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notesMasterIdLst>
    <p:notesMasterId r:id="rId40"/>
  </p:notesMasterIdLst>
  <p:sldIdLst>
    <p:sldId id="256" r:id="rId2"/>
    <p:sldId id="257" r:id="rId3"/>
    <p:sldId id="295" r:id="rId4"/>
    <p:sldId id="299" r:id="rId5"/>
    <p:sldId id="258" r:id="rId6"/>
    <p:sldId id="259" r:id="rId7"/>
    <p:sldId id="260" r:id="rId8"/>
    <p:sldId id="261" r:id="rId9"/>
    <p:sldId id="262" r:id="rId10"/>
    <p:sldId id="296" r:id="rId11"/>
    <p:sldId id="264" r:id="rId12"/>
    <p:sldId id="301" r:id="rId13"/>
    <p:sldId id="297" r:id="rId14"/>
    <p:sldId id="305" r:id="rId15"/>
    <p:sldId id="266" r:id="rId16"/>
    <p:sldId id="269" r:id="rId17"/>
    <p:sldId id="294" r:id="rId18"/>
    <p:sldId id="267" r:id="rId19"/>
    <p:sldId id="268" r:id="rId20"/>
    <p:sldId id="270" r:id="rId21"/>
    <p:sldId id="273" r:id="rId22"/>
    <p:sldId id="274" r:id="rId23"/>
    <p:sldId id="275" r:id="rId24"/>
    <p:sldId id="276" r:id="rId25"/>
    <p:sldId id="277" r:id="rId26"/>
    <p:sldId id="278" r:id="rId27"/>
    <p:sldId id="279" r:id="rId28"/>
    <p:sldId id="280" r:id="rId29"/>
    <p:sldId id="281" r:id="rId30"/>
    <p:sldId id="271" r:id="rId31"/>
    <p:sldId id="293" r:id="rId32"/>
    <p:sldId id="287" r:id="rId33"/>
    <p:sldId id="288" r:id="rId34"/>
    <p:sldId id="303" r:id="rId35"/>
    <p:sldId id="304" r:id="rId36"/>
    <p:sldId id="291" r:id="rId37"/>
    <p:sldId id="300" r:id="rId38"/>
    <p:sldId id="306" r:id="rId39"/>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50" autoAdjust="0"/>
    <p:restoredTop sz="93506" autoAdjust="0"/>
  </p:normalViewPr>
  <p:slideViewPr>
    <p:cSldViewPr snapToGrid="0">
      <p:cViewPr varScale="1">
        <p:scale>
          <a:sx n="67" d="100"/>
          <a:sy n="67" d="100"/>
        </p:scale>
        <p:origin x="10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taipe\Desktop\ANDRE\AH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ESCENARIOS</a:t>
            </a:r>
            <a:r>
              <a:rPr lang="es-EC" baseline="0"/>
              <a:t> POSIBLES SALDOS DIARIOS</a:t>
            </a:r>
            <a:endParaRPr lang="es-EC"/>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spPr>
            <a:ln w="28575" cap="rnd">
              <a:solidFill>
                <a:schemeClr val="accent1"/>
              </a:solidFill>
              <a:round/>
            </a:ln>
            <a:effectLst/>
          </c:spPr>
          <c:marker>
            <c:symbol val="none"/>
          </c:marker>
          <c:val>
            <c:numRef>
              <c:f>Montecarlo!$N$10:$N$110</c:f>
              <c:numCache>
                <c:formatCode>_ * #.##000_ ;_ * \-#.##000_ ;_ * "-"??_ ;_ @_ </c:formatCode>
                <c:ptCount val="101"/>
                <c:pt idx="0" formatCode="_(* #,##0.00_);_(* \(#,##0.00\);_(* &quot;-&quot;??_);_(@_)">
                  <c:v>529790650.02999997</c:v>
                </c:pt>
                <c:pt idx="1">
                  <c:v>529425955.3174364</c:v>
                </c:pt>
                <c:pt idx="2">
                  <c:v>529397238.26856405</c:v>
                </c:pt>
                <c:pt idx="3">
                  <c:v>529546528.76526773</c:v>
                </c:pt>
                <c:pt idx="4">
                  <c:v>529079774.51359189</c:v>
                </c:pt>
                <c:pt idx="5">
                  <c:v>528909234.7639752</c:v>
                </c:pt>
                <c:pt idx="6">
                  <c:v>528536173.27134919</c:v>
                </c:pt>
                <c:pt idx="7">
                  <c:v>527169616.17216694</c:v>
                </c:pt>
                <c:pt idx="8">
                  <c:v>526842964.57635194</c:v>
                </c:pt>
                <c:pt idx="9">
                  <c:v>526934197.96067238</c:v>
                </c:pt>
                <c:pt idx="10">
                  <c:v>527793308.67805278</c:v>
                </c:pt>
                <c:pt idx="11">
                  <c:v>527572631.09970689</c:v>
                </c:pt>
                <c:pt idx="12">
                  <c:v>527262542.08426195</c:v>
                </c:pt>
                <c:pt idx="13">
                  <c:v>527664870.60940802</c:v>
                </c:pt>
                <c:pt idx="14">
                  <c:v>525752262.01362032</c:v>
                </c:pt>
                <c:pt idx="15">
                  <c:v>524716091.24378306</c:v>
                </c:pt>
                <c:pt idx="16">
                  <c:v>524768200.20729369</c:v>
                </c:pt>
                <c:pt idx="17">
                  <c:v>524090217.79031241</c:v>
                </c:pt>
                <c:pt idx="18">
                  <c:v>524115722.83180839</c:v>
                </c:pt>
                <c:pt idx="19">
                  <c:v>522306329.77581269</c:v>
                </c:pt>
                <c:pt idx="20">
                  <c:v>521726377.74178392</c:v>
                </c:pt>
                <c:pt idx="21">
                  <c:v>522018474.87497181</c:v>
                </c:pt>
                <c:pt idx="22">
                  <c:v>522262369.39314032</c:v>
                </c:pt>
                <c:pt idx="23">
                  <c:v>522086288.36511201</c:v>
                </c:pt>
                <c:pt idx="24">
                  <c:v>522343347.31747335</c:v>
                </c:pt>
                <c:pt idx="25">
                  <c:v>522197940.19592327</c:v>
                </c:pt>
                <c:pt idx="26">
                  <c:v>522363636.14033711</c:v>
                </c:pt>
                <c:pt idx="27">
                  <c:v>523829201.89700669</c:v>
                </c:pt>
                <c:pt idx="28">
                  <c:v>524984873.11806595</c:v>
                </c:pt>
                <c:pt idx="29">
                  <c:v>524701795.77810556</c:v>
                </c:pt>
                <c:pt idx="30">
                  <c:v>524575486.24116582</c:v>
                </c:pt>
                <c:pt idx="31">
                  <c:v>524129079.21136558</c:v>
                </c:pt>
                <c:pt idx="32">
                  <c:v>524572848.17688352</c:v>
                </c:pt>
                <c:pt idx="33">
                  <c:v>525077014.70811617</c:v>
                </c:pt>
                <c:pt idx="34">
                  <c:v>525549351.10001326</c:v>
                </c:pt>
                <c:pt idx="35">
                  <c:v>526139438.45939887</c:v>
                </c:pt>
                <c:pt idx="36">
                  <c:v>526235246.41290468</c:v>
                </c:pt>
                <c:pt idx="37">
                  <c:v>525835787.17480427</c:v>
                </c:pt>
                <c:pt idx="38">
                  <c:v>525828921.23369658</c:v>
                </c:pt>
                <c:pt idx="39">
                  <c:v>526006407.0843547</c:v>
                </c:pt>
                <c:pt idx="40">
                  <c:v>525956046.73668516</c:v>
                </c:pt>
                <c:pt idx="41">
                  <c:v>526311598.80003446</c:v>
                </c:pt>
                <c:pt idx="42">
                  <c:v>525953676.71903253</c:v>
                </c:pt>
                <c:pt idx="43">
                  <c:v>526530960.70026207</c:v>
                </c:pt>
                <c:pt idx="44">
                  <c:v>526455070.50099152</c:v>
                </c:pt>
                <c:pt idx="45">
                  <c:v>525748429.98795605</c:v>
                </c:pt>
                <c:pt idx="46">
                  <c:v>525222869.45099211</c:v>
                </c:pt>
                <c:pt idx="47">
                  <c:v>524754088.14948684</c:v>
                </c:pt>
                <c:pt idx="48">
                  <c:v>525066671.50471574</c:v>
                </c:pt>
                <c:pt idx="49">
                  <c:v>523702707.07189959</c:v>
                </c:pt>
                <c:pt idx="50">
                  <c:v>522905054.46134502</c:v>
                </c:pt>
                <c:pt idx="51">
                  <c:v>522377353.45888919</c:v>
                </c:pt>
                <c:pt idx="52">
                  <c:v>524140309.41893744</c:v>
                </c:pt>
                <c:pt idx="53">
                  <c:v>522684511.9258734</c:v>
                </c:pt>
                <c:pt idx="54">
                  <c:v>523743322.62666011</c:v>
                </c:pt>
                <c:pt idx="55">
                  <c:v>524117002.41841197</c:v>
                </c:pt>
                <c:pt idx="56">
                  <c:v>524644682.42052275</c:v>
                </c:pt>
                <c:pt idx="57">
                  <c:v>524227051.41472167</c:v>
                </c:pt>
                <c:pt idx="58">
                  <c:v>523112556.79703331</c:v>
                </c:pt>
                <c:pt idx="59">
                  <c:v>523367807.42381692</c:v>
                </c:pt>
                <c:pt idx="60">
                  <c:v>524077047.74720341</c:v>
                </c:pt>
                <c:pt idx="61">
                  <c:v>524380017.47960693</c:v>
                </c:pt>
                <c:pt idx="62">
                  <c:v>524417364.42733759</c:v>
                </c:pt>
                <c:pt idx="63">
                  <c:v>524456996.40623218</c:v>
                </c:pt>
                <c:pt idx="64">
                  <c:v>524576605.99251062</c:v>
                </c:pt>
                <c:pt idx="65">
                  <c:v>525116671.24161631</c:v>
                </c:pt>
                <c:pt idx="66">
                  <c:v>525009489.53957301</c:v>
                </c:pt>
                <c:pt idx="67">
                  <c:v>525912883.80914521</c:v>
                </c:pt>
                <c:pt idx="68">
                  <c:v>526934981.93400848</c:v>
                </c:pt>
                <c:pt idx="69">
                  <c:v>526548133.69797957</c:v>
                </c:pt>
                <c:pt idx="70">
                  <c:v>525485128.76137561</c:v>
                </c:pt>
                <c:pt idx="71">
                  <c:v>525861603.59313363</c:v>
                </c:pt>
                <c:pt idx="72">
                  <c:v>525149023.14727175</c:v>
                </c:pt>
                <c:pt idx="73">
                  <c:v>525251324.84905958</c:v>
                </c:pt>
                <c:pt idx="74">
                  <c:v>525582488.97413015</c:v>
                </c:pt>
                <c:pt idx="75">
                  <c:v>525696420.29861104</c:v>
                </c:pt>
                <c:pt idx="76">
                  <c:v>525827765.46367598</c:v>
                </c:pt>
                <c:pt idx="77">
                  <c:v>524881751.06520909</c:v>
                </c:pt>
                <c:pt idx="78">
                  <c:v>524168356.46617466</c:v>
                </c:pt>
                <c:pt idx="79">
                  <c:v>523130026.57837379</c:v>
                </c:pt>
                <c:pt idx="80">
                  <c:v>524357600.41548425</c:v>
                </c:pt>
                <c:pt idx="81">
                  <c:v>524895359.74977207</c:v>
                </c:pt>
                <c:pt idx="82">
                  <c:v>524258638.17923081</c:v>
                </c:pt>
                <c:pt idx="83">
                  <c:v>522773783.23588949</c:v>
                </c:pt>
                <c:pt idx="84">
                  <c:v>522894327.27223033</c:v>
                </c:pt>
                <c:pt idx="85">
                  <c:v>523537469.19222689</c:v>
                </c:pt>
                <c:pt idx="86">
                  <c:v>523017031.36024678</c:v>
                </c:pt>
                <c:pt idx="87">
                  <c:v>521803101.88160741</c:v>
                </c:pt>
                <c:pt idx="88">
                  <c:v>521925859.37739712</c:v>
                </c:pt>
                <c:pt idx="89">
                  <c:v>521433863.22725528</c:v>
                </c:pt>
                <c:pt idx="90">
                  <c:v>522057841.90943295</c:v>
                </c:pt>
                <c:pt idx="91">
                  <c:v>522127007.28166914</c:v>
                </c:pt>
                <c:pt idx="92">
                  <c:v>522367505.05071235</c:v>
                </c:pt>
                <c:pt idx="93">
                  <c:v>522563627.76088059</c:v>
                </c:pt>
                <c:pt idx="94">
                  <c:v>522783809.25684977</c:v>
                </c:pt>
                <c:pt idx="95">
                  <c:v>523137275.23119771</c:v>
                </c:pt>
                <c:pt idx="96">
                  <c:v>522640398.43974203</c:v>
                </c:pt>
                <c:pt idx="97">
                  <c:v>522929136.9436295</c:v>
                </c:pt>
                <c:pt idx="98">
                  <c:v>521510868.30742377</c:v>
                </c:pt>
                <c:pt idx="99">
                  <c:v>520632198.81965739</c:v>
                </c:pt>
                <c:pt idx="100">
                  <c:v>519903232.78425574</c:v>
                </c:pt>
              </c:numCache>
            </c:numRef>
          </c:val>
          <c:smooth val="0"/>
          <c:extLst>
            <c:ext xmlns:c16="http://schemas.microsoft.com/office/drawing/2014/chart" uri="{C3380CC4-5D6E-409C-BE32-E72D297353CC}">
              <c16:uniqueId val="{00000000-4F90-42A6-B9A2-43A647968390}"/>
            </c:ext>
          </c:extLst>
        </c:ser>
        <c:ser>
          <c:idx val="1"/>
          <c:order val="1"/>
          <c:spPr>
            <a:ln w="28575" cap="rnd">
              <a:solidFill>
                <a:schemeClr val="accent2"/>
              </a:solidFill>
              <a:round/>
            </a:ln>
            <a:effectLst/>
          </c:spPr>
          <c:marker>
            <c:symbol val="none"/>
          </c:marker>
          <c:val>
            <c:numRef>
              <c:f>Montecarlo!$O$10:$O$110</c:f>
              <c:numCache>
                <c:formatCode>_ * #.##000_ ;_ * \-#.##000_ ;_ * "-"??_ ;_ @_ </c:formatCode>
                <c:ptCount val="101"/>
                <c:pt idx="0" formatCode="_(* #,##0.00_);_(* \(#,##0.00\);_(* &quot;-&quot;??_);_(@_)">
                  <c:v>529790650.02999997</c:v>
                </c:pt>
                <c:pt idx="1">
                  <c:v>529858877.07353675</c:v>
                </c:pt>
                <c:pt idx="2">
                  <c:v>529495517.5811972</c:v>
                </c:pt>
                <c:pt idx="3">
                  <c:v>529371102.83767593</c:v>
                </c:pt>
                <c:pt idx="4">
                  <c:v>528979714.83245325</c:v>
                </c:pt>
                <c:pt idx="5">
                  <c:v>529581871.27110708</c:v>
                </c:pt>
                <c:pt idx="6">
                  <c:v>531045748.24880582</c:v>
                </c:pt>
                <c:pt idx="7">
                  <c:v>531808501.63825452</c:v>
                </c:pt>
                <c:pt idx="8">
                  <c:v>532617742.54153556</c:v>
                </c:pt>
                <c:pt idx="9">
                  <c:v>533266801.93460578</c:v>
                </c:pt>
                <c:pt idx="10">
                  <c:v>532661843.02298152</c:v>
                </c:pt>
                <c:pt idx="11">
                  <c:v>533346078.56818086</c:v>
                </c:pt>
                <c:pt idx="12">
                  <c:v>533267501.66707081</c:v>
                </c:pt>
                <c:pt idx="13">
                  <c:v>533428782.08276588</c:v>
                </c:pt>
                <c:pt idx="14">
                  <c:v>533085791.25952238</c:v>
                </c:pt>
                <c:pt idx="15">
                  <c:v>531016364.70858008</c:v>
                </c:pt>
                <c:pt idx="16">
                  <c:v>530779668.46673208</c:v>
                </c:pt>
                <c:pt idx="17">
                  <c:v>529655934.5681088</c:v>
                </c:pt>
                <c:pt idx="18">
                  <c:v>528652673.76257581</c:v>
                </c:pt>
                <c:pt idx="19">
                  <c:v>528125189.38109004</c:v>
                </c:pt>
                <c:pt idx="20">
                  <c:v>528296048.28751296</c:v>
                </c:pt>
                <c:pt idx="21">
                  <c:v>528031199.92562073</c:v>
                </c:pt>
                <c:pt idx="22">
                  <c:v>528829845.79904437</c:v>
                </c:pt>
                <c:pt idx="23">
                  <c:v>528011310.77053487</c:v>
                </c:pt>
                <c:pt idx="24">
                  <c:v>527940082.76870042</c:v>
                </c:pt>
                <c:pt idx="25">
                  <c:v>527925260.44814336</c:v>
                </c:pt>
                <c:pt idx="26">
                  <c:v>526521324.15681177</c:v>
                </c:pt>
                <c:pt idx="27">
                  <c:v>527107877.55522227</c:v>
                </c:pt>
                <c:pt idx="28">
                  <c:v>526788998.82678849</c:v>
                </c:pt>
                <c:pt idx="29">
                  <c:v>526810328.47272384</c:v>
                </c:pt>
                <c:pt idx="30">
                  <c:v>526144736.73615593</c:v>
                </c:pt>
                <c:pt idx="31">
                  <c:v>525954770.56851161</c:v>
                </c:pt>
                <c:pt idx="32">
                  <c:v>525962024.01031786</c:v>
                </c:pt>
                <c:pt idx="33">
                  <c:v>527254279.30212355</c:v>
                </c:pt>
                <c:pt idx="34">
                  <c:v>526507851.37162572</c:v>
                </c:pt>
                <c:pt idx="35">
                  <c:v>526416805.21197051</c:v>
                </c:pt>
                <c:pt idx="36">
                  <c:v>526363893.92541194</c:v>
                </c:pt>
                <c:pt idx="37">
                  <c:v>526665216.91223085</c:v>
                </c:pt>
                <c:pt idx="38">
                  <c:v>526123212.08192259</c:v>
                </c:pt>
                <c:pt idx="39">
                  <c:v>525832735.30188608</c:v>
                </c:pt>
                <c:pt idx="40">
                  <c:v>525772026.37265092</c:v>
                </c:pt>
                <c:pt idx="41">
                  <c:v>525600776.80063212</c:v>
                </c:pt>
                <c:pt idx="42">
                  <c:v>526657817.99369758</c:v>
                </c:pt>
                <c:pt idx="43">
                  <c:v>526473357.79587489</c:v>
                </c:pt>
                <c:pt idx="44">
                  <c:v>527841496.75412095</c:v>
                </c:pt>
                <c:pt idx="45">
                  <c:v>527756156.35983735</c:v>
                </c:pt>
                <c:pt idx="46">
                  <c:v>528340999.8976028</c:v>
                </c:pt>
                <c:pt idx="47">
                  <c:v>527609313.37405777</c:v>
                </c:pt>
                <c:pt idx="48">
                  <c:v>527576046.7250489</c:v>
                </c:pt>
                <c:pt idx="49">
                  <c:v>527479373.48483872</c:v>
                </c:pt>
                <c:pt idx="50">
                  <c:v>528247297.26195145</c:v>
                </c:pt>
                <c:pt idx="51">
                  <c:v>528278500.38629287</c:v>
                </c:pt>
                <c:pt idx="52">
                  <c:v>528812923.99742961</c:v>
                </c:pt>
                <c:pt idx="53">
                  <c:v>529328842.22976065</c:v>
                </c:pt>
                <c:pt idx="54">
                  <c:v>529071797.9107753</c:v>
                </c:pt>
                <c:pt idx="55">
                  <c:v>528474216.87056649</c:v>
                </c:pt>
                <c:pt idx="56">
                  <c:v>527760198.01590687</c:v>
                </c:pt>
                <c:pt idx="57">
                  <c:v>527425595.26470762</c:v>
                </c:pt>
                <c:pt idx="58">
                  <c:v>528057050.59812778</c:v>
                </c:pt>
                <c:pt idx="59">
                  <c:v>528911072.23367894</c:v>
                </c:pt>
                <c:pt idx="60">
                  <c:v>528361419.69384176</c:v>
                </c:pt>
                <c:pt idx="61">
                  <c:v>527232305.05086714</c:v>
                </c:pt>
                <c:pt idx="62">
                  <c:v>528798731.53351694</c:v>
                </c:pt>
                <c:pt idx="63">
                  <c:v>529646175.18747813</c:v>
                </c:pt>
                <c:pt idx="64">
                  <c:v>530250423.93789572</c:v>
                </c:pt>
                <c:pt idx="65">
                  <c:v>529754080.56670117</c:v>
                </c:pt>
                <c:pt idx="66">
                  <c:v>528280578.00744402</c:v>
                </c:pt>
                <c:pt idx="67">
                  <c:v>527534066.52361703</c:v>
                </c:pt>
                <c:pt idx="68">
                  <c:v>527256731.75018477</c:v>
                </c:pt>
                <c:pt idx="69">
                  <c:v>526929849.49242562</c:v>
                </c:pt>
                <c:pt idx="70">
                  <c:v>526714177.16622788</c:v>
                </c:pt>
                <c:pt idx="71">
                  <c:v>527399536.19795072</c:v>
                </c:pt>
                <c:pt idx="72">
                  <c:v>527811860.93290848</c:v>
                </c:pt>
                <c:pt idx="73">
                  <c:v>528189457.55138427</c:v>
                </c:pt>
                <c:pt idx="74">
                  <c:v>527729146.21221817</c:v>
                </c:pt>
                <c:pt idx="75">
                  <c:v>526999723.66807592</c:v>
                </c:pt>
                <c:pt idx="76">
                  <c:v>526155516.11923605</c:v>
                </c:pt>
                <c:pt idx="77">
                  <c:v>526104286.56697869</c:v>
                </c:pt>
                <c:pt idx="78">
                  <c:v>526521222.01252174</c:v>
                </c:pt>
                <c:pt idx="79">
                  <c:v>527006232.48216444</c:v>
                </c:pt>
                <c:pt idx="80">
                  <c:v>526946965.1483525</c:v>
                </c:pt>
                <c:pt idx="81">
                  <c:v>526969568.97262126</c:v>
                </c:pt>
                <c:pt idx="82">
                  <c:v>527414786.44436961</c:v>
                </c:pt>
                <c:pt idx="83">
                  <c:v>527532428.10909826</c:v>
                </c:pt>
                <c:pt idx="84">
                  <c:v>528895420.60027695</c:v>
                </c:pt>
                <c:pt idx="85">
                  <c:v>529056856.36871588</c:v>
                </c:pt>
                <c:pt idx="86">
                  <c:v>529872513.33795822</c:v>
                </c:pt>
                <c:pt idx="87">
                  <c:v>529767843.88978404</c:v>
                </c:pt>
                <c:pt idx="88">
                  <c:v>530393214.76468539</c:v>
                </c:pt>
                <c:pt idx="89">
                  <c:v>531124933.49748802</c:v>
                </c:pt>
                <c:pt idx="90">
                  <c:v>531219211.65487957</c:v>
                </c:pt>
                <c:pt idx="91">
                  <c:v>531092251.97348183</c:v>
                </c:pt>
                <c:pt idx="92">
                  <c:v>530705219.7591871</c:v>
                </c:pt>
                <c:pt idx="93">
                  <c:v>531269624.78564721</c:v>
                </c:pt>
                <c:pt idx="94">
                  <c:v>531927488.03567749</c:v>
                </c:pt>
                <c:pt idx="95">
                  <c:v>530933933.49612552</c:v>
                </c:pt>
                <c:pt idx="96">
                  <c:v>531574349.25595075</c:v>
                </c:pt>
                <c:pt idx="97">
                  <c:v>531766073.07302922</c:v>
                </c:pt>
                <c:pt idx="98">
                  <c:v>530867569.90478921</c:v>
                </c:pt>
                <c:pt idx="99">
                  <c:v>530960939.62347627</c:v>
                </c:pt>
                <c:pt idx="100">
                  <c:v>532027981.37993079</c:v>
                </c:pt>
              </c:numCache>
            </c:numRef>
          </c:val>
          <c:smooth val="0"/>
          <c:extLst>
            <c:ext xmlns:c16="http://schemas.microsoft.com/office/drawing/2014/chart" uri="{C3380CC4-5D6E-409C-BE32-E72D297353CC}">
              <c16:uniqueId val="{00000001-4F90-42A6-B9A2-43A647968390}"/>
            </c:ext>
          </c:extLst>
        </c:ser>
        <c:ser>
          <c:idx val="2"/>
          <c:order val="2"/>
          <c:spPr>
            <a:ln w="28575" cap="rnd">
              <a:solidFill>
                <a:schemeClr val="accent3"/>
              </a:solidFill>
              <a:round/>
            </a:ln>
            <a:effectLst/>
          </c:spPr>
          <c:marker>
            <c:symbol val="none"/>
          </c:marker>
          <c:val>
            <c:numRef>
              <c:f>Montecarlo!$P$10:$P$110</c:f>
              <c:numCache>
                <c:formatCode>_ * #.##000_ ;_ * \-#.##000_ ;_ * "-"??_ ;_ @_ </c:formatCode>
                <c:ptCount val="101"/>
                <c:pt idx="0" formatCode="_(* #,##0.00_);_(* \(#,##0.00\);_(* &quot;-&quot;??_);_(@_)">
                  <c:v>529790650.02999997</c:v>
                </c:pt>
                <c:pt idx="1">
                  <c:v>530467481.82646966</c:v>
                </c:pt>
                <c:pt idx="2">
                  <c:v>530431344.13101798</c:v>
                </c:pt>
                <c:pt idx="3">
                  <c:v>530915580.69112396</c:v>
                </c:pt>
                <c:pt idx="4">
                  <c:v>531367575.80209947</c:v>
                </c:pt>
                <c:pt idx="5">
                  <c:v>532120000.24273849</c:v>
                </c:pt>
                <c:pt idx="6">
                  <c:v>532118551.60068941</c:v>
                </c:pt>
                <c:pt idx="7">
                  <c:v>531846124.09164554</c:v>
                </c:pt>
                <c:pt idx="8">
                  <c:v>531528976.77397239</c:v>
                </c:pt>
                <c:pt idx="9">
                  <c:v>532002515.52471948</c:v>
                </c:pt>
                <c:pt idx="10">
                  <c:v>532312936.35537881</c:v>
                </c:pt>
                <c:pt idx="11">
                  <c:v>531971442.07553631</c:v>
                </c:pt>
                <c:pt idx="12">
                  <c:v>530883168.19203818</c:v>
                </c:pt>
                <c:pt idx="13">
                  <c:v>530826860.92582756</c:v>
                </c:pt>
                <c:pt idx="14">
                  <c:v>531030103.24216551</c:v>
                </c:pt>
                <c:pt idx="15">
                  <c:v>530649694.25057304</c:v>
                </c:pt>
                <c:pt idx="16">
                  <c:v>530301483.81665248</c:v>
                </c:pt>
                <c:pt idx="17">
                  <c:v>529582214.02963334</c:v>
                </c:pt>
                <c:pt idx="18">
                  <c:v>528764403.9875744</c:v>
                </c:pt>
                <c:pt idx="19">
                  <c:v>527666772.22791517</c:v>
                </c:pt>
                <c:pt idx="20">
                  <c:v>527261327.13297898</c:v>
                </c:pt>
                <c:pt idx="21">
                  <c:v>527219914.05263227</c:v>
                </c:pt>
                <c:pt idx="22">
                  <c:v>527824890.37920994</c:v>
                </c:pt>
                <c:pt idx="23">
                  <c:v>528583590.28969705</c:v>
                </c:pt>
                <c:pt idx="24">
                  <c:v>529127914.14047962</c:v>
                </c:pt>
                <c:pt idx="25">
                  <c:v>529581092.82335842</c:v>
                </c:pt>
                <c:pt idx="26">
                  <c:v>530143586.18633938</c:v>
                </c:pt>
                <c:pt idx="27">
                  <c:v>530361644.88323331</c:v>
                </c:pt>
                <c:pt idx="28">
                  <c:v>529785587.59269118</c:v>
                </c:pt>
                <c:pt idx="29">
                  <c:v>528095338.2881102</c:v>
                </c:pt>
                <c:pt idx="30">
                  <c:v>528501460.06553686</c:v>
                </c:pt>
                <c:pt idx="31">
                  <c:v>527880380.56112373</c:v>
                </c:pt>
                <c:pt idx="32">
                  <c:v>527778481.90309787</c:v>
                </c:pt>
                <c:pt idx="33">
                  <c:v>527685324.62059397</c:v>
                </c:pt>
                <c:pt idx="34">
                  <c:v>528040603.80362272</c:v>
                </c:pt>
                <c:pt idx="35">
                  <c:v>527617816.94685549</c:v>
                </c:pt>
                <c:pt idx="36">
                  <c:v>527753002.09909165</c:v>
                </c:pt>
                <c:pt idx="37">
                  <c:v>527284346.4648096</c:v>
                </c:pt>
                <c:pt idx="38">
                  <c:v>527360864.73260307</c:v>
                </c:pt>
                <c:pt idx="39">
                  <c:v>527836254.70586014</c:v>
                </c:pt>
                <c:pt idx="40">
                  <c:v>528360705.29782844</c:v>
                </c:pt>
                <c:pt idx="41">
                  <c:v>529081349.98490834</c:v>
                </c:pt>
                <c:pt idx="42">
                  <c:v>528944871.84256655</c:v>
                </c:pt>
                <c:pt idx="43">
                  <c:v>529733595.95230889</c:v>
                </c:pt>
                <c:pt idx="44">
                  <c:v>529496349.38922906</c:v>
                </c:pt>
                <c:pt idx="45">
                  <c:v>529986059.75864911</c:v>
                </c:pt>
                <c:pt idx="46">
                  <c:v>530050645.60107785</c:v>
                </c:pt>
                <c:pt idx="47">
                  <c:v>529829224.23747659</c:v>
                </c:pt>
                <c:pt idx="48">
                  <c:v>530326452.39829254</c:v>
                </c:pt>
                <c:pt idx="49">
                  <c:v>530504301.55444086</c:v>
                </c:pt>
                <c:pt idx="50">
                  <c:v>530998794.41376334</c:v>
                </c:pt>
                <c:pt idx="51">
                  <c:v>531571020.82273591</c:v>
                </c:pt>
                <c:pt idx="52">
                  <c:v>532245237.47392255</c:v>
                </c:pt>
                <c:pt idx="53">
                  <c:v>532149770.68462312</c:v>
                </c:pt>
                <c:pt idx="54">
                  <c:v>532032848.44859266</c:v>
                </c:pt>
                <c:pt idx="55">
                  <c:v>532151448.15472949</c:v>
                </c:pt>
                <c:pt idx="56">
                  <c:v>532169189.40064031</c:v>
                </c:pt>
                <c:pt idx="57">
                  <c:v>532921421.80868018</c:v>
                </c:pt>
                <c:pt idx="58">
                  <c:v>533380173.30245388</c:v>
                </c:pt>
                <c:pt idx="59">
                  <c:v>532995707.0373649</c:v>
                </c:pt>
                <c:pt idx="60">
                  <c:v>533726184.67793</c:v>
                </c:pt>
                <c:pt idx="61">
                  <c:v>534768807.42141575</c:v>
                </c:pt>
                <c:pt idx="62">
                  <c:v>534647280.08353037</c:v>
                </c:pt>
                <c:pt idx="63">
                  <c:v>533202412.41839129</c:v>
                </c:pt>
                <c:pt idx="64">
                  <c:v>533882124.51401913</c:v>
                </c:pt>
                <c:pt idx="65">
                  <c:v>532507173.46388066</c:v>
                </c:pt>
                <c:pt idx="66">
                  <c:v>533007447.066787</c:v>
                </c:pt>
                <c:pt idx="67">
                  <c:v>532810610.53897858</c:v>
                </c:pt>
                <c:pt idx="68">
                  <c:v>532142914.765791</c:v>
                </c:pt>
                <c:pt idx="69">
                  <c:v>531730558.47973496</c:v>
                </c:pt>
                <c:pt idx="70">
                  <c:v>533036628.40881068</c:v>
                </c:pt>
                <c:pt idx="71">
                  <c:v>532395804.4755218</c:v>
                </c:pt>
                <c:pt idx="72">
                  <c:v>532377692.84131074</c:v>
                </c:pt>
                <c:pt idx="73">
                  <c:v>532018666.49159622</c:v>
                </c:pt>
                <c:pt idx="74">
                  <c:v>531760424.42639661</c:v>
                </c:pt>
                <c:pt idx="75">
                  <c:v>532195208.35155529</c:v>
                </c:pt>
                <c:pt idx="76">
                  <c:v>533512276.4209342</c:v>
                </c:pt>
                <c:pt idx="77">
                  <c:v>534079561.52104372</c:v>
                </c:pt>
                <c:pt idx="78">
                  <c:v>534438056.09483922</c:v>
                </c:pt>
                <c:pt idx="79">
                  <c:v>534262782.3394466</c:v>
                </c:pt>
                <c:pt idx="80">
                  <c:v>533636344.0457623</c:v>
                </c:pt>
                <c:pt idx="81">
                  <c:v>533468804.98266399</c:v>
                </c:pt>
                <c:pt idx="82">
                  <c:v>534357095.43274784</c:v>
                </c:pt>
                <c:pt idx="83">
                  <c:v>534121847.98500627</c:v>
                </c:pt>
                <c:pt idx="84">
                  <c:v>533161914.01507837</c:v>
                </c:pt>
                <c:pt idx="85">
                  <c:v>533232692.04897147</c:v>
                </c:pt>
                <c:pt idx="86">
                  <c:v>533148776.84953833</c:v>
                </c:pt>
                <c:pt idx="87">
                  <c:v>533202742.36717474</c:v>
                </c:pt>
                <c:pt idx="88">
                  <c:v>533001350.30726647</c:v>
                </c:pt>
                <c:pt idx="89">
                  <c:v>532781181.28670353</c:v>
                </c:pt>
                <c:pt idx="90">
                  <c:v>533569211.29932499</c:v>
                </c:pt>
                <c:pt idx="91">
                  <c:v>532068052.51435375</c:v>
                </c:pt>
                <c:pt idx="92">
                  <c:v>532132994.99996597</c:v>
                </c:pt>
                <c:pt idx="93">
                  <c:v>531272490.66947955</c:v>
                </c:pt>
                <c:pt idx="94">
                  <c:v>530889340.70013493</c:v>
                </c:pt>
                <c:pt idx="95">
                  <c:v>530426421.52448612</c:v>
                </c:pt>
                <c:pt idx="96">
                  <c:v>530772139.16526604</c:v>
                </c:pt>
                <c:pt idx="97">
                  <c:v>530356319.57637465</c:v>
                </c:pt>
                <c:pt idx="98">
                  <c:v>530399477.46418417</c:v>
                </c:pt>
                <c:pt idx="99">
                  <c:v>531254692.94433171</c:v>
                </c:pt>
                <c:pt idx="100">
                  <c:v>531490125.78640985</c:v>
                </c:pt>
              </c:numCache>
            </c:numRef>
          </c:val>
          <c:smooth val="0"/>
          <c:extLst>
            <c:ext xmlns:c16="http://schemas.microsoft.com/office/drawing/2014/chart" uri="{C3380CC4-5D6E-409C-BE32-E72D297353CC}">
              <c16:uniqueId val="{00000002-4F90-42A6-B9A2-43A647968390}"/>
            </c:ext>
          </c:extLst>
        </c:ser>
        <c:ser>
          <c:idx val="3"/>
          <c:order val="3"/>
          <c:spPr>
            <a:ln w="28575" cap="rnd">
              <a:solidFill>
                <a:schemeClr val="accent4"/>
              </a:solidFill>
              <a:round/>
            </a:ln>
            <a:effectLst/>
          </c:spPr>
          <c:marker>
            <c:symbol val="none"/>
          </c:marker>
          <c:val>
            <c:numRef>
              <c:f>Montecarlo!$Q$10:$Q$110</c:f>
              <c:numCache>
                <c:formatCode>_ * #.##000_ ;_ * \-#.##000_ ;_ * "-"??_ ;_ @_ </c:formatCode>
                <c:ptCount val="101"/>
                <c:pt idx="0" formatCode="_(* #,##0.00_);_(* \(#,##0.00\);_(* &quot;-&quot;??_);_(@_)">
                  <c:v>529790650.02999997</c:v>
                </c:pt>
                <c:pt idx="1">
                  <c:v>529410399.4192372</c:v>
                </c:pt>
                <c:pt idx="2">
                  <c:v>528796835.65136486</c:v>
                </c:pt>
                <c:pt idx="3">
                  <c:v>529302034.32149893</c:v>
                </c:pt>
                <c:pt idx="4">
                  <c:v>529495298.72467571</c:v>
                </c:pt>
                <c:pt idx="5">
                  <c:v>529826694.64669949</c:v>
                </c:pt>
                <c:pt idx="6">
                  <c:v>529165127.89512187</c:v>
                </c:pt>
                <c:pt idx="7">
                  <c:v>529545640.82915038</c:v>
                </c:pt>
                <c:pt idx="8">
                  <c:v>529933881.24227905</c:v>
                </c:pt>
                <c:pt idx="9">
                  <c:v>529974622.97464204</c:v>
                </c:pt>
                <c:pt idx="10">
                  <c:v>530223432.18815404</c:v>
                </c:pt>
                <c:pt idx="11">
                  <c:v>529289725.47213906</c:v>
                </c:pt>
                <c:pt idx="12">
                  <c:v>529319782.97777015</c:v>
                </c:pt>
                <c:pt idx="13">
                  <c:v>528943794.13251454</c:v>
                </c:pt>
                <c:pt idx="14">
                  <c:v>529433738.35417217</c:v>
                </c:pt>
                <c:pt idx="15">
                  <c:v>529196844.03343672</c:v>
                </c:pt>
                <c:pt idx="16">
                  <c:v>529059955.70099413</c:v>
                </c:pt>
                <c:pt idx="17">
                  <c:v>529826105.59824389</c:v>
                </c:pt>
                <c:pt idx="18">
                  <c:v>530569492.053101</c:v>
                </c:pt>
                <c:pt idx="19">
                  <c:v>531684012.34098548</c:v>
                </c:pt>
                <c:pt idx="20">
                  <c:v>531349318.05414331</c:v>
                </c:pt>
                <c:pt idx="21">
                  <c:v>531741969.61463261</c:v>
                </c:pt>
                <c:pt idx="22">
                  <c:v>530725576.2400406</c:v>
                </c:pt>
                <c:pt idx="23">
                  <c:v>531339371.145437</c:v>
                </c:pt>
                <c:pt idx="24">
                  <c:v>530987126.96399069</c:v>
                </c:pt>
                <c:pt idx="25">
                  <c:v>529823953.3052429</c:v>
                </c:pt>
                <c:pt idx="26">
                  <c:v>529497117.13691908</c:v>
                </c:pt>
                <c:pt idx="27">
                  <c:v>529037749.53008634</c:v>
                </c:pt>
                <c:pt idx="28">
                  <c:v>529376476.23903948</c:v>
                </c:pt>
                <c:pt idx="29">
                  <c:v>528795186.12584305</c:v>
                </c:pt>
                <c:pt idx="30">
                  <c:v>529794012.95710236</c:v>
                </c:pt>
                <c:pt idx="31">
                  <c:v>528364785.79345137</c:v>
                </c:pt>
                <c:pt idx="32">
                  <c:v>527772407.40982389</c:v>
                </c:pt>
                <c:pt idx="33">
                  <c:v>529004742.47758585</c:v>
                </c:pt>
                <c:pt idx="34">
                  <c:v>529676509.16371977</c:v>
                </c:pt>
                <c:pt idx="35">
                  <c:v>529586775.77427739</c:v>
                </c:pt>
                <c:pt idx="36">
                  <c:v>529818181.77975565</c:v>
                </c:pt>
                <c:pt idx="37">
                  <c:v>529006999.97001374</c:v>
                </c:pt>
                <c:pt idx="38">
                  <c:v>527825772.14193749</c:v>
                </c:pt>
                <c:pt idx="39">
                  <c:v>527839522.22247976</c:v>
                </c:pt>
                <c:pt idx="40">
                  <c:v>527542209.35285354</c:v>
                </c:pt>
                <c:pt idx="41">
                  <c:v>527042109.92778438</c:v>
                </c:pt>
                <c:pt idx="42">
                  <c:v>526350581.67911381</c:v>
                </c:pt>
                <c:pt idx="43">
                  <c:v>525822126.91482508</c:v>
                </c:pt>
                <c:pt idx="44">
                  <c:v>526192364.86638385</c:v>
                </c:pt>
                <c:pt idx="45">
                  <c:v>525712787.11404574</c:v>
                </c:pt>
                <c:pt idx="46">
                  <c:v>526158821.76879507</c:v>
                </c:pt>
                <c:pt idx="47">
                  <c:v>525787966.87469524</c:v>
                </c:pt>
                <c:pt idx="48">
                  <c:v>526737898.63396788</c:v>
                </c:pt>
                <c:pt idx="49">
                  <c:v>525711893.76079029</c:v>
                </c:pt>
                <c:pt idx="50">
                  <c:v>526148470.50108826</c:v>
                </c:pt>
                <c:pt idx="51">
                  <c:v>527123935.37790424</c:v>
                </c:pt>
                <c:pt idx="52">
                  <c:v>525746167.39425641</c:v>
                </c:pt>
                <c:pt idx="53">
                  <c:v>525654696.83947039</c:v>
                </c:pt>
                <c:pt idx="54">
                  <c:v>525355633.19540423</c:v>
                </c:pt>
                <c:pt idx="55">
                  <c:v>524697389.25300419</c:v>
                </c:pt>
                <c:pt idx="56">
                  <c:v>524283888.07336485</c:v>
                </c:pt>
                <c:pt idx="57">
                  <c:v>524899313.52950442</c:v>
                </c:pt>
                <c:pt idx="58">
                  <c:v>524963683.48094952</c:v>
                </c:pt>
                <c:pt idx="59">
                  <c:v>524478530.65379143</c:v>
                </c:pt>
                <c:pt idx="60">
                  <c:v>525913370.82380325</c:v>
                </c:pt>
                <c:pt idx="61">
                  <c:v>525322861.5335995</c:v>
                </c:pt>
                <c:pt idx="62">
                  <c:v>524780760.22610772</c:v>
                </c:pt>
                <c:pt idx="63">
                  <c:v>525207105.47506231</c:v>
                </c:pt>
                <c:pt idx="64">
                  <c:v>525851661.55346906</c:v>
                </c:pt>
                <c:pt idx="65">
                  <c:v>526976763.07907444</c:v>
                </c:pt>
                <c:pt idx="66">
                  <c:v>527113683.3584097</c:v>
                </c:pt>
                <c:pt idx="67">
                  <c:v>527850266.95992225</c:v>
                </c:pt>
                <c:pt idx="68">
                  <c:v>527677138.23868436</c:v>
                </c:pt>
                <c:pt idx="69">
                  <c:v>527793762.76828778</c:v>
                </c:pt>
                <c:pt idx="70">
                  <c:v>527539907.31862867</c:v>
                </c:pt>
                <c:pt idx="71">
                  <c:v>527149296.62353176</c:v>
                </c:pt>
                <c:pt idx="72">
                  <c:v>527201941.39484519</c:v>
                </c:pt>
                <c:pt idx="73">
                  <c:v>528320097.83563513</c:v>
                </c:pt>
                <c:pt idx="74">
                  <c:v>528198575.63449174</c:v>
                </c:pt>
                <c:pt idx="75">
                  <c:v>527747293.94776493</c:v>
                </c:pt>
                <c:pt idx="76">
                  <c:v>528123680.75653088</c:v>
                </c:pt>
                <c:pt idx="77">
                  <c:v>528112762.77986705</c:v>
                </c:pt>
                <c:pt idx="78">
                  <c:v>528703484.76817214</c:v>
                </c:pt>
                <c:pt idx="79">
                  <c:v>528236261.58715522</c:v>
                </c:pt>
                <c:pt idx="80">
                  <c:v>528997514.74336666</c:v>
                </c:pt>
                <c:pt idx="81">
                  <c:v>528318993.94192839</c:v>
                </c:pt>
                <c:pt idx="82">
                  <c:v>527863877.32780826</c:v>
                </c:pt>
                <c:pt idx="83">
                  <c:v>528499069.53939849</c:v>
                </c:pt>
                <c:pt idx="84">
                  <c:v>528078999.52193058</c:v>
                </c:pt>
                <c:pt idx="85">
                  <c:v>527678257.89143831</c:v>
                </c:pt>
                <c:pt idx="86">
                  <c:v>526800671.05839872</c:v>
                </c:pt>
                <c:pt idx="87">
                  <c:v>527609742.18619245</c:v>
                </c:pt>
                <c:pt idx="88">
                  <c:v>527002348.65499294</c:v>
                </c:pt>
                <c:pt idx="89">
                  <c:v>528409502.20261204</c:v>
                </c:pt>
                <c:pt idx="90">
                  <c:v>528955251.15048385</c:v>
                </c:pt>
                <c:pt idx="91">
                  <c:v>529234445.19137466</c:v>
                </c:pt>
                <c:pt idx="92">
                  <c:v>528564822.40227348</c:v>
                </c:pt>
                <c:pt idx="93">
                  <c:v>527522741.82400548</c:v>
                </c:pt>
                <c:pt idx="94">
                  <c:v>528753338.53374165</c:v>
                </c:pt>
                <c:pt idx="95">
                  <c:v>527534402.61426485</c:v>
                </c:pt>
                <c:pt idx="96">
                  <c:v>528928179.20710975</c:v>
                </c:pt>
                <c:pt idx="97">
                  <c:v>529040360.95425761</c:v>
                </c:pt>
                <c:pt idx="98">
                  <c:v>528750299.06747562</c:v>
                </c:pt>
                <c:pt idx="99">
                  <c:v>529083539.19263601</c:v>
                </c:pt>
                <c:pt idx="100">
                  <c:v>529329179.14748329</c:v>
                </c:pt>
              </c:numCache>
            </c:numRef>
          </c:val>
          <c:smooth val="0"/>
          <c:extLst>
            <c:ext xmlns:c16="http://schemas.microsoft.com/office/drawing/2014/chart" uri="{C3380CC4-5D6E-409C-BE32-E72D297353CC}">
              <c16:uniqueId val="{00000003-4F90-42A6-B9A2-43A647968390}"/>
            </c:ext>
          </c:extLst>
        </c:ser>
        <c:ser>
          <c:idx val="4"/>
          <c:order val="4"/>
          <c:spPr>
            <a:ln w="28575" cap="rnd">
              <a:solidFill>
                <a:schemeClr val="accent5"/>
              </a:solidFill>
              <a:round/>
            </a:ln>
            <a:effectLst/>
          </c:spPr>
          <c:marker>
            <c:symbol val="none"/>
          </c:marker>
          <c:val>
            <c:numRef>
              <c:f>Montecarlo!$R$10:$R$110</c:f>
              <c:numCache>
                <c:formatCode>_ * #.##000_ ;_ * \-#.##000_ ;_ * "-"??_ ;_ @_ </c:formatCode>
                <c:ptCount val="101"/>
                <c:pt idx="0" formatCode="_(* #,##0.00_);_(* \(#,##0.00\);_(* &quot;-&quot;??_);_(@_)">
                  <c:v>529790650.02999997</c:v>
                </c:pt>
                <c:pt idx="1">
                  <c:v>529845649.30777717</c:v>
                </c:pt>
                <c:pt idx="2">
                  <c:v>530794388.47618645</c:v>
                </c:pt>
                <c:pt idx="3">
                  <c:v>531269867.81225574</c:v>
                </c:pt>
                <c:pt idx="4">
                  <c:v>531297132.96121192</c:v>
                </c:pt>
                <c:pt idx="5">
                  <c:v>531025822.3038857</c:v>
                </c:pt>
                <c:pt idx="6">
                  <c:v>530823739.81927621</c:v>
                </c:pt>
                <c:pt idx="7">
                  <c:v>532170738.64415473</c:v>
                </c:pt>
                <c:pt idx="8">
                  <c:v>530519583.99010688</c:v>
                </c:pt>
                <c:pt idx="9">
                  <c:v>529434748.53482646</c:v>
                </c:pt>
                <c:pt idx="10">
                  <c:v>530435281.34673667</c:v>
                </c:pt>
                <c:pt idx="11">
                  <c:v>530047589.34383178</c:v>
                </c:pt>
                <c:pt idx="12">
                  <c:v>529669849.86622077</c:v>
                </c:pt>
                <c:pt idx="13">
                  <c:v>529877241.96174765</c:v>
                </c:pt>
                <c:pt idx="14">
                  <c:v>529989808.98011446</c:v>
                </c:pt>
                <c:pt idx="15">
                  <c:v>529302654.34725386</c:v>
                </c:pt>
                <c:pt idx="16">
                  <c:v>529387110.95833588</c:v>
                </c:pt>
                <c:pt idx="17">
                  <c:v>529381523.38792831</c:v>
                </c:pt>
                <c:pt idx="18">
                  <c:v>529629782.11778516</c:v>
                </c:pt>
                <c:pt idx="19">
                  <c:v>528313556.30558932</c:v>
                </c:pt>
                <c:pt idx="20">
                  <c:v>527384336.64259505</c:v>
                </c:pt>
                <c:pt idx="21">
                  <c:v>527200044.71557361</c:v>
                </c:pt>
                <c:pt idx="22">
                  <c:v>526254604.92324948</c:v>
                </c:pt>
                <c:pt idx="23">
                  <c:v>526534900.48568457</c:v>
                </c:pt>
                <c:pt idx="24">
                  <c:v>526292262.23829943</c:v>
                </c:pt>
                <c:pt idx="25">
                  <c:v>526536953.76141107</c:v>
                </c:pt>
                <c:pt idx="26">
                  <c:v>526441715.37638581</c:v>
                </c:pt>
                <c:pt idx="27">
                  <c:v>525847902.05771649</c:v>
                </c:pt>
                <c:pt idx="28">
                  <c:v>525805032.77589798</c:v>
                </c:pt>
                <c:pt idx="29">
                  <c:v>525320458.73022801</c:v>
                </c:pt>
                <c:pt idx="30">
                  <c:v>525044717.07019937</c:v>
                </c:pt>
                <c:pt idx="31">
                  <c:v>524604676.76688325</c:v>
                </c:pt>
                <c:pt idx="32">
                  <c:v>525065916.56270683</c:v>
                </c:pt>
                <c:pt idx="33">
                  <c:v>525631545.05802137</c:v>
                </c:pt>
                <c:pt idx="34">
                  <c:v>526171455.38153052</c:v>
                </c:pt>
                <c:pt idx="35">
                  <c:v>526978569.72551751</c:v>
                </c:pt>
                <c:pt idx="36">
                  <c:v>526035210.83983403</c:v>
                </c:pt>
                <c:pt idx="37">
                  <c:v>526589072.19534957</c:v>
                </c:pt>
                <c:pt idx="38">
                  <c:v>526385343.467206</c:v>
                </c:pt>
                <c:pt idx="39">
                  <c:v>526968797.99944621</c:v>
                </c:pt>
                <c:pt idx="40">
                  <c:v>526452740.92360526</c:v>
                </c:pt>
                <c:pt idx="41">
                  <c:v>527875498.59111357</c:v>
                </c:pt>
                <c:pt idx="42">
                  <c:v>527818291.98278219</c:v>
                </c:pt>
                <c:pt idx="43">
                  <c:v>528538902.09601563</c:v>
                </c:pt>
                <c:pt idx="44">
                  <c:v>528735541.12428969</c:v>
                </c:pt>
                <c:pt idx="45">
                  <c:v>528031543.15001285</c:v>
                </c:pt>
                <c:pt idx="46">
                  <c:v>527936090.15509099</c:v>
                </c:pt>
                <c:pt idx="47">
                  <c:v>528550218.13695133</c:v>
                </c:pt>
                <c:pt idx="48">
                  <c:v>528768597.47257972</c:v>
                </c:pt>
                <c:pt idx="49">
                  <c:v>527653792.40202212</c:v>
                </c:pt>
                <c:pt idx="50">
                  <c:v>527539693.39663106</c:v>
                </c:pt>
                <c:pt idx="51">
                  <c:v>526831542.7404269</c:v>
                </c:pt>
                <c:pt idx="52">
                  <c:v>527355116.0626415</c:v>
                </c:pt>
                <c:pt idx="53">
                  <c:v>527291238.48306268</c:v>
                </c:pt>
                <c:pt idx="54">
                  <c:v>527655654.81771106</c:v>
                </c:pt>
                <c:pt idx="55">
                  <c:v>526441763.70719981</c:v>
                </c:pt>
                <c:pt idx="56">
                  <c:v>526784338.86348718</c:v>
                </c:pt>
                <c:pt idx="57">
                  <c:v>525769065.57565844</c:v>
                </c:pt>
                <c:pt idx="58">
                  <c:v>525930090.99482852</c:v>
                </c:pt>
                <c:pt idx="59">
                  <c:v>526801930.59749967</c:v>
                </c:pt>
                <c:pt idx="60">
                  <c:v>526985346.60355645</c:v>
                </c:pt>
                <c:pt idx="61">
                  <c:v>525897939.26465833</c:v>
                </c:pt>
                <c:pt idx="62">
                  <c:v>524766990.32473367</c:v>
                </c:pt>
                <c:pt idx="63">
                  <c:v>525173461.0644455</c:v>
                </c:pt>
                <c:pt idx="64">
                  <c:v>525959782.91220868</c:v>
                </c:pt>
                <c:pt idx="65">
                  <c:v>527245567.71021223</c:v>
                </c:pt>
                <c:pt idx="66">
                  <c:v>527202429.30473077</c:v>
                </c:pt>
                <c:pt idx="67">
                  <c:v>526337474.95232451</c:v>
                </c:pt>
                <c:pt idx="68">
                  <c:v>526476805.82601446</c:v>
                </c:pt>
                <c:pt idx="69">
                  <c:v>526218066.59967083</c:v>
                </c:pt>
                <c:pt idx="70">
                  <c:v>526806679.11771828</c:v>
                </c:pt>
                <c:pt idx="71">
                  <c:v>526587338.20898521</c:v>
                </c:pt>
                <c:pt idx="72">
                  <c:v>526984324.35938346</c:v>
                </c:pt>
                <c:pt idx="73">
                  <c:v>526980599.41385531</c:v>
                </c:pt>
                <c:pt idx="74">
                  <c:v>526229446.97375101</c:v>
                </c:pt>
                <c:pt idx="75">
                  <c:v>526702235.66686839</c:v>
                </c:pt>
                <c:pt idx="76">
                  <c:v>527704498.74650645</c:v>
                </c:pt>
                <c:pt idx="77">
                  <c:v>528185523.03991324</c:v>
                </c:pt>
                <c:pt idx="78">
                  <c:v>528904767.14050156</c:v>
                </c:pt>
                <c:pt idx="79">
                  <c:v>528319381.63497365</c:v>
                </c:pt>
                <c:pt idx="80">
                  <c:v>528286295.41397518</c:v>
                </c:pt>
                <c:pt idx="81">
                  <c:v>528704726.2414099</c:v>
                </c:pt>
                <c:pt idx="82">
                  <c:v>529490247.31373334</c:v>
                </c:pt>
                <c:pt idx="83">
                  <c:v>529421256.42830539</c:v>
                </c:pt>
                <c:pt idx="84">
                  <c:v>529109007.17262548</c:v>
                </c:pt>
                <c:pt idx="85">
                  <c:v>528381831.8217777</c:v>
                </c:pt>
                <c:pt idx="86">
                  <c:v>527262123.45193791</c:v>
                </c:pt>
                <c:pt idx="87">
                  <c:v>528733782.28516722</c:v>
                </c:pt>
                <c:pt idx="88">
                  <c:v>528273470.46750808</c:v>
                </c:pt>
                <c:pt idx="89">
                  <c:v>526978233.0463044</c:v>
                </c:pt>
                <c:pt idx="90">
                  <c:v>526149543.57842422</c:v>
                </c:pt>
                <c:pt idx="91">
                  <c:v>526805300.82226068</c:v>
                </c:pt>
                <c:pt idx="92">
                  <c:v>526264019.13719368</c:v>
                </c:pt>
                <c:pt idx="93">
                  <c:v>526761279.24456257</c:v>
                </c:pt>
                <c:pt idx="94">
                  <c:v>526596345.49799734</c:v>
                </c:pt>
                <c:pt idx="95">
                  <c:v>526781359.3258512</c:v>
                </c:pt>
                <c:pt idx="96">
                  <c:v>526227657.38671863</c:v>
                </c:pt>
                <c:pt idx="97">
                  <c:v>525520151.02641469</c:v>
                </c:pt>
                <c:pt idx="98">
                  <c:v>526187864.86196047</c:v>
                </c:pt>
                <c:pt idx="99">
                  <c:v>525768242.0269773</c:v>
                </c:pt>
                <c:pt idx="100">
                  <c:v>526281775.4372226</c:v>
                </c:pt>
              </c:numCache>
            </c:numRef>
          </c:val>
          <c:smooth val="0"/>
          <c:extLst>
            <c:ext xmlns:c16="http://schemas.microsoft.com/office/drawing/2014/chart" uri="{C3380CC4-5D6E-409C-BE32-E72D297353CC}">
              <c16:uniqueId val="{00000004-4F90-42A6-B9A2-43A647968390}"/>
            </c:ext>
          </c:extLst>
        </c:ser>
        <c:ser>
          <c:idx val="5"/>
          <c:order val="5"/>
          <c:spPr>
            <a:ln w="28575" cap="rnd">
              <a:solidFill>
                <a:schemeClr val="accent6"/>
              </a:solidFill>
              <a:round/>
            </a:ln>
            <a:effectLst/>
          </c:spPr>
          <c:marker>
            <c:symbol val="none"/>
          </c:marker>
          <c:val>
            <c:numRef>
              <c:f>Montecarlo!$S$10:$S$110</c:f>
              <c:numCache>
                <c:formatCode>_ * #.##000_ ;_ * \-#.##000_ ;_ * "-"??_ ;_ @_ </c:formatCode>
                <c:ptCount val="101"/>
                <c:pt idx="0" formatCode="_(* #,##0.00_);_(* \(#,##0.00\);_(* &quot;-&quot;??_);_(@_)">
                  <c:v>529790650.02999997</c:v>
                </c:pt>
                <c:pt idx="1">
                  <c:v>528091589.00928074</c:v>
                </c:pt>
                <c:pt idx="2">
                  <c:v>527729057.72424865</c:v>
                </c:pt>
                <c:pt idx="3">
                  <c:v>528046574.05539006</c:v>
                </c:pt>
                <c:pt idx="4">
                  <c:v>527120969.61556005</c:v>
                </c:pt>
                <c:pt idx="5">
                  <c:v>527735700.5049606</c:v>
                </c:pt>
                <c:pt idx="6">
                  <c:v>528872456.3456682</c:v>
                </c:pt>
                <c:pt idx="7">
                  <c:v>529378265.72729725</c:v>
                </c:pt>
                <c:pt idx="8">
                  <c:v>529808013.24749213</c:v>
                </c:pt>
                <c:pt idx="9">
                  <c:v>530707997.3764649</c:v>
                </c:pt>
                <c:pt idx="10">
                  <c:v>531369568.84933788</c:v>
                </c:pt>
                <c:pt idx="11">
                  <c:v>531789882.97530568</c:v>
                </c:pt>
                <c:pt idx="12">
                  <c:v>531496088.96609062</c:v>
                </c:pt>
                <c:pt idx="13">
                  <c:v>531566885.47521234</c:v>
                </c:pt>
                <c:pt idx="14">
                  <c:v>531034062.33922279</c:v>
                </c:pt>
                <c:pt idx="15">
                  <c:v>531299080.98284072</c:v>
                </c:pt>
                <c:pt idx="16">
                  <c:v>532302627.30337113</c:v>
                </c:pt>
                <c:pt idx="17">
                  <c:v>532232119.48964661</c:v>
                </c:pt>
                <c:pt idx="18">
                  <c:v>533274094.23796022</c:v>
                </c:pt>
                <c:pt idx="19">
                  <c:v>532605634.13891304</c:v>
                </c:pt>
                <c:pt idx="20">
                  <c:v>531882406.79376572</c:v>
                </c:pt>
                <c:pt idx="21">
                  <c:v>533319123.75032151</c:v>
                </c:pt>
                <c:pt idx="22">
                  <c:v>533410288.87543464</c:v>
                </c:pt>
                <c:pt idx="23">
                  <c:v>533647307.73657966</c:v>
                </c:pt>
                <c:pt idx="24">
                  <c:v>533642642.88602084</c:v>
                </c:pt>
                <c:pt idx="25">
                  <c:v>533110492.62426418</c:v>
                </c:pt>
                <c:pt idx="26">
                  <c:v>531496188.93073148</c:v>
                </c:pt>
                <c:pt idx="27">
                  <c:v>530814156.62277645</c:v>
                </c:pt>
                <c:pt idx="28">
                  <c:v>531663051.97203022</c:v>
                </c:pt>
                <c:pt idx="29">
                  <c:v>530363313.56063777</c:v>
                </c:pt>
                <c:pt idx="30">
                  <c:v>530836766.5226</c:v>
                </c:pt>
                <c:pt idx="31">
                  <c:v>531421800.0730713</c:v>
                </c:pt>
                <c:pt idx="32">
                  <c:v>532198955.02108043</c:v>
                </c:pt>
                <c:pt idx="33">
                  <c:v>531142860.61667234</c:v>
                </c:pt>
                <c:pt idx="34">
                  <c:v>530676042.30888867</c:v>
                </c:pt>
                <c:pt idx="35">
                  <c:v>530950546.04800987</c:v>
                </c:pt>
                <c:pt idx="36">
                  <c:v>530930846.98196113</c:v>
                </c:pt>
                <c:pt idx="37">
                  <c:v>530069660.9010632</c:v>
                </c:pt>
                <c:pt idx="38">
                  <c:v>529772076.50528955</c:v>
                </c:pt>
                <c:pt idx="39">
                  <c:v>529892631.91016805</c:v>
                </c:pt>
                <c:pt idx="40">
                  <c:v>528812005.73117429</c:v>
                </c:pt>
                <c:pt idx="41">
                  <c:v>528325492.03042728</c:v>
                </c:pt>
                <c:pt idx="42">
                  <c:v>528500454.14054781</c:v>
                </c:pt>
                <c:pt idx="43">
                  <c:v>528267572.352597</c:v>
                </c:pt>
                <c:pt idx="44">
                  <c:v>527347814.21232098</c:v>
                </c:pt>
                <c:pt idx="45">
                  <c:v>526723752.05166602</c:v>
                </c:pt>
                <c:pt idx="46">
                  <c:v>526480845.02097625</c:v>
                </c:pt>
                <c:pt idx="47">
                  <c:v>527004292.4977814</c:v>
                </c:pt>
                <c:pt idx="48">
                  <c:v>525702356.46315479</c:v>
                </c:pt>
                <c:pt idx="49">
                  <c:v>524872482.38245213</c:v>
                </c:pt>
                <c:pt idx="50">
                  <c:v>524195988.90227515</c:v>
                </c:pt>
                <c:pt idx="51">
                  <c:v>524992931.23787028</c:v>
                </c:pt>
                <c:pt idx="52">
                  <c:v>525032593.24322098</c:v>
                </c:pt>
                <c:pt idx="53">
                  <c:v>525036994.32275784</c:v>
                </c:pt>
                <c:pt idx="54">
                  <c:v>525279181.13559979</c:v>
                </c:pt>
                <c:pt idx="55">
                  <c:v>525216736.09726465</c:v>
                </c:pt>
                <c:pt idx="56">
                  <c:v>525229574.01457924</c:v>
                </c:pt>
                <c:pt idx="57">
                  <c:v>525761550.22735035</c:v>
                </c:pt>
                <c:pt idx="58">
                  <c:v>525473560.2595818</c:v>
                </c:pt>
                <c:pt idx="59">
                  <c:v>524698483.40885329</c:v>
                </c:pt>
                <c:pt idx="60">
                  <c:v>525350389.4985472</c:v>
                </c:pt>
                <c:pt idx="61">
                  <c:v>525788090.78163493</c:v>
                </c:pt>
                <c:pt idx="62">
                  <c:v>525987785.68601835</c:v>
                </c:pt>
                <c:pt idx="63">
                  <c:v>525898664.64116907</c:v>
                </c:pt>
                <c:pt idx="64">
                  <c:v>524205172.18861723</c:v>
                </c:pt>
                <c:pt idx="65">
                  <c:v>524337510.43130559</c:v>
                </c:pt>
                <c:pt idx="66">
                  <c:v>524739781.83004493</c:v>
                </c:pt>
                <c:pt idx="67">
                  <c:v>523464866.3034187</c:v>
                </c:pt>
                <c:pt idx="68">
                  <c:v>524208615.52778405</c:v>
                </c:pt>
                <c:pt idx="69">
                  <c:v>524230117.70827192</c:v>
                </c:pt>
                <c:pt idx="70">
                  <c:v>524450238.22323626</c:v>
                </c:pt>
                <c:pt idx="71">
                  <c:v>524913896.0932467</c:v>
                </c:pt>
                <c:pt idx="72">
                  <c:v>523381496.88128698</c:v>
                </c:pt>
                <c:pt idx="73">
                  <c:v>523094197.18628561</c:v>
                </c:pt>
                <c:pt idx="74">
                  <c:v>523449775.47231042</c:v>
                </c:pt>
                <c:pt idx="75">
                  <c:v>523129068.73973703</c:v>
                </c:pt>
                <c:pt idx="76">
                  <c:v>523965848.09133971</c:v>
                </c:pt>
                <c:pt idx="77">
                  <c:v>523974097.59160978</c:v>
                </c:pt>
                <c:pt idx="78">
                  <c:v>523705326.47346568</c:v>
                </c:pt>
                <c:pt idx="79">
                  <c:v>524796149.43441045</c:v>
                </c:pt>
                <c:pt idx="80">
                  <c:v>524286388.24125487</c:v>
                </c:pt>
                <c:pt idx="81">
                  <c:v>524442191.86463141</c:v>
                </c:pt>
                <c:pt idx="82">
                  <c:v>524511222.72240418</c:v>
                </c:pt>
                <c:pt idx="83">
                  <c:v>524032208.30772239</c:v>
                </c:pt>
                <c:pt idx="84">
                  <c:v>524596680.11182767</c:v>
                </c:pt>
                <c:pt idx="85">
                  <c:v>525627029.57490838</c:v>
                </c:pt>
                <c:pt idx="86">
                  <c:v>525516151.36960548</c:v>
                </c:pt>
                <c:pt idx="87">
                  <c:v>525391290.7112816</c:v>
                </c:pt>
                <c:pt idx="88">
                  <c:v>526238705.20039433</c:v>
                </c:pt>
                <c:pt idx="89">
                  <c:v>526247620.7464155</c:v>
                </c:pt>
                <c:pt idx="90">
                  <c:v>525951523.34775215</c:v>
                </c:pt>
                <c:pt idx="91">
                  <c:v>525176061.49058062</c:v>
                </c:pt>
                <c:pt idx="92">
                  <c:v>525219321.39038742</c:v>
                </c:pt>
                <c:pt idx="93">
                  <c:v>524711688.02894384</c:v>
                </c:pt>
                <c:pt idx="94">
                  <c:v>525556469.03997123</c:v>
                </c:pt>
                <c:pt idx="95">
                  <c:v>525088501.66825455</c:v>
                </c:pt>
                <c:pt idx="96">
                  <c:v>524971057.59690619</c:v>
                </c:pt>
                <c:pt idx="97">
                  <c:v>525314032.15117306</c:v>
                </c:pt>
                <c:pt idx="98">
                  <c:v>524314157.26629716</c:v>
                </c:pt>
                <c:pt idx="99">
                  <c:v>524363257.01736981</c:v>
                </c:pt>
                <c:pt idx="100">
                  <c:v>524469218.58092159</c:v>
                </c:pt>
              </c:numCache>
            </c:numRef>
          </c:val>
          <c:smooth val="0"/>
          <c:extLst>
            <c:ext xmlns:c16="http://schemas.microsoft.com/office/drawing/2014/chart" uri="{C3380CC4-5D6E-409C-BE32-E72D297353CC}">
              <c16:uniqueId val="{00000005-4F90-42A6-B9A2-43A647968390}"/>
            </c:ext>
          </c:extLst>
        </c:ser>
        <c:ser>
          <c:idx val="6"/>
          <c:order val="6"/>
          <c:spPr>
            <a:ln w="28575" cap="rnd">
              <a:solidFill>
                <a:schemeClr val="accent1">
                  <a:lumMod val="60000"/>
                </a:schemeClr>
              </a:solidFill>
              <a:round/>
            </a:ln>
            <a:effectLst/>
          </c:spPr>
          <c:marker>
            <c:symbol val="none"/>
          </c:marker>
          <c:val>
            <c:numRef>
              <c:f>Montecarlo!$T$10:$T$110</c:f>
              <c:numCache>
                <c:formatCode>_ * #.##000_ ;_ * \-#.##000_ ;_ * "-"??_ ;_ @_ </c:formatCode>
                <c:ptCount val="101"/>
                <c:pt idx="0" formatCode="_(* #,##0.00_);_(* \(#,##0.00\);_(* &quot;-&quot;??_);_(@_)">
                  <c:v>529790650.02999997</c:v>
                </c:pt>
                <c:pt idx="1">
                  <c:v>530484153.79748011</c:v>
                </c:pt>
                <c:pt idx="2">
                  <c:v>531666683.2207287</c:v>
                </c:pt>
                <c:pt idx="3">
                  <c:v>531452439.06448299</c:v>
                </c:pt>
                <c:pt idx="4">
                  <c:v>530899957.98517781</c:v>
                </c:pt>
                <c:pt idx="5">
                  <c:v>530655029.31627136</c:v>
                </c:pt>
                <c:pt idx="6">
                  <c:v>530398205.67311269</c:v>
                </c:pt>
                <c:pt idx="7">
                  <c:v>530343858.36677027</c:v>
                </c:pt>
                <c:pt idx="8">
                  <c:v>530547243.53987539</c:v>
                </c:pt>
                <c:pt idx="9">
                  <c:v>529872568.3084144</c:v>
                </c:pt>
                <c:pt idx="10">
                  <c:v>530077464.78237849</c:v>
                </c:pt>
                <c:pt idx="11">
                  <c:v>529633338.74766988</c:v>
                </c:pt>
                <c:pt idx="12">
                  <c:v>531139599.00178623</c:v>
                </c:pt>
                <c:pt idx="13">
                  <c:v>531897829.54471469</c:v>
                </c:pt>
                <c:pt idx="14">
                  <c:v>530913045.13212222</c:v>
                </c:pt>
                <c:pt idx="15">
                  <c:v>530889027.11493069</c:v>
                </c:pt>
                <c:pt idx="16">
                  <c:v>531201961.44249403</c:v>
                </c:pt>
                <c:pt idx="17">
                  <c:v>530561990.05104584</c:v>
                </c:pt>
                <c:pt idx="18">
                  <c:v>531003029.8052547</c:v>
                </c:pt>
                <c:pt idx="19">
                  <c:v>531338735.32277483</c:v>
                </c:pt>
                <c:pt idx="20">
                  <c:v>531405062.0219022</c:v>
                </c:pt>
                <c:pt idx="21">
                  <c:v>530842540.52668339</c:v>
                </c:pt>
                <c:pt idx="22">
                  <c:v>530527603.36992782</c:v>
                </c:pt>
                <c:pt idx="23">
                  <c:v>529163714.34698224</c:v>
                </c:pt>
                <c:pt idx="24">
                  <c:v>529326454.6755026</c:v>
                </c:pt>
                <c:pt idx="25">
                  <c:v>530837594.08182847</c:v>
                </c:pt>
                <c:pt idx="26">
                  <c:v>530960143.64883465</c:v>
                </c:pt>
                <c:pt idx="27">
                  <c:v>530311045.0578053</c:v>
                </c:pt>
                <c:pt idx="28">
                  <c:v>531204008.92122799</c:v>
                </c:pt>
                <c:pt idx="29">
                  <c:v>530695341.22160614</c:v>
                </c:pt>
                <c:pt idx="30">
                  <c:v>530637082.89907485</c:v>
                </c:pt>
                <c:pt idx="31">
                  <c:v>531879679.82987595</c:v>
                </c:pt>
                <c:pt idx="32">
                  <c:v>531948991.73443919</c:v>
                </c:pt>
                <c:pt idx="33">
                  <c:v>532117896.12411666</c:v>
                </c:pt>
                <c:pt idx="34">
                  <c:v>532704865.7654286</c:v>
                </c:pt>
                <c:pt idx="35">
                  <c:v>532753520.23451912</c:v>
                </c:pt>
                <c:pt idx="36">
                  <c:v>534105270.53919923</c:v>
                </c:pt>
                <c:pt idx="37">
                  <c:v>534213757.27226728</c:v>
                </c:pt>
                <c:pt idx="38">
                  <c:v>533350821.00736606</c:v>
                </c:pt>
                <c:pt idx="39">
                  <c:v>533077803.7121892</c:v>
                </c:pt>
                <c:pt idx="40">
                  <c:v>532598978.02571481</c:v>
                </c:pt>
                <c:pt idx="41">
                  <c:v>531524772.33081573</c:v>
                </c:pt>
                <c:pt idx="42">
                  <c:v>532587216.82787436</c:v>
                </c:pt>
                <c:pt idx="43">
                  <c:v>532907522.10732138</c:v>
                </c:pt>
                <c:pt idx="44">
                  <c:v>532768285.89039129</c:v>
                </c:pt>
                <c:pt idx="45">
                  <c:v>532379072.383237</c:v>
                </c:pt>
                <c:pt idx="46">
                  <c:v>532937092.13174653</c:v>
                </c:pt>
                <c:pt idx="47">
                  <c:v>533679559.91460574</c:v>
                </c:pt>
                <c:pt idx="48">
                  <c:v>533793946.01507187</c:v>
                </c:pt>
                <c:pt idx="49">
                  <c:v>533776674.71775633</c:v>
                </c:pt>
                <c:pt idx="50">
                  <c:v>533483259.00468946</c:v>
                </c:pt>
                <c:pt idx="51">
                  <c:v>533228315.07323462</c:v>
                </c:pt>
                <c:pt idx="52">
                  <c:v>533228470.93698281</c:v>
                </c:pt>
                <c:pt idx="53">
                  <c:v>533907176.00705349</c:v>
                </c:pt>
                <c:pt idx="54">
                  <c:v>534053301.04607898</c:v>
                </c:pt>
                <c:pt idx="55">
                  <c:v>533570404.21308404</c:v>
                </c:pt>
                <c:pt idx="56">
                  <c:v>532786877.34785241</c:v>
                </c:pt>
                <c:pt idx="57">
                  <c:v>534081074.9683882</c:v>
                </c:pt>
                <c:pt idx="58">
                  <c:v>533670060.61370319</c:v>
                </c:pt>
                <c:pt idx="59">
                  <c:v>533042059.86201817</c:v>
                </c:pt>
                <c:pt idx="60">
                  <c:v>532777303.94000858</c:v>
                </c:pt>
                <c:pt idx="61">
                  <c:v>532446061.90539825</c:v>
                </c:pt>
                <c:pt idx="62">
                  <c:v>533011874.69116873</c:v>
                </c:pt>
                <c:pt idx="63">
                  <c:v>532688996.6545769</c:v>
                </c:pt>
                <c:pt idx="64">
                  <c:v>533348094.338799</c:v>
                </c:pt>
                <c:pt idx="65">
                  <c:v>532928880.67523414</c:v>
                </c:pt>
                <c:pt idx="66">
                  <c:v>532762942.66257566</c:v>
                </c:pt>
                <c:pt idx="67">
                  <c:v>533059409.09267384</c:v>
                </c:pt>
                <c:pt idx="68">
                  <c:v>533137202.32018262</c:v>
                </c:pt>
                <c:pt idx="69">
                  <c:v>532243143.30062479</c:v>
                </c:pt>
                <c:pt idx="70">
                  <c:v>531592013.39533317</c:v>
                </c:pt>
                <c:pt idx="71">
                  <c:v>531756788.58667433</c:v>
                </c:pt>
                <c:pt idx="72">
                  <c:v>531925668.98659974</c:v>
                </c:pt>
                <c:pt idx="73">
                  <c:v>531337107.92672414</c:v>
                </c:pt>
                <c:pt idx="74">
                  <c:v>531743623.17861152</c:v>
                </c:pt>
                <c:pt idx="75">
                  <c:v>531214218.02798408</c:v>
                </c:pt>
                <c:pt idx="76">
                  <c:v>531204435.81863004</c:v>
                </c:pt>
                <c:pt idx="77">
                  <c:v>531445427.55832022</c:v>
                </c:pt>
                <c:pt idx="78">
                  <c:v>531615966.1534754</c:v>
                </c:pt>
                <c:pt idx="79">
                  <c:v>531257059.51077235</c:v>
                </c:pt>
                <c:pt idx="80">
                  <c:v>530762265.10667205</c:v>
                </c:pt>
                <c:pt idx="81">
                  <c:v>529658166.88175416</c:v>
                </c:pt>
                <c:pt idx="82">
                  <c:v>529343221.48507357</c:v>
                </c:pt>
                <c:pt idx="83">
                  <c:v>528715411.97619486</c:v>
                </c:pt>
                <c:pt idx="84">
                  <c:v>528000126.69553405</c:v>
                </c:pt>
                <c:pt idx="85">
                  <c:v>528614481.96962261</c:v>
                </c:pt>
                <c:pt idx="86">
                  <c:v>528947594.0412603</c:v>
                </c:pt>
                <c:pt idx="87">
                  <c:v>529445407.1807301</c:v>
                </c:pt>
                <c:pt idx="88">
                  <c:v>529927465.7721836</c:v>
                </c:pt>
                <c:pt idx="89">
                  <c:v>529360714.89865571</c:v>
                </c:pt>
                <c:pt idx="90">
                  <c:v>528301715.04719907</c:v>
                </c:pt>
                <c:pt idx="91">
                  <c:v>527838665.82243961</c:v>
                </c:pt>
                <c:pt idx="92">
                  <c:v>528395743.81546885</c:v>
                </c:pt>
                <c:pt idx="93">
                  <c:v>529847272.437087</c:v>
                </c:pt>
                <c:pt idx="94">
                  <c:v>530766178.32068455</c:v>
                </c:pt>
                <c:pt idx="95">
                  <c:v>530247079.99129009</c:v>
                </c:pt>
                <c:pt idx="96">
                  <c:v>530449960.90094358</c:v>
                </c:pt>
                <c:pt idx="97">
                  <c:v>531837151.6733588</c:v>
                </c:pt>
                <c:pt idx="98">
                  <c:v>530910721.32421893</c:v>
                </c:pt>
                <c:pt idx="99">
                  <c:v>530820197.86742139</c:v>
                </c:pt>
                <c:pt idx="100">
                  <c:v>530486961.84775305</c:v>
                </c:pt>
              </c:numCache>
            </c:numRef>
          </c:val>
          <c:smooth val="0"/>
          <c:extLst>
            <c:ext xmlns:c16="http://schemas.microsoft.com/office/drawing/2014/chart" uri="{C3380CC4-5D6E-409C-BE32-E72D297353CC}">
              <c16:uniqueId val="{00000006-4F90-42A6-B9A2-43A647968390}"/>
            </c:ext>
          </c:extLst>
        </c:ser>
        <c:ser>
          <c:idx val="7"/>
          <c:order val="7"/>
          <c:spPr>
            <a:ln w="28575" cap="rnd">
              <a:solidFill>
                <a:schemeClr val="accent2">
                  <a:lumMod val="60000"/>
                </a:schemeClr>
              </a:solidFill>
              <a:round/>
            </a:ln>
            <a:effectLst/>
          </c:spPr>
          <c:marker>
            <c:symbol val="none"/>
          </c:marker>
          <c:val>
            <c:numRef>
              <c:f>Montecarlo!$U$10:$U$110</c:f>
              <c:numCache>
                <c:formatCode>_ * #.##000_ ;_ * \-#.##000_ ;_ * "-"??_ ;_ @_ </c:formatCode>
                <c:ptCount val="101"/>
                <c:pt idx="0" formatCode="_(* #,##0.00_);_(* \(#,##0.00\);_(* &quot;-&quot;??_);_(@_)">
                  <c:v>529790650.02999997</c:v>
                </c:pt>
                <c:pt idx="1">
                  <c:v>529552157.64284939</c:v>
                </c:pt>
                <c:pt idx="2">
                  <c:v>529574639.28793645</c:v>
                </c:pt>
                <c:pt idx="3">
                  <c:v>528551870.7730903</c:v>
                </c:pt>
                <c:pt idx="4">
                  <c:v>527450935.48280281</c:v>
                </c:pt>
                <c:pt idx="5">
                  <c:v>527912245.0760988</c:v>
                </c:pt>
                <c:pt idx="6">
                  <c:v>527827465.06625533</c:v>
                </c:pt>
                <c:pt idx="7">
                  <c:v>528989379.7722218</c:v>
                </c:pt>
                <c:pt idx="8">
                  <c:v>528628523.63685161</c:v>
                </c:pt>
                <c:pt idx="9">
                  <c:v>528209898.99483049</c:v>
                </c:pt>
                <c:pt idx="10">
                  <c:v>529083441.17721498</c:v>
                </c:pt>
                <c:pt idx="11">
                  <c:v>528142040.22478366</c:v>
                </c:pt>
                <c:pt idx="12">
                  <c:v>528016193.18871111</c:v>
                </c:pt>
                <c:pt idx="13">
                  <c:v>528532911.89464605</c:v>
                </c:pt>
                <c:pt idx="14">
                  <c:v>528606669.09086752</c:v>
                </c:pt>
                <c:pt idx="15">
                  <c:v>528428025.53027004</c:v>
                </c:pt>
                <c:pt idx="16">
                  <c:v>527510272.64828688</c:v>
                </c:pt>
                <c:pt idx="17">
                  <c:v>527061640.89837849</c:v>
                </c:pt>
                <c:pt idx="18">
                  <c:v>526147017.02707869</c:v>
                </c:pt>
                <c:pt idx="19">
                  <c:v>525440019.37262553</c:v>
                </c:pt>
                <c:pt idx="20">
                  <c:v>525416816.60637486</c:v>
                </c:pt>
                <c:pt idx="21">
                  <c:v>526132391.25143188</c:v>
                </c:pt>
                <c:pt idx="22">
                  <c:v>526487826.89024961</c:v>
                </c:pt>
                <c:pt idx="23">
                  <c:v>526885954.99031061</c:v>
                </c:pt>
                <c:pt idx="24">
                  <c:v>527156868.47351152</c:v>
                </c:pt>
                <c:pt idx="25">
                  <c:v>527236644.78753126</c:v>
                </c:pt>
                <c:pt idx="26">
                  <c:v>527874643.74124181</c:v>
                </c:pt>
                <c:pt idx="27">
                  <c:v>528858991.20083266</c:v>
                </c:pt>
                <c:pt idx="28">
                  <c:v>528855461.55675775</c:v>
                </c:pt>
                <c:pt idx="29">
                  <c:v>529717264.31532288</c:v>
                </c:pt>
                <c:pt idx="30">
                  <c:v>530610148.70440209</c:v>
                </c:pt>
                <c:pt idx="31">
                  <c:v>529547747.03864241</c:v>
                </c:pt>
                <c:pt idx="32">
                  <c:v>529793496.06641954</c:v>
                </c:pt>
                <c:pt idx="33">
                  <c:v>529781820.63088554</c:v>
                </c:pt>
                <c:pt idx="34">
                  <c:v>528853238.88223267</c:v>
                </c:pt>
                <c:pt idx="35">
                  <c:v>528481968.97613418</c:v>
                </c:pt>
                <c:pt idx="36">
                  <c:v>528431973.95612764</c:v>
                </c:pt>
                <c:pt idx="37">
                  <c:v>527654678.8316679</c:v>
                </c:pt>
                <c:pt idx="38">
                  <c:v>527187677.39156008</c:v>
                </c:pt>
                <c:pt idx="39">
                  <c:v>526328000.75947773</c:v>
                </c:pt>
                <c:pt idx="40">
                  <c:v>526120532.76724851</c:v>
                </c:pt>
                <c:pt idx="41">
                  <c:v>526693530.09803319</c:v>
                </c:pt>
                <c:pt idx="42">
                  <c:v>527731575.47348619</c:v>
                </c:pt>
                <c:pt idx="43">
                  <c:v>527437057.14030528</c:v>
                </c:pt>
                <c:pt idx="44">
                  <c:v>527376421.5937314</c:v>
                </c:pt>
                <c:pt idx="45">
                  <c:v>527707751.20480126</c:v>
                </c:pt>
                <c:pt idx="46">
                  <c:v>528036378.32568145</c:v>
                </c:pt>
                <c:pt idx="47">
                  <c:v>527625391.44606334</c:v>
                </c:pt>
                <c:pt idx="48">
                  <c:v>528202380.65558422</c:v>
                </c:pt>
                <c:pt idx="49">
                  <c:v>528272217.67173201</c:v>
                </c:pt>
                <c:pt idx="50">
                  <c:v>527350328.03538126</c:v>
                </c:pt>
                <c:pt idx="51">
                  <c:v>526235708.87913364</c:v>
                </c:pt>
                <c:pt idx="52">
                  <c:v>526555050.16779464</c:v>
                </c:pt>
                <c:pt idx="53">
                  <c:v>527817660.54639083</c:v>
                </c:pt>
                <c:pt idx="54">
                  <c:v>527523276.64124674</c:v>
                </c:pt>
                <c:pt idx="55">
                  <c:v>528822206.25659829</c:v>
                </c:pt>
                <c:pt idx="56">
                  <c:v>528542109.68361896</c:v>
                </c:pt>
                <c:pt idx="57">
                  <c:v>528036439.33405691</c:v>
                </c:pt>
                <c:pt idx="58">
                  <c:v>528379808.87222284</c:v>
                </c:pt>
                <c:pt idx="59">
                  <c:v>528565563.45161575</c:v>
                </c:pt>
                <c:pt idx="60">
                  <c:v>527696796.78844225</c:v>
                </c:pt>
                <c:pt idx="61">
                  <c:v>528386122.74856055</c:v>
                </c:pt>
                <c:pt idx="62">
                  <c:v>527790866.46293795</c:v>
                </c:pt>
                <c:pt idx="63">
                  <c:v>528033648.59340525</c:v>
                </c:pt>
                <c:pt idx="64">
                  <c:v>527343295.23436314</c:v>
                </c:pt>
                <c:pt idx="65">
                  <c:v>526528265.94852245</c:v>
                </c:pt>
                <c:pt idx="66">
                  <c:v>526885946.57747728</c:v>
                </c:pt>
                <c:pt idx="67">
                  <c:v>526347932.2785452</c:v>
                </c:pt>
                <c:pt idx="68">
                  <c:v>525969568.2527771</c:v>
                </c:pt>
                <c:pt idx="69">
                  <c:v>525379021.14668292</c:v>
                </c:pt>
                <c:pt idx="70">
                  <c:v>526108613.08011407</c:v>
                </c:pt>
                <c:pt idx="71">
                  <c:v>526077229.17125493</c:v>
                </c:pt>
                <c:pt idx="72">
                  <c:v>526246208.61809963</c:v>
                </c:pt>
                <c:pt idx="73">
                  <c:v>525534789.21359682</c:v>
                </c:pt>
                <c:pt idx="74">
                  <c:v>525181613.30287194</c:v>
                </c:pt>
                <c:pt idx="75">
                  <c:v>524799835.36896873</c:v>
                </c:pt>
                <c:pt idx="76">
                  <c:v>524356935.93442595</c:v>
                </c:pt>
                <c:pt idx="77">
                  <c:v>523877833.49737614</c:v>
                </c:pt>
                <c:pt idx="78">
                  <c:v>523703918.93657899</c:v>
                </c:pt>
                <c:pt idx="79">
                  <c:v>523966209.18347919</c:v>
                </c:pt>
                <c:pt idx="80">
                  <c:v>524038877.03122669</c:v>
                </c:pt>
                <c:pt idx="81">
                  <c:v>525242790.04637396</c:v>
                </c:pt>
                <c:pt idx="82">
                  <c:v>524449782.65678972</c:v>
                </c:pt>
                <c:pt idx="83">
                  <c:v>524677961.7732473</c:v>
                </c:pt>
                <c:pt idx="84">
                  <c:v>524613804.26783842</c:v>
                </c:pt>
                <c:pt idx="85">
                  <c:v>525048587.17736232</c:v>
                </c:pt>
                <c:pt idx="86">
                  <c:v>524986220.04116899</c:v>
                </c:pt>
                <c:pt idx="87">
                  <c:v>525201566.50708419</c:v>
                </c:pt>
                <c:pt idx="88">
                  <c:v>525160088.17152351</c:v>
                </c:pt>
                <c:pt idx="89">
                  <c:v>524439904.72982794</c:v>
                </c:pt>
                <c:pt idx="90">
                  <c:v>523799158.92450184</c:v>
                </c:pt>
                <c:pt idx="91">
                  <c:v>524253454.28120643</c:v>
                </c:pt>
                <c:pt idx="92">
                  <c:v>524188779.13436079</c:v>
                </c:pt>
                <c:pt idx="93">
                  <c:v>524197944.67747664</c:v>
                </c:pt>
                <c:pt idx="94">
                  <c:v>523626768.86248672</c:v>
                </c:pt>
                <c:pt idx="95">
                  <c:v>524076515.99532557</c:v>
                </c:pt>
                <c:pt idx="96">
                  <c:v>524151735.97826779</c:v>
                </c:pt>
                <c:pt idx="97">
                  <c:v>523038174.71203321</c:v>
                </c:pt>
                <c:pt idx="98">
                  <c:v>523757222.6875844</c:v>
                </c:pt>
                <c:pt idx="99">
                  <c:v>524519912.1580497</c:v>
                </c:pt>
                <c:pt idx="100">
                  <c:v>524907768.08336693</c:v>
                </c:pt>
              </c:numCache>
            </c:numRef>
          </c:val>
          <c:smooth val="0"/>
          <c:extLst>
            <c:ext xmlns:c16="http://schemas.microsoft.com/office/drawing/2014/chart" uri="{C3380CC4-5D6E-409C-BE32-E72D297353CC}">
              <c16:uniqueId val="{00000007-4F90-42A6-B9A2-43A647968390}"/>
            </c:ext>
          </c:extLst>
        </c:ser>
        <c:ser>
          <c:idx val="8"/>
          <c:order val="8"/>
          <c:spPr>
            <a:ln w="28575" cap="rnd">
              <a:solidFill>
                <a:schemeClr val="accent3">
                  <a:lumMod val="60000"/>
                </a:schemeClr>
              </a:solidFill>
              <a:round/>
            </a:ln>
            <a:effectLst/>
          </c:spPr>
          <c:marker>
            <c:symbol val="none"/>
          </c:marker>
          <c:val>
            <c:numRef>
              <c:f>Montecarlo!$V$10:$V$110</c:f>
              <c:numCache>
                <c:formatCode>_ * #.##000_ ;_ * \-#.##000_ ;_ * "-"??_ ;_ @_ </c:formatCode>
                <c:ptCount val="101"/>
                <c:pt idx="0" formatCode="_(* #,##0.00_);_(* \(#,##0.00\);_(* &quot;-&quot;??_);_(@_)">
                  <c:v>529790650.02999997</c:v>
                </c:pt>
                <c:pt idx="1">
                  <c:v>529974586.69816828</c:v>
                </c:pt>
                <c:pt idx="2">
                  <c:v>529960444.60138774</c:v>
                </c:pt>
                <c:pt idx="3">
                  <c:v>529906503.94429857</c:v>
                </c:pt>
                <c:pt idx="4">
                  <c:v>528829130.37403196</c:v>
                </c:pt>
                <c:pt idx="5">
                  <c:v>527604951.81365597</c:v>
                </c:pt>
                <c:pt idx="6">
                  <c:v>528119919.37415582</c:v>
                </c:pt>
                <c:pt idx="7">
                  <c:v>528195164.59146047</c:v>
                </c:pt>
                <c:pt idx="8">
                  <c:v>527925838.79581809</c:v>
                </c:pt>
                <c:pt idx="9">
                  <c:v>526832122.86921632</c:v>
                </c:pt>
                <c:pt idx="10">
                  <c:v>524957633.28086311</c:v>
                </c:pt>
                <c:pt idx="11">
                  <c:v>525332435.38103229</c:v>
                </c:pt>
                <c:pt idx="12">
                  <c:v>524093759.38230515</c:v>
                </c:pt>
                <c:pt idx="13">
                  <c:v>524763496.76914835</c:v>
                </c:pt>
                <c:pt idx="14">
                  <c:v>524854875.20363081</c:v>
                </c:pt>
                <c:pt idx="15">
                  <c:v>524071088.58552325</c:v>
                </c:pt>
                <c:pt idx="16">
                  <c:v>523182474.74190426</c:v>
                </c:pt>
                <c:pt idx="17">
                  <c:v>522525041.7635445</c:v>
                </c:pt>
                <c:pt idx="18">
                  <c:v>522834787.2682237</c:v>
                </c:pt>
                <c:pt idx="19">
                  <c:v>522974253.5750559</c:v>
                </c:pt>
                <c:pt idx="20">
                  <c:v>523474897.51049352</c:v>
                </c:pt>
                <c:pt idx="21">
                  <c:v>523640154.44479769</c:v>
                </c:pt>
                <c:pt idx="22">
                  <c:v>523322452.6301707</c:v>
                </c:pt>
                <c:pt idx="23">
                  <c:v>522077021.64958709</c:v>
                </c:pt>
                <c:pt idx="24">
                  <c:v>522067174.51845378</c:v>
                </c:pt>
                <c:pt idx="25">
                  <c:v>521326851.79456997</c:v>
                </c:pt>
                <c:pt idx="26">
                  <c:v>521114077.55348516</c:v>
                </c:pt>
                <c:pt idx="27">
                  <c:v>521695851.40872175</c:v>
                </c:pt>
                <c:pt idx="28">
                  <c:v>521953146.26605719</c:v>
                </c:pt>
                <c:pt idx="29">
                  <c:v>522117449.92138022</c:v>
                </c:pt>
                <c:pt idx="30">
                  <c:v>521837061.54666132</c:v>
                </c:pt>
                <c:pt idx="31">
                  <c:v>522237166.11538708</c:v>
                </c:pt>
                <c:pt idx="32">
                  <c:v>521969095.78785866</c:v>
                </c:pt>
                <c:pt idx="33">
                  <c:v>522324033.02871495</c:v>
                </c:pt>
                <c:pt idx="34">
                  <c:v>522807661.88487589</c:v>
                </c:pt>
                <c:pt idx="35">
                  <c:v>522548655.55492115</c:v>
                </c:pt>
                <c:pt idx="36">
                  <c:v>522535838.17732257</c:v>
                </c:pt>
                <c:pt idx="37">
                  <c:v>521551853.45473439</c:v>
                </c:pt>
                <c:pt idx="38">
                  <c:v>521664563.60080767</c:v>
                </c:pt>
                <c:pt idx="39">
                  <c:v>522625567.62208009</c:v>
                </c:pt>
                <c:pt idx="40">
                  <c:v>522669108.2785511</c:v>
                </c:pt>
                <c:pt idx="41">
                  <c:v>522339414.07569921</c:v>
                </c:pt>
                <c:pt idx="42">
                  <c:v>521770419.28266025</c:v>
                </c:pt>
                <c:pt idx="43">
                  <c:v>521827368.6626485</c:v>
                </c:pt>
                <c:pt idx="44">
                  <c:v>522079770.72124189</c:v>
                </c:pt>
                <c:pt idx="45">
                  <c:v>520914227.69208556</c:v>
                </c:pt>
                <c:pt idx="46">
                  <c:v>522230406.35413808</c:v>
                </c:pt>
                <c:pt idx="47">
                  <c:v>521791587.28028268</c:v>
                </c:pt>
                <c:pt idx="48">
                  <c:v>521320859.43833959</c:v>
                </c:pt>
                <c:pt idx="49">
                  <c:v>521723158.42855752</c:v>
                </c:pt>
                <c:pt idx="50">
                  <c:v>521332585.42057633</c:v>
                </c:pt>
                <c:pt idx="51">
                  <c:v>520160920.06694174</c:v>
                </c:pt>
                <c:pt idx="52">
                  <c:v>519497862.42598498</c:v>
                </c:pt>
                <c:pt idx="53">
                  <c:v>519597318.42451233</c:v>
                </c:pt>
                <c:pt idx="54">
                  <c:v>520089563.13407642</c:v>
                </c:pt>
                <c:pt idx="55">
                  <c:v>519827062.32493329</c:v>
                </c:pt>
                <c:pt idx="56">
                  <c:v>518108841.36769116</c:v>
                </c:pt>
                <c:pt idx="57">
                  <c:v>517080218.6450969</c:v>
                </c:pt>
                <c:pt idx="58">
                  <c:v>517569428.7840271</c:v>
                </c:pt>
                <c:pt idx="59">
                  <c:v>518428340.42183387</c:v>
                </c:pt>
                <c:pt idx="60">
                  <c:v>518331707.32863182</c:v>
                </c:pt>
                <c:pt idx="61">
                  <c:v>516941049.22104686</c:v>
                </c:pt>
                <c:pt idx="62">
                  <c:v>517477217.94730151</c:v>
                </c:pt>
                <c:pt idx="63">
                  <c:v>516512904.17132151</c:v>
                </c:pt>
                <c:pt idx="64">
                  <c:v>516602722.4958759</c:v>
                </c:pt>
                <c:pt idx="65">
                  <c:v>515357425.19915491</c:v>
                </c:pt>
                <c:pt idx="66">
                  <c:v>515670383.90825284</c:v>
                </c:pt>
                <c:pt idx="67">
                  <c:v>516191406.65346289</c:v>
                </c:pt>
                <c:pt idx="68">
                  <c:v>516641718.88849396</c:v>
                </c:pt>
                <c:pt idx="69">
                  <c:v>515633831.10571373</c:v>
                </c:pt>
                <c:pt idx="70">
                  <c:v>516143269.03505719</c:v>
                </c:pt>
                <c:pt idx="71">
                  <c:v>516460117.51845169</c:v>
                </c:pt>
                <c:pt idx="72">
                  <c:v>516719778.70281065</c:v>
                </c:pt>
                <c:pt idx="73">
                  <c:v>516298982.85943073</c:v>
                </c:pt>
                <c:pt idx="74">
                  <c:v>516860175.95153958</c:v>
                </c:pt>
                <c:pt idx="75">
                  <c:v>517584482.48074824</c:v>
                </c:pt>
                <c:pt idx="76">
                  <c:v>518931407.12273818</c:v>
                </c:pt>
                <c:pt idx="77">
                  <c:v>518483116.92367887</c:v>
                </c:pt>
                <c:pt idx="78">
                  <c:v>517940051.98558187</c:v>
                </c:pt>
                <c:pt idx="79">
                  <c:v>518308501.21385753</c:v>
                </c:pt>
                <c:pt idx="80">
                  <c:v>517822980.59372097</c:v>
                </c:pt>
                <c:pt idx="81">
                  <c:v>517301440.64748448</c:v>
                </c:pt>
                <c:pt idx="82">
                  <c:v>517226390.59022504</c:v>
                </c:pt>
                <c:pt idx="83">
                  <c:v>517245627.06634134</c:v>
                </c:pt>
                <c:pt idx="84">
                  <c:v>517851408.66875386</c:v>
                </c:pt>
                <c:pt idx="85">
                  <c:v>518423324.38315153</c:v>
                </c:pt>
                <c:pt idx="86">
                  <c:v>519585351.27431083</c:v>
                </c:pt>
                <c:pt idx="87">
                  <c:v>518882381.43210626</c:v>
                </c:pt>
                <c:pt idx="88">
                  <c:v>518397224.01770538</c:v>
                </c:pt>
                <c:pt idx="89">
                  <c:v>517877518.82796848</c:v>
                </c:pt>
                <c:pt idx="90">
                  <c:v>517350558.33405262</c:v>
                </c:pt>
                <c:pt idx="91">
                  <c:v>517262545.07044768</c:v>
                </c:pt>
                <c:pt idx="92">
                  <c:v>516900757.85908109</c:v>
                </c:pt>
                <c:pt idx="93">
                  <c:v>516112368.22982782</c:v>
                </c:pt>
                <c:pt idx="94">
                  <c:v>516181441.16062194</c:v>
                </c:pt>
                <c:pt idx="95">
                  <c:v>516672928.12854588</c:v>
                </c:pt>
                <c:pt idx="96">
                  <c:v>517407721.55720901</c:v>
                </c:pt>
                <c:pt idx="97">
                  <c:v>518202256.71563441</c:v>
                </c:pt>
                <c:pt idx="98">
                  <c:v>518439194.46256578</c:v>
                </c:pt>
                <c:pt idx="99">
                  <c:v>517805060.63156587</c:v>
                </c:pt>
                <c:pt idx="100">
                  <c:v>517389856.87119603</c:v>
                </c:pt>
              </c:numCache>
            </c:numRef>
          </c:val>
          <c:smooth val="0"/>
          <c:extLst>
            <c:ext xmlns:c16="http://schemas.microsoft.com/office/drawing/2014/chart" uri="{C3380CC4-5D6E-409C-BE32-E72D297353CC}">
              <c16:uniqueId val="{00000008-4F90-42A6-B9A2-43A647968390}"/>
            </c:ext>
          </c:extLst>
        </c:ser>
        <c:ser>
          <c:idx val="9"/>
          <c:order val="9"/>
          <c:spPr>
            <a:ln w="28575" cap="rnd">
              <a:solidFill>
                <a:schemeClr val="accent4">
                  <a:lumMod val="60000"/>
                </a:schemeClr>
              </a:solidFill>
              <a:round/>
            </a:ln>
            <a:effectLst/>
          </c:spPr>
          <c:marker>
            <c:symbol val="none"/>
          </c:marker>
          <c:val>
            <c:numRef>
              <c:f>Montecarlo!$W$10:$W$110</c:f>
              <c:numCache>
                <c:formatCode>_ * #.##000_ ;_ * \-#.##000_ ;_ * "-"??_ ;_ @_ </c:formatCode>
                <c:ptCount val="101"/>
                <c:pt idx="0" formatCode="_(* #,##0.00_);_(* \(#,##0.00\);_(* &quot;-&quot;??_);_(@_)">
                  <c:v>529790650.02999997</c:v>
                </c:pt>
                <c:pt idx="1">
                  <c:v>530649039.89971238</c:v>
                </c:pt>
                <c:pt idx="2">
                  <c:v>529456151.14436293</c:v>
                </c:pt>
                <c:pt idx="3">
                  <c:v>529019675.89284801</c:v>
                </c:pt>
                <c:pt idx="4">
                  <c:v>528360320.33937711</c:v>
                </c:pt>
                <c:pt idx="5">
                  <c:v>528757982.75782222</c:v>
                </c:pt>
                <c:pt idx="6">
                  <c:v>529302610.27119547</c:v>
                </c:pt>
                <c:pt idx="7">
                  <c:v>529546635.7420733</c:v>
                </c:pt>
                <c:pt idx="8">
                  <c:v>528779633.85049152</c:v>
                </c:pt>
                <c:pt idx="9">
                  <c:v>528190462.70718366</c:v>
                </c:pt>
                <c:pt idx="10">
                  <c:v>527536373.98160619</c:v>
                </c:pt>
                <c:pt idx="11">
                  <c:v>527260644.65465528</c:v>
                </c:pt>
                <c:pt idx="12">
                  <c:v>528065181.83479202</c:v>
                </c:pt>
                <c:pt idx="13">
                  <c:v>527380948.00229722</c:v>
                </c:pt>
                <c:pt idx="14">
                  <c:v>527368563.08128923</c:v>
                </c:pt>
                <c:pt idx="15">
                  <c:v>528060735.8939383</c:v>
                </c:pt>
                <c:pt idx="16">
                  <c:v>527113736.37887466</c:v>
                </c:pt>
                <c:pt idx="17">
                  <c:v>527728152.72867984</c:v>
                </c:pt>
                <c:pt idx="18">
                  <c:v>527097682.71792734</c:v>
                </c:pt>
                <c:pt idx="19">
                  <c:v>526334444.89445937</c:v>
                </c:pt>
                <c:pt idx="20">
                  <c:v>526502533.05074155</c:v>
                </c:pt>
                <c:pt idx="21">
                  <c:v>526027121.15981776</c:v>
                </c:pt>
                <c:pt idx="22">
                  <c:v>527107123.43430781</c:v>
                </c:pt>
                <c:pt idx="23">
                  <c:v>527726466.09285462</c:v>
                </c:pt>
                <c:pt idx="24">
                  <c:v>527066306.71171027</c:v>
                </c:pt>
                <c:pt idx="25">
                  <c:v>527080878.77618998</c:v>
                </c:pt>
                <c:pt idx="26">
                  <c:v>527435982.00120026</c:v>
                </c:pt>
                <c:pt idx="27">
                  <c:v>527275938.67321253</c:v>
                </c:pt>
                <c:pt idx="28">
                  <c:v>526989211.90499973</c:v>
                </c:pt>
                <c:pt idx="29">
                  <c:v>526985659.35127002</c:v>
                </c:pt>
                <c:pt idx="30">
                  <c:v>526439730.03848106</c:v>
                </c:pt>
                <c:pt idx="31">
                  <c:v>525401920.04965627</c:v>
                </c:pt>
                <c:pt idx="32">
                  <c:v>525076753.77241355</c:v>
                </c:pt>
                <c:pt idx="33">
                  <c:v>524320974.252581</c:v>
                </c:pt>
                <c:pt idx="34">
                  <c:v>525430969.98131102</c:v>
                </c:pt>
                <c:pt idx="35">
                  <c:v>524762556.90853631</c:v>
                </c:pt>
                <c:pt idx="36">
                  <c:v>524727785.79134119</c:v>
                </c:pt>
                <c:pt idx="37">
                  <c:v>525593318.6009227</c:v>
                </c:pt>
                <c:pt idx="38">
                  <c:v>525017263.517802</c:v>
                </c:pt>
                <c:pt idx="39">
                  <c:v>525962160.44643909</c:v>
                </c:pt>
                <c:pt idx="40">
                  <c:v>526563036.20183593</c:v>
                </c:pt>
                <c:pt idx="41">
                  <c:v>526913430.06595206</c:v>
                </c:pt>
                <c:pt idx="42">
                  <c:v>526657308.06128287</c:v>
                </c:pt>
                <c:pt idx="43">
                  <c:v>527487251.81667268</c:v>
                </c:pt>
                <c:pt idx="44">
                  <c:v>527273740.36594146</c:v>
                </c:pt>
                <c:pt idx="45">
                  <c:v>525759514.78544891</c:v>
                </c:pt>
                <c:pt idx="46">
                  <c:v>525418383.39687377</c:v>
                </c:pt>
                <c:pt idx="47">
                  <c:v>526423540.63907975</c:v>
                </c:pt>
                <c:pt idx="48">
                  <c:v>527701906.91970742</c:v>
                </c:pt>
                <c:pt idx="49">
                  <c:v>529155573.66583848</c:v>
                </c:pt>
                <c:pt idx="50">
                  <c:v>528830153.73765051</c:v>
                </c:pt>
                <c:pt idx="51">
                  <c:v>528841007.49085015</c:v>
                </c:pt>
                <c:pt idx="52">
                  <c:v>528659590.56660289</c:v>
                </c:pt>
                <c:pt idx="53">
                  <c:v>528824472.33866626</c:v>
                </c:pt>
                <c:pt idx="54">
                  <c:v>528009359.95904732</c:v>
                </c:pt>
                <c:pt idx="55">
                  <c:v>527489779.30914485</c:v>
                </c:pt>
                <c:pt idx="56">
                  <c:v>527036076.85512221</c:v>
                </c:pt>
                <c:pt idx="57">
                  <c:v>526416500.57851607</c:v>
                </c:pt>
                <c:pt idx="58">
                  <c:v>527261115.49708688</c:v>
                </c:pt>
                <c:pt idx="59">
                  <c:v>526956061.46582615</c:v>
                </c:pt>
                <c:pt idx="60">
                  <c:v>527759832.76892948</c:v>
                </c:pt>
                <c:pt idx="61">
                  <c:v>527538592.96738374</c:v>
                </c:pt>
                <c:pt idx="62">
                  <c:v>526871964.8770929</c:v>
                </c:pt>
                <c:pt idx="63">
                  <c:v>527933323.23280674</c:v>
                </c:pt>
                <c:pt idx="64">
                  <c:v>528269801.31968105</c:v>
                </c:pt>
                <c:pt idx="65">
                  <c:v>529193300.83237153</c:v>
                </c:pt>
                <c:pt idx="66">
                  <c:v>530042504.06749511</c:v>
                </c:pt>
                <c:pt idx="67">
                  <c:v>529647183.10869408</c:v>
                </c:pt>
                <c:pt idx="68">
                  <c:v>529923625.88651609</c:v>
                </c:pt>
                <c:pt idx="69">
                  <c:v>530105425.42640281</c:v>
                </c:pt>
                <c:pt idx="70">
                  <c:v>530330430.1100173</c:v>
                </c:pt>
                <c:pt idx="71">
                  <c:v>530193223.95292294</c:v>
                </c:pt>
                <c:pt idx="72">
                  <c:v>531008391.91935486</c:v>
                </c:pt>
                <c:pt idx="73">
                  <c:v>531286418.92733777</c:v>
                </c:pt>
                <c:pt idx="74">
                  <c:v>531800024.50279826</c:v>
                </c:pt>
                <c:pt idx="75">
                  <c:v>531466667.71511322</c:v>
                </c:pt>
                <c:pt idx="76">
                  <c:v>530394181.15367168</c:v>
                </c:pt>
                <c:pt idx="77">
                  <c:v>530475364.95567614</c:v>
                </c:pt>
                <c:pt idx="78">
                  <c:v>530245814.99824077</c:v>
                </c:pt>
                <c:pt idx="79">
                  <c:v>529591788.07553005</c:v>
                </c:pt>
                <c:pt idx="80">
                  <c:v>529472612.6634261</c:v>
                </c:pt>
                <c:pt idx="81">
                  <c:v>528918226.52458936</c:v>
                </c:pt>
                <c:pt idx="82">
                  <c:v>529355845.45157295</c:v>
                </c:pt>
                <c:pt idx="83">
                  <c:v>529950918.45620281</c:v>
                </c:pt>
                <c:pt idx="84">
                  <c:v>529425585.8292318</c:v>
                </c:pt>
                <c:pt idx="85">
                  <c:v>528832425.57497704</c:v>
                </c:pt>
                <c:pt idx="86">
                  <c:v>528013142.28836536</c:v>
                </c:pt>
                <c:pt idx="87">
                  <c:v>528503716.68534869</c:v>
                </c:pt>
                <c:pt idx="88">
                  <c:v>528426872.80238163</c:v>
                </c:pt>
                <c:pt idx="89">
                  <c:v>528365917.28956115</c:v>
                </c:pt>
                <c:pt idx="90">
                  <c:v>528096702.24152386</c:v>
                </c:pt>
                <c:pt idx="91">
                  <c:v>527474812.30718189</c:v>
                </c:pt>
                <c:pt idx="92">
                  <c:v>526707770.02670217</c:v>
                </c:pt>
                <c:pt idx="93">
                  <c:v>527689471.23657781</c:v>
                </c:pt>
                <c:pt idx="94">
                  <c:v>528029656.07579029</c:v>
                </c:pt>
                <c:pt idx="95">
                  <c:v>528990386.68262231</c:v>
                </c:pt>
                <c:pt idx="96">
                  <c:v>529775502.96692407</c:v>
                </c:pt>
                <c:pt idx="97">
                  <c:v>531560610.11856389</c:v>
                </c:pt>
                <c:pt idx="98">
                  <c:v>531126004.11926454</c:v>
                </c:pt>
                <c:pt idx="99">
                  <c:v>530268711.07340139</c:v>
                </c:pt>
                <c:pt idx="100">
                  <c:v>529574765.3728987</c:v>
                </c:pt>
              </c:numCache>
            </c:numRef>
          </c:val>
          <c:smooth val="0"/>
          <c:extLst>
            <c:ext xmlns:c16="http://schemas.microsoft.com/office/drawing/2014/chart" uri="{C3380CC4-5D6E-409C-BE32-E72D297353CC}">
              <c16:uniqueId val="{00000009-4F90-42A6-B9A2-43A647968390}"/>
            </c:ext>
          </c:extLst>
        </c:ser>
        <c:ser>
          <c:idx val="10"/>
          <c:order val="10"/>
          <c:spPr>
            <a:ln w="28575" cap="rnd">
              <a:solidFill>
                <a:schemeClr val="accent5">
                  <a:lumMod val="60000"/>
                </a:schemeClr>
              </a:solidFill>
              <a:round/>
            </a:ln>
            <a:effectLst/>
          </c:spPr>
          <c:marker>
            <c:symbol val="none"/>
          </c:marker>
          <c:val>
            <c:numRef>
              <c:f>Montecarlo!$X$10:$X$110</c:f>
              <c:numCache>
                <c:formatCode>_ * #.##000_ ;_ * \-#.##000_ ;_ * "-"??_ ;_ @_ </c:formatCode>
                <c:ptCount val="101"/>
                <c:pt idx="0" formatCode="_(* #,##0.00_);_(* \(#,##0.00\);_(* &quot;-&quot;??_);_(@_)">
                  <c:v>529790650.02999997</c:v>
                </c:pt>
                <c:pt idx="1">
                  <c:v>528794654.31132567</c:v>
                </c:pt>
                <c:pt idx="2">
                  <c:v>528968329.60151994</c:v>
                </c:pt>
                <c:pt idx="3">
                  <c:v>527332232.22815698</c:v>
                </c:pt>
                <c:pt idx="4">
                  <c:v>527612009.58703947</c:v>
                </c:pt>
                <c:pt idx="5">
                  <c:v>527555642.75221419</c:v>
                </c:pt>
                <c:pt idx="6">
                  <c:v>527917881.82609528</c:v>
                </c:pt>
                <c:pt idx="7">
                  <c:v>528145692.60833937</c:v>
                </c:pt>
                <c:pt idx="8">
                  <c:v>527898724.56389773</c:v>
                </c:pt>
                <c:pt idx="9">
                  <c:v>527703825.04629248</c:v>
                </c:pt>
                <c:pt idx="10">
                  <c:v>528156687.45195568</c:v>
                </c:pt>
                <c:pt idx="11">
                  <c:v>527733567.60580808</c:v>
                </c:pt>
                <c:pt idx="12">
                  <c:v>526926730.68385231</c:v>
                </c:pt>
                <c:pt idx="13">
                  <c:v>527512910.33487409</c:v>
                </c:pt>
                <c:pt idx="14">
                  <c:v>527020260.53748596</c:v>
                </c:pt>
                <c:pt idx="15">
                  <c:v>526933309.63862747</c:v>
                </c:pt>
                <c:pt idx="16">
                  <c:v>525880752.8863942</c:v>
                </c:pt>
                <c:pt idx="17">
                  <c:v>526434364.38613158</c:v>
                </c:pt>
                <c:pt idx="18">
                  <c:v>526255627.5648132</c:v>
                </c:pt>
                <c:pt idx="19">
                  <c:v>526534373.41943985</c:v>
                </c:pt>
                <c:pt idx="20">
                  <c:v>527000060.67198086</c:v>
                </c:pt>
                <c:pt idx="21">
                  <c:v>527843702.01268291</c:v>
                </c:pt>
                <c:pt idx="22">
                  <c:v>528597616.5293265</c:v>
                </c:pt>
                <c:pt idx="23">
                  <c:v>528203120.67966259</c:v>
                </c:pt>
                <c:pt idx="24">
                  <c:v>527869529.50266296</c:v>
                </c:pt>
                <c:pt idx="25">
                  <c:v>527885291.14201564</c:v>
                </c:pt>
                <c:pt idx="26">
                  <c:v>527614843.19847679</c:v>
                </c:pt>
                <c:pt idx="27">
                  <c:v>526706813.54722834</c:v>
                </c:pt>
                <c:pt idx="28">
                  <c:v>526635319.99444771</c:v>
                </c:pt>
                <c:pt idx="29">
                  <c:v>526133068.74928862</c:v>
                </c:pt>
                <c:pt idx="30">
                  <c:v>525949004.14943033</c:v>
                </c:pt>
                <c:pt idx="31">
                  <c:v>526030045.55012369</c:v>
                </c:pt>
                <c:pt idx="32">
                  <c:v>527015910.97407317</c:v>
                </c:pt>
                <c:pt idx="33">
                  <c:v>526703776.30065763</c:v>
                </c:pt>
                <c:pt idx="34">
                  <c:v>526572997.33012134</c:v>
                </c:pt>
                <c:pt idx="35">
                  <c:v>526913971.25239652</c:v>
                </c:pt>
                <c:pt idx="36">
                  <c:v>525957023.77618915</c:v>
                </c:pt>
                <c:pt idx="37">
                  <c:v>526225009.66356909</c:v>
                </c:pt>
                <c:pt idx="38">
                  <c:v>526697714.90095848</c:v>
                </c:pt>
                <c:pt idx="39">
                  <c:v>526577556.41934276</c:v>
                </c:pt>
                <c:pt idx="40">
                  <c:v>526510660.08129865</c:v>
                </c:pt>
                <c:pt idx="41">
                  <c:v>526849937.64243466</c:v>
                </c:pt>
                <c:pt idx="42">
                  <c:v>526431491.99306011</c:v>
                </c:pt>
                <c:pt idx="43">
                  <c:v>526844331.85479033</c:v>
                </c:pt>
                <c:pt idx="44">
                  <c:v>526836520.75248796</c:v>
                </c:pt>
                <c:pt idx="45">
                  <c:v>528013356.26581293</c:v>
                </c:pt>
                <c:pt idx="46">
                  <c:v>527320841.14902741</c:v>
                </c:pt>
                <c:pt idx="47">
                  <c:v>527939493.25180477</c:v>
                </c:pt>
                <c:pt idx="48">
                  <c:v>528480006.04654205</c:v>
                </c:pt>
                <c:pt idx="49">
                  <c:v>528943212.773426</c:v>
                </c:pt>
                <c:pt idx="50">
                  <c:v>529148043.27894962</c:v>
                </c:pt>
                <c:pt idx="51">
                  <c:v>528003894.72981417</c:v>
                </c:pt>
                <c:pt idx="52">
                  <c:v>528885525.33572668</c:v>
                </c:pt>
                <c:pt idx="53">
                  <c:v>529339187.53130031</c:v>
                </c:pt>
                <c:pt idx="54">
                  <c:v>530741062.76357365</c:v>
                </c:pt>
                <c:pt idx="55">
                  <c:v>530127103.14725393</c:v>
                </c:pt>
                <c:pt idx="56">
                  <c:v>529567232.83085197</c:v>
                </c:pt>
                <c:pt idx="57">
                  <c:v>529990744.02847397</c:v>
                </c:pt>
                <c:pt idx="58">
                  <c:v>529998226.61391091</c:v>
                </c:pt>
                <c:pt idx="59">
                  <c:v>530402657.90420401</c:v>
                </c:pt>
                <c:pt idx="60">
                  <c:v>531025117.47627002</c:v>
                </c:pt>
                <c:pt idx="61">
                  <c:v>532026126.93691897</c:v>
                </c:pt>
                <c:pt idx="62">
                  <c:v>531307388.28917164</c:v>
                </c:pt>
                <c:pt idx="63">
                  <c:v>531232328.22275329</c:v>
                </c:pt>
                <c:pt idx="64">
                  <c:v>531804479.84579045</c:v>
                </c:pt>
                <c:pt idx="65">
                  <c:v>530348205.07955348</c:v>
                </c:pt>
                <c:pt idx="66">
                  <c:v>530231913.75119251</c:v>
                </c:pt>
                <c:pt idx="67">
                  <c:v>528807046.41374773</c:v>
                </c:pt>
                <c:pt idx="68">
                  <c:v>529736839.07980949</c:v>
                </c:pt>
                <c:pt idx="69">
                  <c:v>529774776.73355067</c:v>
                </c:pt>
                <c:pt idx="70">
                  <c:v>529505346.10577589</c:v>
                </c:pt>
                <c:pt idx="71">
                  <c:v>530526377.1420303</c:v>
                </c:pt>
                <c:pt idx="72">
                  <c:v>530305663.48980439</c:v>
                </c:pt>
                <c:pt idx="73">
                  <c:v>530778370.5666886</c:v>
                </c:pt>
                <c:pt idx="74">
                  <c:v>531090063.31513208</c:v>
                </c:pt>
                <c:pt idx="75">
                  <c:v>531271385.84546155</c:v>
                </c:pt>
                <c:pt idx="76">
                  <c:v>531632999.93302327</c:v>
                </c:pt>
                <c:pt idx="77">
                  <c:v>531223189.06994134</c:v>
                </c:pt>
                <c:pt idx="78">
                  <c:v>531186808.09130287</c:v>
                </c:pt>
                <c:pt idx="79">
                  <c:v>530352471.04154962</c:v>
                </c:pt>
                <c:pt idx="80">
                  <c:v>530081583.31678599</c:v>
                </c:pt>
                <c:pt idx="81">
                  <c:v>530303879.15457731</c:v>
                </c:pt>
                <c:pt idx="82">
                  <c:v>529425062.16971219</c:v>
                </c:pt>
                <c:pt idx="83">
                  <c:v>530042256.73846251</c:v>
                </c:pt>
                <c:pt idx="84">
                  <c:v>529329771.5720855</c:v>
                </c:pt>
                <c:pt idx="85">
                  <c:v>529439628.4491508</c:v>
                </c:pt>
                <c:pt idx="86">
                  <c:v>529911496.116458</c:v>
                </c:pt>
                <c:pt idx="87">
                  <c:v>530254704.59922051</c:v>
                </c:pt>
                <c:pt idx="88">
                  <c:v>530423010.4945395</c:v>
                </c:pt>
                <c:pt idx="89">
                  <c:v>530522683.42358345</c:v>
                </c:pt>
                <c:pt idx="90">
                  <c:v>531481037.4262017</c:v>
                </c:pt>
                <c:pt idx="91">
                  <c:v>532352667.13578105</c:v>
                </c:pt>
                <c:pt idx="92">
                  <c:v>532450545.13433123</c:v>
                </c:pt>
                <c:pt idx="93">
                  <c:v>532739956.33348566</c:v>
                </c:pt>
                <c:pt idx="94">
                  <c:v>531470635.87060201</c:v>
                </c:pt>
                <c:pt idx="95">
                  <c:v>530321046.60496688</c:v>
                </c:pt>
                <c:pt idx="96">
                  <c:v>530090092.90008831</c:v>
                </c:pt>
                <c:pt idx="97">
                  <c:v>530381740.88193566</c:v>
                </c:pt>
                <c:pt idx="98">
                  <c:v>530019781.35300297</c:v>
                </c:pt>
                <c:pt idx="99">
                  <c:v>529133797.43455058</c:v>
                </c:pt>
                <c:pt idx="100">
                  <c:v>528282784.35221511</c:v>
                </c:pt>
              </c:numCache>
            </c:numRef>
          </c:val>
          <c:smooth val="0"/>
          <c:extLst>
            <c:ext xmlns:c16="http://schemas.microsoft.com/office/drawing/2014/chart" uri="{C3380CC4-5D6E-409C-BE32-E72D297353CC}">
              <c16:uniqueId val="{0000000A-4F90-42A6-B9A2-43A647968390}"/>
            </c:ext>
          </c:extLst>
        </c:ser>
        <c:ser>
          <c:idx val="11"/>
          <c:order val="11"/>
          <c:spPr>
            <a:ln w="28575" cap="rnd">
              <a:solidFill>
                <a:schemeClr val="accent6">
                  <a:lumMod val="60000"/>
                </a:schemeClr>
              </a:solidFill>
              <a:round/>
            </a:ln>
            <a:effectLst/>
          </c:spPr>
          <c:marker>
            <c:symbol val="none"/>
          </c:marker>
          <c:val>
            <c:numRef>
              <c:f>Montecarlo!$Y$10:$Y$110</c:f>
              <c:numCache>
                <c:formatCode>_ * #.##000_ ;_ * \-#.##000_ ;_ * "-"??_ ;_ @_ </c:formatCode>
                <c:ptCount val="101"/>
                <c:pt idx="0" formatCode="_(* #,##0.00_);_(* \(#,##0.00\);_(* &quot;-&quot;??_);_(@_)">
                  <c:v>529790650.02999997</c:v>
                </c:pt>
                <c:pt idx="1">
                  <c:v>529821940.82355058</c:v>
                </c:pt>
                <c:pt idx="2">
                  <c:v>528762626.10440028</c:v>
                </c:pt>
                <c:pt idx="3">
                  <c:v>528640850.83776683</c:v>
                </c:pt>
                <c:pt idx="4">
                  <c:v>528476203.05285668</c:v>
                </c:pt>
                <c:pt idx="5">
                  <c:v>529021211.13690364</c:v>
                </c:pt>
                <c:pt idx="6">
                  <c:v>529201920.68649203</c:v>
                </c:pt>
                <c:pt idx="7">
                  <c:v>530526330.16706467</c:v>
                </c:pt>
                <c:pt idx="8">
                  <c:v>530631823.78651249</c:v>
                </c:pt>
                <c:pt idx="9">
                  <c:v>531513540.40194738</c:v>
                </c:pt>
                <c:pt idx="10">
                  <c:v>531081085.35230941</c:v>
                </c:pt>
                <c:pt idx="11">
                  <c:v>532051523.66295743</c:v>
                </c:pt>
                <c:pt idx="12">
                  <c:v>531406491.55800462</c:v>
                </c:pt>
                <c:pt idx="13">
                  <c:v>530146195.00453901</c:v>
                </c:pt>
                <c:pt idx="14">
                  <c:v>530471944.5539158</c:v>
                </c:pt>
                <c:pt idx="15">
                  <c:v>531691220.18224937</c:v>
                </c:pt>
                <c:pt idx="16">
                  <c:v>532258022.72565258</c:v>
                </c:pt>
                <c:pt idx="17">
                  <c:v>531827214.33207655</c:v>
                </c:pt>
                <c:pt idx="18">
                  <c:v>532919744.62230885</c:v>
                </c:pt>
                <c:pt idx="19">
                  <c:v>533268561.5417096</c:v>
                </c:pt>
                <c:pt idx="20">
                  <c:v>532980088.61755353</c:v>
                </c:pt>
                <c:pt idx="21">
                  <c:v>533261799.24364316</c:v>
                </c:pt>
                <c:pt idx="22">
                  <c:v>534492471.73964089</c:v>
                </c:pt>
                <c:pt idx="23">
                  <c:v>534900932.53002757</c:v>
                </c:pt>
                <c:pt idx="24">
                  <c:v>535192859.60337526</c:v>
                </c:pt>
                <c:pt idx="25">
                  <c:v>535774521.74882162</c:v>
                </c:pt>
                <c:pt idx="26">
                  <c:v>535675477.23672783</c:v>
                </c:pt>
                <c:pt idx="27">
                  <c:v>535687779.69146252</c:v>
                </c:pt>
                <c:pt idx="28">
                  <c:v>535814658.33624458</c:v>
                </c:pt>
                <c:pt idx="29">
                  <c:v>535122282.81643826</c:v>
                </c:pt>
                <c:pt idx="30">
                  <c:v>535399131.70040286</c:v>
                </c:pt>
                <c:pt idx="31">
                  <c:v>535120908.74414033</c:v>
                </c:pt>
                <c:pt idx="32">
                  <c:v>536350190.09100747</c:v>
                </c:pt>
                <c:pt idx="33">
                  <c:v>535578102.73777413</c:v>
                </c:pt>
                <c:pt idx="34">
                  <c:v>534834932.49458724</c:v>
                </c:pt>
                <c:pt idx="35">
                  <c:v>534342182.6314137</c:v>
                </c:pt>
                <c:pt idx="36">
                  <c:v>534484177.93125558</c:v>
                </c:pt>
                <c:pt idx="37">
                  <c:v>534820532.93647218</c:v>
                </c:pt>
                <c:pt idx="38">
                  <c:v>534886263.75836736</c:v>
                </c:pt>
                <c:pt idx="39">
                  <c:v>535381612.24136233</c:v>
                </c:pt>
                <c:pt idx="40">
                  <c:v>535432928.2807532</c:v>
                </c:pt>
                <c:pt idx="41">
                  <c:v>534946979.35461235</c:v>
                </c:pt>
                <c:pt idx="42">
                  <c:v>534820905.60141164</c:v>
                </c:pt>
                <c:pt idx="43">
                  <c:v>534057667.11322826</c:v>
                </c:pt>
                <c:pt idx="44">
                  <c:v>533505678.24455673</c:v>
                </c:pt>
                <c:pt idx="45">
                  <c:v>532587053.14512354</c:v>
                </c:pt>
                <c:pt idx="46">
                  <c:v>531733171.96631151</c:v>
                </c:pt>
                <c:pt idx="47">
                  <c:v>531862010.65745175</c:v>
                </c:pt>
                <c:pt idx="48">
                  <c:v>532149352.70234537</c:v>
                </c:pt>
                <c:pt idx="49">
                  <c:v>531652816.97836852</c:v>
                </c:pt>
                <c:pt idx="50">
                  <c:v>531548931.62286609</c:v>
                </c:pt>
                <c:pt idx="51">
                  <c:v>532239830.9581297</c:v>
                </c:pt>
                <c:pt idx="52">
                  <c:v>531628670.62464654</c:v>
                </c:pt>
                <c:pt idx="53">
                  <c:v>532553302.2382831</c:v>
                </c:pt>
                <c:pt idx="54">
                  <c:v>532739217.06015879</c:v>
                </c:pt>
                <c:pt idx="55">
                  <c:v>532404625.47426897</c:v>
                </c:pt>
                <c:pt idx="56">
                  <c:v>532586051.42541575</c:v>
                </c:pt>
                <c:pt idx="57">
                  <c:v>533847356.70315319</c:v>
                </c:pt>
                <c:pt idx="58">
                  <c:v>534232632.13656485</c:v>
                </c:pt>
                <c:pt idx="59">
                  <c:v>533723031.7970801</c:v>
                </c:pt>
                <c:pt idx="60">
                  <c:v>533189010.99879014</c:v>
                </c:pt>
                <c:pt idx="61">
                  <c:v>533961082.77050054</c:v>
                </c:pt>
                <c:pt idx="62">
                  <c:v>534305447.24202019</c:v>
                </c:pt>
                <c:pt idx="63">
                  <c:v>534671759.46585554</c:v>
                </c:pt>
                <c:pt idx="64">
                  <c:v>535468768.80830461</c:v>
                </c:pt>
                <c:pt idx="65">
                  <c:v>535516806.50192535</c:v>
                </c:pt>
                <c:pt idx="66">
                  <c:v>534838962.79229975</c:v>
                </c:pt>
                <c:pt idx="67">
                  <c:v>534453459.83480233</c:v>
                </c:pt>
                <c:pt idx="68">
                  <c:v>534077254.84892958</c:v>
                </c:pt>
                <c:pt idx="69">
                  <c:v>533990887.26359314</c:v>
                </c:pt>
                <c:pt idx="70">
                  <c:v>532822446.56938583</c:v>
                </c:pt>
                <c:pt idx="71">
                  <c:v>532760727.13770807</c:v>
                </c:pt>
                <c:pt idx="72">
                  <c:v>533187765.2384364</c:v>
                </c:pt>
                <c:pt idx="73">
                  <c:v>532835034.09492302</c:v>
                </c:pt>
                <c:pt idx="74">
                  <c:v>532383349.03789276</c:v>
                </c:pt>
                <c:pt idx="75">
                  <c:v>532275647.06317419</c:v>
                </c:pt>
                <c:pt idx="76">
                  <c:v>532575210.82221574</c:v>
                </c:pt>
                <c:pt idx="77">
                  <c:v>531289699.86550796</c:v>
                </c:pt>
                <c:pt idx="78">
                  <c:v>530818279.98807651</c:v>
                </c:pt>
                <c:pt idx="79">
                  <c:v>531014250.16210562</c:v>
                </c:pt>
                <c:pt idx="80">
                  <c:v>531561988.63715273</c:v>
                </c:pt>
                <c:pt idx="81">
                  <c:v>532072277.65269274</c:v>
                </c:pt>
                <c:pt idx="82">
                  <c:v>531646896.81292307</c:v>
                </c:pt>
                <c:pt idx="83">
                  <c:v>531940599.51127118</c:v>
                </c:pt>
                <c:pt idx="84">
                  <c:v>531375557.10181618</c:v>
                </c:pt>
                <c:pt idx="85">
                  <c:v>530327250.92252266</c:v>
                </c:pt>
                <c:pt idx="86">
                  <c:v>529889990.95825708</c:v>
                </c:pt>
                <c:pt idx="87">
                  <c:v>529590617.58396345</c:v>
                </c:pt>
                <c:pt idx="88">
                  <c:v>529376738.34918463</c:v>
                </c:pt>
                <c:pt idx="89">
                  <c:v>529280785.76308441</c:v>
                </c:pt>
                <c:pt idx="90">
                  <c:v>529931695.33980316</c:v>
                </c:pt>
                <c:pt idx="91">
                  <c:v>530255080.76867974</c:v>
                </c:pt>
                <c:pt idx="92">
                  <c:v>530770396.56784904</c:v>
                </c:pt>
                <c:pt idx="93">
                  <c:v>530320088.75613016</c:v>
                </c:pt>
                <c:pt idx="94">
                  <c:v>530175308.2557584</c:v>
                </c:pt>
                <c:pt idx="95">
                  <c:v>528909824.86994117</c:v>
                </c:pt>
                <c:pt idx="96">
                  <c:v>527994905.68336457</c:v>
                </c:pt>
                <c:pt idx="97">
                  <c:v>528361138.08867401</c:v>
                </c:pt>
                <c:pt idx="98">
                  <c:v>528903454.54570276</c:v>
                </c:pt>
                <c:pt idx="99">
                  <c:v>527546324.08571225</c:v>
                </c:pt>
                <c:pt idx="100">
                  <c:v>528089091.45280814</c:v>
                </c:pt>
              </c:numCache>
            </c:numRef>
          </c:val>
          <c:smooth val="0"/>
          <c:extLst>
            <c:ext xmlns:c16="http://schemas.microsoft.com/office/drawing/2014/chart" uri="{C3380CC4-5D6E-409C-BE32-E72D297353CC}">
              <c16:uniqueId val="{0000000B-4F90-42A6-B9A2-43A647968390}"/>
            </c:ext>
          </c:extLst>
        </c:ser>
        <c:ser>
          <c:idx val="12"/>
          <c:order val="12"/>
          <c:spPr>
            <a:ln w="28575" cap="rnd">
              <a:solidFill>
                <a:schemeClr val="accent1">
                  <a:lumMod val="80000"/>
                  <a:lumOff val="20000"/>
                </a:schemeClr>
              </a:solidFill>
              <a:round/>
            </a:ln>
            <a:effectLst/>
          </c:spPr>
          <c:marker>
            <c:symbol val="none"/>
          </c:marker>
          <c:val>
            <c:numRef>
              <c:f>Montecarlo!$Z$10:$Z$110</c:f>
              <c:numCache>
                <c:formatCode>_ * #.##000_ ;_ * \-#.##000_ ;_ * "-"??_ ;_ @_ </c:formatCode>
                <c:ptCount val="101"/>
                <c:pt idx="0" formatCode="_(* #,##0.00_);_(* \(#,##0.00\);_(* &quot;-&quot;??_);_(@_)">
                  <c:v>529790650.02999997</c:v>
                </c:pt>
                <c:pt idx="1">
                  <c:v>531100743.47564375</c:v>
                </c:pt>
                <c:pt idx="2">
                  <c:v>531466370.85403204</c:v>
                </c:pt>
                <c:pt idx="3">
                  <c:v>531553208.57058501</c:v>
                </c:pt>
                <c:pt idx="4">
                  <c:v>532459541.69714332</c:v>
                </c:pt>
                <c:pt idx="5">
                  <c:v>532606698.21348882</c:v>
                </c:pt>
                <c:pt idx="6">
                  <c:v>532582296.70011884</c:v>
                </c:pt>
                <c:pt idx="7">
                  <c:v>533004694.52742159</c:v>
                </c:pt>
                <c:pt idx="8">
                  <c:v>533625651.14129341</c:v>
                </c:pt>
                <c:pt idx="9">
                  <c:v>533490796.60195166</c:v>
                </c:pt>
                <c:pt idx="10">
                  <c:v>533544753.14087647</c:v>
                </c:pt>
                <c:pt idx="11">
                  <c:v>534299794.68530095</c:v>
                </c:pt>
                <c:pt idx="12">
                  <c:v>534118475.80680352</c:v>
                </c:pt>
                <c:pt idx="13">
                  <c:v>533944491.22934264</c:v>
                </c:pt>
                <c:pt idx="14">
                  <c:v>534411747.20728248</c:v>
                </c:pt>
                <c:pt idx="15">
                  <c:v>533300693.61099499</c:v>
                </c:pt>
                <c:pt idx="16">
                  <c:v>533951412.09433669</c:v>
                </c:pt>
                <c:pt idx="17">
                  <c:v>533253408.84789157</c:v>
                </c:pt>
                <c:pt idx="18">
                  <c:v>533992286.14293355</c:v>
                </c:pt>
                <c:pt idx="19">
                  <c:v>534177978.42943901</c:v>
                </c:pt>
                <c:pt idx="20">
                  <c:v>533618225.29931784</c:v>
                </c:pt>
                <c:pt idx="21">
                  <c:v>532854733.7050944</c:v>
                </c:pt>
                <c:pt idx="22">
                  <c:v>532542101.72314745</c:v>
                </c:pt>
                <c:pt idx="23">
                  <c:v>532234574.5715698</c:v>
                </c:pt>
                <c:pt idx="24">
                  <c:v>532625890.2052052</c:v>
                </c:pt>
                <c:pt idx="25">
                  <c:v>532563026.61920488</c:v>
                </c:pt>
                <c:pt idx="26">
                  <c:v>531217535.45625478</c:v>
                </c:pt>
                <c:pt idx="27">
                  <c:v>531786101.4341324</c:v>
                </c:pt>
                <c:pt idx="28">
                  <c:v>531626466.52661467</c:v>
                </c:pt>
                <c:pt idx="29">
                  <c:v>531707040.00452185</c:v>
                </c:pt>
                <c:pt idx="30">
                  <c:v>531326884.77664036</c:v>
                </c:pt>
                <c:pt idx="31">
                  <c:v>531380692.33651143</c:v>
                </c:pt>
                <c:pt idx="32">
                  <c:v>531231812.01994586</c:v>
                </c:pt>
                <c:pt idx="33">
                  <c:v>531522620.60896087</c:v>
                </c:pt>
                <c:pt idx="34">
                  <c:v>531528737.51233083</c:v>
                </c:pt>
                <c:pt idx="35">
                  <c:v>530852194.80482602</c:v>
                </c:pt>
                <c:pt idx="36">
                  <c:v>530654051.85661745</c:v>
                </c:pt>
                <c:pt idx="37">
                  <c:v>530949630.93706763</c:v>
                </c:pt>
                <c:pt idx="38">
                  <c:v>530351427.75390625</c:v>
                </c:pt>
                <c:pt idx="39">
                  <c:v>530102986.6297304</c:v>
                </c:pt>
                <c:pt idx="40">
                  <c:v>530025354.20188475</c:v>
                </c:pt>
                <c:pt idx="41">
                  <c:v>530253167.49627465</c:v>
                </c:pt>
                <c:pt idx="42">
                  <c:v>530746608.60511136</c:v>
                </c:pt>
                <c:pt idx="43">
                  <c:v>530024474.8361845</c:v>
                </c:pt>
                <c:pt idx="44">
                  <c:v>530587547.1192295</c:v>
                </c:pt>
                <c:pt idx="45">
                  <c:v>530319131.58462727</c:v>
                </c:pt>
                <c:pt idx="46">
                  <c:v>531331575.10616261</c:v>
                </c:pt>
                <c:pt idx="47">
                  <c:v>530473640.14130914</c:v>
                </c:pt>
                <c:pt idx="48">
                  <c:v>530844887.92910022</c:v>
                </c:pt>
                <c:pt idx="49">
                  <c:v>530771958.83378035</c:v>
                </c:pt>
                <c:pt idx="50">
                  <c:v>531453083.09254968</c:v>
                </c:pt>
                <c:pt idx="51">
                  <c:v>531128035.42631471</c:v>
                </c:pt>
                <c:pt idx="52">
                  <c:v>530637438.70617199</c:v>
                </c:pt>
                <c:pt idx="53">
                  <c:v>530698978.77757394</c:v>
                </c:pt>
                <c:pt idx="54">
                  <c:v>530177836.93577725</c:v>
                </c:pt>
                <c:pt idx="55">
                  <c:v>530240496.32040441</c:v>
                </c:pt>
                <c:pt idx="56">
                  <c:v>531499961.53803408</c:v>
                </c:pt>
                <c:pt idx="57">
                  <c:v>531042118.46604866</c:v>
                </c:pt>
                <c:pt idx="58">
                  <c:v>532170613.44596189</c:v>
                </c:pt>
                <c:pt idx="59">
                  <c:v>531616515.65897852</c:v>
                </c:pt>
                <c:pt idx="60">
                  <c:v>530820843.68311232</c:v>
                </c:pt>
                <c:pt idx="61">
                  <c:v>531214719.63828826</c:v>
                </c:pt>
                <c:pt idx="62">
                  <c:v>531061924.30253255</c:v>
                </c:pt>
                <c:pt idx="63">
                  <c:v>531099290.81024182</c:v>
                </c:pt>
                <c:pt idx="64">
                  <c:v>530682676.72004217</c:v>
                </c:pt>
                <c:pt idx="65">
                  <c:v>530998465.91229415</c:v>
                </c:pt>
                <c:pt idx="66">
                  <c:v>531596962.0930475</c:v>
                </c:pt>
                <c:pt idx="67">
                  <c:v>532681597.98665994</c:v>
                </c:pt>
                <c:pt idx="68">
                  <c:v>532906370.69671011</c:v>
                </c:pt>
                <c:pt idx="69">
                  <c:v>532096024.66490471</c:v>
                </c:pt>
                <c:pt idx="70">
                  <c:v>532659032.34345543</c:v>
                </c:pt>
                <c:pt idx="71">
                  <c:v>532993427.49348587</c:v>
                </c:pt>
                <c:pt idx="72">
                  <c:v>533871417.7556355</c:v>
                </c:pt>
                <c:pt idx="73">
                  <c:v>534990372.09620291</c:v>
                </c:pt>
                <c:pt idx="74">
                  <c:v>535116550.68853968</c:v>
                </c:pt>
                <c:pt idx="75">
                  <c:v>535807949.5346359</c:v>
                </c:pt>
                <c:pt idx="76">
                  <c:v>536192578.64851195</c:v>
                </c:pt>
                <c:pt idx="77">
                  <c:v>536708635.51583618</c:v>
                </c:pt>
                <c:pt idx="78">
                  <c:v>537378293.15898979</c:v>
                </c:pt>
                <c:pt idx="79">
                  <c:v>537421190.84293628</c:v>
                </c:pt>
                <c:pt idx="80">
                  <c:v>536932745.8077352</c:v>
                </c:pt>
                <c:pt idx="81">
                  <c:v>536815180.25420284</c:v>
                </c:pt>
                <c:pt idx="82">
                  <c:v>536714222.03344631</c:v>
                </c:pt>
                <c:pt idx="83">
                  <c:v>536187284.35280156</c:v>
                </c:pt>
                <c:pt idx="84">
                  <c:v>536209975.30861467</c:v>
                </c:pt>
                <c:pt idx="85">
                  <c:v>536624122.80325258</c:v>
                </c:pt>
                <c:pt idx="86">
                  <c:v>536736545.21513295</c:v>
                </c:pt>
                <c:pt idx="87">
                  <c:v>536059795.98921043</c:v>
                </c:pt>
                <c:pt idx="88">
                  <c:v>536853281.71079397</c:v>
                </c:pt>
                <c:pt idx="89">
                  <c:v>535879343.43485886</c:v>
                </c:pt>
                <c:pt idx="90">
                  <c:v>535965575.73044115</c:v>
                </c:pt>
                <c:pt idx="91">
                  <c:v>536114858.91089982</c:v>
                </c:pt>
                <c:pt idx="92">
                  <c:v>536274698.43556827</c:v>
                </c:pt>
                <c:pt idx="93">
                  <c:v>536364243.58560634</c:v>
                </c:pt>
                <c:pt idx="94">
                  <c:v>536675341.03367323</c:v>
                </c:pt>
                <c:pt idx="95">
                  <c:v>537397816.40885699</c:v>
                </c:pt>
                <c:pt idx="96">
                  <c:v>537996642.91568244</c:v>
                </c:pt>
                <c:pt idx="97">
                  <c:v>537709705.84792507</c:v>
                </c:pt>
                <c:pt idx="98">
                  <c:v>537369902.54617357</c:v>
                </c:pt>
                <c:pt idx="99">
                  <c:v>537299099.65049803</c:v>
                </c:pt>
                <c:pt idx="100">
                  <c:v>537336607.69574702</c:v>
                </c:pt>
              </c:numCache>
            </c:numRef>
          </c:val>
          <c:smooth val="0"/>
          <c:extLst>
            <c:ext xmlns:c16="http://schemas.microsoft.com/office/drawing/2014/chart" uri="{C3380CC4-5D6E-409C-BE32-E72D297353CC}">
              <c16:uniqueId val="{0000000C-4F90-42A6-B9A2-43A647968390}"/>
            </c:ext>
          </c:extLst>
        </c:ser>
        <c:ser>
          <c:idx val="13"/>
          <c:order val="13"/>
          <c:spPr>
            <a:ln w="28575" cap="rnd">
              <a:solidFill>
                <a:schemeClr val="accent2">
                  <a:lumMod val="80000"/>
                  <a:lumOff val="20000"/>
                </a:schemeClr>
              </a:solidFill>
              <a:round/>
            </a:ln>
            <a:effectLst/>
          </c:spPr>
          <c:marker>
            <c:symbol val="none"/>
          </c:marker>
          <c:val>
            <c:numRef>
              <c:f>Montecarlo!$AA$10:$AA$110</c:f>
              <c:numCache>
                <c:formatCode>_ * #.##000_ ;_ * \-#.##000_ ;_ * "-"??_ ;_ @_ </c:formatCode>
                <c:ptCount val="101"/>
                <c:pt idx="0" formatCode="_(* #,##0.00_);_(* \(#,##0.00\);_(* &quot;-&quot;??_);_(@_)">
                  <c:v>529790650.02999997</c:v>
                </c:pt>
                <c:pt idx="1">
                  <c:v>529617121.79170817</c:v>
                </c:pt>
                <c:pt idx="2">
                  <c:v>529985970.23901701</c:v>
                </c:pt>
                <c:pt idx="3">
                  <c:v>530535274.5113439</c:v>
                </c:pt>
                <c:pt idx="4">
                  <c:v>530287581.95737058</c:v>
                </c:pt>
                <c:pt idx="5">
                  <c:v>529923667.58840293</c:v>
                </c:pt>
                <c:pt idx="6">
                  <c:v>529766903.8670975</c:v>
                </c:pt>
                <c:pt idx="7">
                  <c:v>529720912.77454054</c:v>
                </c:pt>
                <c:pt idx="8">
                  <c:v>529833713.06639725</c:v>
                </c:pt>
                <c:pt idx="9">
                  <c:v>529869380.52788287</c:v>
                </c:pt>
                <c:pt idx="10">
                  <c:v>528724999.33942622</c:v>
                </c:pt>
                <c:pt idx="11">
                  <c:v>529347115.54583615</c:v>
                </c:pt>
                <c:pt idx="12">
                  <c:v>529016220.69855034</c:v>
                </c:pt>
                <c:pt idx="13">
                  <c:v>528827034.23092389</c:v>
                </c:pt>
                <c:pt idx="14">
                  <c:v>529667425.07758301</c:v>
                </c:pt>
                <c:pt idx="15">
                  <c:v>528762897.00254494</c:v>
                </c:pt>
                <c:pt idx="16">
                  <c:v>529224761.96283829</c:v>
                </c:pt>
                <c:pt idx="17">
                  <c:v>529686562.67780429</c:v>
                </c:pt>
                <c:pt idx="18">
                  <c:v>529870029.86529458</c:v>
                </c:pt>
                <c:pt idx="19">
                  <c:v>529229425.9061017</c:v>
                </c:pt>
                <c:pt idx="20">
                  <c:v>529688355.88235128</c:v>
                </c:pt>
                <c:pt idx="21">
                  <c:v>529546196.23455167</c:v>
                </c:pt>
                <c:pt idx="22">
                  <c:v>529637850.70393223</c:v>
                </c:pt>
                <c:pt idx="23">
                  <c:v>528950847.61979008</c:v>
                </c:pt>
                <c:pt idx="24">
                  <c:v>529327753.13958424</c:v>
                </c:pt>
                <c:pt idx="25">
                  <c:v>530090901.24448228</c:v>
                </c:pt>
                <c:pt idx="26">
                  <c:v>529718094.53411365</c:v>
                </c:pt>
                <c:pt idx="27">
                  <c:v>529680095.51824826</c:v>
                </c:pt>
                <c:pt idx="28">
                  <c:v>531687122.44754231</c:v>
                </c:pt>
                <c:pt idx="29">
                  <c:v>531371088.33158135</c:v>
                </c:pt>
                <c:pt idx="30">
                  <c:v>530589647.27475744</c:v>
                </c:pt>
                <c:pt idx="31">
                  <c:v>530947178.37400323</c:v>
                </c:pt>
                <c:pt idx="32">
                  <c:v>531316884.79594696</c:v>
                </c:pt>
                <c:pt idx="33">
                  <c:v>531379022.58645457</c:v>
                </c:pt>
                <c:pt idx="34">
                  <c:v>531579479.33122319</c:v>
                </c:pt>
                <c:pt idx="35">
                  <c:v>531165559.8436442</c:v>
                </c:pt>
                <c:pt idx="36">
                  <c:v>529892316.07378483</c:v>
                </c:pt>
                <c:pt idx="37">
                  <c:v>530091683.80957615</c:v>
                </c:pt>
                <c:pt idx="38">
                  <c:v>529808071.83765125</c:v>
                </c:pt>
                <c:pt idx="39">
                  <c:v>530295383.6244005</c:v>
                </c:pt>
                <c:pt idx="40">
                  <c:v>530105484.68282664</c:v>
                </c:pt>
                <c:pt idx="41">
                  <c:v>529749899.0015561</c:v>
                </c:pt>
                <c:pt idx="42">
                  <c:v>529586081.29228878</c:v>
                </c:pt>
                <c:pt idx="43">
                  <c:v>529658371.25153023</c:v>
                </c:pt>
                <c:pt idx="44">
                  <c:v>530832371.42207396</c:v>
                </c:pt>
                <c:pt idx="45">
                  <c:v>531195302.44825155</c:v>
                </c:pt>
                <c:pt idx="46">
                  <c:v>531327114.87805277</c:v>
                </c:pt>
                <c:pt idx="47">
                  <c:v>530801164.1395067</c:v>
                </c:pt>
                <c:pt idx="48">
                  <c:v>530550441.90439123</c:v>
                </c:pt>
                <c:pt idx="49">
                  <c:v>531116294.61993641</c:v>
                </c:pt>
                <c:pt idx="50">
                  <c:v>530424453.36790705</c:v>
                </c:pt>
                <c:pt idx="51">
                  <c:v>531955272.7415908</c:v>
                </c:pt>
                <c:pt idx="52">
                  <c:v>532037528.15740019</c:v>
                </c:pt>
                <c:pt idx="53">
                  <c:v>532455295.42766762</c:v>
                </c:pt>
                <c:pt idx="54">
                  <c:v>532396875.01709551</c:v>
                </c:pt>
                <c:pt idx="55">
                  <c:v>532315386.41022927</c:v>
                </c:pt>
                <c:pt idx="56">
                  <c:v>531720972.37183261</c:v>
                </c:pt>
                <c:pt idx="57">
                  <c:v>531226513.20268017</c:v>
                </c:pt>
                <c:pt idx="58">
                  <c:v>531362336.41096216</c:v>
                </c:pt>
                <c:pt idx="59">
                  <c:v>530685600.98560274</c:v>
                </c:pt>
                <c:pt idx="60">
                  <c:v>531638709.19295502</c:v>
                </c:pt>
                <c:pt idx="61">
                  <c:v>531526027.80342704</c:v>
                </c:pt>
                <c:pt idx="62">
                  <c:v>531082492.57198161</c:v>
                </c:pt>
                <c:pt idx="63">
                  <c:v>530802318.67506492</c:v>
                </c:pt>
                <c:pt idx="64">
                  <c:v>532268996.6735124</c:v>
                </c:pt>
                <c:pt idx="65">
                  <c:v>532329057.00894725</c:v>
                </c:pt>
                <c:pt idx="66">
                  <c:v>531447746.73939115</c:v>
                </c:pt>
                <c:pt idx="67">
                  <c:v>529719852.76335198</c:v>
                </c:pt>
                <c:pt idx="68">
                  <c:v>528661735.0583998</c:v>
                </c:pt>
                <c:pt idx="69">
                  <c:v>529332404.13890404</c:v>
                </c:pt>
                <c:pt idx="70">
                  <c:v>529076891.56112808</c:v>
                </c:pt>
                <c:pt idx="71">
                  <c:v>529029203.50838351</c:v>
                </c:pt>
                <c:pt idx="72">
                  <c:v>528531388.35835582</c:v>
                </c:pt>
                <c:pt idx="73">
                  <c:v>529122037.62152982</c:v>
                </c:pt>
                <c:pt idx="74">
                  <c:v>527929357.44422162</c:v>
                </c:pt>
                <c:pt idx="75">
                  <c:v>527813216.3314817</c:v>
                </c:pt>
                <c:pt idx="76">
                  <c:v>527547959.07147157</c:v>
                </c:pt>
                <c:pt idx="77">
                  <c:v>527552174.3668921</c:v>
                </c:pt>
                <c:pt idx="78">
                  <c:v>527304514.65338343</c:v>
                </c:pt>
                <c:pt idx="79">
                  <c:v>527289796.07052898</c:v>
                </c:pt>
                <c:pt idx="80">
                  <c:v>528947469.43530279</c:v>
                </c:pt>
                <c:pt idx="81">
                  <c:v>529050903.69224811</c:v>
                </c:pt>
                <c:pt idx="82">
                  <c:v>529010446.01806891</c:v>
                </c:pt>
                <c:pt idx="83">
                  <c:v>529786617.55819023</c:v>
                </c:pt>
                <c:pt idx="84">
                  <c:v>530320887.0953216</c:v>
                </c:pt>
                <c:pt idx="85">
                  <c:v>529817292.17179096</c:v>
                </c:pt>
                <c:pt idx="86">
                  <c:v>530602514.38059109</c:v>
                </c:pt>
                <c:pt idx="87">
                  <c:v>529967723.3255536</c:v>
                </c:pt>
                <c:pt idx="88">
                  <c:v>529256686.96172071</c:v>
                </c:pt>
                <c:pt idx="89">
                  <c:v>528490789.49938726</c:v>
                </c:pt>
                <c:pt idx="90">
                  <c:v>528864058.41103339</c:v>
                </c:pt>
                <c:pt idx="91">
                  <c:v>528644945.53607011</c:v>
                </c:pt>
                <c:pt idx="92">
                  <c:v>528659370.24514991</c:v>
                </c:pt>
                <c:pt idx="93">
                  <c:v>528163628.01146501</c:v>
                </c:pt>
                <c:pt idx="94">
                  <c:v>527839495.5255031</c:v>
                </c:pt>
                <c:pt idx="95">
                  <c:v>528321075.35139722</c:v>
                </c:pt>
                <c:pt idx="96">
                  <c:v>527698812.22814333</c:v>
                </c:pt>
                <c:pt idx="97">
                  <c:v>528869040.25692987</c:v>
                </c:pt>
                <c:pt idx="98">
                  <c:v>529091958.80749637</c:v>
                </c:pt>
                <c:pt idx="99">
                  <c:v>528974226.46321827</c:v>
                </c:pt>
                <c:pt idx="100">
                  <c:v>529075811.19818288</c:v>
                </c:pt>
              </c:numCache>
            </c:numRef>
          </c:val>
          <c:smooth val="0"/>
          <c:extLst>
            <c:ext xmlns:c16="http://schemas.microsoft.com/office/drawing/2014/chart" uri="{C3380CC4-5D6E-409C-BE32-E72D297353CC}">
              <c16:uniqueId val="{0000000D-4F90-42A6-B9A2-43A647968390}"/>
            </c:ext>
          </c:extLst>
        </c:ser>
        <c:ser>
          <c:idx val="14"/>
          <c:order val="14"/>
          <c:spPr>
            <a:ln w="28575" cap="rnd">
              <a:solidFill>
                <a:schemeClr val="accent3">
                  <a:lumMod val="80000"/>
                  <a:lumOff val="20000"/>
                </a:schemeClr>
              </a:solidFill>
              <a:round/>
            </a:ln>
            <a:effectLst/>
          </c:spPr>
          <c:marker>
            <c:symbol val="none"/>
          </c:marker>
          <c:val>
            <c:numRef>
              <c:f>Montecarlo!$AB$10:$AB$110</c:f>
              <c:numCache>
                <c:formatCode>_ * #.##000_ ;_ * \-#.##000_ ;_ * "-"??_ ;_ @_ </c:formatCode>
                <c:ptCount val="101"/>
                <c:pt idx="0" formatCode="_(* #,##0.00_);_(* \(#,##0.00\);_(* &quot;-&quot;??_);_(@_)">
                  <c:v>529790650.02999997</c:v>
                </c:pt>
                <c:pt idx="1">
                  <c:v>530190509.76708692</c:v>
                </c:pt>
                <c:pt idx="2">
                  <c:v>530752517.04550904</c:v>
                </c:pt>
                <c:pt idx="3">
                  <c:v>531591597.56326938</c:v>
                </c:pt>
                <c:pt idx="4">
                  <c:v>532913153.14185351</c:v>
                </c:pt>
                <c:pt idx="5">
                  <c:v>533078809.78186846</c:v>
                </c:pt>
                <c:pt idx="6">
                  <c:v>532537460.56548911</c:v>
                </c:pt>
                <c:pt idx="7">
                  <c:v>532686736.16376579</c:v>
                </c:pt>
                <c:pt idx="8">
                  <c:v>533043360.7408396</c:v>
                </c:pt>
                <c:pt idx="9">
                  <c:v>533031743.93152344</c:v>
                </c:pt>
                <c:pt idx="10">
                  <c:v>531998012.26788658</c:v>
                </c:pt>
                <c:pt idx="11">
                  <c:v>532889656.46914464</c:v>
                </c:pt>
                <c:pt idx="12">
                  <c:v>533620851.1845094</c:v>
                </c:pt>
                <c:pt idx="13">
                  <c:v>533846419.7219978</c:v>
                </c:pt>
                <c:pt idx="14">
                  <c:v>533856794.22811526</c:v>
                </c:pt>
                <c:pt idx="15">
                  <c:v>534683213.43035275</c:v>
                </c:pt>
                <c:pt idx="16">
                  <c:v>534628163.44352561</c:v>
                </c:pt>
                <c:pt idx="17">
                  <c:v>535365830.94373477</c:v>
                </c:pt>
                <c:pt idx="18">
                  <c:v>534914875.18811911</c:v>
                </c:pt>
                <c:pt idx="19">
                  <c:v>535502367.89588761</c:v>
                </c:pt>
                <c:pt idx="20">
                  <c:v>534887030.72317916</c:v>
                </c:pt>
                <c:pt idx="21">
                  <c:v>534949554.65354341</c:v>
                </c:pt>
                <c:pt idx="22">
                  <c:v>535642011.78784144</c:v>
                </c:pt>
                <c:pt idx="23">
                  <c:v>535615160.12023431</c:v>
                </c:pt>
                <c:pt idx="24">
                  <c:v>536150758.25690782</c:v>
                </c:pt>
                <c:pt idx="25">
                  <c:v>535804958.44376969</c:v>
                </c:pt>
                <c:pt idx="26">
                  <c:v>536126821.325773</c:v>
                </c:pt>
                <c:pt idx="27">
                  <c:v>536165059.39694208</c:v>
                </c:pt>
                <c:pt idx="28">
                  <c:v>536563775.9381004</c:v>
                </c:pt>
                <c:pt idx="29">
                  <c:v>537161279.34045839</c:v>
                </c:pt>
                <c:pt idx="30">
                  <c:v>537322141.77294803</c:v>
                </c:pt>
                <c:pt idx="31">
                  <c:v>537044163.59489501</c:v>
                </c:pt>
                <c:pt idx="32">
                  <c:v>538125435.81107986</c:v>
                </c:pt>
                <c:pt idx="33">
                  <c:v>538631788.87018836</c:v>
                </c:pt>
                <c:pt idx="34">
                  <c:v>537013126.97522485</c:v>
                </c:pt>
                <c:pt idx="35">
                  <c:v>537070276.15380549</c:v>
                </c:pt>
                <c:pt idx="36">
                  <c:v>537015473.87723541</c:v>
                </c:pt>
                <c:pt idx="37">
                  <c:v>537067220.546121</c:v>
                </c:pt>
                <c:pt idx="38">
                  <c:v>536284809.26332629</c:v>
                </c:pt>
                <c:pt idx="39">
                  <c:v>536452647.41895413</c:v>
                </c:pt>
                <c:pt idx="40">
                  <c:v>537001681.26360857</c:v>
                </c:pt>
                <c:pt idx="41">
                  <c:v>537885540.40455866</c:v>
                </c:pt>
                <c:pt idx="42">
                  <c:v>538456686.41942871</c:v>
                </c:pt>
                <c:pt idx="43">
                  <c:v>539824794.77670002</c:v>
                </c:pt>
                <c:pt idx="44">
                  <c:v>540126505.10471869</c:v>
                </c:pt>
                <c:pt idx="45">
                  <c:v>540689901.57125497</c:v>
                </c:pt>
                <c:pt idx="46">
                  <c:v>540972806.17052126</c:v>
                </c:pt>
                <c:pt idx="47">
                  <c:v>540745889.12751937</c:v>
                </c:pt>
                <c:pt idx="48">
                  <c:v>541741633.75521064</c:v>
                </c:pt>
                <c:pt idx="49">
                  <c:v>542204308.798612</c:v>
                </c:pt>
                <c:pt idx="50">
                  <c:v>543400884.05056858</c:v>
                </c:pt>
                <c:pt idx="51">
                  <c:v>543720821.15794742</c:v>
                </c:pt>
                <c:pt idx="52">
                  <c:v>544643414.51392186</c:v>
                </c:pt>
                <c:pt idx="53">
                  <c:v>544693035.6750567</c:v>
                </c:pt>
                <c:pt idx="54">
                  <c:v>544482905.82704484</c:v>
                </c:pt>
                <c:pt idx="55">
                  <c:v>543599531.87314069</c:v>
                </c:pt>
                <c:pt idx="56">
                  <c:v>543022166.86264753</c:v>
                </c:pt>
                <c:pt idx="57">
                  <c:v>542516397.69670355</c:v>
                </c:pt>
                <c:pt idx="58">
                  <c:v>542608164.88438106</c:v>
                </c:pt>
                <c:pt idx="59">
                  <c:v>541569553.09595847</c:v>
                </c:pt>
                <c:pt idx="60">
                  <c:v>541728650.97380638</c:v>
                </c:pt>
                <c:pt idx="61">
                  <c:v>542304447.96076083</c:v>
                </c:pt>
                <c:pt idx="62">
                  <c:v>541774489.93852699</c:v>
                </c:pt>
                <c:pt idx="63">
                  <c:v>541127950.51125932</c:v>
                </c:pt>
                <c:pt idx="64">
                  <c:v>541685456.56688261</c:v>
                </c:pt>
                <c:pt idx="65">
                  <c:v>542409351.05260062</c:v>
                </c:pt>
                <c:pt idx="66">
                  <c:v>542009641.3662914</c:v>
                </c:pt>
                <c:pt idx="67">
                  <c:v>541642821.62763274</c:v>
                </c:pt>
                <c:pt idx="68">
                  <c:v>540609792.57775164</c:v>
                </c:pt>
                <c:pt idx="69">
                  <c:v>539719219.57991576</c:v>
                </c:pt>
                <c:pt idx="70">
                  <c:v>540124633.2369616</c:v>
                </c:pt>
                <c:pt idx="71">
                  <c:v>539662165.57419133</c:v>
                </c:pt>
                <c:pt idx="72">
                  <c:v>540248187.98478675</c:v>
                </c:pt>
                <c:pt idx="73">
                  <c:v>541205092.24330497</c:v>
                </c:pt>
                <c:pt idx="74">
                  <c:v>541358153.73876703</c:v>
                </c:pt>
                <c:pt idx="75">
                  <c:v>541688730.49063492</c:v>
                </c:pt>
                <c:pt idx="76">
                  <c:v>540644292.03713155</c:v>
                </c:pt>
                <c:pt idx="77">
                  <c:v>541340901.12797725</c:v>
                </c:pt>
                <c:pt idx="78">
                  <c:v>541747161.62633169</c:v>
                </c:pt>
                <c:pt idx="79">
                  <c:v>539416048.23404539</c:v>
                </c:pt>
                <c:pt idx="80">
                  <c:v>538255088.02656329</c:v>
                </c:pt>
                <c:pt idx="81">
                  <c:v>537595294.89107478</c:v>
                </c:pt>
                <c:pt idx="82">
                  <c:v>538481022.71330547</c:v>
                </c:pt>
                <c:pt idx="83">
                  <c:v>538287212.29051352</c:v>
                </c:pt>
                <c:pt idx="84">
                  <c:v>538532144.78704906</c:v>
                </c:pt>
                <c:pt idx="85">
                  <c:v>540030463.60081875</c:v>
                </c:pt>
                <c:pt idx="86">
                  <c:v>540828801.11693311</c:v>
                </c:pt>
                <c:pt idx="87">
                  <c:v>542165504.20687616</c:v>
                </c:pt>
                <c:pt idx="88">
                  <c:v>542885661.48705232</c:v>
                </c:pt>
                <c:pt idx="89">
                  <c:v>542282402.60059476</c:v>
                </c:pt>
                <c:pt idx="90">
                  <c:v>543413969.47560668</c:v>
                </c:pt>
                <c:pt idx="91">
                  <c:v>542672137.52175307</c:v>
                </c:pt>
                <c:pt idx="92">
                  <c:v>543647060.78561008</c:v>
                </c:pt>
                <c:pt idx="93">
                  <c:v>543622537.61079216</c:v>
                </c:pt>
                <c:pt idx="94">
                  <c:v>542815669.0370481</c:v>
                </c:pt>
                <c:pt idx="95">
                  <c:v>541757942.40582836</c:v>
                </c:pt>
                <c:pt idx="96">
                  <c:v>542698079.20539284</c:v>
                </c:pt>
                <c:pt idx="97">
                  <c:v>543246506.1368798</c:v>
                </c:pt>
                <c:pt idx="98">
                  <c:v>543902570.93065679</c:v>
                </c:pt>
                <c:pt idx="99">
                  <c:v>544241905.27183151</c:v>
                </c:pt>
                <c:pt idx="100">
                  <c:v>545299456.37614632</c:v>
                </c:pt>
              </c:numCache>
            </c:numRef>
          </c:val>
          <c:smooth val="0"/>
          <c:extLst>
            <c:ext xmlns:c16="http://schemas.microsoft.com/office/drawing/2014/chart" uri="{C3380CC4-5D6E-409C-BE32-E72D297353CC}">
              <c16:uniqueId val="{0000000E-4F90-42A6-B9A2-43A647968390}"/>
            </c:ext>
          </c:extLst>
        </c:ser>
        <c:ser>
          <c:idx val="15"/>
          <c:order val="15"/>
          <c:spPr>
            <a:ln w="28575" cap="rnd">
              <a:solidFill>
                <a:schemeClr val="accent4">
                  <a:lumMod val="80000"/>
                  <a:lumOff val="20000"/>
                </a:schemeClr>
              </a:solidFill>
              <a:round/>
            </a:ln>
            <a:effectLst/>
          </c:spPr>
          <c:marker>
            <c:symbol val="none"/>
          </c:marker>
          <c:val>
            <c:numRef>
              <c:f>Montecarlo!$AC$10:$AC$110</c:f>
              <c:numCache>
                <c:formatCode>_ * #.##000_ ;_ * \-#.##000_ ;_ * "-"??_ ;_ @_ </c:formatCode>
                <c:ptCount val="101"/>
                <c:pt idx="0" formatCode="_(* #,##0.00_);_(* \(#,##0.00\);_(* &quot;-&quot;??_);_(@_)">
                  <c:v>529790650.02999997</c:v>
                </c:pt>
                <c:pt idx="1">
                  <c:v>529996706.48072124</c:v>
                </c:pt>
                <c:pt idx="2">
                  <c:v>529769822.37063175</c:v>
                </c:pt>
                <c:pt idx="3">
                  <c:v>530051761.12553704</c:v>
                </c:pt>
                <c:pt idx="4">
                  <c:v>531272441.19809413</c:v>
                </c:pt>
                <c:pt idx="5">
                  <c:v>531689025.11324179</c:v>
                </c:pt>
                <c:pt idx="6">
                  <c:v>531484082.58269352</c:v>
                </c:pt>
                <c:pt idx="7">
                  <c:v>531200968.53314722</c:v>
                </c:pt>
                <c:pt idx="8">
                  <c:v>532251711.75085551</c:v>
                </c:pt>
                <c:pt idx="9">
                  <c:v>531987173.73014402</c:v>
                </c:pt>
                <c:pt idx="10">
                  <c:v>531784415.89254504</c:v>
                </c:pt>
                <c:pt idx="11">
                  <c:v>531574136.55745143</c:v>
                </c:pt>
                <c:pt idx="12">
                  <c:v>530948025.86695462</c:v>
                </c:pt>
                <c:pt idx="13">
                  <c:v>531034650.90366614</c:v>
                </c:pt>
                <c:pt idx="14">
                  <c:v>531578834.52942616</c:v>
                </c:pt>
                <c:pt idx="15">
                  <c:v>532665633.77686077</c:v>
                </c:pt>
                <c:pt idx="16">
                  <c:v>531967348.39405024</c:v>
                </c:pt>
                <c:pt idx="17">
                  <c:v>533094238.62907594</c:v>
                </c:pt>
                <c:pt idx="18">
                  <c:v>533377614.17093354</c:v>
                </c:pt>
                <c:pt idx="19">
                  <c:v>533623258.07673728</c:v>
                </c:pt>
                <c:pt idx="20">
                  <c:v>534758214.91600585</c:v>
                </c:pt>
                <c:pt idx="21">
                  <c:v>534784721.00319123</c:v>
                </c:pt>
                <c:pt idx="22">
                  <c:v>534256543.66798913</c:v>
                </c:pt>
                <c:pt idx="23">
                  <c:v>533903553.80966103</c:v>
                </c:pt>
                <c:pt idx="24">
                  <c:v>534065913.78386354</c:v>
                </c:pt>
                <c:pt idx="25">
                  <c:v>534493620.47878712</c:v>
                </c:pt>
                <c:pt idx="26">
                  <c:v>534357261.9579078</c:v>
                </c:pt>
                <c:pt idx="27">
                  <c:v>534469743.44738978</c:v>
                </c:pt>
                <c:pt idx="28">
                  <c:v>535107817.17938089</c:v>
                </c:pt>
                <c:pt idx="29">
                  <c:v>534060798.41568977</c:v>
                </c:pt>
                <c:pt idx="30">
                  <c:v>532974848.93307465</c:v>
                </c:pt>
                <c:pt idx="31">
                  <c:v>532900730.64907545</c:v>
                </c:pt>
                <c:pt idx="32">
                  <c:v>531737816.1380797</c:v>
                </c:pt>
                <c:pt idx="33">
                  <c:v>532013631.98232281</c:v>
                </c:pt>
                <c:pt idx="34">
                  <c:v>532629803.95079333</c:v>
                </c:pt>
                <c:pt idx="35">
                  <c:v>534057498.4873358</c:v>
                </c:pt>
                <c:pt idx="36">
                  <c:v>534800019.62802327</c:v>
                </c:pt>
                <c:pt idx="37">
                  <c:v>536788069.64888138</c:v>
                </c:pt>
                <c:pt idx="38">
                  <c:v>536608016.4698748</c:v>
                </c:pt>
                <c:pt idx="39">
                  <c:v>535836671.71153754</c:v>
                </c:pt>
                <c:pt idx="40">
                  <c:v>535151567.63689166</c:v>
                </c:pt>
                <c:pt idx="41">
                  <c:v>535025221.56862861</c:v>
                </c:pt>
                <c:pt idx="42">
                  <c:v>534356195.44133657</c:v>
                </c:pt>
                <c:pt idx="43">
                  <c:v>533601811.63680434</c:v>
                </c:pt>
                <c:pt idx="44">
                  <c:v>534411890.57422149</c:v>
                </c:pt>
                <c:pt idx="45">
                  <c:v>535193476.99214512</c:v>
                </c:pt>
                <c:pt idx="46">
                  <c:v>534894375.21679032</c:v>
                </c:pt>
                <c:pt idx="47">
                  <c:v>535017812.58534187</c:v>
                </c:pt>
                <c:pt idx="48">
                  <c:v>534428346.58352059</c:v>
                </c:pt>
                <c:pt idx="49">
                  <c:v>535934595.19534844</c:v>
                </c:pt>
                <c:pt idx="50">
                  <c:v>536985384.72833526</c:v>
                </c:pt>
                <c:pt idx="51">
                  <c:v>537125765.20211256</c:v>
                </c:pt>
                <c:pt idx="52">
                  <c:v>536465379.6467362</c:v>
                </c:pt>
                <c:pt idx="53">
                  <c:v>536706205.90330547</c:v>
                </c:pt>
                <c:pt idx="54">
                  <c:v>537392584.16544914</c:v>
                </c:pt>
                <c:pt idx="55">
                  <c:v>537328520.14224827</c:v>
                </c:pt>
                <c:pt idx="56">
                  <c:v>537504090.80013525</c:v>
                </c:pt>
                <c:pt idx="57">
                  <c:v>537500136.31555176</c:v>
                </c:pt>
                <c:pt idx="58">
                  <c:v>537940207.89554095</c:v>
                </c:pt>
                <c:pt idx="59">
                  <c:v>537789190.36727905</c:v>
                </c:pt>
                <c:pt idx="60">
                  <c:v>538173742.03339696</c:v>
                </c:pt>
                <c:pt idx="61">
                  <c:v>538846685.53285098</c:v>
                </c:pt>
                <c:pt idx="62">
                  <c:v>539510093.3186444</c:v>
                </c:pt>
                <c:pt idx="63">
                  <c:v>539797361.62135959</c:v>
                </c:pt>
                <c:pt idx="64">
                  <c:v>539664926.41607392</c:v>
                </c:pt>
                <c:pt idx="65">
                  <c:v>539691350.12676287</c:v>
                </c:pt>
                <c:pt idx="66">
                  <c:v>540623197.19356668</c:v>
                </c:pt>
                <c:pt idx="67">
                  <c:v>539352898.31714654</c:v>
                </c:pt>
                <c:pt idx="68">
                  <c:v>540045593.81871593</c:v>
                </c:pt>
                <c:pt idx="69">
                  <c:v>539245669.31277871</c:v>
                </c:pt>
                <c:pt idx="70">
                  <c:v>538887173.87661827</c:v>
                </c:pt>
                <c:pt idx="71">
                  <c:v>539664841.39361036</c:v>
                </c:pt>
                <c:pt idx="72">
                  <c:v>539937152.05567765</c:v>
                </c:pt>
                <c:pt idx="73">
                  <c:v>538458446.81897473</c:v>
                </c:pt>
                <c:pt idx="74">
                  <c:v>539726514.70491016</c:v>
                </c:pt>
                <c:pt idx="75">
                  <c:v>539530995.6477015</c:v>
                </c:pt>
                <c:pt idx="76">
                  <c:v>540064142.69450104</c:v>
                </c:pt>
                <c:pt idx="77">
                  <c:v>541605162.56494272</c:v>
                </c:pt>
                <c:pt idx="78">
                  <c:v>541280140.73515558</c:v>
                </c:pt>
                <c:pt idx="79">
                  <c:v>540361444.45907688</c:v>
                </c:pt>
                <c:pt idx="80">
                  <c:v>540147552.74806964</c:v>
                </c:pt>
                <c:pt idx="81">
                  <c:v>540250313.86909485</c:v>
                </c:pt>
                <c:pt idx="82">
                  <c:v>539449058.57894039</c:v>
                </c:pt>
                <c:pt idx="83">
                  <c:v>537690084.96703494</c:v>
                </c:pt>
                <c:pt idx="84">
                  <c:v>538213537.0850178</c:v>
                </c:pt>
                <c:pt idx="85">
                  <c:v>538059547.08204257</c:v>
                </c:pt>
                <c:pt idx="86">
                  <c:v>538536000.030393</c:v>
                </c:pt>
                <c:pt idx="87">
                  <c:v>539595093.13909018</c:v>
                </c:pt>
                <c:pt idx="88">
                  <c:v>539515372.23856843</c:v>
                </c:pt>
                <c:pt idx="89">
                  <c:v>539883247.07056546</c:v>
                </c:pt>
                <c:pt idx="90">
                  <c:v>539603697.09497035</c:v>
                </c:pt>
                <c:pt idx="91">
                  <c:v>539556251.1122154</c:v>
                </c:pt>
                <c:pt idx="92">
                  <c:v>539870090.23129249</c:v>
                </c:pt>
                <c:pt idx="93">
                  <c:v>539424195.30927801</c:v>
                </c:pt>
                <c:pt idx="94">
                  <c:v>538516921.36499107</c:v>
                </c:pt>
                <c:pt idx="95">
                  <c:v>537611523.23086369</c:v>
                </c:pt>
                <c:pt idx="96">
                  <c:v>536926549.29673362</c:v>
                </c:pt>
                <c:pt idx="97">
                  <c:v>537501287.71681261</c:v>
                </c:pt>
                <c:pt idx="98">
                  <c:v>537672894.83100605</c:v>
                </c:pt>
                <c:pt idx="99">
                  <c:v>538867239.49944985</c:v>
                </c:pt>
                <c:pt idx="100">
                  <c:v>540347273.27507818</c:v>
                </c:pt>
              </c:numCache>
            </c:numRef>
          </c:val>
          <c:smooth val="0"/>
          <c:extLst>
            <c:ext xmlns:c16="http://schemas.microsoft.com/office/drawing/2014/chart" uri="{C3380CC4-5D6E-409C-BE32-E72D297353CC}">
              <c16:uniqueId val="{0000000F-4F90-42A6-B9A2-43A647968390}"/>
            </c:ext>
          </c:extLst>
        </c:ser>
        <c:ser>
          <c:idx val="16"/>
          <c:order val="16"/>
          <c:spPr>
            <a:ln w="28575" cap="rnd">
              <a:solidFill>
                <a:schemeClr val="accent5">
                  <a:lumMod val="80000"/>
                  <a:lumOff val="20000"/>
                </a:schemeClr>
              </a:solidFill>
              <a:round/>
            </a:ln>
            <a:effectLst/>
          </c:spPr>
          <c:marker>
            <c:symbol val="none"/>
          </c:marker>
          <c:val>
            <c:numRef>
              <c:f>Montecarlo!$AD$10:$AD$110</c:f>
              <c:numCache>
                <c:formatCode>_ * #.##000_ ;_ * \-#.##000_ ;_ * "-"??_ ;_ @_ </c:formatCode>
                <c:ptCount val="101"/>
                <c:pt idx="0" formatCode="_(* #,##0.00_);_(* \(#,##0.00\);_(* &quot;-&quot;??_);_(@_)">
                  <c:v>529790650.02999997</c:v>
                </c:pt>
                <c:pt idx="1">
                  <c:v>529256067.77664411</c:v>
                </c:pt>
                <c:pt idx="2">
                  <c:v>530501631.08948117</c:v>
                </c:pt>
                <c:pt idx="3">
                  <c:v>530489101.2518062</c:v>
                </c:pt>
                <c:pt idx="4">
                  <c:v>530468917.32782513</c:v>
                </c:pt>
                <c:pt idx="5">
                  <c:v>529845994.47415811</c:v>
                </c:pt>
                <c:pt idx="6">
                  <c:v>529927939.94703388</c:v>
                </c:pt>
                <c:pt idx="7">
                  <c:v>530600362.04287851</c:v>
                </c:pt>
                <c:pt idx="8">
                  <c:v>529790091.28270793</c:v>
                </c:pt>
                <c:pt idx="9">
                  <c:v>529288397.21036458</c:v>
                </c:pt>
                <c:pt idx="10">
                  <c:v>528772274.48622298</c:v>
                </c:pt>
                <c:pt idx="11">
                  <c:v>529287405.91663247</c:v>
                </c:pt>
                <c:pt idx="12">
                  <c:v>528597369.76372421</c:v>
                </c:pt>
                <c:pt idx="13">
                  <c:v>529319357.16781688</c:v>
                </c:pt>
                <c:pt idx="14">
                  <c:v>528970626.81014031</c:v>
                </c:pt>
                <c:pt idx="15">
                  <c:v>528298907.80323631</c:v>
                </c:pt>
                <c:pt idx="16">
                  <c:v>528863684.6513164</c:v>
                </c:pt>
                <c:pt idx="17">
                  <c:v>528283118.73776048</c:v>
                </c:pt>
                <c:pt idx="18">
                  <c:v>528423200.92447597</c:v>
                </c:pt>
                <c:pt idx="19">
                  <c:v>527073964.4886055</c:v>
                </c:pt>
                <c:pt idx="20">
                  <c:v>527468490.08446389</c:v>
                </c:pt>
                <c:pt idx="21">
                  <c:v>527672669.69699121</c:v>
                </c:pt>
                <c:pt idx="22">
                  <c:v>527599736.74179733</c:v>
                </c:pt>
                <c:pt idx="23">
                  <c:v>526425912.12183982</c:v>
                </c:pt>
                <c:pt idx="24">
                  <c:v>526531555.69438314</c:v>
                </c:pt>
                <c:pt idx="25">
                  <c:v>528044834.98087484</c:v>
                </c:pt>
                <c:pt idx="26">
                  <c:v>528220838.3225767</c:v>
                </c:pt>
                <c:pt idx="27">
                  <c:v>528015797.82590359</c:v>
                </c:pt>
                <c:pt idx="28">
                  <c:v>527779710.50451612</c:v>
                </c:pt>
                <c:pt idx="29">
                  <c:v>527901322.89925981</c:v>
                </c:pt>
                <c:pt idx="30">
                  <c:v>528210491.05689394</c:v>
                </c:pt>
                <c:pt idx="31">
                  <c:v>527992661.53401154</c:v>
                </c:pt>
                <c:pt idx="32">
                  <c:v>528035390.70871443</c:v>
                </c:pt>
                <c:pt idx="33">
                  <c:v>528335380.72155893</c:v>
                </c:pt>
                <c:pt idx="34">
                  <c:v>528707488.69756204</c:v>
                </c:pt>
                <c:pt idx="35">
                  <c:v>529275261.75415713</c:v>
                </c:pt>
                <c:pt idx="36">
                  <c:v>530165647.22702533</c:v>
                </c:pt>
                <c:pt idx="37">
                  <c:v>529430169.5888043</c:v>
                </c:pt>
                <c:pt idx="38">
                  <c:v>529414725.03312057</c:v>
                </c:pt>
                <c:pt idx="39">
                  <c:v>529089832.42684674</c:v>
                </c:pt>
                <c:pt idx="40">
                  <c:v>529475007.7957412</c:v>
                </c:pt>
                <c:pt idx="41">
                  <c:v>530361225.27494949</c:v>
                </c:pt>
                <c:pt idx="42">
                  <c:v>529947378.31742203</c:v>
                </c:pt>
                <c:pt idx="43">
                  <c:v>530592246.6915924</c:v>
                </c:pt>
                <c:pt idx="44">
                  <c:v>529874578.0608806</c:v>
                </c:pt>
                <c:pt idx="45">
                  <c:v>529826008.64524102</c:v>
                </c:pt>
                <c:pt idx="46">
                  <c:v>531326915.5757457</c:v>
                </c:pt>
                <c:pt idx="47">
                  <c:v>532359263.93784165</c:v>
                </c:pt>
                <c:pt idx="48">
                  <c:v>531994898.07948518</c:v>
                </c:pt>
                <c:pt idx="49">
                  <c:v>532008894.33221185</c:v>
                </c:pt>
                <c:pt idx="50">
                  <c:v>531099433.73009288</c:v>
                </c:pt>
                <c:pt idx="51">
                  <c:v>529974512.63964558</c:v>
                </c:pt>
                <c:pt idx="52">
                  <c:v>531110050.07852113</c:v>
                </c:pt>
                <c:pt idx="53">
                  <c:v>530397285.39279103</c:v>
                </c:pt>
                <c:pt idx="54">
                  <c:v>529718360.73229063</c:v>
                </c:pt>
                <c:pt idx="55">
                  <c:v>530309309.65701729</c:v>
                </c:pt>
                <c:pt idx="56">
                  <c:v>529963194.71488684</c:v>
                </c:pt>
                <c:pt idx="57">
                  <c:v>529412165.43323392</c:v>
                </c:pt>
                <c:pt idx="58">
                  <c:v>528997990.50303251</c:v>
                </c:pt>
                <c:pt idx="59">
                  <c:v>528482212.0327642</c:v>
                </c:pt>
                <c:pt idx="60">
                  <c:v>529250592.86903226</c:v>
                </c:pt>
                <c:pt idx="61">
                  <c:v>529072888.49742484</c:v>
                </c:pt>
                <c:pt idx="62">
                  <c:v>528076029.87560946</c:v>
                </c:pt>
                <c:pt idx="63">
                  <c:v>528534079.7655412</c:v>
                </c:pt>
                <c:pt idx="64">
                  <c:v>528577032.4913063</c:v>
                </c:pt>
                <c:pt idx="65">
                  <c:v>528038972.04623944</c:v>
                </c:pt>
                <c:pt idx="66">
                  <c:v>528357977.67796314</c:v>
                </c:pt>
                <c:pt idx="67">
                  <c:v>527563365.45727688</c:v>
                </c:pt>
                <c:pt idx="68">
                  <c:v>527483119.77870858</c:v>
                </c:pt>
                <c:pt idx="69">
                  <c:v>527106834.12073201</c:v>
                </c:pt>
                <c:pt idx="70">
                  <c:v>527290277.64397812</c:v>
                </c:pt>
                <c:pt idx="71">
                  <c:v>526928279.3710857</c:v>
                </c:pt>
                <c:pt idx="72">
                  <c:v>526742248.0478031</c:v>
                </c:pt>
                <c:pt idx="73">
                  <c:v>525626389.53769743</c:v>
                </c:pt>
                <c:pt idx="74">
                  <c:v>525483537.05786133</c:v>
                </c:pt>
                <c:pt idx="75">
                  <c:v>525182055.37352037</c:v>
                </c:pt>
                <c:pt idx="76">
                  <c:v>524547102.91293728</c:v>
                </c:pt>
                <c:pt idx="77">
                  <c:v>524205385.51334971</c:v>
                </c:pt>
                <c:pt idx="78">
                  <c:v>524114581.43836856</c:v>
                </c:pt>
                <c:pt idx="79">
                  <c:v>523492600.72860694</c:v>
                </c:pt>
                <c:pt idx="80">
                  <c:v>522638901.11030972</c:v>
                </c:pt>
                <c:pt idx="81">
                  <c:v>522124639.55540645</c:v>
                </c:pt>
                <c:pt idx="82">
                  <c:v>522265509.59793812</c:v>
                </c:pt>
                <c:pt idx="83">
                  <c:v>522587350.89178509</c:v>
                </c:pt>
                <c:pt idx="84">
                  <c:v>524068475.94659054</c:v>
                </c:pt>
                <c:pt idx="85">
                  <c:v>523211102.63401014</c:v>
                </c:pt>
                <c:pt idx="86">
                  <c:v>522686011.24937731</c:v>
                </c:pt>
                <c:pt idx="87">
                  <c:v>522041609.71616542</c:v>
                </c:pt>
                <c:pt idx="88">
                  <c:v>523025404.73865598</c:v>
                </c:pt>
                <c:pt idx="89">
                  <c:v>522262233.67634737</c:v>
                </c:pt>
                <c:pt idx="90">
                  <c:v>521989914.57322258</c:v>
                </c:pt>
                <c:pt idx="91">
                  <c:v>522119822.26752001</c:v>
                </c:pt>
                <c:pt idx="92">
                  <c:v>522076969.62466532</c:v>
                </c:pt>
                <c:pt idx="93">
                  <c:v>522269294.17297453</c:v>
                </c:pt>
                <c:pt idx="94">
                  <c:v>522958089.61773461</c:v>
                </c:pt>
                <c:pt idx="95">
                  <c:v>522317542.20115978</c:v>
                </c:pt>
                <c:pt idx="96">
                  <c:v>523709549.71119225</c:v>
                </c:pt>
                <c:pt idx="97">
                  <c:v>523717962.62899095</c:v>
                </c:pt>
                <c:pt idx="98">
                  <c:v>522951445.25315267</c:v>
                </c:pt>
                <c:pt idx="99">
                  <c:v>522839749.24364012</c:v>
                </c:pt>
                <c:pt idx="100">
                  <c:v>523126498.13675582</c:v>
                </c:pt>
              </c:numCache>
            </c:numRef>
          </c:val>
          <c:smooth val="0"/>
          <c:extLst>
            <c:ext xmlns:c16="http://schemas.microsoft.com/office/drawing/2014/chart" uri="{C3380CC4-5D6E-409C-BE32-E72D297353CC}">
              <c16:uniqueId val="{00000010-4F90-42A6-B9A2-43A647968390}"/>
            </c:ext>
          </c:extLst>
        </c:ser>
        <c:ser>
          <c:idx val="17"/>
          <c:order val="17"/>
          <c:spPr>
            <a:ln w="28575" cap="rnd">
              <a:solidFill>
                <a:schemeClr val="accent6">
                  <a:lumMod val="80000"/>
                  <a:lumOff val="20000"/>
                </a:schemeClr>
              </a:solidFill>
              <a:round/>
            </a:ln>
            <a:effectLst/>
          </c:spPr>
          <c:marker>
            <c:symbol val="none"/>
          </c:marker>
          <c:val>
            <c:numRef>
              <c:f>Montecarlo!$AE$10:$AE$110</c:f>
              <c:numCache>
                <c:formatCode>_ * #.##000_ ;_ * \-#.##000_ ;_ * "-"??_ ;_ @_ </c:formatCode>
                <c:ptCount val="101"/>
                <c:pt idx="0" formatCode="_(* #,##0.00_);_(* \(#,##0.00\);_(* &quot;-&quot;??_);_(@_)">
                  <c:v>529790650.02999997</c:v>
                </c:pt>
                <c:pt idx="1">
                  <c:v>529318581.8107906</c:v>
                </c:pt>
                <c:pt idx="2">
                  <c:v>528493307.07073432</c:v>
                </c:pt>
                <c:pt idx="3">
                  <c:v>528825351.31502396</c:v>
                </c:pt>
                <c:pt idx="4">
                  <c:v>529001911.74912679</c:v>
                </c:pt>
                <c:pt idx="5">
                  <c:v>528445426.2704277</c:v>
                </c:pt>
                <c:pt idx="6">
                  <c:v>528602313.96153283</c:v>
                </c:pt>
                <c:pt idx="7">
                  <c:v>528325329.20003718</c:v>
                </c:pt>
                <c:pt idx="8">
                  <c:v>528017129.95756596</c:v>
                </c:pt>
                <c:pt idx="9">
                  <c:v>528419143.97387123</c:v>
                </c:pt>
                <c:pt idx="10">
                  <c:v>528199726.76078951</c:v>
                </c:pt>
                <c:pt idx="11">
                  <c:v>528146477.35928315</c:v>
                </c:pt>
                <c:pt idx="12">
                  <c:v>528511134.51224357</c:v>
                </c:pt>
                <c:pt idx="13">
                  <c:v>527403712.74071383</c:v>
                </c:pt>
                <c:pt idx="14">
                  <c:v>527951955.75215197</c:v>
                </c:pt>
                <c:pt idx="15">
                  <c:v>527712293.46987355</c:v>
                </c:pt>
                <c:pt idx="16">
                  <c:v>527073526.30272537</c:v>
                </c:pt>
                <c:pt idx="17">
                  <c:v>526385007.27409166</c:v>
                </c:pt>
                <c:pt idx="18">
                  <c:v>527571069.07031214</c:v>
                </c:pt>
                <c:pt idx="19">
                  <c:v>527371273.46100527</c:v>
                </c:pt>
                <c:pt idx="20">
                  <c:v>526397356.39376962</c:v>
                </c:pt>
                <c:pt idx="21">
                  <c:v>527743516.46674758</c:v>
                </c:pt>
                <c:pt idx="22">
                  <c:v>528368915.74924582</c:v>
                </c:pt>
                <c:pt idx="23">
                  <c:v>527430073.78983039</c:v>
                </c:pt>
                <c:pt idx="24">
                  <c:v>527520104.81219852</c:v>
                </c:pt>
                <c:pt idx="25">
                  <c:v>526936393.03265947</c:v>
                </c:pt>
                <c:pt idx="26">
                  <c:v>527652364.61629683</c:v>
                </c:pt>
                <c:pt idx="27">
                  <c:v>528484008.36317033</c:v>
                </c:pt>
                <c:pt idx="28">
                  <c:v>527440879.00486815</c:v>
                </c:pt>
                <c:pt idx="29">
                  <c:v>526774738.53775454</c:v>
                </c:pt>
                <c:pt idx="30">
                  <c:v>526366679.22659588</c:v>
                </c:pt>
                <c:pt idx="31">
                  <c:v>527145979.0886758</c:v>
                </c:pt>
                <c:pt idx="32">
                  <c:v>528229034.74705631</c:v>
                </c:pt>
                <c:pt idx="33">
                  <c:v>528739799.68588012</c:v>
                </c:pt>
                <c:pt idx="34">
                  <c:v>529442503.26705456</c:v>
                </c:pt>
                <c:pt idx="35">
                  <c:v>528743894.25920784</c:v>
                </c:pt>
                <c:pt idx="36">
                  <c:v>528794107.90800041</c:v>
                </c:pt>
                <c:pt idx="37">
                  <c:v>529295174.73051113</c:v>
                </c:pt>
                <c:pt idx="38">
                  <c:v>527668452.41051453</c:v>
                </c:pt>
                <c:pt idx="39">
                  <c:v>528194158.53336221</c:v>
                </c:pt>
                <c:pt idx="40">
                  <c:v>528487656.30259752</c:v>
                </c:pt>
                <c:pt idx="41">
                  <c:v>529121870.01968718</c:v>
                </c:pt>
                <c:pt idx="42">
                  <c:v>528533536.06566465</c:v>
                </c:pt>
                <c:pt idx="43">
                  <c:v>527760040.59865803</c:v>
                </c:pt>
                <c:pt idx="44">
                  <c:v>528238244.81974441</c:v>
                </c:pt>
                <c:pt idx="45">
                  <c:v>527237445.01903087</c:v>
                </c:pt>
                <c:pt idx="46">
                  <c:v>527527009.8857047</c:v>
                </c:pt>
                <c:pt idx="47">
                  <c:v>526588313.28818017</c:v>
                </c:pt>
                <c:pt idx="48">
                  <c:v>527005534.65429085</c:v>
                </c:pt>
                <c:pt idx="49">
                  <c:v>527784488.34980804</c:v>
                </c:pt>
                <c:pt idx="50">
                  <c:v>527956144.51604378</c:v>
                </c:pt>
                <c:pt idx="51">
                  <c:v>526213748.67563552</c:v>
                </c:pt>
                <c:pt idx="52">
                  <c:v>527319108.41074687</c:v>
                </c:pt>
                <c:pt idx="53">
                  <c:v>528352486.00741237</c:v>
                </c:pt>
                <c:pt idx="54">
                  <c:v>528136541.82481718</c:v>
                </c:pt>
                <c:pt idx="55">
                  <c:v>528216917.31917846</c:v>
                </c:pt>
                <c:pt idx="56">
                  <c:v>528681590.52883643</c:v>
                </c:pt>
                <c:pt idx="57">
                  <c:v>528857744.10247666</c:v>
                </c:pt>
                <c:pt idx="58">
                  <c:v>527302513.72722852</c:v>
                </c:pt>
                <c:pt idx="59">
                  <c:v>526791009.45298451</c:v>
                </c:pt>
                <c:pt idx="60">
                  <c:v>527549896.98369402</c:v>
                </c:pt>
                <c:pt idx="61">
                  <c:v>528274209.91343123</c:v>
                </c:pt>
                <c:pt idx="62">
                  <c:v>527743247.43836254</c:v>
                </c:pt>
                <c:pt idx="63">
                  <c:v>526563298.85538673</c:v>
                </c:pt>
                <c:pt idx="64">
                  <c:v>525200511.48421133</c:v>
                </c:pt>
                <c:pt idx="65">
                  <c:v>524167168.6333158</c:v>
                </c:pt>
                <c:pt idx="66">
                  <c:v>524499305.75962782</c:v>
                </c:pt>
                <c:pt idx="67">
                  <c:v>524147385.83221257</c:v>
                </c:pt>
                <c:pt idx="68">
                  <c:v>523950361.8299703</c:v>
                </c:pt>
                <c:pt idx="69">
                  <c:v>524245180.18378425</c:v>
                </c:pt>
                <c:pt idx="70">
                  <c:v>524485600.5828011</c:v>
                </c:pt>
                <c:pt idx="71">
                  <c:v>524921378.11209023</c:v>
                </c:pt>
                <c:pt idx="72">
                  <c:v>525464224.89148486</c:v>
                </c:pt>
                <c:pt idx="73">
                  <c:v>525301904.33848357</c:v>
                </c:pt>
                <c:pt idx="74">
                  <c:v>525455523.49724048</c:v>
                </c:pt>
                <c:pt idx="75">
                  <c:v>524886797.19850457</c:v>
                </c:pt>
                <c:pt idx="76">
                  <c:v>526002016.28762609</c:v>
                </c:pt>
                <c:pt idx="77">
                  <c:v>526740956.70581412</c:v>
                </c:pt>
                <c:pt idx="78">
                  <c:v>526254187.07787108</c:v>
                </c:pt>
                <c:pt idx="79">
                  <c:v>526660023.83449101</c:v>
                </c:pt>
                <c:pt idx="80">
                  <c:v>526263169.03452998</c:v>
                </c:pt>
                <c:pt idx="81">
                  <c:v>527187835.45151216</c:v>
                </c:pt>
                <c:pt idx="82">
                  <c:v>527843399.73486811</c:v>
                </c:pt>
                <c:pt idx="83">
                  <c:v>527188739.18678373</c:v>
                </c:pt>
                <c:pt idx="84">
                  <c:v>526736001.07129109</c:v>
                </c:pt>
                <c:pt idx="85">
                  <c:v>526608302.98751509</c:v>
                </c:pt>
                <c:pt idx="86">
                  <c:v>527456405.79012167</c:v>
                </c:pt>
                <c:pt idx="87">
                  <c:v>527157732.98287916</c:v>
                </c:pt>
                <c:pt idx="88">
                  <c:v>528159582.77468306</c:v>
                </c:pt>
                <c:pt idx="89">
                  <c:v>527802876.30627531</c:v>
                </c:pt>
                <c:pt idx="90">
                  <c:v>528361021.75631267</c:v>
                </c:pt>
                <c:pt idx="91">
                  <c:v>527778829.65359825</c:v>
                </c:pt>
                <c:pt idx="92">
                  <c:v>528270215.26899099</c:v>
                </c:pt>
                <c:pt idx="93">
                  <c:v>528086351.50500947</c:v>
                </c:pt>
                <c:pt idx="94">
                  <c:v>527477534.17343557</c:v>
                </c:pt>
                <c:pt idx="95">
                  <c:v>526676368.02034009</c:v>
                </c:pt>
                <c:pt idx="96">
                  <c:v>526095906.44415689</c:v>
                </c:pt>
                <c:pt idx="97">
                  <c:v>526892020.5667088</c:v>
                </c:pt>
                <c:pt idx="98">
                  <c:v>526704469.11443937</c:v>
                </c:pt>
                <c:pt idx="99">
                  <c:v>526073640.21212119</c:v>
                </c:pt>
                <c:pt idx="100">
                  <c:v>526503412.44649035</c:v>
                </c:pt>
              </c:numCache>
            </c:numRef>
          </c:val>
          <c:smooth val="0"/>
          <c:extLst>
            <c:ext xmlns:c16="http://schemas.microsoft.com/office/drawing/2014/chart" uri="{C3380CC4-5D6E-409C-BE32-E72D297353CC}">
              <c16:uniqueId val="{00000011-4F90-42A6-B9A2-43A647968390}"/>
            </c:ext>
          </c:extLst>
        </c:ser>
        <c:ser>
          <c:idx val="18"/>
          <c:order val="18"/>
          <c:spPr>
            <a:ln w="28575" cap="rnd">
              <a:solidFill>
                <a:schemeClr val="accent1">
                  <a:lumMod val="80000"/>
                </a:schemeClr>
              </a:solidFill>
              <a:round/>
            </a:ln>
            <a:effectLst/>
          </c:spPr>
          <c:marker>
            <c:symbol val="none"/>
          </c:marker>
          <c:val>
            <c:numRef>
              <c:f>Montecarlo!$AF$10:$AF$110</c:f>
              <c:numCache>
                <c:formatCode>_ * #.##000_ ;_ * \-#.##000_ ;_ * "-"??_ ;_ @_ </c:formatCode>
                <c:ptCount val="101"/>
                <c:pt idx="0" formatCode="_(* #,##0.00_);_(* \(#,##0.00\);_(* &quot;-&quot;??_);_(@_)">
                  <c:v>529790650.02999997</c:v>
                </c:pt>
                <c:pt idx="1">
                  <c:v>530205873.56015134</c:v>
                </c:pt>
                <c:pt idx="2">
                  <c:v>530348837.23490626</c:v>
                </c:pt>
                <c:pt idx="3">
                  <c:v>530498036.37146354</c:v>
                </c:pt>
                <c:pt idx="4">
                  <c:v>530917067.20728999</c:v>
                </c:pt>
                <c:pt idx="5">
                  <c:v>530996523.28345329</c:v>
                </c:pt>
                <c:pt idx="6">
                  <c:v>529946238.47243321</c:v>
                </c:pt>
                <c:pt idx="7">
                  <c:v>529975528.91529596</c:v>
                </c:pt>
                <c:pt idx="8">
                  <c:v>529847488.75348502</c:v>
                </c:pt>
                <c:pt idx="9">
                  <c:v>529752586.40319186</c:v>
                </c:pt>
                <c:pt idx="10">
                  <c:v>529443747.90112799</c:v>
                </c:pt>
                <c:pt idx="11">
                  <c:v>529475370.49981046</c:v>
                </c:pt>
                <c:pt idx="12">
                  <c:v>528973022.72181785</c:v>
                </c:pt>
                <c:pt idx="13">
                  <c:v>530007217.51969415</c:v>
                </c:pt>
                <c:pt idx="14">
                  <c:v>530047155.88575011</c:v>
                </c:pt>
                <c:pt idx="15">
                  <c:v>529680337.54505122</c:v>
                </c:pt>
                <c:pt idx="16">
                  <c:v>528742334.25879496</c:v>
                </c:pt>
                <c:pt idx="17">
                  <c:v>528675374.61767787</c:v>
                </c:pt>
                <c:pt idx="18">
                  <c:v>527683861.08757806</c:v>
                </c:pt>
                <c:pt idx="19">
                  <c:v>527233461.54174972</c:v>
                </c:pt>
                <c:pt idx="20">
                  <c:v>527835232.71189106</c:v>
                </c:pt>
                <c:pt idx="21">
                  <c:v>528456627.94387227</c:v>
                </c:pt>
                <c:pt idx="22">
                  <c:v>528111063.58374614</c:v>
                </c:pt>
                <c:pt idx="23">
                  <c:v>527628298.96523821</c:v>
                </c:pt>
                <c:pt idx="24">
                  <c:v>528680526.31914544</c:v>
                </c:pt>
                <c:pt idx="25">
                  <c:v>529775496.73369825</c:v>
                </c:pt>
                <c:pt idx="26">
                  <c:v>530265315.06308305</c:v>
                </c:pt>
                <c:pt idx="27">
                  <c:v>530837070.47149926</c:v>
                </c:pt>
                <c:pt idx="28">
                  <c:v>530478695.3473205</c:v>
                </c:pt>
                <c:pt idx="29">
                  <c:v>530726897.23212004</c:v>
                </c:pt>
                <c:pt idx="30">
                  <c:v>531525878.45168924</c:v>
                </c:pt>
                <c:pt idx="31">
                  <c:v>530890204.71155828</c:v>
                </c:pt>
                <c:pt idx="32">
                  <c:v>531383909.72085607</c:v>
                </c:pt>
                <c:pt idx="33">
                  <c:v>531341575.54297602</c:v>
                </c:pt>
                <c:pt idx="34">
                  <c:v>530096653.41837674</c:v>
                </c:pt>
                <c:pt idx="35">
                  <c:v>530386272.11975306</c:v>
                </c:pt>
                <c:pt idx="36">
                  <c:v>529706766.34465647</c:v>
                </c:pt>
                <c:pt idx="37">
                  <c:v>527756346.84005177</c:v>
                </c:pt>
                <c:pt idx="38">
                  <c:v>528089764.72285527</c:v>
                </c:pt>
                <c:pt idx="39">
                  <c:v>528993529.4232949</c:v>
                </c:pt>
                <c:pt idx="40">
                  <c:v>528878137.3293646</c:v>
                </c:pt>
                <c:pt idx="41">
                  <c:v>529687768.65383464</c:v>
                </c:pt>
                <c:pt idx="42">
                  <c:v>530076108.08273786</c:v>
                </c:pt>
                <c:pt idx="43">
                  <c:v>531032934.57692915</c:v>
                </c:pt>
                <c:pt idx="44">
                  <c:v>531876967.99052566</c:v>
                </c:pt>
                <c:pt idx="45">
                  <c:v>530867689.78238076</c:v>
                </c:pt>
                <c:pt idx="46">
                  <c:v>531720621.90355271</c:v>
                </c:pt>
                <c:pt idx="47">
                  <c:v>531612988.29125923</c:v>
                </c:pt>
                <c:pt idx="48">
                  <c:v>531777551.05871153</c:v>
                </c:pt>
                <c:pt idx="49">
                  <c:v>532386446.36266077</c:v>
                </c:pt>
                <c:pt idx="50">
                  <c:v>533587891.92865062</c:v>
                </c:pt>
                <c:pt idx="51">
                  <c:v>533183010.7493245</c:v>
                </c:pt>
                <c:pt idx="52">
                  <c:v>532764306.30216897</c:v>
                </c:pt>
                <c:pt idx="53">
                  <c:v>533198123.78752053</c:v>
                </c:pt>
                <c:pt idx="54">
                  <c:v>533315131.72948545</c:v>
                </c:pt>
                <c:pt idx="55">
                  <c:v>534775243.53646851</c:v>
                </c:pt>
                <c:pt idx="56">
                  <c:v>533961345.78375179</c:v>
                </c:pt>
                <c:pt idx="57">
                  <c:v>534643851.22685719</c:v>
                </c:pt>
                <c:pt idx="58">
                  <c:v>534369246.54469627</c:v>
                </c:pt>
                <c:pt idx="59">
                  <c:v>533679344.45562536</c:v>
                </c:pt>
                <c:pt idx="60">
                  <c:v>533391149.23504508</c:v>
                </c:pt>
                <c:pt idx="61">
                  <c:v>531959188.53002799</c:v>
                </c:pt>
                <c:pt idx="62">
                  <c:v>532326446.25568265</c:v>
                </c:pt>
                <c:pt idx="63">
                  <c:v>532996760.63116646</c:v>
                </c:pt>
                <c:pt idx="64">
                  <c:v>532938832.56126505</c:v>
                </c:pt>
                <c:pt idx="65">
                  <c:v>534388438.6634416</c:v>
                </c:pt>
                <c:pt idx="66">
                  <c:v>535114610.30048472</c:v>
                </c:pt>
                <c:pt idx="67">
                  <c:v>535153439.86614078</c:v>
                </c:pt>
                <c:pt idx="68">
                  <c:v>535836491.73460031</c:v>
                </c:pt>
                <c:pt idx="69">
                  <c:v>535666045.8063345</c:v>
                </c:pt>
                <c:pt idx="70">
                  <c:v>536873410.94334447</c:v>
                </c:pt>
                <c:pt idx="71">
                  <c:v>537121454.44399333</c:v>
                </c:pt>
                <c:pt idx="72">
                  <c:v>535684467.60660762</c:v>
                </c:pt>
                <c:pt idx="73">
                  <c:v>535933030.15010393</c:v>
                </c:pt>
                <c:pt idx="74">
                  <c:v>535324478.7968663</c:v>
                </c:pt>
                <c:pt idx="75">
                  <c:v>534999179.64107823</c:v>
                </c:pt>
                <c:pt idx="76">
                  <c:v>535110725.01916873</c:v>
                </c:pt>
                <c:pt idx="77">
                  <c:v>535911827.35291451</c:v>
                </c:pt>
                <c:pt idx="78">
                  <c:v>536661710.73707336</c:v>
                </c:pt>
                <c:pt idx="79">
                  <c:v>536622548.40673804</c:v>
                </c:pt>
                <c:pt idx="80">
                  <c:v>537235425.84069991</c:v>
                </c:pt>
                <c:pt idx="81">
                  <c:v>536996140.89860237</c:v>
                </c:pt>
                <c:pt idx="82">
                  <c:v>537516211.37144113</c:v>
                </c:pt>
                <c:pt idx="83">
                  <c:v>537251708.44600403</c:v>
                </c:pt>
                <c:pt idx="84">
                  <c:v>537735304.64236236</c:v>
                </c:pt>
                <c:pt idx="85">
                  <c:v>537035210.39061344</c:v>
                </c:pt>
                <c:pt idx="86">
                  <c:v>536292216.16839236</c:v>
                </c:pt>
                <c:pt idx="87">
                  <c:v>536154316.37532765</c:v>
                </c:pt>
                <c:pt idx="88">
                  <c:v>535971510.7997607</c:v>
                </c:pt>
                <c:pt idx="89">
                  <c:v>535346732.05810583</c:v>
                </c:pt>
                <c:pt idx="90">
                  <c:v>535535986.75470293</c:v>
                </c:pt>
                <c:pt idx="91">
                  <c:v>535735471.46074021</c:v>
                </c:pt>
                <c:pt idx="92">
                  <c:v>536540670.98495746</c:v>
                </c:pt>
                <c:pt idx="93">
                  <c:v>536771206.16444874</c:v>
                </c:pt>
                <c:pt idx="94">
                  <c:v>536552633.13901126</c:v>
                </c:pt>
                <c:pt idx="95">
                  <c:v>535682483.17000532</c:v>
                </c:pt>
                <c:pt idx="96">
                  <c:v>535744093.9933064</c:v>
                </c:pt>
                <c:pt idx="97">
                  <c:v>535986011.29348439</c:v>
                </c:pt>
                <c:pt idx="98">
                  <c:v>536395567.75178766</c:v>
                </c:pt>
                <c:pt idx="99">
                  <c:v>537115219.7199564</c:v>
                </c:pt>
                <c:pt idx="100">
                  <c:v>537608188.38767242</c:v>
                </c:pt>
              </c:numCache>
            </c:numRef>
          </c:val>
          <c:smooth val="0"/>
          <c:extLst>
            <c:ext xmlns:c16="http://schemas.microsoft.com/office/drawing/2014/chart" uri="{C3380CC4-5D6E-409C-BE32-E72D297353CC}">
              <c16:uniqueId val="{00000012-4F90-42A6-B9A2-43A647968390}"/>
            </c:ext>
          </c:extLst>
        </c:ser>
        <c:ser>
          <c:idx val="19"/>
          <c:order val="19"/>
          <c:spPr>
            <a:ln w="28575" cap="rnd">
              <a:solidFill>
                <a:schemeClr val="accent2">
                  <a:lumMod val="80000"/>
                </a:schemeClr>
              </a:solidFill>
              <a:round/>
            </a:ln>
            <a:effectLst/>
          </c:spPr>
          <c:marker>
            <c:symbol val="none"/>
          </c:marker>
          <c:val>
            <c:numRef>
              <c:f>Montecarlo!$AG$10:$AG$110</c:f>
              <c:numCache>
                <c:formatCode>_ * #.##000_ ;_ * \-#.##000_ ;_ * "-"??_ ;_ @_ </c:formatCode>
                <c:ptCount val="101"/>
                <c:pt idx="0" formatCode="_(* #,##0.00_);_(* \(#,##0.00\);_(* &quot;-&quot;??_);_(@_)">
                  <c:v>529790650.02999997</c:v>
                </c:pt>
                <c:pt idx="1">
                  <c:v>530097359.45413733</c:v>
                </c:pt>
                <c:pt idx="2">
                  <c:v>529683952.61077362</c:v>
                </c:pt>
                <c:pt idx="3">
                  <c:v>529079703.99169618</c:v>
                </c:pt>
                <c:pt idx="4">
                  <c:v>529804689.93833286</c:v>
                </c:pt>
                <c:pt idx="5">
                  <c:v>530857511.63717127</c:v>
                </c:pt>
                <c:pt idx="6">
                  <c:v>529428166.76550192</c:v>
                </c:pt>
                <c:pt idx="7">
                  <c:v>528210869.63426334</c:v>
                </c:pt>
                <c:pt idx="8">
                  <c:v>527230881.27732915</c:v>
                </c:pt>
                <c:pt idx="9">
                  <c:v>527469513.8591283</c:v>
                </c:pt>
                <c:pt idx="10">
                  <c:v>527573568.43577248</c:v>
                </c:pt>
                <c:pt idx="11">
                  <c:v>526020351.32816267</c:v>
                </c:pt>
                <c:pt idx="12">
                  <c:v>525142133.04792666</c:v>
                </c:pt>
                <c:pt idx="13">
                  <c:v>525341772.84898144</c:v>
                </c:pt>
                <c:pt idx="14">
                  <c:v>525263332.12358111</c:v>
                </c:pt>
                <c:pt idx="15">
                  <c:v>525527474.4590559</c:v>
                </c:pt>
                <c:pt idx="16">
                  <c:v>525293811.98176682</c:v>
                </c:pt>
                <c:pt idx="17">
                  <c:v>525278675.50499815</c:v>
                </c:pt>
                <c:pt idx="18">
                  <c:v>525850860.58357012</c:v>
                </c:pt>
                <c:pt idx="19">
                  <c:v>527005974.84453028</c:v>
                </c:pt>
                <c:pt idx="20">
                  <c:v>526412235.29870772</c:v>
                </c:pt>
                <c:pt idx="21">
                  <c:v>525561668.80755508</c:v>
                </c:pt>
                <c:pt idx="22">
                  <c:v>524896894.72035569</c:v>
                </c:pt>
                <c:pt idx="23">
                  <c:v>524797186.81806785</c:v>
                </c:pt>
                <c:pt idx="24">
                  <c:v>525894882.11445409</c:v>
                </c:pt>
                <c:pt idx="25">
                  <c:v>524934334.17952549</c:v>
                </c:pt>
                <c:pt idx="26">
                  <c:v>525065581.72261184</c:v>
                </c:pt>
                <c:pt idx="27">
                  <c:v>524325601.95446068</c:v>
                </c:pt>
                <c:pt idx="28">
                  <c:v>525284083.12373829</c:v>
                </c:pt>
                <c:pt idx="29">
                  <c:v>525016393.58773082</c:v>
                </c:pt>
                <c:pt idx="30">
                  <c:v>525919847.58988285</c:v>
                </c:pt>
                <c:pt idx="31">
                  <c:v>525413419.2553463</c:v>
                </c:pt>
                <c:pt idx="32">
                  <c:v>525562410.58510548</c:v>
                </c:pt>
                <c:pt idx="33">
                  <c:v>526306558.48766154</c:v>
                </c:pt>
                <c:pt idx="34">
                  <c:v>525944536.00238538</c:v>
                </c:pt>
                <c:pt idx="35">
                  <c:v>525302762.1360684</c:v>
                </c:pt>
                <c:pt idx="36">
                  <c:v>524827100.34721398</c:v>
                </c:pt>
                <c:pt idx="37">
                  <c:v>525145742.63219601</c:v>
                </c:pt>
                <c:pt idx="38">
                  <c:v>525348347.63507408</c:v>
                </c:pt>
                <c:pt idx="39">
                  <c:v>525892824.13312507</c:v>
                </c:pt>
                <c:pt idx="40">
                  <c:v>525893073.67130291</c:v>
                </c:pt>
                <c:pt idx="41">
                  <c:v>526864943.32209349</c:v>
                </c:pt>
                <c:pt idx="42">
                  <c:v>527199352.85576093</c:v>
                </c:pt>
                <c:pt idx="43">
                  <c:v>526365599.87713939</c:v>
                </c:pt>
                <c:pt idx="44">
                  <c:v>526701921.01013714</c:v>
                </c:pt>
                <c:pt idx="45">
                  <c:v>526595020.42475814</c:v>
                </c:pt>
                <c:pt idx="46">
                  <c:v>527097795.97813332</c:v>
                </c:pt>
                <c:pt idx="47">
                  <c:v>528042706.43103617</c:v>
                </c:pt>
                <c:pt idx="48">
                  <c:v>527708905.0629946</c:v>
                </c:pt>
                <c:pt idx="49">
                  <c:v>528155066.26935345</c:v>
                </c:pt>
                <c:pt idx="50">
                  <c:v>528116319.90350062</c:v>
                </c:pt>
                <c:pt idx="51">
                  <c:v>529020230.32280427</c:v>
                </c:pt>
                <c:pt idx="52">
                  <c:v>527806348.32209748</c:v>
                </c:pt>
                <c:pt idx="53">
                  <c:v>527237839.95291603</c:v>
                </c:pt>
                <c:pt idx="54">
                  <c:v>527168557.64375335</c:v>
                </c:pt>
                <c:pt idx="55">
                  <c:v>526393995.66556144</c:v>
                </c:pt>
                <c:pt idx="56">
                  <c:v>526322916.53416669</c:v>
                </c:pt>
                <c:pt idx="57">
                  <c:v>527583787.78656846</c:v>
                </c:pt>
                <c:pt idx="58">
                  <c:v>527322558.67464435</c:v>
                </c:pt>
                <c:pt idx="59">
                  <c:v>528291505.28754652</c:v>
                </c:pt>
                <c:pt idx="60">
                  <c:v>528592465.68365145</c:v>
                </c:pt>
                <c:pt idx="61">
                  <c:v>528075754.30310494</c:v>
                </c:pt>
                <c:pt idx="62">
                  <c:v>528120031.14620209</c:v>
                </c:pt>
                <c:pt idx="63">
                  <c:v>529319693.8055988</c:v>
                </c:pt>
                <c:pt idx="64">
                  <c:v>528198672.8282299</c:v>
                </c:pt>
                <c:pt idx="65">
                  <c:v>528302232.54361647</c:v>
                </c:pt>
                <c:pt idx="66">
                  <c:v>528003672.76319754</c:v>
                </c:pt>
                <c:pt idx="67">
                  <c:v>527086364.13069391</c:v>
                </c:pt>
                <c:pt idx="68">
                  <c:v>527603508.36978567</c:v>
                </c:pt>
                <c:pt idx="69">
                  <c:v>527406803.23292428</c:v>
                </c:pt>
                <c:pt idx="70">
                  <c:v>527301856.32546353</c:v>
                </c:pt>
                <c:pt idx="71">
                  <c:v>528463851.29604816</c:v>
                </c:pt>
                <c:pt idx="72">
                  <c:v>528657698.5591104</c:v>
                </c:pt>
                <c:pt idx="73">
                  <c:v>528567284.8172828</c:v>
                </c:pt>
                <c:pt idx="74">
                  <c:v>528724588.4700712</c:v>
                </c:pt>
                <c:pt idx="75">
                  <c:v>529234223.31186366</c:v>
                </c:pt>
                <c:pt idx="76">
                  <c:v>529112514.7779718</c:v>
                </c:pt>
                <c:pt idx="77">
                  <c:v>530153178.53558129</c:v>
                </c:pt>
                <c:pt idx="78">
                  <c:v>530769744.23641729</c:v>
                </c:pt>
                <c:pt idx="79">
                  <c:v>530682272.55639291</c:v>
                </c:pt>
                <c:pt idx="80">
                  <c:v>531549874.76439101</c:v>
                </c:pt>
                <c:pt idx="81">
                  <c:v>532467654.75025731</c:v>
                </c:pt>
                <c:pt idx="82">
                  <c:v>532711062.5668937</c:v>
                </c:pt>
                <c:pt idx="83">
                  <c:v>533123333.4894132</c:v>
                </c:pt>
                <c:pt idx="84">
                  <c:v>532324018.00641084</c:v>
                </c:pt>
                <c:pt idx="85">
                  <c:v>532242592.91772246</c:v>
                </c:pt>
                <c:pt idx="86">
                  <c:v>532372669.69885057</c:v>
                </c:pt>
                <c:pt idx="87">
                  <c:v>531574557.74512833</c:v>
                </c:pt>
                <c:pt idx="88">
                  <c:v>532948688.51591492</c:v>
                </c:pt>
                <c:pt idx="89">
                  <c:v>532479959.45563626</c:v>
                </c:pt>
                <c:pt idx="90">
                  <c:v>532067679.96961248</c:v>
                </c:pt>
                <c:pt idx="91">
                  <c:v>532531039.90658903</c:v>
                </c:pt>
                <c:pt idx="92">
                  <c:v>532135576.35044569</c:v>
                </c:pt>
                <c:pt idx="93">
                  <c:v>532831414.4220103</c:v>
                </c:pt>
                <c:pt idx="94">
                  <c:v>533923817.71854585</c:v>
                </c:pt>
                <c:pt idx="95">
                  <c:v>534596236.3778441</c:v>
                </c:pt>
                <c:pt idx="96">
                  <c:v>534080741.08909458</c:v>
                </c:pt>
                <c:pt idx="97">
                  <c:v>533805621.47457469</c:v>
                </c:pt>
                <c:pt idx="98">
                  <c:v>533993719.35258579</c:v>
                </c:pt>
                <c:pt idx="99">
                  <c:v>534455410.48762798</c:v>
                </c:pt>
                <c:pt idx="100">
                  <c:v>534381934.59593093</c:v>
                </c:pt>
              </c:numCache>
            </c:numRef>
          </c:val>
          <c:smooth val="0"/>
          <c:extLst>
            <c:ext xmlns:c16="http://schemas.microsoft.com/office/drawing/2014/chart" uri="{C3380CC4-5D6E-409C-BE32-E72D297353CC}">
              <c16:uniqueId val="{00000013-4F90-42A6-B9A2-43A647968390}"/>
            </c:ext>
          </c:extLst>
        </c:ser>
        <c:ser>
          <c:idx val="20"/>
          <c:order val="20"/>
          <c:spPr>
            <a:ln w="28575" cap="rnd">
              <a:solidFill>
                <a:schemeClr val="accent3">
                  <a:lumMod val="80000"/>
                </a:schemeClr>
              </a:solidFill>
              <a:round/>
            </a:ln>
            <a:effectLst/>
          </c:spPr>
          <c:marker>
            <c:symbol val="none"/>
          </c:marker>
          <c:val>
            <c:numRef>
              <c:f>Montecarlo!$AH$10:$AH$110</c:f>
              <c:numCache>
                <c:formatCode>_ * #.##000_ ;_ * \-#.##000_ ;_ * "-"??_ ;_ @_ </c:formatCode>
                <c:ptCount val="101"/>
                <c:pt idx="0" formatCode="_(* #,##0.00_);_(* \(#,##0.00\);_(* &quot;-&quot;??_);_(@_)">
                  <c:v>529790650.02999997</c:v>
                </c:pt>
                <c:pt idx="1">
                  <c:v>529506481.99200857</c:v>
                </c:pt>
                <c:pt idx="2">
                  <c:v>529059964.73683584</c:v>
                </c:pt>
                <c:pt idx="3">
                  <c:v>529246379.46870124</c:v>
                </c:pt>
                <c:pt idx="4">
                  <c:v>528621878.05016673</c:v>
                </c:pt>
                <c:pt idx="5">
                  <c:v>528444668.70569992</c:v>
                </c:pt>
                <c:pt idx="6">
                  <c:v>528412845.96117109</c:v>
                </c:pt>
                <c:pt idx="7">
                  <c:v>529023254.77829683</c:v>
                </c:pt>
                <c:pt idx="8">
                  <c:v>527888799.43396902</c:v>
                </c:pt>
                <c:pt idx="9">
                  <c:v>528342352.17560607</c:v>
                </c:pt>
                <c:pt idx="10">
                  <c:v>528969388.75677532</c:v>
                </c:pt>
                <c:pt idx="11">
                  <c:v>528908982.62067723</c:v>
                </c:pt>
                <c:pt idx="12">
                  <c:v>530340924.29635978</c:v>
                </c:pt>
                <c:pt idx="13">
                  <c:v>531194868.482418</c:v>
                </c:pt>
                <c:pt idx="14">
                  <c:v>531775815.8588227</c:v>
                </c:pt>
                <c:pt idx="15">
                  <c:v>531835256.24940634</c:v>
                </c:pt>
                <c:pt idx="16">
                  <c:v>532204720.57455581</c:v>
                </c:pt>
                <c:pt idx="17">
                  <c:v>531381140.97311383</c:v>
                </c:pt>
                <c:pt idx="18">
                  <c:v>530568787.79139912</c:v>
                </c:pt>
                <c:pt idx="19">
                  <c:v>530296273.173639</c:v>
                </c:pt>
                <c:pt idx="20">
                  <c:v>530894359.4016335</c:v>
                </c:pt>
                <c:pt idx="21">
                  <c:v>529971315.8045702</c:v>
                </c:pt>
                <c:pt idx="22">
                  <c:v>529947727.00804055</c:v>
                </c:pt>
                <c:pt idx="23">
                  <c:v>529866012.75505388</c:v>
                </c:pt>
                <c:pt idx="24">
                  <c:v>529684336.17157948</c:v>
                </c:pt>
                <c:pt idx="25">
                  <c:v>529402396.38707161</c:v>
                </c:pt>
                <c:pt idx="26">
                  <c:v>529293954.10387743</c:v>
                </c:pt>
                <c:pt idx="27">
                  <c:v>529561951.4244442</c:v>
                </c:pt>
                <c:pt idx="28">
                  <c:v>529310775.99995631</c:v>
                </c:pt>
                <c:pt idx="29">
                  <c:v>529056810.73812163</c:v>
                </c:pt>
                <c:pt idx="30">
                  <c:v>529465064.00092596</c:v>
                </c:pt>
                <c:pt idx="31">
                  <c:v>530485174.89825422</c:v>
                </c:pt>
                <c:pt idx="32">
                  <c:v>530609916.38786215</c:v>
                </c:pt>
                <c:pt idx="33">
                  <c:v>530883877.69795156</c:v>
                </c:pt>
                <c:pt idx="34">
                  <c:v>530960618.34872049</c:v>
                </c:pt>
                <c:pt idx="35">
                  <c:v>531181494.30680943</c:v>
                </c:pt>
                <c:pt idx="36">
                  <c:v>532116659.63346469</c:v>
                </c:pt>
                <c:pt idx="37">
                  <c:v>531726639.7620039</c:v>
                </c:pt>
                <c:pt idx="38">
                  <c:v>531338605.01096404</c:v>
                </c:pt>
                <c:pt idx="39">
                  <c:v>531867534.64689958</c:v>
                </c:pt>
                <c:pt idx="40">
                  <c:v>533280730.68608367</c:v>
                </c:pt>
                <c:pt idx="41">
                  <c:v>533384527.42857295</c:v>
                </c:pt>
                <c:pt idx="42">
                  <c:v>533668437.74901992</c:v>
                </c:pt>
                <c:pt idx="43">
                  <c:v>532971819.46908659</c:v>
                </c:pt>
                <c:pt idx="44">
                  <c:v>532536068.82169747</c:v>
                </c:pt>
                <c:pt idx="45">
                  <c:v>533422972.86166626</c:v>
                </c:pt>
                <c:pt idx="46">
                  <c:v>532554462.73390138</c:v>
                </c:pt>
                <c:pt idx="47">
                  <c:v>532596601.07228655</c:v>
                </c:pt>
                <c:pt idx="48">
                  <c:v>532283066.15148097</c:v>
                </c:pt>
                <c:pt idx="49">
                  <c:v>532271542.72935307</c:v>
                </c:pt>
                <c:pt idx="50">
                  <c:v>532463382.21919781</c:v>
                </c:pt>
                <c:pt idx="51">
                  <c:v>533082842.16229731</c:v>
                </c:pt>
                <c:pt idx="52">
                  <c:v>533414016.74769241</c:v>
                </c:pt>
                <c:pt idx="53">
                  <c:v>533379312.15573466</c:v>
                </c:pt>
                <c:pt idx="54">
                  <c:v>533084173.84290415</c:v>
                </c:pt>
                <c:pt idx="55">
                  <c:v>533329805.47510976</c:v>
                </c:pt>
                <c:pt idx="56">
                  <c:v>532320592.48972875</c:v>
                </c:pt>
                <c:pt idx="57">
                  <c:v>532912528.44703108</c:v>
                </c:pt>
                <c:pt idx="58">
                  <c:v>532671120.92874908</c:v>
                </c:pt>
                <c:pt idx="59">
                  <c:v>532132521.8141728</c:v>
                </c:pt>
                <c:pt idx="60">
                  <c:v>531623601.6711812</c:v>
                </c:pt>
                <c:pt idx="61">
                  <c:v>533109732.78465974</c:v>
                </c:pt>
                <c:pt idx="62">
                  <c:v>533440461.32631373</c:v>
                </c:pt>
                <c:pt idx="63">
                  <c:v>534469660.93702209</c:v>
                </c:pt>
                <c:pt idx="64">
                  <c:v>534219449.65545094</c:v>
                </c:pt>
                <c:pt idx="65">
                  <c:v>534997349.4523648</c:v>
                </c:pt>
                <c:pt idx="66">
                  <c:v>535255793.42513496</c:v>
                </c:pt>
                <c:pt idx="67">
                  <c:v>535375792.3687737</c:v>
                </c:pt>
                <c:pt idx="68">
                  <c:v>536059756.14348298</c:v>
                </c:pt>
                <c:pt idx="69">
                  <c:v>535986524.03447878</c:v>
                </c:pt>
                <c:pt idx="70">
                  <c:v>537110220.9577992</c:v>
                </c:pt>
                <c:pt idx="71">
                  <c:v>537693249.56926405</c:v>
                </c:pt>
                <c:pt idx="72">
                  <c:v>538468014.73434579</c:v>
                </c:pt>
                <c:pt idx="73">
                  <c:v>538886825.63275373</c:v>
                </c:pt>
                <c:pt idx="74">
                  <c:v>538273778.84682763</c:v>
                </c:pt>
                <c:pt idx="75">
                  <c:v>537968358.24507308</c:v>
                </c:pt>
                <c:pt idx="76">
                  <c:v>538346064.38849545</c:v>
                </c:pt>
                <c:pt idx="77">
                  <c:v>537496217.89408183</c:v>
                </c:pt>
                <c:pt idx="78">
                  <c:v>537830296.16499567</c:v>
                </c:pt>
                <c:pt idx="79">
                  <c:v>538712108.06157124</c:v>
                </c:pt>
                <c:pt idx="80">
                  <c:v>537620974.3053546</c:v>
                </c:pt>
                <c:pt idx="81">
                  <c:v>538593667.77514565</c:v>
                </c:pt>
                <c:pt idx="82">
                  <c:v>538748411.8405472</c:v>
                </c:pt>
                <c:pt idx="83">
                  <c:v>538973787.63611102</c:v>
                </c:pt>
                <c:pt idx="84">
                  <c:v>538404464.25068247</c:v>
                </c:pt>
                <c:pt idx="85">
                  <c:v>538720377.22676587</c:v>
                </c:pt>
                <c:pt idx="86">
                  <c:v>539442389.58328009</c:v>
                </c:pt>
                <c:pt idx="87">
                  <c:v>539633946.50459278</c:v>
                </c:pt>
                <c:pt idx="88">
                  <c:v>538436445.35416853</c:v>
                </c:pt>
                <c:pt idx="89">
                  <c:v>537308790.94391143</c:v>
                </c:pt>
                <c:pt idx="90">
                  <c:v>537025078.34356344</c:v>
                </c:pt>
                <c:pt idx="91">
                  <c:v>537805674.58958006</c:v>
                </c:pt>
                <c:pt idx="92">
                  <c:v>537398679.58201253</c:v>
                </c:pt>
                <c:pt idx="93">
                  <c:v>537865309.59613729</c:v>
                </c:pt>
                <c:pt idx="94">
                  <c:v>538273736.06126773</c:v>
                </c:pt>
                <c:pt idx="95">
                  <c:v>538976492.16640091</c:v>
                </c:pt>
                <c:pt idx="96">
                  <c:v>540018666.91589177</c:v>
                </c:pt>
                <c:pt idx="97">
                  <c:v>540902965.57359874</c:v>
                </c:pt>
                <c:pt idx="98">
                  <c:v>540090171.91195142</c:v>
                </c:pt>
                <c:pt idx="99">
                  <c:v>539615134.92993557</c:v>
                </c:pt>
                <c:pt idx="100">
                  <c:v>538812486.10853016</c:v>
                </c:pt>
              </c:numCache>
            </c:numRef>
          </c:val>
          <c:smooth val="0"/>
          <c:extLst>
            <c:ext xmlns:c16="http://schemas.microsoft.com/office/drawing/2014/chart" uri="{C3380CC4-5D6E-409C-BE32-E72D297353CC}">
              <c16:uniqueId val="{00000014-4F90-42A6-B9A2-43A647968390}"/>
            </c:ext>
          </c:extLst>
        </c:ser>
        <c:ser>
          <c:idx val="21"/>
          <c:order val="21"/>
          <c:spPr>
            <a:ln w="28575" cap="rnd">
              <a:solidFill>
                <a:schemeClr val="accent4">
                  <a:lumMod val="80000"/>
                </a:schemeClr>
              </a:solidFill>
              <a:round/>
            </a:ln>
            <a:effectLst/>
          </c:spPr>
          <c:marker>
            <c:symbol val="none"/>
          </c:marker>
          <c:val>
            <c:numRef>
              <c:f>Montecarlo!$AI$10:$AI$110</c:f>
              <c:numCache>
                <c:formatCode>_ * #.##000_ ;_ * \-#.##000_ ;_ * "-"??_ ;_ @_ </c:formatCode>
                <c:ptCount val="101"/>
                <c:pt idx="0" formatCode="_(* #,##0.00_);_(* \(#,##0.00\);_(* &quot;-&quot;??_);_(@_)">
                  <c:v>529790650.02999997</c:v>
                </c:pt>
                <c:pt idx="1">
                  <c:v>529827349.90757465</c:v>
                </c:pt>
                <c:pt idx="2">
                  <c:v>529470478.43563694</c:v>
                </c:pt>
                <c:pt idx="3">
                  <c:v>528589664.3188889</c:v>
                </c:pt>
                <c:pt idx="4">
                  <c:v>529651691.74310845</c:v>
                </c:pt>
                <c:pt idx="5">
                  <c:v>528572476.95703071</c:v>
                </c:pt>
                <c:pt idx="6">
                  <c:v>528709893.56928021</c:v>
                </c:pt>
                <c:pt idx="7">
                  <c:v>529169409.06342369</c:v>
                </c:pt>
                <c:pt idx="8">
                  <c:v>528844782.00429511</c:v>
                </c:pt>
                <c:pt idx="9">
                  <c:v>529144337.26640731</c:v>
                </c:pt>
                <c:pt idx="10">
                  <c:v>528370974.17422748</c:v>
                </c:pt>
                <c:pt idx="11">
                  <c:v>528646285.13563603</c:v>
                </c:pt>
                <c:pt idx="12">
                  <c:v>527903194.72283322</c:v>
                </c:pt>
                <c:pt idx="13">
                  <c:v>527903625.38288242</c:v>
                </c:pt>
                <c:pt idx="14">
                  <c:v>526731859.62340975</c:v>
                </c:pt>
                <c:pt idx="15">
                  <c:v>527807918.65054917</c:v>
                </c:pt>
                <c:pt idx="16">
                  <c:v>527529564.61313635</c:v>
                </c:pt>
                <c:pt idx="17">
                  <c:v>527955557.34707022</c:v>
                </c:pt>
                <c:pt idx="18">
                  <c:v>528657947.31556726</c:v>
                </c:pt>
                <c:pt idx="19">
                  <c:v>529756768.40483713</c:v>
                </c:pt>
                <c:pt idx="20">
                  <c:v>530346722.05368143</c:v>
                </c:pt>
                <c:pt idx="21">
                  <c:v>530507272.83962923</c:v>
                </c:pt>
                <c:pt idx="22">
                  <c:v>530696416.69913584</c:v>
                </c:pt>
                <c:pt idx="23">
                  <c:v>531939528.29865915</c:v>
                </c:pt>
                <c:pt idx="24">
                  <c:v>531183888.00585961</c:v>
                </c:pt>
                <c:pt idx="25">
                  <c:v>530354757.8314504</c:v>
                </c:pt>
                <c:pt idx="26">
                  <c:v>530942713.1737721</c:v>
                </c:pt>
                <c:pt idx="27">
                  <c:v>529827529.64101923</c:v>
                </c:pt>
                <c:pt idx="28">
                  <c:v>529878222.08479738</c:v>
                </c:pt>
                <c:pt idx="29">
                  <c:v>528789777.07398373</c:v>
                </c:pt>
                <c:pt idx="30">
                  <c:v>529540848.23447043</c:v>
                </c:pt>
                <c:pt idx="31">
                  <c:v>528899049.18060899</c:v>
                </c:pt>
                <c:pt idx="32">
                  <c:v>529245108.02002221</c:v>
                </c:pt>
                <c:pt idx="33">
                  <c:v>529262560.19346446</c:v>
                </c:pt>
                <c:pt idx="34">
                  <c:v>529089682.19880444</c:v>
                </c:pt>
                <c:pt idx="35">
                  <c:v>529600100.83355528</c:v>
                </c:pt>
                <c:pt idx="36">
                  <c:v>528721389.21362048</c:v>
                </c:pt>
                <c:pt idx="37">
                  <c:v>528872921.25151336</c:v>
                </c:pt>
                <c:pt idx="38">
                  <c:v>528250335.49210542</c:v>
                </c:pt>
                <c:pt idx="39">
                  <c:v>526545688.13732624</c:v>
                </c:pt>
                <c:pt idx="40">
                  <c:v>526296246.85386813</c:v>
                </c:pt>
                <c:pt idx="41">
                  <c:v>526717114.93855</c:v>
                </c:pt>
                <c:pt idx="42">
                  <c:v>526588592.57600671</c:v>
                </c:pt>
                <c:pt idx="43">
                  <c:v>527339453.94968396</c:v>
                </c:pt>
                <c:pt idx="44">
                  <c:v>526587549.51461643</c:v>
                </c:pt>
                <c:pt idx="45">
                  <c:v>526881688.82469928</c:v>
                </c:pt>
                <c:pt idx="46">
                  <c:v>526896807.38232481</c:v>
                </c:pt>
                <c:pt idx="47">
                  <c:v>526251902.37467349</c:v>
                </c:pt>
                <c:pt idx="48">
                  <c:v>525934226.98840684</c:v>
                </c:pt>
                <c:pt idx="49">
                  <c:v>525680433.48458314</c:v>
                </c:pt>
                <c:pt idx="50">
                  <c:v>526658575.20609349</c:v>
                </c:pt>
                <c:pt idx="51">
                  <c:v>526993073.48481083</c:v>
                </c:pt>
                <c:pt idx="52">
                  <c:v>528625840.72774184</c:v>
                </c:pt>
                <c:pt idx="53">
                  <c:v>528276069.53163314</c:v>
                </c:pt>
                <c:pt idx="54">
                  <c:v>528082121.39646983</c:v>
                </c:pt>
                <c:pt idx="55">
                  <c:v>529209899.64141005</c:v>
                </c:pt>
                <c:pt idx="56">
                  <c:v>530248250.20926875</c:v>
                </c:pt>
                <c:pt idx="57">
                  <c:v>530162062.55232918</c:v>
                </c:pt>
                <c:pt idx="58">
                  <c:v>530970503.53604573</c:v>
                </c:pt>
                <c:pt idx="59">
                  <c:v>530593860.20426971</c:v>
                </c:pt>
                <c:pt idx="60">
                  <c:v>530029587.97819841</c:v>
                </c:pt>
                <c:pt idx="61">
                  <c:v>528504054.36117184</c:v>
                </c:pt>
                <c:pt idx="62">
                  <c:v>528132349.15396076</c:v>
                </c:pt>
                <c:pt idx="63">
                  <c:v>527016866.61092311</c:v>
                </c:pt>
                <c:pt idx="64">
                  <c:v>526753425.81294537</c:v>
                </c:pt>
                <c:pt idx="65">
                  <c:v>526902684.94425678</c:v>
                </c:pt>
                <c:pt idx="66">
                  <c:v>526640981.41569465</c:v>
                </c:pt>
                <c:pt idx="67">
                  <c:v>526553051.90871167</c:v>
                </c:pt>
                <c:pt idx="68">
                  <c:v>526363795.24269015</c:v>
                </c:pt>
                <c:pt idx="69">
                  <c:v>525280872.25270665</c:v>
                </c:pt>
                <c:pt idx="70">
                  <c:v>524981309.04049969</c:v>
                </c:pt>
                <c:pt idx="71">
                  <c:v>523932052.99442315</c:v>
                </c:pt>
                <c:pt idx="72">
                  <c:v>523536303.75139332</c:v>
                </c:pt>
                <c:pt idx="73">
                  <c:v>523504851.80380565</c:v>
                </c:pt>
                <c:pt idx="74">
                  <c:v>523438445.56288153</c:v>
                </c:pt>
                <c:pt idx="75">
                  <c:v>523273578.94377393</c:v>
                </c:pt>
                <c:pt idx="76">
                  <c:v>522912275.4289</c:v>
                </c:pt>
                <c:pt idx="77">
                  <c:v>522477525.81096882</c:v>
                </c:pt>
                <c:pt idx="78">
                  <c:v>522309816.94255674</c:v>
                </c:pt>
                <c:pt idx="79">
                  <c:v>523880511.41220528</c:v>
                </c:pt>
                <c:pt idx="80">
                  <c:v>523858895.705378</c:v>
                </c:pt>
                <c:pt idx="81">
                  <c:v>523753947.40509176</c:v>
                </c:pt>
                <c:pt idx="82">
                  <c:v>524558429.05075186</c:v>
                </c:pt>
                <c:pt idx="83">
                  <c:v>523996951.51265568</c:v>
                </c:pt>
                <c:pt idx="84">
                  <c:v>522252264.86186522</c:v>
                </c:pt>
                <c:pt idx="85">
                  <c:v>521987634.73121452</c:v>
                </c:pt>
                <c:pt idx="86">
                  <c:v>521603497.06466025</c:v>
                </c:pt>
                <c:pt idx="87">
                  <c:v>521952253.59288383</c:v>
                </c:pt>
                <c:pt idx="88">
                  <c:v>522834971.37676358</c:v>
                </c:pt>
                <c:pt idx="89">
                  <c:v>523044376.20781016</c:v>
                </c:pt>
                <c:pt idx="90">
                  <c:v>522788119.49977601</c:v>
                </c:pt>
                <c:pt idx="91">
                  <c:v>523253625.01905972</c:v>
                </c:pt>
                <c:pt idx="92">
                  <c:v>523274850.16186112</c:v>
                </c:pt>
                <c:pt idx="93">
                  <c:v>523451921.16975302</c:v>
                </c:pt>
                <c:pt idx="94">
                  <c:v>523447086.21182472</c:v>
                </c:pt>
                <c:pt idx="95">
                  <c:v>523528485.64315706</c:v>
                </c:pt>
                <c:pt idx="96">
                  <c:v>523146320.4393546</c:v>
                </c:pt>
                <c:pt idx="97">
                  <c:v>523621625.66535741</c:v>
                </c:pt>
                <c:pt idx="98">
                  <c:v>523448642.13489765</c:v>
                </c:pt>
                <c:pt idx="99">
                  <c:v>523223750.55340374</c:v>
                </c:pt>
                <c:pt idx="100">
                  <c:v>522899938.45546937</c:v>
                </c:pt>
              </c:numCache>
            </c:numRef>
          </c:val>
          <c:smooth val="0"/>
          <c:extLst>
            <c:ext xmlns:c16="http://schemas.microsoft.com/office/drawing/2014/chart" uri="{C3380CC4-5D6E-409C-BE32-E72D297353CC}">
              <c16:uniqueId val="{00000015-4F90-42A6-B9A2-43A647968390}"/>
            </c:ext>
          </c:extLst>
        </c:ser>
        <c:ser>
          <c:idx val="22"/>
          <c:order val="22"/>
          <c:spPr>
            <a:ln w="28575" cap="rnd">
              <a:solidFill>
                <a:schemeClr val="accent5">
                  <a:lumMod val="80000"/>
                </a:schemeClr>
              </a:solidFill>
              <a:round/>
            </a:ln>
            <a:effectLst/>
          </c:spPr>
          <c:marker>
            <c:symbol val="none"/>
          </c:marker>
          <c:val>
            <c:numRef>
              <c:f>Montecarlo!$AJ$10:$AJ$110</c:f>
              <c:numCache>
                <c:formatCode>_ * #.##000_ ;_ * \-#.##000_ ;_ * "-"??_ ;_ @_ </c:formatCode>
                <c:ptCount val="101"/>
                <c:pt idx="0" formatCode="_(* #,##0.00_);_(* \(#,##0.00\);_(* &quot;-&quot;??_);_(@_)">
                  <c:v>529790650.02999997</c:v>
                </c:pt>
                <c:pt idx="1">
                  <c:v>530326518.83299416</c:v>
                </c:pt>
                <c:pt idx="2">
                  <c:v>531236120.64189059</c:v>
                </c:pt>
                <c:pt idx="3">
                  <c:v>531061362.73052055</c:v>
                </c:pt>
                <c:pt idx="4">
                  <c:v>532003031.53609377</c:v>
                </c:pt>
                <c:pt idx="5">
                  <c:v>532046625.52786988</c:v>
                </c:pt>
                <c:pt idx="6">
                  <c:v>533030086.33846104</c:v>
                </c:pt>
                <c:pt idx="7">
                  <c:v>533041408.09783489</c:v>
                </c:pt>
                <c:pt idx="8">
                  <c:v>532727559.11785764</c:v>
                </c:pt>
                <c:pt idx="9">
                  <c:v>532534187.29941732</c:v>
                </c:pt>
                <c:pt idx="10">
                  <c:v>531036087.14666218</c:v>
                </c:pt>
                <c:pt idx="11">
                  <c:v>530306432.39003319</c:v>
                </c:pt>
                <c:pt idx="12">
                  <c:v>531005554.47838295</c:v>
                </c:pt>
                <c:pt idx="13">
                  <c:v>530232492.51023573</c:v>
                </c:pt>
                <c:pt idx="14">
                  <c:v>531170833.26774293</c:v>
                </c:pt>
                <c:pt idx="15">
                  <c:v>530955224.66102809</c:v>
                </c:pt>
                <c:pt idx="16">
                  <c:v>531142598.66854</c:v>
                </c:pt>
                <c:pt idx="17">
                  <c:v>532330602.60550761</c:v>
                </c:pt>
                <c:pt idx="18">
                  <c:v>531284824.64751881</c:v>
                </c:pt>
                <c:pt idx="19">
                  <c:v>531128464.26439375</c:v>
                </c:pt>
                <c:pt idx="20">
                  <c:v>530120035.0768376</c:v>
                </c:pt>
                <c:pt idx="21">
                  <c:v>530315666.40270692</c:v>
                </c:pt>
                <c:pt idx="22">
                  <c:v>529856770.48865825</c:v>
                </c:pt>
                <c:pt idx="23">
                  <c:v>529164894.94014478</c:v>
                </c:pt>
                <c:pt idx="24">
                  <c:v>528555086.41106218</c:v>
                </c:pt>
                <c:pt idx="25">
                  <c:v>529253034.02125424</c:v>
                </c:pt>
                <c:pt idx="26">
                  <c:v>529429356.61891109</c:v>
                </c:pt>
                <c:pt idx="27">
                  <c:v>529270843.45745522</c:v>
                </c:pt>
                <c:pt idx="28">
                  <c:v>529642225.43004268</c:v>
                </c:pt>
                <c:pt idx="29">
                  <c:v>529448555.62101847</c:v>
                </c:pt>
                <c:pt idx="30">
                  <c:v>530467067.28771383</c:v>
                </c:pt>
                <c:pt idx="31">
                  <c:v>529882183.00758141</c:v>
                </c:pt>
                <c:pt idx="32">
                  <c:v>529413881.36159313</c:v>
                </c:pt>
                <c:pt idx="33">
                  <c:v>529041650.25528073</c:v>
                </c:pt>
                <c:pt idx="34">
                  <c:v>529942703.83470625</c:v>
                </c:pt>
                <c:pt idx="35">
                  <c:v>529857309.48292047</c:v>
                </c:pt>
                <c:pt idx="36">
                  <c:v>530474453.50539714</c:v>
                </c:pt>
                <c:pt idx="37">
                  <c:v>530424584.7328977</c:v>
                </c:pt>
                <c:pt idx="38">
                  <c:v>530509868.63394862</c:v>
                </c:pt>
                <c:pt idx="39">
                  <c:v>530089612.59892499</c:v>
                </c:pt>
                <c:pt idx="40">
                  <c:v>528700662.96512264</c:v>
                </c:pt>
                <c:pt idx="41">
                  <c:v>529171030.52829087</c:v>
                </c:pt>
                <c:pt idx="42">
                  <c:v>528337436.75658518</c:v>
                </c:pt>
                <c:pt idx="43">
                  <c:v>529296578.95230925</c:v>
                </c:pt>
                <c:pt idx="44">
                  <c:v>530019343.64123839</c:v>
                </c:pt>
                <c:pt idx="45">
                  <c:v>528745155.06022477</c:v>
                </c:pt>
                <c:pt idx="46">
                  <c:v>528990247.28105974</c:v>
                </c:pt>
                <c:pt idx="47">
                  <c:v>528560816.23383987</c:v>
                </c:pt>
                <c:pt idx="48">
                  <c:v>529821599.36857104</c:v>
                </c:pt>
                <c:pt idx="49">
                  <c:v>530318143.74214298</c:v>
                </c:pt>
                <c:pt idx="50">
                  <c:v>531143814.48649961</c:v>
                </c:pt>
                <c:pt idx="51">
                  <c:v>531707429.24490345</c:v>
                </c:pt>
                <c:pt idx="52">
                  <c:v>531348213.61178708</c:v>
                </c:pt>
                <c:pt idx="53">
                  <c:v>531219000.23532957</c:v>
                </c:pt>
                <c:pt idx="54">
                  <c:v>530532020.71599269</c:v>
                </c:pt>
                <c:pt idx="55">
                  <c:v>531021010.06048989</c:v>
                </c:pt>
                <c:pt idx="56">
                  <c:v>531817835.66775978</c:v>
                </c:pt>
                <c:pt idx="57">
                  <c:v>532611946.16129744</c:v>
                </c:pt>
                <c:pt idx="58">
                  <c:v>532244992.91582668</c:v>
                </c:pt>
                <c:pt idx="59">
                  <c:v>531721206.14249468</c:v>
                </c:pt>
                <c:pt idx="60">
                  <c:v>532970496.13202792</c:v>
                </c:pt>
                <c:pt idx="61">
                  <c:v>532344849.98022538</c:v>
                </c:pt>
                <c:pt idx="62">
                  <c:v>532378327.98287994</c:v>
                </c:pt>
                <c:pt idx="63">
                  <c:v>532251430.73556459</c:v>
                </c:pt>
                <c:pt idx="64">
                  <c:v>532313870.5100401</c:v>
                </c:pt>
                <c:pt idx="65">
                  <c:v>532701535.33420348</c:v>
                </c:pt>
                <c:pt idx="66">
                  <c:v>532692506.6527496</c:v>
                </c:pt>
                <c:pt idx="67">
                  <c:v>532517650.47264147</c:v>
                </c:pt>
                <c:pt idx="68">
                  <c:v>532619741.13481283</c:v>
                </c:pt>
                <c:pt idx="69">
                  <c:v>532750428.27931577</c:v>
                </c:pt>
                <c:pt idx="70">
                  <c:v>533145514.12974483</c:v>
                </c:pt>
                <c:pt idx="71">
                  <c:v>531881654.78935778</c:v>
                </c:pt>
                <c:pt idx="72">
                  <c:v>531482534.74413538</c:v>
                </c:pt>
                <c:pt idx="73">
                  <c:v>531402629.61731404</c:v>
                </c:pt>
                <c:pt idx="74">
                  <c:v>531107272.93653929</c:v>
                </c:pt>
                <c:pt idx="75">
                  <c:v>531689751.15425235</c:v>
                </c:pt>
                <c:pt idx="76">
                  <c:v>532151723.8794775</c:v>
                </c:pt>
                <c:pt idx="77">
                  <c:v>531240245.83646029</c:v>
                </c:pt>
                <c:pt idx="78">
                  <c:v>531206002.61612654</c:v>
                </c:pt>
                <c:pt idx="79">
                  <c:v>531609304.29028964</c:v>
                </c:pt>
                <c:pt idx="80">
                  <c:v>531673554.58188587</c:v>
                </c:pt>
                <c:pt idx="81">
                  <c:v>532409512.42667818</c:v>
                </c:pt>
                <c:pt idx="82">
                  <c:v>532477820.47299951</c:v>
                </c:pt>
                <c:pt idx="83">
                  <c:v>533440229.35312808</c:v>
                </c:pt>
                <c:pt idx="84">
                  <c:v>533245855.44564438</c:v>
                </c:pt>
                <c:pt idx="85">
                  <c:v>533445793.84344923</c:v>
                </c:pt>
                <c:pt idx="86">
                  <c:v>532424875.99167204</c:v>
                </c:pt>
                <c:pt idx="87">
                  <c:v>532432260.12463379</c:v>
                </c:pt>
                <c:pt idx="88">
                  <c:v>531361863.73180115</c:v>
                </c:pt>
                <c:pt idx="89">
                  <c:v>531840288.69276237</c:v>
                </c:pt>
                <c:pt idx="90">
                  <c:v>531316638.29077446</c:v>
                </c:pt>
                <c:pt idx="91">
                  <c:v>530827015.34930348</c:v>
                </c:pt>
                <c:pt idx="92">
                  <c:v>530382978.79368836</c:v>
                </c:pt>
                <c:pt idx="93">
                  <c:v>530559271.29393846</c:v>
                </c:pt>
                <c:pt idx="94">
                  <c:v>531053406.11380339</c:v>
                </c:pt>
                <c:pt idx="95">
                  <c:v>530764854.22024637</c:v>
                </c:pt>
                <c:pt idx="96">
                  <c:v>529931863.29485494</c:v>
                </c:pt>
                <c:pt idx="97">
                  <c:v>529485708.40071881</c:v>
                </c:pt>
                <c:pt idx="98">
                  <c:v>530178605.4150703</c:v>
                </c:pt>
                <c:pt idx="99">
                  <c:v>529663997.19763315</c:v>
                </c:pt>
                <c:pt idx="100">
                  <c:v>529065175.86274254</c:v>
                </c:pt>
              </c:numCache>
            </c:numRef>
          </c:val>
          <c:smooth val="0"/>
          <c:extLst>
            <c:ext xmlns:c16="http://schemas.microsoft.com/office/drawing/2014/chart" uri="{C3380CC4-5D6E-409C-BE32-E72D297353CC}">
              <c16:uniqueId val="{00000016-4F90-42A6-B9A2-43A647968390}"/>
            </c:ext>
          </c:extLst>
        </c:ser>
        <c:ser>
          <c:idx val="23"/>
          <c:order val="23"/>
          <c:spPr>
            <a:ln w="28575" cap="rnd">
              <a:solidFill>
                <a:schemeClr val="accent6">
                  <a:lumMod val="80000"/>
                </a:schemeClr>
              </a:solidFill>
              <a:round/>
            </a:ln>
            <a:effectLst/>
          </c:spPr>
          <c:marker>
            <c:symbol val="none"/>
          </c:marker>
          <c:val>
            <c:numRef>
              <c:f>Montecarlo!$AK$10:$AK$110</c:f>
              <c:numCache>
                <c:formatCode>_ * #.##000_ ;_ * \-#.##000_ ;_ * "-"??_ ;_ @_ </c:formatCode>
                <c:ptCount val="101"/>
                <c:pt idx="0" formatCode="_(* #,##0.00_);_(* \(#,##0.00\);_(* &quot;-&quot;??_);_(@_)">
                  <c:v>529790650.02999997</c:v>
                </c:pt>
                <c:pt idx="1">
                  <c:v>530962152.62698603</c:v>
                </c:pt>
                <c:pt idx="2">
                  <c:v>530255895.38827085</c:v>
                </c:pt>
                <c:pt idx="3">
                  <c:v>530377884.49751228</c:v>
                </c:pt>
                <c:pt idx="4">
                  <c:v>529904405.07373035</c:v>
                </c:pt>
                <c:pt idx="5">
                  <c:v>529686308.69037771</c:v>
                </c:pt>
                <c:pt idx="6">
                  <c:v>530408964.76127511</c:v>
                </c:pt>
                <c:pt idx="7">
                  <c:v>530774388.24777812</c:v>
                </c:pt>
                <c:pt idx="8">
                  <c:v>530422662.47253865</c:v>
                </c:pt>
                <c:pt idx="9">
                  <c:v>530501454.79827023</c:v>
                </c:pt>
                <c:pt idx="10">
                  <c:v>530860828.3089304</c:v>
                </c:pt>
                <c:pt idx="11">
                  <c:v>531773593.49663121</c:v>
                </c:pt>
                <c:pt idx="12">
                  <c:v>531956149.90367997</c:v>
                </c:pt>
                <c:pt idx="13">
                  <c:v>532753142.99444884</c:v>
                </c:pt>
                <c:pt idx="14">
                  <c:v>532202835.35609907</c:v>
                </c:pt>
                <c:pt idx="15">
                  <c:v>531960958.85610479</c:v>
                </c:pt>
                <c:pt idx="16">
                  <c:v>531253051.00406581</c:v>
                </c:pt>
                <c:pt idx="17">
                  <c:v>531874277.79048729</c:v>
                </c:pt>
                <c:pt idx="18">
                  <c:v>530864314.47665745</c:v>
                </c:pt>
                <c:pt idx="19">
                  <c:v>530861810.30700713</c:v>
                </c:pt>
                <c:pt idx="20">
                  <c:v>530286073.81246036</c:v>
                </c:pt>
                <c:pt idx="21">
                  <c:v>530678630.58826554</c:v>
                </c:pt>
                <c:pt idx="22">
                  <c:v>530444526.14654332</c:v>
                </c:pt>
                <c:pt idx="23">
                  <c:v>530396862.9245497</c:v>
                </c:pt>
                <c:pt idx="24">
                  <c:v>531159449.15294904</c:v>
                </c:pt>
                <c:pt idx="25">
                  <c:v>531250499.42788261</c:v>
                </c:pt>
                <c:pt idx="26">
                  <c:v>531306167.17835218</c:v>
                </c:pt>
                <c:pt idx="27">
                  <c:v>531156124.716335</c:v>
                </c:pt>
                <c:pt idx="28">
                  <c:v>531236888.37245882</c:v>
                </c:pt>
                <c:pt idx="29">
                  <c:v>530940500.16239464</c:v>
                </c:pt>
                <c:pt idx="30">
                  <c:v>531094071.21868294</c:v>
                </c:pt>
                <c:pt idx="31">
                  <c:v>531032921.77831149</c:v>
                </c:pt>
                <c:pt idx="32">
                  <c:v>529896815.21920258</c:v>
                </c:pt>
                <c:pt idx="33">
                  <c:v>530190741.35195214</c:v>
                </c:pt>
                <c:pt idx="34">
                  <c:v>530312485.34620589</c:v>
                </c:pt>
                <c:pt idx="35">
                  <c:v>531561637.43473464</c:v>
                </c:pt>
                <c:pt idx="36">
                  <c:v>531857699.44155777</c:v>
                </c:pt>
                <c:pt idx="37">
                  <c:v>531287463.62363142</c:v>
                </c:pt>
                <c:pt idx="38">
                  <c:v>531129081.69754797</c:v>
                </c:pt>
                <c:pt idx="39">
                  <c:v>532445864.084346</c:v>
                </c:pt>
                <c:pt idx="40">
                  <c:v>532087063.90631425</c:v>
                </c:pt>
                <c:pt idx="41">
                  <c:v>532729315.73364216</c:v>
                </c:pt>
                <c:pt idx="42">
                  <c:v>532269599.11142153</c:v>
                </c:pt>
                <c:pt idx="43">
                  <c:v>532109809.98852062</c:v>
                </c:pt>
                <c:pt idx="44">
                  <c:v>532237504.40859717</c:v>
                </c:pt>
                <c:pt idx="45">
                  <c:v>531691242.17486042</c:v>
                </c:pt>
                <c:pt idx="46">
                  <c:v>531509155.82929415</c:v>
                </c:pt>
                <c:pt idx="47">
                  <c:v>531349714.14339811</c:v>
                </c:pt>
                <c:pt idx="48">
                  <c:v>531844718.22670031</c:v>
                </c:pt>
                <c:pt idx="49">
                  <c:v>532150511.54027766</c:v>
                </c:pt>
                <c:pt idx="50">
                  <c:v>530829158.83968091</c:v>
                </c:pt>
                <c:pt idx="51">
                  <c:v>530858625.91114652</c:v>
                </c:pt>
                <c:pt idx="52">
                  <c:v>530206902.18024391</c:v>
                </c:pt>
                <c:pt idx="53">
                  <c:v>530965185.58877152</c:v>
                </c:pt>
                <c:pt idx="54">
                  <c:v>532190480.94419807</c:v>
                </c:pt>
                <c:pt idx="55">
                  <c:v>532616797.11319989</c:v>
                </c:pt>
                <c:pt idx="56">
                  <c:v>533473972.1611166</c:v>
                </c:pt>
                <c:pt idx="57">
                  <c:v>534113118.96529746</c:v>
                </c:pt>
                <c:pt idx="58">
                  <c:v>533655343.62145615</c:v>
                </c:pt>
                <c:pt idx="59">
                  <c:v>533382408.00798124</c:v>
                </c:pt>
                <c:pt idx="60">
                  <c:v>533436298.03521633</c:v>
                </c:pt>
                <c:pt idx="61">
                  <c:v>533841478.8454107</c:v>
                </c:pt>
                <c:pt idx="62">
                  <c:v>534661012.4542864</c:v>
                </c:pt>
                <c:pt idx="63">
                  <c:v>534696231.21974891</c:v>
                </c:pt>
                <c:pt idx="64">
                  <c:v>533872824.6244427</c:v>
                </c:pt>
                <c:pt idx="65">
                  <c:v>533451948.24756068</c:v>
                </c:pt>
                <c:pt idx="66">
                  <c:v>532461577.94486189</c:v>
                </c:pt>
                <c:pt idx="67">
                  <c:v>533056147.13868439</c:v>
                </c:pt>
                <c:pt idx="68">
                  <c:v>533018593.62086809</c:v>
                </c:pt>
                <c:pt idx="69">
                  <c:v>533809782.89403212</c:v>
                </c:pt>
                <c:pt idx="70">
                  <c:v>533600552.87877703</c:v>
                </c:pt>
                <c:pt idx="71">
                  <c:v>533851778.72351617</c:v>
                </c:pt>
                <c:pt idx="72">
                  <c:v>534037158.33160233</c:v>
                </c:pt>
                <c:pt idx="73">
                  <c:v>534421461.03642029</c:v>
                </c:pt>
                <c:pt idx="74">
                  <c:v>534849793.579593</c:v>
                </c:pt>
                <c:pt idx="75">
                  <c:v>535596360.53412426</c:v>
                </c:pt>
                <c:pt idx="76">
                  <c:v>535633988.41310877</c:v>
                </c:pt>
                <c:pt idx="77">
                  <c:v>536278314.65620309</c:v>
                </c:pt>
                <c:pt idx="78">
                  <c:v>535985141.3128975</c:v>
                </c:pt>
                <c:pt idx="79">
                  <c:v>535512678.89133</c:v>
                </c:pt>
                <c:pt idx="80">
                  <c:v>535450926.53237772</c:v>
                </c:pt>
                <c:pt idx="81">
                  <c:v>536731193.11513311</c:v>
                </c:pt>
                <c:pt idx="82">
                  <c:v>535928496.25370878</c:v>
                </c:pt>
                <c:pt idx="83">
                  <c:v>535157178.77240616</c:v>
                </c:pt>
                <c:pt idx="84">
                  <c:v>534504709.67378837</c:v>
                </c:pt>
                <c:pt idx="85">
                  <c:v>533458487.52344024</c:v>
                </c:pt>
                <c:pt idx="86">
                  <c:v>534481136.8717187</c:v>
                </c:pt>
                <c:pt idx="87">
                  <c:v>534527269.23478729</c:v>
                </c:pt>
                <c:pt idx="88">
                  <c:v>534061057.5445205</c:v>
                </c:pt>
                <c:pt idx="89">
                  <c:v>533416069.36067933</c:v>
                </c:pt>
                <c:pt idx="90">
                  <c:v>533147347.5902105</c:v>
                </c:pt>
                <c:pt idx="91">
                  <c:v>532385093.71020961</c:v>
                </c:pt>
                <c:pt idx="92">
                  <c:v>533815844.01548171</c:v>
                </c:pt>
                <c:pt idx="93">
                  <c:v>533650527.80460781</c:v>
                </c:pt>
                <c:pt idx="94">
                  <c:v>533988038.55147487</c:v>
                </c:pt>
                <c:pt idx="95">
                  <c:v>533720780.89607805</c:v>
                </c:pt>
                <c:pt idx="96">
                  <c:v>534716418.56530809</c:v>
                </c:pt>
                <c:pt idx="97">
                  <c:v>534687316.62316078</c:v>
                </c:pt>
                <c:pt idx="98">
                  <c:v>534548389.03384513</c:v>
                </c:pt>
                <c:pt idx="99">
                  <c:v>534655387.68156499</c:v>
                </c:pt>
                <c:pt idx="100">
                  <c:v>535189782.57546955</c:v>
                </c:pt>
              </c:numCache>
            </c:numRef>
          </c:val>
          <c:smooth val="0"/>
          <c:extLst>
            <c:ext xmlns:c16="http://schemas.microsoft.com/office/drawing/2014/chart" uri="{C3380CC4-5D6E-409C-BE32-E72D297353CC}">
              <c16:uniqueId val="{00000017-4F90-42A6-B9A2-43A647968390}"/>
            </c:ext>
          </c:extLst>
        </c:ser>
        <c:ser>
          <c:idx val="24"/>
          <c:order val="24"/>
          <c:spPr>
            <a:ln w="28575" cap="rnd">
              <a:solidFill>
                <a:schemeClr val="accent1">
                  <a:lumMod val="60000"/>
                  <a:lumOff val="40000"/>
                </a:schemeClr>
              </a:solidFill>
              <a:round/>
            </a:ln>
            <a:effectLst/>
          </c:spPr>
          <c:marker>
            <c:symbol val="none"/>
          </c:marker>
          <c:val>
            <c:numRef>
              <c:f>Montecarlo!$AL$10:$AL$110</c:f>
              <c:numCache>
                <c:formatCode>_ * #.##000_ ;_ * \-#.##000_ ;_ * "-"??_ ;_ @_ </c:formatCode>
                <c:ptCount val="101"/>
                <c:pt idx="0" formatCode="_(* #,##0.00_);_(* \(#,##0.00\);_(* &quot;-&quot;??_);_(@_)">
                  <c:v>529790650.02999997</c:v>
                </c:pt>
                <c:pt idx="1">
                  <c:v>530922248.02089357</c:v>
                </c:pt>
                <c:pt idx="2">
                  <c:v>531464696.76929146</c:v>
                </c:pt>
                <c:pt idx="3">
                  <c:v>531605960.76300126</c:v>
                </c:pt>
                <c:pt idx="4">
                  <c:v>532093172.48415655</c:v>
                </c:pt>
                <c:pt idx="5">
                  <c:v>532497838.37105525</c:v>
                </c:pt>
                <c:pt idx="6">
                  <c:v>532065479.94949603</c:v>
                </c:pt>
                <c:pt idx="7">
                  <c:v>533058696.80465126</c:v>
                </c:pt>
                <c:pt idx="8">
                  <c:v>533156917.72010922</c:v>
                </c:pt>
                <c:pt idx="9">
                  <c:v>533020844.22449845</c:v>
                </c:pt>
                <c:pt idx="10">
                  <c:v>532910396.37749553</c:v>
                </c:pt>
                <c:pt idx="11">
                  <c:v>533455137.93301749</c:v>
                </c:pt>
                <c:pt idx="12">
                  <c:v>533337945.6328969</c:v>
                </c:pt>
                <c:pt idx="13">
                  <c:v>532327472.50111818</c:v>
                </c:pt>
                <c:pt idx="14">
                  <c:v>532171007.84209752</c:v>
                </c:pt>
                <c:pt idx="15">
                  <c:v>530824865.76754457</c:v>
                </c:pt>
                <c:pt idx="16">
                  <c:v>530375932.72217369</c:v>
                </c:pt>
                <c:pt idx="17">
                  <c:v>529732600.27685297</c:v>
                </c:pt>
                <c:pt idx="18">
                  <c:v>529315744.84304643</c:v>
                </c:pt>
                <c:pt idx="19">
                  <c:v>528747158.98701459</c:v>
                </c:pt>
                <c:pt idx="20">
                  <c:v>529589249.66414118</c:v>
                </c:pt>
                <c:pt idx="21">
                  <c:v>529763193.78317708</c:v>
                </c:pt>
                <c:pt idx="22">
                  <c:v>529596373.94159597</c:v>
                </c:pt>
                <c:pt idx="23">
                  <c:v>529161480.78886253</c:v>
                </c:pt>
                <c:pt idx="24">
                  <c:v>529645045.94070077</c:v>
                </c:pt>
                <c:pt idx="25">
                  <c:v>529558738.09234083</c:v>
                </c:pt>
                <c:pt idx="26">
                  <c:v>529197068.86236882</c:v>
                </c:pt>
                <c:pt idx="27">
                  <c:v>528397345.14846605</c:v>
                </c:pt>
                <c:pt idx="28">
                  <c:v>527596844.26330209</c:v>
                </c:pt>
                <c:pt idx="29">
                  <c:v>526438743.77693981</c:v>
                </c:pt>
                <c:pt idx="30">
                  <c:v>525964917.83355683</c:v>
                </c:pt>
                <c:pt idx="31">
                  <c:v>526568851.39094102</c:v>
                </c:pt>
                <c:pt idx="32">
                  <c:v>525236903.98249203</c:v>
                </c:pt>
                <c:pt idx="33">
                  <c:v>525385524.14215136</c:v>
                </c:pt>
                <c:pt idx="34">
                  <c:v>526773005.38645446</c:v>
                </c:pt>
                <c:pt idx="35">
                  <c:v>526683283.58406264</c:v>
                </c:pt>
                <c:pt idx="36">
                  <c:v>526829886.36697507</c:v>
                </c:pt>
                <c:pt idx="37">
                  <c:v>526970840.91565847</c:v>
                </c:pt>
                <c:pt idx="38">
                  <c:v>526625511.54767251</c:v>
                </c:pt>
                <c:pt idx="39">
                  <c:v>525548554.89591533</c:v>
                </c:pt>
                <c:pt idx="40">
                  <c:v>526268102.62536573</c:v>
                </c:pt>
                <c:pt idx="41">
                  <c:v>525743430.52753282</c:v>
                </c:pt>
                <c:pt idx="42">
                  <c:v>524791935.65306687</c:v>
                </c:pt>
                <c:pt idx="43">
                  <c:v>524939580.73706812</c:v>
                </c:pt>
                <c:pt idx="44">
                  <c:v>524050901.872078</c:v>
                </c:pt>
                <c:pt idx="45">
                  <c:v>523644058.11854017</c:v>
                </c:pt>
                <c:pt idx="46">
                  <c:v>522786154.40185744</c:v>
                </c:pt>
                <c:pt idx="47">
                  <c:v>521721727.38524598</c:v>
                </c:pt>
                <c:pt idx="48">
                  <c:v>521543286.87135559</c:v>
                </c:pt>
                <c:pt idx="49">
                  <c:v>521501038.01679128</c:v>
                </c:pt>
                <c:pt idx="50">
                  <c:v>521232345.8528071</c:v>
                </c:pt>
                <c:pt idx="51">
                  <c:v>521672536.59684759</c:v>
                </c:pt>
                <c:pt idx="52">
                  <c:v>521507274.46193808</c:v>
                </c:pt>
                <c:pt idx="53">
                  <c:v>521601407.76442832</c:v>
                </c:pt>
                <c:pt idx="54">
                  <c:v>522018267.56324852</c:v>
                </c:pt>
                <c:pt idx="55">
                  <c:v>521744375.22148263</c:v>
                </c:pt>
                <c:pt idx="56">
                  <c:v>522160657.57449836</c:v>
                </c:pt>
                <c:pt idx="57">
                  <c:v>522742526.65797204</c:v>
                </c:pt>
                <c:pt idx="58">
                  <c:v>522621687.87268281</c:v>
                </c:pt>
                <c:pt idx="59">
                  <c:v>522771774.07540482</c:v>
                </c:pt>
                <c:pt idx="60">
                  <c:v>522281877.71631032</c:v>
                </c:pt>
                <c:pt idx="61">
                  <c:v>521761531.86658609</c:v>
                </c:pt>
                <c:pt idx="62">
                  <c:v>521133096.84399998</c:v>
                </c:pt>
                <c:pt idx="63">
                  <c:v>520481951.55796057</c:v>
                </c:pt>
                <c:pt idx="64">
                  <c:v>518641600.30147994</c:v>
                </c:pt>
                <c:pt idx="65">
                  <c:v>518798632.51950985</c:v>
                </c:pt>
                <c:pt idx="66">
                  <c:v>519111505.41091156</c:v>
                </c:pt>
                <c:pt idx="67">
                  <c:v>519729283.03348452</c:v>
                </c:pt>
                <c:pt idx="68">
                  <c:v>519140836.11994582</c:v>
                </c:pt>
                <c:pt idx="69">
                  <c:v>519771036.66748881</c:v>
                </c:pt>
                <c:pt idx="70">
                  <c:v>520472369.08341724</c:v>
                </c:pt>
                <c:pt idx="71">
                  <c:v>520040553.11754018</c:v>
                </c:pt>
                <c:pt idx="72">
                  <c:v>519083886.77822852</c:v>
                </c:pt>
                <c:pt idx="73">
                  <c:v>519931645.0651527</c:v>
                </c:pt>
                <c:pt idx="74">
                  <c:v>520199509.17109323</c:v>
                </c:pt>
                <c:pt idx="75">
                  <c:v>520517214.47124398</c:v>
                </c:pt>
                <c:pt idx="76">
                  <c:v>520526045.68165696</c:v>
                </c:pt>
                <c:pt idx="77">
                  <c:v>520233839.68334943</c:v>
                </c:pt>
                <c:pt idx="78">
                  <c:v>520524070.25146413</c:v>
                </c:pt>
                <c:pt idx="79">
                  <c:v>520526945.49872446</c:v>
                </c:pt>
                <c:pt idx="80">
                  <c:v>519500554.58255482</c:v>
                </c:pt>
                <c:pt idx="81">
                  <c:v>519401963.3727352</c:v>
                </c:pt>
                <c:pt idx="82">
                  <c:v>519322539.09241706</c:v>
                </c:pt>
                <c:pt idx="83">
                  <c:v>519306596.55944365</c:v>
                </c:pt>
                <c:pt idx="84">
                  <c:v>519401564.31162733</c:v>
                </c:pt>
                <c:pt idx="85">
                  <c:v>518705958.32312369</c:v>
                </c:pt>
                <c:pt idx="86">
                  <c:v>519293087.80661881</c:v>
                </c:pt>
                <c:pt idx="87">
                  <c:v>519744659.03565061</c:v>
                </c:pt>
                <c:pt idx="88">
                  <c:v>520637915.80318034</c:v>
                </c:pt>
                <c:pt idx="89">
                  <c:v>520125520.15534377</c:v>
                </c:pt>
                <c:pt idx="90">
                  <c:v>520720448.47730833</c:v>
                </c:pt>
                <c:pt idx="91">
                  <c:v>520829124.36353338</c:v>
                </c:pt>
                <c:pt idx="92">
                  <c:v>521136385.58984458</c:v>
                </c:pt>
                <c:pt idx="93">
                  <c:v>520270784.25300848</c:v>
                </c:pt>
                <c:pt idx="94">
                  <c:v>519767028.28776813</c:v>
                </c:pt>
                <c:pt idx="95">
                  <c:v>519818359.05085194</c:v>
                </c:pt>
                <c:pt idx="96">
                  <c:v>519851804.16456187</c:v>
                </c:pt>
                <c:pt idx="97">
                  <c:v>519503186.2855013</c:v>
                </c:pt>
                <c:pt idx="98">
                  <c:v>520514477.75492138</c:v>
                </c:pt>
                <c:pt idx="99">
                  <c:v>520062044.92504364</c:v>
                </c:pt>
                <c:pt idx="100">
                  <c:v>520142914.17786479</c:v>
                </c:pt>
              </c:numCache>
            </c:numRef>
          </c:val>
          <c:smooth val="0"/>
          <c:extLst>
            <c:ext xmlns:c16="http://schemas.microsoft.com/office/drawing/2014/chart" uri="{C3380CC4-5D6E-409C-BE32-E72D297353CC}">
              <c16:uniqueId val="{00000018-4F90-42A6-B9A2-43A647968390}"/>
            </c:ext>
          </c:extLst>
        </c:ser>
        <c:ser>
          <c:idx val="25"/>
          <c:order val="25"/>
          <c:spPr>
            <a:ln w="28575" cap="rnd">
              <a:solidFill>
                <a:schemeClr val="accent2">
                  <a:lumMod val="60000"/>
                  <a:lumOff val="40000"/>
                </a:schemeClr>
              </a:solidFill>
              <a:round/>
            </a:ln>
            <a:effectLst/>
          </c:spPr>
          <c:marker>
            <c:symbol val="none"/>
          </c:marker>
          <c:val>
            <c:numRef>
              <c:f>Montecarlo!$AM$10:$AM$110</c:f>
              <c:numCache>
                <c:formatCode>_ * #.##000_ ;_ * \-#.##000_ ;_ * "-"??_ ;_ @_ </c:formatCode>
                <c:ptCount val="101"/>
                <c:pt idx="0" formatCode="_(* #,##0.00_);_(* \(#,##0.00\);_(* &quot;-&quot;??_);_(@_)">
                  <c:v>529790650.02999997</c:v>
                </c:pt>
                <c:pt idx="1">
                  <c:v>530866210.17228836</c:v>
                </c:pt>
                <c:pt idx="2">
                  <c:v>530373804.20390069</c:v>
                </c:pt>
                <c:pt idx="3">
                  <c:v>529133872.51222426</c:v>
                </c:pt>
                <c:pt idx="4">
                  <c:v>528774244.07983631</c:v>
                </c:pt>
                <c:pt idx="5">
                  <c:v>529827853.90351713</c:v>
                </c:pt>
                <c:pt idx="6">
                  <c:v>528916402.61389369</c:v>
                </c:pt>
                <c:pt idx="7">
                  <c:v>528222168.51352704</c:v>
                </c:pt>
                <c:pt idx="8">
                  <c:v>527836848.89553851</c:v>
                </c:pt>
                <c:pt idx="9">
                  <c:v>527049201.42400724</c:v>
                </c:pt>
                <c:pt idx="10">
                  <c:v>525700092.59217811</c:v>
                </c:pt>
                <c:pt idx="11">
                  <c:v>525913844.22151327</c:v>
                </c:pt>
                <c:pt idx="12">
                  <c:v>525439787.2592926</c:v>
                </c:pt>
                <c:pt idx="13">
                  <c:v>525264488.02460414</c:v>
                </c:pt>
                <c:pt idx="14">
                  <c:v>525426156.72440642</c:v>
                </c:pt>
                <c:pt idx="15">
                  <c:v>524868207.08724487</c:v>
                </c:pt>
                <c:pt idx="16">
                  <c:v>525373142.30755264</c:v>
                </c:pt>
                <c:pt idx="17">
                  <c:v>525043066.6087994</c:v>
                </c:pt>
                <c:pt idx="18">
                  <c:v>524864326.97054774</c:v>
                </c:pt>
                <c:pt idx="19">
                  <c:v>524700607.98394597</c:v>
                </c:pt>
                <c:pt idx="20">
                  <c:v>524402684.51547146</c:v>
                </c:pt>
                <c:pt idx="21">
                  <c:v>523736619.01136416</c:v>
                </c:pt>
                <c:pt idx="22">
                  <c:v>525547409.90671772</c:v>
                </c:pt>
                <c:pt idx="23">
                  <c:v>524578096.21480626</c:v>
                </c:pt>
                <c:pt idx="24">
                  <c:v>524642485.66015792</c:v>
                </c:pt>
                <c:pt idx="25">
                  <c:v>525368107.05174035</c:v>
                </c:pt>
                <c:pt idx="26">
                  <c:v>526344391.5343523</c:v>
                </c:pt>
                <c:pt idx="27">
                  <c:v>526447068.33014822</c:v>
                </c:pt>
                <c:pt idx="28">
                  <c:v>527514146.29365796</c:v>
                </c:pt>
                <c:pt idx="29">
                  <c:v>527231953.61461222</c:v>
                </c:pt>
                <c:pt idx="30">
                  <c:v>527168592.82861519</c:v>
                </c:pt>
                <c:pt idx="31">
                  <c:v>527862869.90048426</c:v>
                </c:pt>
                <c:pt idx="32">
                  <c:v>527499374.32901865</c:v>
                </c:pt>
                <c:pt idx="33">
                  <c:v>526110997.90610123</c:v>
                </c:pt>
                <c:pt idx="34">
                  <c:v>526224184.63316786</c:v>
                </c:pt>
                <c:pt idx="35">
                  <c:v>526703098.26106972</c:v>
                </c:pt>
                <c:pt idx="36">
                  <c:v>527265838.78767163</c:v>
                </c:pt>
                <c:pt idx="37">
                  <c:v>527042656.70651937</c:v>
                </c:pt>
                <c:pt idx="38">
                  <c:v>528749206.48451495</c:v>
                </c:pt>
                <c:pt idx="39">
                  <c:v>527420034.48924345</c:v>
                </c:pt>
                <c:pt idx="40">
                  <c:v>526713047.10475487</c:v>
                </c:pt>
                <c:pt idx="41">
                  <c:v>526973262.29912949</c:v>
                </c:pt>
                <c:pt idx="42">
                  <c:v>526476478.42191929</c:v>
                </c:pt>
                <c:pt idx="43">
                  <c:v>526878774.63334805</c:v>
                </c:pt>
                <c:pt idx="44">
                  <c:v>527430785.00363189</c:v>
                </c:pt>
                <c:pt idx="45">
                  <c:v>527534929.47663158</c:v>
                </c:pt>
                <c:pt idx="46">
                  <c:v>528652325.64379042</c:v>
                </c:pt>
                <c:pt idx="47">
                  <c:v>529528033.68269181</c:v>
                </c:pt>
                <c:pt idx="48">
                  <c:v>529036971.68154049</c:v>
                </c:pt>
                <c:pt idx="49">
                  <c:v>528633083.32995999</c:v>
                </c:pt>
                <c:pt idx="50">
                  <c:v>529811655.36800045</c:v>
                </c:pt>
                <c:pt idx="51">
                  <c:v>528870584.53213084</c:v>
                </c:pt>
                <c:pt idx="52">
                  <c:v>529212889.80031079</c:v>
                </c:pt>
                <c:pt idx="53">
                  <c:v>529747765.29900628</c:v>
                </c:pt>
                <c:pt idx="54">
                  <c:v>530016653.30249321</c:v>
                </c:pt>
                <c:pt idx="55">
                  <c:v>530378760.94807017</c:v>
                </c:pt>
                <c:pt idx="56">
                  <c:v>530042788.18995148</c:v>
                </c:pt>
                <c:pt idx="57">
                  <c:v>529440157.15334117</c:v>
                </c:pt>
                <c:pt idx="58">
                  <c:v>529580400.13050818</c:v>
                </c:pt>
                <c:pt idx="59">
                  <c:v>530270385.10145313</c:v>
                </c:pt>
                <c:pt idx="60">
                  <c:v>531347285.22798592</c:v>
                </c:pt>
                <c:pt idx="61">
                  <c:v>533259165.90042263</c:v>
                </c:pt>
                <c:pt idx="62">
                  <c:v>533978350.97963005</c:v>
                </c:pt>
                <c:pt idx="63">
                  <c:v>533563882.07937753</c:v>
                </c:pt>
                <c:pt idx="64">
                  <c:v>533087850.27211744</c:v>
                </c:pt>
                <c:pt idx="65">
                  <c:v>532788813.52511126</c:v>
                </c:pt>
                <c:pt idx="66">
                  <c:v>531632248.41445124</c:v>
                </c:pt>
                <c:pt idx="67">
                  <c:v>531882341.38355184</c:v>
                </c:pt>
                <c:pt idx="68">
                  <c:v>531842871.39691526</c:v>
                </c:pt>
                <c:pt idx="69">
                  <c:v>531875058.32410854</c:v>
                </c:pt>
                <c:pt idx="70">
                  <c:v>531745885.53821874</c:v>
                </c:pt>
                <c:pt idx="71">
                  <c:v>530717078.59095114</c:v>
                </c:pt>
                <c:pt idx="72">
                  <c:v>530581809.56512761</c:v>
                </c:pt>
                <c:pt idx="73">
                  <c:v>530514420.63096619</c:v>
                </c:pt>
                <c:pt idx="74">
                  <c:v>530975179.99288487</c:v>
                </c:pt>
                <c:pt idx="75">
                  <c:v>531200387.4829309</c:v>
                </c:pt>
                <c:pt idx="76">
                  <c:v>531885324.58915049</c:v>
                </c:pt>
                <c:pt idx="77">
                  <c:v>532943646.07852185</c:v>
                </c:pt>
                <c:pt idx="78">
                  <c:v>531554169.22616214</c:v>
                </c:pt>
                <c:pt idx="79">
                  <c:v>530567090.881495</c:v>
                </c:pt>
                <c:pt idx="80">
                  <c:v>530519861.33539623</c:v>
                </c:pt>
                <c:pt idx="81">
                  <c:v>531232058.97354507</c:v>
                </c:pt>
                <c:pt idx="82">
                  <c:v>530942808.56627935</c:v>
                </c:pt>
                <c:pt idx="83">
                  <c:v>531205235.49434781</c:v>
                </c:pt>
                <c:pt idx="84">
                  <c:v>531519493.27628851</c:v>
                </c:pt>
                <c:pt idx="85">
                  <c:v>531327401.61734772</c:v>
                </c:pt>
                <c:pt idx="86">
                  <c:v>531626131.00646746</c:v>
                </c:pt>
                <c:pt idx="87">
                  <c:v>531377959.90173721</c:v>
                </c:pt>
                <c:pt idx="88">
                  <c:v>531896741.85988444</c:v>
                </c:pt>
                <c:pt idx="89">
                  <c:v>533137848.89884728</c:v>
                </c:pt>
                <c:pt idx="90">
                  <c:v>532413481.50867361</c:v>
                </c:pt>
                <c:pt idx="91">
                  <c:v>533331811.72708434</c:v>
                </c:pt>
                <c:pt idx="92">
                  <c:v>532856627.30662793</c:v>
                </c:pt>
                <c:pt idx="93">
                  <c:v>531866336.27294374</c:v>
                </c:pt>
                <c:pt idx="94">
                  <c:v>531665351.48245102</c:v>
                </c:pt>
                <c:pt idx="95">
                  <c:v>532115353.1073451</c:v>
                </c:pt>
                <c:pt idx="96">
                  <c:v>531994965.77944422</c:v>
                </c:pt>
                <c:pt idx="97">
                  <c:v>531299194.36204195</c:v>
                </c:pt>
                <c:pt idx="98">
                  <c:v>531575274.90970755</c:v>
                </c:pt>
                <c:pt idx="99">
                  <c:v>531277380.4446798</c:v>
                </c:pt>
                <c:pt idx="100">
                  <c:v>531815510.79990482</c:v>
                </c:pt>
              </c:numCache>
            </c:numRef>
          </c:val>
          <c:smooth val="0"/>
          <c:extLst>
            <c:ext xmlns:c16="http://schemas.microsoft.com/office/drawing/2014/chart" uri="{C3380CC4-5D6E-409C-BE32-E72D297353CC}">
              <c16:uniqueId val="{00000019-4F90-42A6-B9A2-43A647968390}"/>
            </c:ext>
          </c:extLst>
        </c:ser>
        <c:ser>
          <c:idx val="26"/>
          <c:order val="26"/>
          <c:spPr>
            <a:ln w="28575" cap="rnd">
              <a:solidFill>
                <a:schemeClr val="accent3">
                  <a:lumMod val="60000"/>
                  <a:lumOff val="40000"/>
                </a:schemeClr>
              </a:solidFill>
              <a:round/>
            </a:ln>
            <a:effectLst/>
          </c:spPr>
          <c:marker>
            <c:symbol val="none"/>
          </c:marker>
          <c:val>
            <c:numRef>
              <c:f>Montecarlo!$AN$10:$AN$110</c:f>
              <c:numCache>
                <c:formatCode>_ * #.##000_ ;_ * \-#.##000_ ;_ * "-"??_ ;_ @_ </c:formatCode>
                <c:ptCount val="101"/>
                <c:pt idx="0" formatCode="_(* #,##0.00_);_(* \(#,##0.00\);_(* &quot;-&quot;??_);_(@_)">
                  <c:v>529790650.02999997</c:v>
                </c:pt>
                <c:pt idx="1">
                  <c:v>529713956.81319726</c:v>
                </c:pt>
                <c:pt idx="2">
                  <c:v>529058906.62251991</c:v>
                </c:pt>
                <c:pt idx="3">
                  <c:v>528685546.16818279</c:v>
                </c:pt>
                <c:pt idx="4">
                  <c:v>528499788.51653779</c:v>
                </c:pt>
                <c:pt idx="5">
                  <c:v>528798426.32996887</c:v>
                </c:pt>
                <c:pt idx="6">
                  <c:v>528426484.23860669</c:v>
                </c:pt>
                <c:pt idx="7">
                  <c:v>528237838.96429002</c:v>
                </c:pt>
                <c:pt idx="8">
                  <c:v>528133449.58594954</c:v>
                </c:pt>
                <c:pt idx="9">
                  <c:v>527505466.18879634</c:v>
                </c:pt>
                <c:pt idx="10">
                  <c:v>528033676.08639693</c:v>
                </c:pt>
                <c:pt idx="11">
                  <c:v>527779286.4523195</c:v>
                </c:pt>
                <c:pt idx="12">
                  <c:v>529045077.37299621</c:v>
                </c:pt>
                <c:pt idx="13">
                  <c:v>529123084.47011912</c:v>
                </c:pt>
                <c:pt idx="14">
                  <c:v>529204662.76368892</c:v>
                </c:pt>
                <c:pt idx="15">
                  <c:v>529353721.45173085</c:v>
                </c:pt>
                <c:pt idx="16">
                  <c:v>529098329.35491186</c:v>
                </c:pt>
                <c:pt idx="17">
                  <c:v>529155225.53647566</c:v>
                </c:pt>
                <c:pt idx="18">
                  <c:v>529822027.04764724</c:v>
                </c:pt>
                <c:pt idx="19">
                  <c:v>529904327.97583395</c:v>
                </c:pt>
                <c:pt idx="20">
                  <c:v>529891804.47007054</c:v>
                </c:pt>
                <c:pt idx="21">
                  <c:v>528995612.51137125</c:v>
                </c:pt>
                <c:pt idx="22">
                  <c:v>529830645.2236464</c:v>
                </c:pt>
                <c:pt idx="23">
                  <c:v>530998325.48125917</c:v>
                </c:pt>
                <c:pt idx="24">
                  <c:v>530437550.32783097</c:v>
                </c:pt>
                <c:pt idx="25">
                  <c:v>528640896.483477</c:v>
                </c:pt>
                <c:pt idx="26">
                  <c:v>527995443.64226401</c:v>
                </c:pt>
                <c:pt idx="27">
                  <c:v>528417562.69042796</c:v>
                </c:pt>
                <c:pt idx="28">
                  <c:v>528258372.40131235</c:v>
                </c:pt>
                <c:pt idx="29">
                  <c:v>527965724.11947066</c:v>
                </c:pt>
                <c:pt idx="30">
                  <c:v>527621576.88364667</c:v>
                </c:pt>
                <c:pt idx="31">
                  <c:v>527176567.01859391</c:v>
                </c:pt>
                <c:pt idx="32">
                  <c:v>526632063.24774015</c:v>
                </c:pt>
                <c:pt idx="33">
                  <c:v>527375781.66885728</c:v>
                </c:pt>
                <c:pt idx="34">
                  <c:v>526417495.80188555</c:v>
                </c:pt>
                <c:pt idx="35">
                  <c:v>525799948.35453671</c:v>
                </c:pt>
                <c:pt idx="36">
                  <c:v>527710191.36154926</c:v>
                </c:pt>
                <c:pt idx="37">
                  <c:v>528203760.28972751</c:v>
                </c:pt>
                <c:pt idx="38">
                  <c:v>527807598.91562867</c:v>
                </c:pt>
                <c:pt idx="39">
                  <c:v>527625032.59923428</c:v>
                </c:pt>
                <c:pt idx="40">
                  <c:v>527876952.25135344</c:v>
                </c:pt>
                <c:pt idx="41">
                  <c:v>529276898.72155696</c:v>
                </c:pt>
                <c:pt idx="42">
                  <c:v>529387279.2697174</c:v>
                </c:pt>
                <c:pt idx="43">
                  <c:v>528879025.25041926</c:v>
                </c:pt>
                <c:pt idx="44">
                  <c:v>528614315.95884281</c:v>
                </c:pt>
                <c:pt idx="45">
                  <c:v>529412039.86812443</c:v>
                </c:pt>
                <c:pt idx="46">
                  <c:v>529377409.36402643</c:v>
                </c:pt>
                <c:pt idx="47">
                  <c:v>529899044.47289222</c:v>
                </c:pt>
                <c:pt idx="48">
                  <c:v>531436943.49398112</c:v>
                </c:pt>
                <c:pt idx="49">
                  <c:v>530545938.39262611</c:v>
                </c:pt>
                <c:pt idx="50">
                  <c:v>530207963.06898797</c:v>
                </c:pt>
                <c:pt idx="51">
                  <c:v>530627266.44269484</c:v>
                </c:pt>
                <c:pt idx="52">
                  <c:v>530303864.40421128</c:v>
                </c:pt>
                <c:pt idx="53">
                  <c:v>529731134.00398427</c:v>
                </c:pt>
                <c:pt idx="54">
                  <c:v>529125179.48695976</c:v>
                </c:pt>
                <c:pt idx="55">
                  <c:v>529004656.78046519</c:v>
                </c:pt>
                <c:pt idx="56">
                  <c:v>528746227.68379444</c:v>
                </c:pt>
                <c:pt idx="57">
                  <c:v>527759611.50854802</c:v>
                </c:pt>
                <c:pt idx="58">
                  <c:v>527170992.06820387</c:v>
                </c:pt>
                <c:pt idx="59">
                  <c:v>526544932.49792373</c:v>
                </c:pt>
                <c:pt idx="60">
                  <c:v>525467783.53647918</c:v>
                </c:pt>
                <c:pt idx="61">
                  <c:v>525771498.79453117</c:v>
                </c:pt>
                <c:pt idx="62">
                  <c:v>526324642.27025652</c:v>
                </c:pt>
                <c:pt idx="63">
                  <c:v>524530709.15150601</c:v>
                </c:pt>
                <c:pt idx="64">
                  <c:v>524336824.32324505</c:v>
                </c:pt>
                <c:pt idx="65">
                  <c:v>524101742.46743757</c:v>
                </c:pt>
                <c:pt idx="66">
                  <c:v>524737299.89233971</c:v>
                </c:pt>
                <c:pt idx="67">
                  <c:v>525656918.03323781</c:v>
                </c:pt>
                <c:pt idx="68">
                  <c:v>526505818.82399327</c:v>
                </c:pt>
                <c:pt idx="69">
                  <c:v>526192728.84464079</c:v>
                </c:pt>
                <c:pt idx="70">
                  <c:v>526000206.88350499</c:v>
                </c:pt>
                <c:pt idx="71">
                  <c:v>526281234.04965204</c:v>
                </c:pt>
                <c:pt idx="72">
                  <c:v>525173132.78635114</c:v>
                </c:pt>
                <c:pt idx="73">
                  <c:v>524581929.72206777</c:v>
                </c:pt>
                <c:pt idx="74">
                  <c:v>524489231.91390383</c:v>
                </c:pt>
                <c:pt idx="75">
                  <c:v>525333969.692747</c:v>
                </c:pt>
                <c:pt idx="76">
                  <c:v>525319300.40427369</c:v>
                </c:pt>
                <c:pt idx="77">
                  <c:v>525851935.46044666</c:v>
                </c:pt>
                <c:pt idx="78">
                  <c:v>525702153.56199151</c:v>
                </c:pt>
                <c:pt idx="79">
                  <c:v>524728227.0654676</c:v>
                </c:pt>
                <c:pt idx="80">
                  <c:v>525373429.76833749</c:v>
                </c:pt>
                <c:pt idx="81">
                  <c:v>525799525.13621438</c:v>
                </c:pt>
                <c:pt idx="82">
                  <c:v>526788767.41737926</c:v>
                </c:pt>
                <c:pt idx="83">
                  <c:v>526906651.17170662</c:v>
                </c:pt>
                <c:pt idx="84">
                  <c:v>527059195.83698595</c:v>
                </c:pt>
                <c:pt idx="85">
                  <c:v>527994339.47278553</c:v>
                </c:pt>
                <c:pt idx="86">
                  <c:v>526696906.05025429</c:v>
                </c:pt>
                <c:pt idx="87">
                  <c:v>527163117.01200676</c:v>
                </c:pt>
                <c:pt idx="88">
                  <c:v>526703860.04825783</c:v>
                </c:pt>
                <c:pt idx="89">
                  <c:v>527227483.78194374</c:v>
                </c:pt>
                <c:pt idx="90">
                  <c:v>527634463.4713763</c:v>
                </c:pt>
                <c:pt idx="91">
                  <c:v>527358807.42681819</c:v>
                </c:pt>
                <c:pt idx="92">
                  <c:v>527474103.63206959</c:v>
                </c:pt>
                <c:pt idx="93">
                  <c:v>527265274.8419047</c:v>
                </c:pt>
                <c:pt idx="94">
                  <c:v>527749425.42498255</c:v>
                </c:pt>
                <c:pt idx="95">
                  <c:v>528281757.53794491</c:v>
                </c:pt>
                <c:pt idx="96">
                  <c:v>527638693.73094624</c:v>
                </c:pt>
                <c:pt idx="97">
                  <c:v>527391306.02402329</c:v>
                </c:pt>
                <c:pt idx="98">
                  <c:v>525927516.30752945</c:v>
                </c:pt>
                <c:pt idx="99">
                  <c:v>525238974.69693983</c:v>
                </c:pt>
                <c:pt idx="100">
                  <c:v>524634489.49525666</c:v>
                </c:pt>
              </c:numCache>
            </c:numRef>
          </c:val>
          <c:smooth val="0"/>
          <c:extLst>
            <c:ext xmlns:c16="http://schemas.microsoft.com/office/drawing/2014/chart" uri="{C3380CC4-5D6E-409C-BE32-E72D297353CC}">
              <c16:uniqueId val="{0000001A-4F90-42A6-B9A2-43A647968390}"/>
            </c:ext>
          </c:extLst>
        </c:ser>
        <c:ser>
          <c:idx val="27"/>
          <c:order val="27"/>
          <c:spPr>
            <a:ln w="28575" cap="rnd">
              <a:solidFill>
                <a:schemeClr val="accent4">
                  <a:lumMod val="60000"/>
                  <a:lumOff val="40000"/>
                </a:schemeClr>
              </a:solidFill>
              <a:round/>
            </a:ln>
            <a:effectLst/>
          </c:spPr>
          <c:marker>
            <c:symbol val="none"/>
          </c:marker>
          <c:val>
            <c:numRef>
              <c:f>Montecarlo!$AO$10:$AO$110</c:f>
              <c:numCache>
                <c:formatCode>_ * #.##000_ ;_ * \-#.##000_ ;_ * "-"??_ ;_ @_ </c:formatCode>
                <c:ptCount val="101"/>
                <c:pt idx="0" formatCode="_(* #,##0.00_);_(* \(#,##0.00\);_(* &quot;-&quot;??_);_(@_)">
                  <c:v>529790650.02999997</c:v>
                </c:pt>
                <c:pt idx="1">
                  <c:v>529427224.62770724</c:v>
                </c:pt>
                <c:pt idx="2">
                  <c:v>528318824.37335271</c:v>
                </c:pt>
                <c:pt idx="3">
                  <c:v>527956764.8863548</c:v>
                </c:pt>
                <c:pt idx="4">
                  <c:v>527432805.49219888</c:v>
                </c:pt>
                <c:pt idx="5">
                  <c:v>527503243.5091511</c:v>
                </c:pt>
                <c:pt idx="6">
                  <c:v>527250958.13341802</c:v>
                </c:pt>
                <c:pt idx="7">
                  <c:v>527758611.26673037</c:v>
                </c:pt>
                <c:pt idx="8">
                  <c:v>526990588.10154331</c:v>
                </c:pt>
                <c:pt idx="9">
                  <c:v>526895786.93951571</c:v>
                </c:pt>
                <c:pt idx="10">
                  <c:v>525719472.69690728</c:v>
                </c:pt>
                <c:pt idx="11">
                  <c:v>526891426.43899119</c:v>
                </c:pt>
                <c:pt idx="12">
                  <c:v>527707149.37310213</c:v>
                </c:pt>
                <c:pt idx="13">
                  <c:v>527326370.10717738</c:v>
                </c:pt>
                <c:pt idx="14">
                  <c:v>526384842.47289032</c:v>
                </c:pt>
                <c:pt idx="15">
                  <c:v>526416065.97174931</c:v>
                </c:pt>
                <c:pt idx="16">
                  <c:v>525516684.11465925</c:v>
                </c:pt>
                <c:pt idx="17">
                  <c:v>525598763.68025804</c:v>
                </c:pt>
                <c:pt idx="18">
                  <c:v>525456615.4198001</c:v>
                </c:pt>
                <c:pt idx="19">
                  <c:v>525066196.78548497</c:v>
                </c:pt>
                <c:pt idx="20">
                  <c:v>524958807.30391014</c:v>
                </c:pt>
                <c:pt idx="21">
                  <c:v>524239880.05471015</c:v>
                </c:pt>
                <c:pt idx="22">
                  <c:v>525150237.79289263</c:v>
                </c:pt>
                <c:pt idx="23">
                  <c:v>525123345.33350217</c:v>
                </c:pt>
                <c:pt idx="24">
                  <c:v>524608530.47855479</c:v>
                </c:pt>
                <c:pt idx="25">
                  <c:v>525416144.89333749</c:v>
                </c:pt>
                <c:pt idx="26">
                  <c:v>526828566.10913759</c:v>
                </c:pt>
                <c:pt idx="27">
                  <c:v>526588927.32334024</c:v>
                </c:pt>
                <c:pt idx="28">
                  <c:v>527949185.10049576</c:v>
                </c:pt>
                <c:pt idx="29">
                  <c:v>527691735.97316945</c:v>
                </c:pt>
                <c:pt idx="30">
                  <c:v>527237084.30221361</c:v>
                </c:pt>
                <c:pt idx="31">
                  <c:v>526663936.79306602</c:v>
                </c:pt>
                <c:pt idx="32">
                  <c:v>526080040.83759362</c:v>
                </c:pt>
                <c:pt idx="33">
                  <c:v>524958420.20728225</c:v>
                </c:pt>
                <c:pt idx="34">
                  <c:v>524193991.47839093</c:v>
                </c:pt>
                <c:pt idx="35">
                  <c:v>523184338.36473548</c:v>
                </c:pt>
                <c:pt idx="36">
                  <c:v>523725567.17148602</c:v>
                </c:pt>
                <c:pt idx="37">
                  <c:v>524051583.19601524</c:v>
                </c:pt>
                <c:pt idx="38">
                  <c:v>524529340.32398725</c:v>
                </c:pt>
                <c:pt idx="39">
                  <c:v>524668980.50801092</c:v>
                </c:pt>
                <c:pt idx="40">
                  <c:v>523037250.46459979</c:v>
                </c:pt>
                <c:pt idx="41">
                  <c:v>523640082.95488155</c:v>
                </c:pt>
                <c:pt idx="42">
                  <c:v>523075947.56145239</c:v>
                </c:pt>
                <c:pt idx="43">
                  <c:v>523556278.73595631</c:v>
                </c:pt>
                <c:pt idx="44">
                  <c:v>523321617.68678963</c:v>
                </c:pt>
                <c:pt idx="45">
                  <c:v>522122984.37188524</c:v>
                </c:pt>
                <c:pt idx="46">
                  <c:v>521838098.44358736</c:v>
                </c:pt>
                <c:pt idx="47">
                  <c:v>521836249.64074677</c:v>
                </c:pt>
                <c:pt idx="48">
                  <c:v>522720169.29135752</c:v>
                </c:pt>
                <c:pt idx="49">
                  <c:v>523342928.22842842</c:v>
                </c:pt>
                <c:pt idx="50">
                  <c:v>523699771.13636714</c:v>
                </c:pt>
                <c:pt idx="51">
                  <c:v>524332006.42151725</c:v>
                </c:pt>
                <c:pt idx="52">
                  <c:v>523249564.26680952</c:v>
                </c:pt>
                <c:pt idx="53">
                  <c:v>522622213.22385085</c:v>
                </c:pt>
                <c:pt idx="54">
                  <c:v>523447852.77106553</c:v>
                </c:pt>
                <c:pt idx="55">
                  <c:v>523385075.90812707</c:v>
                </c:pt>
                <c:pt idx="56">
                  <c:v>522532579.01149786</c:v>
                </c:pt>
                <c:pt idx="57">
                  <c:v>522324081.21583807</c:v>
                </c:pt>
                <c:pt idx="58">
                  <c:v>521454808.6608566</c:v>
                </c:pt>
                <c:pt idx="59">
                  <c:v>520923547.21376252</c:v>
                </c:pt>
                <c:pt idx="60">
                  <c:v>520435015.56135446</c:v>
                </c:pt>
                <c:pt idx="61">
                  <c:v>521329992.46544749</c:v>
                </c:pt>
                <c:pt idx="62">
                  <c:v>520480305.82998741</c:v>
                </c:pt>
                <c:pt idx="63">
                  <c:v>520497609.97661078</c:v>
                </c:pt>
                <c:pt idx="64">
                  <c:v>520422537.60989362</c:v>
                </c:pt>
                <c:pt idx="65">
                  <c:v>519664023.29041702</c:v>
                </c:pt>
                <c:pt idx="66">
                  <c:v>518914777.33719897</c:v>
                </c:pt>
                <c:pt idx="67">
                  <c:v>519445518.5573054</c:v>
                </c:pt>
                <c:pt idx="68">
                  <c:v>519421566.89961606</c:v>
                </c:pt>
                <c:pt idx="69">
                  <c:v>519965682.30958331</c:v>
                </c:pt>
                <c:pt idx="70">
                  <c:v>519508074.64288104</c:v>
                </c:pt>
                <c:pt idx="71">
                  <c:v>518649158.75065011</c:v>
                </c:pt>
                <c:pt idx="72">
                  <c:v>519408356.71068203</c:v>
                </c:pt>
                <c:pt idx="73">
                  <c:v>519286878.13701457</c:v>
                </c:pt>
                <c:pt idx="74">
                  <c:v>519962961.54112011</c:v>
                </c:pt>
                <c:pt idx="75">
                  <c:v>519793508.4926132</c:v>
                </c:pt>
                <c:pt idx="76">
                  <c:v>519316920.35161</c:v>
                </c:pt>
                <c:pt idx="77">
                  <c:v>519350225.8734746</c:v>
                </c:pt>
                <c:pt idx="78">
                  <c:v>519993546.45190543</c:v>
                </c:pt>
                <c:pt idx="79">
                  <c:v>520318808.37825084</c:v>
                </c:pt>
                <c:pt idx="80">
                  <c:v>520230912.53424478</c:v>
                </c:pt>
                <c:pt idx="81">
                  <c:v>519555216.68987602</c:v>
                </c:pt>
                <c:pt idx="82">
                  <c:v>519769601.32229632</c:v>
                </c:pt>
                <c:pt idx="83">
                  <c:v>519373833.17873394</c:v>
                </c:pt>
                <c:pt idx="84">
                  <c:v>520176277.43071878</c:v>
                </c:pt>
                <c:pt idx="85">
                  <c:v>519235867.49343598</c:v>
                </c:pt>
                <c:pt idx="86">
                  <c:v>518769993.36127532</c:v>
                </c:pt>
                <c:pt idx="87">
                  <c:v>518912862.0344075</c:v>
                </c:pt>
                <c:pt idx="88">
                  <c:v>519983440.08921999</c:v>
                </c:pt>
                <c:pt idx="89">
                  <c:v>521163606.17700642</c:v>
                </c:pt>
                <c:pt idx="90">
                  <c:v>521988645.021227</c:v>
                </c:pt>
                <c:pt idx="91">
                  <c:v>521246215.66745389</c:v>
                </c:pt>
                <c:pt idx="92">
                  <c:v>520944784.11633921</c:v>
                </c:pt>
                <c:pt idx="93">
                  <c:v>520432978.4678095</c:v>
                </c:pt>
                <c:pt idx="94">
                  <c:v>521022963.43290555</c:v>
                </c:pt>
                <c:pt idx="95">
                  <c:v>519869481.62662256</c:v>
                </c:pt>
                <c:pt idx="96">
                  <c:v>518204815.61852551</c:v>
                </c:pt>
                <c:pt idx="97">
                  <c:v>519454948.34207922</c:v>
                </c:pt>
                <c:pt idx="98">
                  <c:v>519099484.32693356</c:v>
                </c:pt>
                <c:pt idx="99">
                  <c:v>519828070.91682428</c:v>
                </c:pt>
                <c:pt idx="100">
                  <c:v>519166630.1850304</c:v>
                </c:pt>
              </c:numCache>
            </c:numRef>
          </c:val>
          <c:smooth val="0"/>
          <c:extLst>
            <c:ext xmlns:c16="http://schemas.microsoft.com/office/drawing/2014/chart" uri="{C3380CC4-5D6E-409C-BE32-E72D297353CC}">
              <c16:uniqueId val="{0000001B-4F90-42A6-B9A2-43A647968390}"/>
            </c:ext>
          </c:extLst>
        </c:ser>
        <c:ser>
          <c:idx val="28"/>
          <c:order val="28"/>
          <c:spPr>
            <a:ln w="28575" cap="rnd">
              <a:solidFill>
                <a:schemeClr val="accent5">
                  <a:lumMod val="60000"/>
                  <a:lumOff val="40000"/>
                </a:schemeClr>
              </a:solidFill>
              <a:round/>
            </a:ln>
            <a:effectLst/>
          </c:spPr>
          <c:marker>
            <c:symbol val="none"/>
          </c:marker>
          <c:val>
            <c:numRef>
              <c:f>Montecarlo!$AP$10:$AP$110</c:f>
              <c:numCache>
                <c:formatCode>_ * #.##000_ ;_ * \-#.##000_ ;_ * "-"??_ ;_ @_ </c:formatCode>
                <c:ptCount val="101"/>
                <c:pt idx="0" formatCode="_(* #,##0.00_);_(* \(#,##0.00\);_(* &quot;-&quot;??_);_(@_)">
                  <c:v>529790650.02999997</c:v>
                </c:pt>
                <c:pt idx="1">
                  <c:v>530467045.51379406</c:v>
                </c:pt>
                <c:pt idx="2">
                  <c:v>530546668.02745342</c:v>
                </c:pt>
                <c:pt idx="3">
                  <c:v>531180706.15545553</c:v>
                </c:pt>
                <c:pt idx="4">
                  <c:v>531762921.66795003</c:v>
                </c:pt>
                <c:pt idx="5">
                  <c:v>532058555.57525551</c:v>
                </c:pt>
                <c:pt idx="6">
                  <c:v>531270868.29988265</c:v>
                </c:pt>
                <c:pt idx="7">
                  <c:v>530006097.2211355</c:v>
                </c:pt>
                <c:pt idx="8">
                  <c:v>529719260.54002303</c:v>
                </c:pt>
                <c:pt idx="9">
                  <c:v>528775511.67312974</c:v>
                </c:pt>
                <c:pt idx="10">
                  <c:v>529703150.18279427</c:v>
                </c:pt>
                <c:pt idx="11">
                  <c:v>529790339.31364238</c:v>
                </c:pt>
                <c:pt idx="12">
                  <c:v>531031758.75440735</c:v>
                </c:pt>
                <c:pt idx="13">
                  <c:v>530423258.51087934</c:v>
                </c:pt>
                <c:pt idx="14">
                  <c:v>529516385.29693741</c:v>
                </c:pt>
                <c:pt idx="15">
                  <c:v>528921244.96845323</c:v>
                </c:pt>
                <c:pt idx="16">
                  <c:v>530145778.15672469</c:v>
                </c:pt>
                <c:pt idx="17">
                  <c:v>529762966.85915589</c:v>
                </c:pt>
                <c:pt idx="18">
                  <c:v>529257233.91265315</c:v>
                </c:pt>
                <c:pt idx="19">
                  <c:v>528695025.57210696</c:v>
                </c:pt>
                <c:pt idx="20">
                  <c:v>528034682.68958515</c:v>
                </c:pt>
                <c:pt idx="21">
                  <c:v>527335330.08078027</c:v>
                </c:pt>
                <c:pt idx="22">
                  <c:v>527031186.53671849</c:v>
                </c:pt>
                <c:pt idx="23">
                  <c:v>527674037.51095331</c:v>
                </c:pt>
                <c:pt idx="24">
                  <c:v>527810233.01822609</c:v>
                </c:pt>
                <c:pt idx="25">
                  <c:v>528113026.72526264</c:v>
                </c:pt>
                <c:pt idx="26">
                  <c:v>527724826.36062086</c:v>
                </c:pt>
                <c:pt idx="27">
                  <c:v>527743429.19404513</c:v>
                </c:pt>
                <c:pt idx="28">
                  <c:v>526789162.19687277</c:v>
                </c:pt>
                <c:pt idx="29">
                  <c:v>525798650.22168601</c:v>
                </c:pt>
                <c:pt idx="30">
                  <c:v>524971419.49917245</c:v>
                </c:pt>
                <c:pt idx="31">
                  <c:v>524372006.96375597</c:v>
                </c:pt>
                <c:pt idx="32">
                  <c:v>525444145.06502986</c:v>
                </c:pt>
                <c:pt idx="33">
                  <c:v>524819194.94955182</c:v>
                </c:pt>
                <c:pt idx="34">
                  <c:v>524593500.9985562</c:v>
                </c:pt>
                <c:pt idx="35">
                  <c:v>523268231.43763828</c:v>
                </c:pt>
                <c:pt idx="36">
                  <c:v>521674409.53905618</c:v>
                </c:pt>
                <c:pt idx="37">
                  <c:v>521376779.59251982</c:v>
                </c:pt>
                <c:pt idx="38">
                  <c:v>521532000.87896752</c:v>
                </c:pt>
                <c:pt idx="39">
                  <c:v>522207238.74115092</c:v>
                </c:pt>
                <c:pt idx="40">
                  <c:v>521810897.43595618</c:v>
                </c:pt>
                <c:pt idx="41">
                  <c:v>522608949.21908188</c:v>
                </c:pt>
                <c:pt idx="42">
                  <c:v>521744933.13422626</c:v>
                </c:pt>
                <c:pt idx="43">
                  <c:v>521680701.28984034</c:v>
                </c:pt>
                <c:pt idx="44">
                  <c:v>521914064.5355711</c:v>
                </c:pt>
                <c:pt idx="45">
                  <c:v>521879904.8412872</c:v>
                </c:pt>
                <c:pt idx="46">
                  <c:v>522634152.44633025</c:v>
                </c:pt>
                <c:pt idx="47">
                  <c:v>522469987.37684661</c:v>
                </c:pt>
                <c:pt idx="48">
                  <c:v>522121412.33670884</c:v>
                </c:pt>
                <c:pt idx="49">
                  <c:v>522277112.78113604</c:v>
                </c:pt>
                <c:pt idx="50">
                  <c:v>523272083.27614158</c:v>
                </c:pt>
                <c:pt idx="51">
                  <c:v>522296524.61149353</c:v>
                </c:pt>
                <c:pt idx="52">
                  <c:v>522286256.34400862</c:v>
                </c:pt>
                <c:pt idx="53">
                  <c:v>523374125.09473884</c:v>
                </c:pt>
                <c:pt idx="54">
                  <c:v>523086907.87121183</c:v>
                </c:pt>
                <c:pt idx="55">
                  <c:v>523955467.10891974</c:v>
                </c:pt>
                <c:pt idx="56">
                  <c:v>523886959.71479285</c:v>
                </c:pt>
                <c:pt idx="57">
                  <c:v>523601833.97887117</c:v>
                </c:pt>
                <c:pt idx="58">
                  <c:v>522630352.88691723</c:v>
                </c:pt>
                <c:pt idx="59">
                  <c:v>522389460.91071582</c:v>
                </c:pt>
                <c:pt idx="60">
                  <c:v>522557729.84602219</c:v>
                </c:pt>
                <c:pt idx="61">
                  <c:v>523619970.43662035</c:v>
                </c:pt>
                <c:pt idx="62">
                  <c:v>523802574.64503306</c:v>
                </c:pt>
                <c:pt idx="63">
                  <c:v>523844227.85225004</c:v>
                </c:pt>
                <c:pt idx="64">
                  <c:v>524240621.22546881</c:v>
                </c:pt>
                <c:pt idx="65">
                  <c:v>523322079.90448743</c:v>
                </c:pt>
                <c:pt idx="66">
                  <c:v>523462709.7607649</c:v>
                </c:pt>
                <c:pt idx="67">
                  <c:v>522279551.61781979</c:v>
                </c:pt>
                <c:pt idx="68">
                  <c:v>522937189.49708587</c:v>
                </c:pt>
                <c:pt idx="69">
                  <c:v>522547840.20572162</c:v>
                </c:pt>
                <c:pt idx="70">
                  <c:v>521669001.37495875</c:v>
                </c:pt>
                <c:pt idx="71">
                  <c:v>521220946.67373145</c:v>
                </c:pt>
                <c:pt idx="72">
                  <c:v>522190807.64776325</c:v>
                </c:pt>
                <c:pt idx="73">
                  <c:v>522163861.95829481</c:v>
                </c:pt>
                <c:pt idx="74">
                  <c:v>521706855.38040066</c:v>
                </c:pt>
                <c:pt idx="75">
                  <c:v>521284073.49032879</c:v>
                </c:pt>
                <c:pt idx="76">
                  <c:v>521140026.51446277</c:v>
                </c:pt>
                <c:pt idx="77">
                  <c:v>521535342.89116633</c:v>
                </c:pt>
                <c:pt idx="78">
                  <c:v>521749408.44198352</c:v>
                </c:pt>
                <c:pt idx="79">
                  <c:v>521364960.72445291</c:v>
                </c:pt>
                <c:pt idx="80">
                  <c:v>521857189.33430076</c:v>
                </c:pt>
                <c:pt idx="81">
                  <c:v>522628585.19949144</c:v>
                </c:pt>
                <c:pt idx="82">
                  <c:v>521895816.95124131</c:v>
                </c:pt>
                <c:pt idx="83">
                  <c:v>522630091.16778207</c:v>
                </c:pt>
                <c:pt idx="84">
                  <c:v>522571211.52723795</c:v>
                </c:pt>
                <c:pt idx="85">
                  <c:v>521805066.0602656</c:v>
                </c:pt>
                <c:pt idx="86">
                  <c:v>522121671.92979771</c:v>
                </c:pt>
                <c:pt idx="87">
                  <c:v>521615134.52731967</c:v>
                </c:pt>
                <c:pt idx="88">
                  <c:v>523245191.36035627</c:v>
                </c:pt>
                <c:pt idx="89">
                  <c:v>523300005.44044751</c:v>
                </c:pt>
                <c:pt idx="90">
                  <c:v>523679235.06748796</c:v>
                </c:pt>
                <c:pt idx="91">
                  <c:v>523925702.02129447</c:v>
                </c:pt>
                <c:pt idx="92">
                  <c:v>523656953.50112802</c:v>
                </c:pt>
                <c:pt idx="93">
                  <c:v>524098239.37951267</c:v>
                </c:pt>
                <c:pt idx="94">
                  <c:v>523438406.47955227</c:v>
                </c:pt>
                <c:pt idx="95">
                  <c:v>524011297.98039711</c:v>
                </c:pt>
                <c:pt idx="96">
                  <c:v>522666723.12792498</c:v>
                </c:pt>
                <c:pt idx="97">
                  <c:v>522061460.76870519</c:v>
                </c:pt>
                <c:pt idx="98">
                  <c:v>523115786.31873548</c:v>
                </c:pt>
                <c:pt idx="99">
                  <c:v>522109180.894912</c:v>
                </c:pt>
                <c:pt idx="100">
                  <c:v>521933375.87425119</c:v>
                </c:pt>
              </c:numCache>
            </c:numRef>
          </c:val>
          <c:smooth val="0"/>
          <c:extLst>
            <c:ext xmlns:c16="http://schemas.microsoft.com/office/drawing/2014/chart" uri="{C3380CC4-5D6E-409C-BE32-E72D297353CC}">
              <c16:uniqueId val="{0000001C-4F90-42A6-B9A2-43A647968390}"/>
            </c:ext>
          </c:extLst>
        </c:ser>
        <c:ser>
          <c:idx val="29"/>
          <c:order val="29"/>
          <c:spPr>
            <a:ln w="28575" cap="rnd">
              <a:solidFill>
                <a:schemeClr val="accent6">
                  <a:lumMod val="60000"/>
                  <a:lumOff val="40000"/>
                </a:schemeClr>
              </a:solidFill>
              <a:round/>
            </a:ln>
            <a:effectLst/>
          </c:spPr>
          <c:marker>
            <c:symbol val="none"/>
          </c:marker>
          <c:val>
            <c:numRef>
              <c:f>Montecarlo!$AQ$10:$AQ$110</c:f>
              <c:numCache>
                <c:formatCode>_ * #.##000_ ;_ * \-#.##000_ ;_ * "-"??_ ;_ @_ </c:formatCode>
                <c:ptCount val="101"/>
                <c:pt idx="0" formatCode="_(* #,##0.00_);_(* \(#,##0.00\);_(* &quot;-&quot;??_);_(@_)">
                  <c:v>529790650.02999997</c:v>
                </c:pt>
                <c:pt idx="1">
                  <c:v>530261247.01185328</c:v>
                </c:pt>
                <c:pt idx="2">
                  <c:v>530571522.8784467</c:v>
                </c:pt>
                <c:pt idx="3">
                  <c:v>530566334.95648986</c:v>
                </c:pt>
                <c:pt idx="4">
                  <c:v>531555728.26201069</c:v>
                </c:pt>
                <c:pt idx="5">
                  <c:v>531629620.83536315</c:v>
                </c:pt>
                <c:pt idx="6">
                  <c:v>531763551.00217003</c:v>
                </c:pt>
                <c:pt idx="7">
                  <c:v>532290047.90361309</c:v>
                </c:pt>
                <c:pt idx="8">
                  <c:v>532265871.22546524</c:v>
                </c:pt>
                <c:pt idx="9">
                  <c:v>531713079.32294208</c:v>
                </c:pt>
                <c:pt idx="10">
                  <c:v>531442157.4192512</c:v>
                </c:pt>
                <c:pt idx="11">
                  <c:v>531081378.07168162</c:v>
                </c:pt>
                <c:pt idx="12">
                  <c:v>530533154.49221808</c:v>
                </c:pt>
                <c:pt idx="13">
                  <c:v>530703308.44049966</c:v>
                </c:pt>
                <c:pt idx="14">
                  <c:v>530561674.36076635</c:v>
                </c:pt>
                <c:pt idx="15">
                  <c:v>531012545.55397046</c:v>
                </c:pt>
                <c:pt idx="16">
                  <c:v>530428531.80980498</c:v>
                </c:pt>
                <c:pt idx="17">
                  <c:v>530174662.42872518</c:v>
                </c:pt>
                <c:pt idx="18">
                  <c:v>529782486.37585241</c:v>
                </c:pt>
                <c:pt idx="19">
                  <c:v>529823460.11920685</c:v>
                </c:pt>
                <c:pt idx="20">
                  <c:v>528514950.28175491</c:v>
                </c:pt>
                <c:pt idx="21">
                  <c:v>528131718.95779216</c:v>
                </c:pt>
                <c:pt idx="22">
                  <c:v>528846012.46734536</c:v>
                </c:pt>
                <c:pt idx="23">
                  <c:v>526779542.64738506</c:v>
                </c:pt>
                <c:pt idx="24">
                  <c:v>526754179.59292173</c:v>
                </c:pt>
                <c:pt idx="25">
                  <c:v>527163163.04808736</c:v>
                </c:pt>
                <c:pt idx="26">
                  <c:v>527284280.14156348</c:v>
                </c:pt>
                <c:pt idx="27">
                  <c:v>527771771.9682672</c:v>
                </c:pt>
                <c:pt idx="28">
                  <c:v>528209901.14379334</c:v>
                </c:pt>
                <c:pt idx="29">
                  <c:v>528351384.65419769</c:v>
                </c:pt>
                <c:pt idx="30">
                  <c:v>530628616.59309304</c:v>
                </c:pt>
                <c:pt idx="31">
                  <c:v>530277565.13614267</c:v>
                </c:pt>
                <c:pt idx="32">
                  <c:v>530181695.62787855</c:v>
                </c:pt>
                <c:pt idx="33">
                  <c:v>530933175.39419222</c:v>
                </c:pt>
                <c:pt idx="34">
                  <c:v>530396210.83942503</c:v>
                </c:pt>
                <c:pt idx="35">
                  <c:v>530884415.80287188</c:v>
                </c:pt>
                <c:pt idx="36">
                  <c:v>532638116.11123991</c:v>
                </c:pt>
                <c:pt idx="37">
                  <c:v>532869847.41209221</c:v>
                </c:pt>
                <c:pt idx="38">
                  <c:v>531972967.02505016</c:v>
                </c:pt>
                <c:pt idx="39">
                  <c:v>531390810.21714634</c:v>
                </c:pt>
                <c:pt idx="40">
                  <c:v>531514067.25359052</c:v>
                </c:pt>
                <c:pt idx="41">
                  <c:v>530815814.81851608</c:v>
                </c:pt>
                <c:pt idx="42">
                  <c:v>529809347.2326346</c:v>
                </c:pt>
                <c:pt idx="43">
                  <c:v>528903740.18921643</c:v>
                </c:pt>
                <c:pt idx="44">
                  <c:v>529221819.50050211</c:v>
                </c:pt>
                <c:pt idx="45">
                  <c:v>529079843.22800851</c:v>
                </c:pt>
                <c:pt idx="46">
                  <c:v>528658155.09598023</c:v>
                </c:pt>
                <c:pt idx="47">
                  <c:v>529027183.04745287</c:v>
                </c:pt>
                <c:pt idx="48">
                  <c:v>528119285.79491359</c:v>
                </c:pt>
                <c:pt idx="49">
                  <c:v>528015188.12514794</c:v>
                </c:pt>
                <c:pt idx="50">
                  <c:v>529537083.0731461</c:v>
                </c:pt>
                <c:pt idx="51">
                  <c:v>529617874.46059996</c:v>
                </c:pt>
                <c:pt idx="52">
                  <c:v>530306314.99355352</c:v>
                </c:pt>
                <c:pt idx="53">
                  <c:v>530134290.65923172</c:v>
                </c:pt>
                <c:pt idx="54">
                  <c:v>529703599.5996263</c:v>
                </c:pt>
                <c:pt idx="55">
                  <c:v>530452674.77508801</c:v>
                </c:pt>
                <c:pt idx="56">
                  <c:v>530375647.10994756</c:v>
                </c:pt>
                <c:pt idx="57">
                  <c:v>529807838.11836261</c:v>
                </c:pt>
                <c:pt idx="58">
                  <c:v>529698599.77560282</c:v>
                </c:pt>
                <c:pt idx="59">
                  <c:v>529906168.08206213</c:v>
                </c:pt>
                <c:pt idx="60">
                  <c:v>531296376.32443351</c:v>
                </c:pt>
                <c:pt idx="61">
                  <c:v>530967730.40398532</c:v>
                </c:pt>
                <c:pt idx="62">
                  <c:v>530740944.9598248</c:v>
                </c:pt>
                <c:pt idx="63">
                  <c:v>530582879.12609702</c:v>
                </c:pt>
                <c:pt idx="64">
                  <c:v>529264300.81689674</c:v>
                </c:pt>
                <c:pt idx="65">
                  <c:v>528390275.88672948</c:v>
                </c:pt>
                <c:pt idx="66">
                  <c:v>527145756.00333816</c:v>
                </c:pt>
                <c:pt idx="67">
                  <c:v>527537978.83309203</c:v>
                </c:pt>
                <c:pt idx="68">
                  <c:v>526871552.1973567</c:v>
                </c:pt>
                <c:pt idx="69">
                  <c:v>527183591.88633376</c:v>
                </c:pt>
                <c:pt idx="70">
                  <c:v>527720168.38252103</c:v>
                </c:pt>
                <c:pt idx="71">
                  <c:v>527848373.38689864</c:v>
                </c:pt>
                <c:pt idx="72">
                  <c:v>527578357.86057204</c:v>
                </c:pt>
                <c:pt idx="73">
                  <c:v>527519487.07250309</c:v>
                </c:pt>
                <c:pt idx="74">
                  <c:v>528139492.16336662</c:v>
                </c:pt>
                <c:pt idx="75">
                  <c:v>528666336.27775377</c:v>
                </c:pt>
                <c:pt idx="76">
                  <c:v>528783904.20757514</c:v>
                </c:pt>
                <c:pt idx="77">
                  <c:v>529263863.42035419</c:v>
                </c:pt>
                <c:pt idx="78">
                  <c:v>529710038.86958039</c:v>
                </c:pt>
                <c:pt idx="79">
                  <c:v>528885859.81587321</c:v>
                </c:pt>
                <c:pt idx="80">
                  <c:v>529835104.82183242</c:v>
                </c:pt>
                <c:pt idx="81">
                  <c:v>529749936.15730631</c:v>
                </c:pt>
                <c:pt idx="82">
                  <c:v>529416004.24994832</c:v>
                </c:pt>
                <c:pt idx="83">
                  <c:v>529424290.34734797</c:v>
                </c:pt>
                <c:pt idx="84">
                  <c:v>528994074.64413649</c:v>
                </c:pt>
                <c:pt idx="85">
                  <c:v>530183924.55578309</c:v>
                </c:pt>
                <c:pt idx="86">
                  <c:v>530065455.03072238</c:v>
                </c:pt>
                <c:pt idx="87">
                  <c:v>530390021.00612056</c:v>
                </c:pt>
                <c:pt idx="88">
                  <c:v>530101999.29520154</c:v>
                </c:pt>
                <c:pt idx="89">
                  <c:v>530349133.35032088</c:v>
                </c:pt>
                <c:pt idx="90">
                  <c:v>530534677.83052498</c:v>
                </c:pt>
                <c:pt idx="91">
                  <c:v>531612355.44544351</c:v>
                </c:pt>
                <c:pt idx="92">
                  <c:v>531885908.42161018</c:v>
                </c:pt>
                <c:pt idx="93">
                  <c:v>530969790.67856258</c:v>
                </c:pt>
                <c:pt idx="94">
                  <c:v>531415736.6892671</c:v>
                </c:pt>
                <c:pt idx="95">
                  <c:v>529986100.47748482</c:v>
                </c:pt>
                <c:pt idx="96">
                  <c:v>530957812.50841725</c:v>
                </c:pt>
                <c:pt idx="97">
                  <c:v>530453848.10461807</c:v>
                </c:pt>
                <c:pt idx="98">
                  <c:v>530230053.7239399</c:v>
                </c:pt>
                <c:pt idx="99">
                  <c:v>530933012.99359298</c:v>
                </c:pt>
                <c:pt idx="100">
                  <c:v>530626864.09387702</c:v>
                </c:pt>
              </c:numCache>
            </c:numRef>
          </c:val>
          <c:smooth val="0"/>
          <c:extLst>
            <c:ext xmlns:c16="http://schemas.microsoft.com/office/drawing/2014/chart" uri="{C3380CC4-5D6E-409C-BE32-E72D297353CC}">
              <c16:uniqueId val="{0000001D-4F90-42A6-B9A2-43A647968390}"/>
            </c:ext>
          </c:extLst>
        </c:ser>
        <c:ser>
          <c:idx val="30"/>
          <c:order val="30"/>
          <c:spPr>
            <a:ln w="28575" cap="rnd">
              <a:solidFill>
                <a:schemeClr val="accent1">
                  <a:lumMod val="50000"/>
                </a:schemeClr>
              </a:solidFill>
              <a:round/>
            </a:ln>
            <a:effectLst/>
          </c:spPr>
          <c:marker>
            <c:symbol val="none"/>
          </c:marker>
          <c:val>
            <c:numRef>
              <c:f>Montecarlo!$AR$10:$AR$110</c:f>
              <c:numCache>
                <c:formatCode>_ * #.##000_ ;_ * \-#.##000_ ;_ * "-"??_ ;_ @_ </c:formatCode>
                <c:ptCount val="101"/>
                <c:pt idx="0" formatCode="_(* #,##0.00_);_(* \(#,##0.00\);_(* &quot;-&quot;??_);_(@_)">
                  <c:v>529790650.02999997</c:v>
                </c:pt>
                <c:pt idx="1">
                  <c:v>529798277.08208615</c:v>
                </c:pt>
                <c:pt idx="2">
                  <c:v>529236000.68584901</c:v>
                </c:pt>
                <c:pt idx="3">
                  <c:v>529961516.78633338</c:v>
                </c:pt>
                <c:pt idx="4">
                  <c:v>529248846.0789966</c:v>
                </c:pt>
                <c:pt idx="5">
                  <c:v>528977693.24817199</c:v>
                </c:pt>
                <c:pt idx="6">
                  <c:v>528182868.85418415</c:v>
                </c:pt>
                <c:pt idx="7">
                  <c:v>528052638.98169452</c:v>
                </c:pt>
                <c:pt idx="8">
                  <c:v>527910259.33469462</c:v>
                </c:pt>
                <c:pt idx="9">
                  <c:v>528166548.32925749</c:v>
                </c:pt>
                <c:pt idx="10">
                  <c:v>527400226.11426729</c:v>
                </c:pt>
                <c:pt idx="11">
                  <c:v>527962720.04511297</c:v>
                </c:pt>
                <c:pt idx="12">
                  <c:v>527904042.08915204</c:v>
                </c:pt>
                <c:pt idx="13">
                  <c:v>528204105.15791094</c:v>
                </c:pt>
                <c:pt idx="14">
                  <c:v>529500942.39868683</c:v>
                </c:pt>
                <c:pt idx="15">
                  <c:v>529329526.77922225</c:v>
                </c:pt>
                <c:pt idx="16">
                  <c:v>529145806.95118123</c:v>
                </c:pt>
                <c:pt idx="17">
                  <c:v>529325634.6817745</c:v>
                </c:pt>
                <c:pt idx="18">
                  <c:v>529463164.57018381</c:v>
                </c:pt>
                <c:pt idx="19">
                  <c:v>528765563.9660843</c:v>
                </c:pt>
                <c:pt idx="20">
                  <c:v>529058830.96080935</c:v>
                </c:pt>
                <c:pt idx="21">
                  <c:v>529522435.42100757</c:v>
                </c:pt>
                <c:pt idx="22">
                  <c:v>528734386.61335176</c:v>
                </c:pt>
                <c:pt idx="23">
                  <c:v>529029438.98306113</c:v>
                </c:pt>
                <c:pt idx="24">
                  <c:v>528482090.46138263</c:v>
                </c:pt>
                <c:pt idx="25">
                  <c:v>528672442.31068718</c:v>
                </c:pt>
                <c:pt idx="26">
                  <c:v>528212687.24144799</c:v>
                </c:pt>
                <c:pt idx="27">
                  <c:v>528450693.28973377</c:v>
                </c:pt>
                <c:pt idx="28">
                  <c:v>528422853.53863525</c:v>
                </c:pt>
                <c:pt idx="29">
                  <c:v>529469190.74746299</c:v>
                </c:pt>
                <c:pt idx="30">
                  <c:v>529815281.86984247</c:v>
                </c:pt>
                <c:pt idx="31">
                  <c:v>529580691.21770787</c:v>
                </c:pt>
                <c:pt idx="32">
                  <c:v>528750842.11707962</c:v>
                </c:pt>
                <c:pt idx="33">
                  <c:v>528085807.99682206</c:v>
                </c:pt>
                <c:pt idx="34">
                  <c:v>528647506.74047136</c:v>
                </c:pt>
                <c:pt idx="35">
                  <c:v>528368745.21491796</c:v>
                </c:pt>
                <c:pt idx="36">
                  <c:v>528169464.45699084</c:v>
                </c:pt>
                <c:pt idx="37">
                  <c:v>527435926.58626407</c:v>
                </c:pt>
                <c:pt idx="38">
                  <c:v>528120206.3099792</c:v>
                </c:pt>
                <c:pt idx="39">
                  <c:v>527318984.24321932</c:v>
                </c:pt>
                <c:pt idx="40">
                  <c:v>526914259.05939448</c:v>
                </c:pt>
                <c:pt idx="41">
                  <c:v>526824489.41069168</c:v>
                </c:pt>
                <c:pt idx="42">
                  <c:v>526779856.40443432</c:v>
                </c:pt>
                <c:pt idx="43">
                  <c:v>526840113.0278275</c:v>
                </c:pt>
                <c:pt idx="44">
                  <c:v>526686474.68333352</c:v>
                </c:pt>
                <c:pt idx="45">
                  <c:v>526803072.92539746</c:v>
                </c:pt>
                <c:pt idx="46">
                  <c:v>527277315.91210061</c:v>
                </c:pt>
                <c:pt idx="47">
                  <c:v>526280120.32865441</c:v>
                </c:pt>
                <c:pt idx="48">
                  <c:v>526620135.94979262</c:v>
                </c:pt>
                <c:pt idx="49">
                  <c:v>525413462.74693966</c:v>
                </c:pt>
                <c:pt idx="50">
                  <c:v>525579219.51101035</c:v>
                </c:pt>
                <c:pt idx="51">
                  <c:v>525069708.19943732</c:v>
                </c:pt>
                <c:pt idx="52">
                  <c:v>524723563.08434945</c:v>
                </c:pt>
                <c:pt idx="53">
                  <c:v>525132513.33615029</c:v>
                </c:pt>
                <c:pt idx="54">
                  <c:v>524359286.05885375</c:v>
                </c:pt>
                <c:pt idx="55">
                  <c:v>524641859.51509947</c:v>
                </c:pt>
                <c:pt idx="56">
                  <c:v>524814734.73675966</c:v>
                </c:pt>
                <c:pt idx="57">
                  <c:v>525283980.35877794</c:v>
                </c:pt>
                <c:pt idx="58">
                  <c:v>525527989.55046558</c:v>
                </c:pt>
                <c:pt idx="59">
                  <c:v>525170421.27581418</c:v>
                </c:pt>
                <c:pt idx="60">
                  <c:v>525376028.05544376</c:v>
                </c:pt>
                <c:pt idx="61">
                  <c:v>524146873.98994094</c:v>
                </c:pt>
                <c:pt idx="62">
                  <c:v>522511477.69570434</c:v>
                </c:pt>
                <c:pt idx="63">
                  <c:v>522402468.59634089</c:v>
                </c:pt>
                <c:pt idx="64">
                  <c:v>521730109.69370008</c:v>
                </c:pt>
                <c:pt idx="65">
                  <c:v>522494959.56334561</c:v>
                </c:pt>
                <c:pt idx="66">
                  <c:v>521887277.99855852</c:v>
                </c:pt>
                <c:pt idx="67">
                  <c:v>521475015.19099516</c:v>
                </c:pt>
                <c:pt idx="68">
                  <c:v>520947706.75548005</c:v>
                </c:pt>
                <c:pt idx="69">
                  <c:v>520777602.29374468</c:v>
                </c:pt>
                <c:pt idx="70">
                  <c:v>520975252.05030972</c:v>
                </c:pt>
                <c:pt idx="71">
                  <c:v>521151496.75882697</c:v>
                </c:pt>
                <c:pt idx="72">
                  <c:v>522212200.24493134</c:v>
                </c:pt>
                <c:pt idx="73">
                  <c:v>521677893.69254953</c:v>
                </c:pt>
                <c:pt idx="74">
                  <c:v>521728909.07848483</c:v>
                </c:pt>
                <c:pt idx="75">
                  <c:v>521033449.58234084</c:v>
                </c:pt>
                <c:pt idx="76">
                  <c:v>521619942.32776713</c:v>
                </c:pt>
                <c:pt idx="77">
                  <c:v>521788101.28681272</c:v>
                </c:pt>
                <c:pt idx="78">
                  <c:v>521651430.43737793</c:v>
                </c:pt>
                <c:pt idx="79">
                  <c:v>521899113.0847618</c:v>
                </c:pt>
                <c:pt idx="80">
                  <c:v>521329398.19897699</c:v>
                </c:pt>
                <c:pt idx="81">
                  <c:v>521585849.26020473</c:v>
                </c:pt>
                <c:pt idx="82">
                  <c:v>522039357.30828339</c:v>
                </c:pt>
                <c:pt idx="83">
                  <c:v>521883065.50771791</c:v>
                </c:pt>
                <c:pt idx="84">
                  <c:v>522028526.51502937</c:v>
                </c:pt>
                <c:pt idx="85">
                  <c:v>521941657.32619655</c:v>
                </c:pt>
                <c:pt idx="86">
                  <c:v>521989816.59205544</c:v>
                </c:pt>
                <c:pt idx="87">
                  <c:v>521842952.08502048</c:v>
                </c:pt>
                <c:pt idx="88">
                  <c:v>521902753.34258825</c:v>
                </c:pt>
                <c:pt idx="89">
                  <c:v>520540029.18423223</c:v>
                </c:pt>
                <c:pt idx="90">
                  <c:v>520550359.68011653</c:v>
                </c:pt>
                <c:pt idx="91">
                  <c:v>520656911.92093676</c:v>
                </c:pt>
                <c:pt idx="92">
                  <c:v>520892244.36809629</c:v>
                </c:pt>
                <c:pt idx="93">
                  <c:v>521214875.81903923</c:v>
                </c:pt>
                <c:pt idx="94">
                  <c:v>520716915.71161664</c:v>
                </c:pt>
                <c:pt idx="95">
                  <c:v>521079366.45013905</c:v>
                </c:pt>
                <c:pt idx="96">
                  <c:v>521157628.37462598</c:v>
                </c:pt>
                <c:pt idx="97">
                  <c:v>522378925.17799044</c:v>
                </c:pt>
                <c:pt idx="98">
                  <c:v>522771609.50234932</c:v>
                </c:pt>
                <c:pt idx="99">
                  <c:v>522243638.64126003</c:v>
                </c:pt>
                <c:pt idx="100">
                  <c:v>521048021.67935902</c:v>
                </c:pt>
              </c:numCache>
            </c:numRef>
          </c:val>
          <c:smooth val="0"/>
          <c:extLst>
            <c:ext xmlns:c16="http://schemas.microsoft.com/office/drawing/2014/chart" uri="{C3380CC4-5D6E-409C-BE32-E72D297353CC}">
              <c16:uniqueId val="{0000001E-4F90-42A6-B9A2-43A647968390}"/>
            </c:ext>
          </c:extLst>
        </c:ser>
        <c:ser>
          <c:idx val="31"/>
          <c:order val="31"/>
          <c:spPr>
            <a:ln w="28575" cap="rnd">
              <a:solidFill>
                <a:schemeClr val="accent2">
                  <a:lumMod val="50000"/>
                </a:schemeClr>
              </a:solidFill>
              <a:round/>
            </a:ln>
            <a:effectLst/>
          </c:spPr>
          <c:marker>
            <c:symbol val="none"/>
          </c:marker>
          <c:val>
            <c:numRef>
              <c:f>Montecarlo!$AS$10:$AS$110</c:f>
              <c:numCache>
                <c:formatCode>_ * #.##000_ ;_ * \-#.##000_ ;_ * "-"??_ ;_ @_ </c:formatCode>
                <c:ptCount val="101"/>
                <c:pt idx="0" formatCode="_(* #,##0.00_);_(* \(#,##0.00\);_(* &quot;-&quot;??_);_(@_)">
                  <c:v>529790650.02999997</c:v>
                </c:pt>
                <c:pt idx="1">
                  <c:v>529912858.62695962</c:v>
                </c:pt>
                <c:pt idx="2">
                  <c:v>530151014.42360997</c:v>
                </c:pt>
                <c:pt idx="3">
                  <c:v>529996199.85795891</c:v>
                </c:pt>
                <c:pt idx="4">
                  <c:v>530144706.63891417</c:v>
                </c:pt>
                <c:pt idx="5">
                  <c:v>530028932.8480134</c:v>
                </c:pt>
                <c:pt idx="6">
                  <c:v>530336007.54118061</c:v>
                </c:pt>
                <c:pt idx="7">
                  <c:v>531273233.95613259</c:v>
                </c:pt>
                <c:pt idx="8">
                  <c:v>530870861.36246109</c:v>
                </c:pt>
                <c:pt idx="9">
                  <c:v>529982680.7096042</c:v>
                </c:pt>
                <c:pt idx="10">
                  <c:v>529533061.00438952</c:v>
                </c:pt>
                <c:pt idx="11">
                  <c:v>530495202.09347618</c:v>
                </c:pt>
                <c:pt idx="12">
                  <c:v>530710940.24639577</c:v>
                </c:pt>
                <c:pt idx="13">
                  <c:v>531660616.45447844</c:v>
                </c:pt>
                <c:pt idx="14">
                  <c:v>532625022.11146849</c:v>
                </c:pt>
                <c:pt idx="15">
                  <c:v>532950978.73555738</c:v>
                </c:pt>
                <c:pt idx="16">
                  <c:v>532828518.13758427</c:v>
                </c:pt>
                <c:pt idx="17">
                  <c:v>533689138.87387526</c:v>
                </c:pt>
                <c:pt idx="18">
                  <c:v>533176776.02950555</c:v>
                </c:pt>
                <c:pt idx="19">
                  <c:v>533810731.50032359</c:v>
                </c:pt>
                <c:pt idx="20">
                  <c:v>534099955.58963042</c:v>
                </c:pt>
                <c:pt idx="21">
                  <c:v>533875128.80821192</c:v>
                </c:pt>
                <c:pt idx="22">
                  <c:v>534222600.40579534</c:v>
                </c:pt>
                <c:pt idx="23">
                  <c:v>534204913.84794354</c:v>
                </c:pt>
                <c:pt idx="24">
                  <c:v>532779076.39791155</c:v>
                </c:pt>
                <c:pt idx="25">
                  <c:v>532811437.38336587</c:v>
                </c:pt>
                <c:pt idx="26">
                  <c:v>532224830.9041571</c:v>
                </c:pt>
                <c:pt idx="27">
                  <c:v>532389104.04069752</c:v>
                </c:pt>
                <c:pt idx="28">
                  <c:v>531196632.96534306</c:v>
                </c:pt>
                <c:pt idx="29">
                  <c:v>529876166.45743704</c:v>
                </c:pt>
                <c:pt idx="30">
                  <c:v>529745963.46730322</c:v>
                </c:pt>
                <c:pt idx="31">
                  <c:v>529949546.91818273</c:v>
                </c:pt>
                <c:pt idx="32">
                  <c:v>530829707.47168839</c:v>
                </c:pt>
                <c:pt idx="33">
                  <c:v>530997372.90269929</c:v>
                </c:pt>
                <c:pt idx="34">
                  <c:v>530835831.77744728</c:v>
                </c:pt>
                <c:pt idx="35">
                  <c:v>531218456.22061431</c:v>
                </c:pt>
                <c:pt idx="36">
                  <c:v>531851361.98616374</c:v>
                </c:pt>
                <c:pt idx="37">
                  <c:v>532585597.97694707</c:v>
                </c:pt>
                <c:pt idx="38">
                  <c:v>532140988.74101138</c:v>
                </c:pt>
                <c:pt idx="39">
                  <c:v>533029224.30869555</c:v>
                </c:pt>
                <c:pt idx="40">
                  <c:v>534820992.45020235</c:v>
                </c:pt>
                <c:pt idx="41">
                  <c:v>534503562.82512653</c:v>
                </c:pt>
                <c:pt idx="42">
                  <c:v>534163412.08398318</c:v>
                </c:pt>
                <c:pt idx="43">
                  <c:v>535497000.08644706</c:v>
                </c:pt>
                <c:pt idx="44">
                  <c:v>535190208.58665556</c:v>
                </c:pt>
                <c:pt idx="45">
                  <c:v>534720080.25013578</c:v>
                </c:pt>
                <c:pt idx="46">
                  <c:v>535429446.67410451</c:v>
                </c:pt>
                <c:pt idx="47">
                  <c:v>535205765.53787994</c:v>
                </c:pt>
                <c:pt idx="48">
                  <c:v>535044050.66036189</c:v>
                </c:pt>
                <c:pt idx="49">
                  <c:v>534634435.10681206</c:v>
                </c:pt>
                <c:pt idx="50">
                  <c:v>534724994.00738013</c:v>
                </c:pt>
                <c:pt idx="51">
                  <c:v>535136742.45902079</c:v>
                </c:pt>
                <c:pt idx="52">
                  <c:v>534126231.99906796</c:v>
                </c:pt>
                <c:pt idx="53">
                  <c:v>534625259.47315675</c:v>
                </c:pt>
                <c:pt idx="54">
                  <c:v>534768843.64206344</c:v>
                </c:pt>
                <c:pt idx="55">
                  <c:v>533845382.73425752</c:v>
                </c:pt>
                <c:pt idx="56">
                  <c:v>533525616.39936745</c:v>
                </c:pt>
                <c:pt idx="57">
                  <c:v>534091517.4124403</c:v>
                </c:pt>
                <c:pt idx="58">
                  <c:v>534945631.72212106</c:v>
                </c:pt>
                <c:pt idx="59">
                  <c:v>534393949.02888244</c:v>
                </c:pt>
                <c:pt idx="60">
                  <c:v>533558812.54624152</c:v>
                </c:pt>
                <c:pt idx="61">
                  <c:v>533484042.31513125</c:v>
                </c:pt>
                <c:pt idx="62">
                  <c:v>533824301.48531872</c:v>
                </c:pt>
                <c:pt idx="63">
                  <c:v>533605730.79338592</c:v>
                </c:pt>
                <c:pt idx="64">
                  <c:v>533338844.98165458</c:v>
                </c:pt>
                <c:pt idx="65">
                  <c:v>532834139.01973444</c:v>
                </c:pt>
                <c:pt idx="66">
                  <c:v>533021448.28337735</c:v>
                </c:pt>
                <c:pt idx="67">
                  <c:v>532859085.77899784</c:v>
                </c:pt>
                <c:pt idx="68">
                  <c:v>532623812.61316723</c:v>
                </c:pt>
                <c:pt idx="69">
                  <c:v>531667450.42204696</c:v>
                </c:pt>
                <c:pt idx="70">
                  <c:v>531657248.48230559</c:v>
                </c:pt>
                <c:pt idx="71">
                  <c:v>530657493.94814813</c:v>
                </c:pt>
                <c:pt idx="72">
                  <c:v>529751770.83191335</c:v>
                </c:pt>
                <c:pt idx="73">
                  <c:v>530983891.54811877</c:v>
                </c:pt>
                <c:pt idx="74">
                  <c:v>531397832.33006334</c:v>
                </c:pt>
                <c:pt idx="75">
                  <c:v>531751036.27234924</c:v>
                </c:pt>
                <c:pt idx="76">
                  <c:v>531533851.79654866</c:v>
                </c:pt>
                <c:pt idx="77">
                  <c:v>531263449.30468214</c:v>
                </c:pt>
                <c:pt idx="78">
                  <c:v>531582258.50928414</c:v>
                </c:pt>
                <c:pt idx="79">
                  <c:v>531737046.28290761</c:v>
                </c:pt>
                <c:pt idx="80">
                  <c:v>531572910.16708428</c:v>
                </c:pt>
                <c:pt idx="81">
                  <c:v>531604343.50852185</c:v>
                </c:pt>
                <c:pt idx="82">
                  <c:v>531995777.08174288</c:v>
                </c:pt>
                <c:pt idx="83">
                  <c:v>531980320.18977952</c:v>
                </c:pt>
                <c:pt idx="84">
                  <c:v>532920395.82157856</c:v>
                </c:pt>
                <c:pt idx="85">
                  <c:v>532456088.94134545</c:v>
                </c:pt>
                <c:pt idx="86">
                  <c:v>530894506.24488425</c:v>
                </c:pt>
                <c:pt idx="87">
                  <c:v>530635850.44719487</c:v>
                </c:pt>
                <c:pt idx="88">
                  <c:v>529750121.5090574</c:v>
                </c:pt>
                <c:pt idx="89">
                  <c:v>529664120.04458404</c:v>
                </c:pt>
                <c:pt idx="90">
                  <c:v>529387844.78663504</c:v>
                </c:pt>
                <c:pt idx="91">
                  <c:v>529476650.07713884</c:v>
                </c:pt>
                <c:pt idx="92">
                  <c:v>529141589.90318245</c:v>
                </c:pt>
                <c:pt idx="93">
                  <c:v>528442561.08667785</c:v>
                </c:pt>
                <c:pt idx="94">
                  <c:v>527845763.19538695</c:v>
                </c:pt>
                <c:pt idx="95">
                  <c:v>527325782.68656069</c:v>
                </c:pt>
                <c:pt idx="96">
                  <c:v>527694717.31662571</c:v>
                </c:pt>
                <c:pt idx="97">
                  <c:v>527132573.08381718</c:v>
                </c:pt>
                <c:pt idx="98">
                  <c:v>528281557.41067326</c:v>
                </c:pt>
                <c:pt idx="99">
                  <c:v>528844903.93688488</c:v>
                </c:pt>
                <c:pt idx="100">
                  <c:v>528260486.92008275</c:v>
                </c:pt>
              </c:numCache>
            </c:numRef>
          </c:val>
          <c:smooth val="0"/>
          <c:extLst>
            <c:ext xmlns:c16="http://schemas.microsoft.com/office/drawing/2014/chart" uri="{C3380CC4-5D6E-409C-BE32-E72D297353CC}">
              <c16:uniqueId val="{0000001F-4F90-42A6-B9A2-43A647968390}"/>
            </c:ext>
          </c:extLst>
        </c:ser>
        <c:ser>
          <c:idx val="32"/>
          <c:order val="32"/>
          <c:spPr>
            <a:ln w="28575" cap="rnd">
              <a:solidFill>
                <a:schemeClr val="accent3">
                  <a:lumMod val="50000"/>
                </a:schemeClr>
              </a:solidFill>
              <a:round/>
            </a:ln>
            <a:effectLst/>
          </c:spPr>
          <c:marker>
            <c:symbol val="none"/>
          </c:marker>
          <c:val>
            <c:numRef>
              <c:f>Montecarlo!$AT$10:$AT$110</c:f>
              <c:numCache>
                <c:formatCode>_ * #.##000_ ;_ * \-#.##000_ ;_ * "-"??_ ;_ @_ </c:formatCode>
                <c:ptCount val="101"/>
                <c:pt idx="0" formatCode="_(* #,##0.00_);_(* \(#,##0.00\);_(* &quot;-&quot;??_);_(@_)">
                  <c:v>529790650.02999997</c:v>
                </c:pt>
                <c:pt idx="1">
                  <c:v>530108498.79397357</c:v>
                </c:pt>
                <c:pt idx="2">
                  <c:v>530422286.98869747</c:v>
                </c:pt>
                <c:pt idx="3">
                  <c:v>528852740.3105275</c:v>
                </c:pt>
                <c:pt idx="4">
                  <c:v>528967320.76275444</c:v>
                </c:pt>
                <c:pt idx="5">
                  <c:v>528876257.21994579</c:v>
                </c:pt>
                <c:pt idx="6">
                  <c:v>528628926.06932515</c:v>
                </c:pt>
                <c:pt idx="7">
                  <c:v>528413285.91703063</c:v>
                </c:pt>
                <c:pt idx="8">
                  <c:v>529994915.69580567</c:v>
                </c:pt>
                <c:pt idx="9">
                  <c:v>529586284.52285165</c:v>
                </c:pt>
                <c:pt idx="10">
                  <c:v>529815627.32945651</c:v>
                </c:pt>
                <c:pt idx="11">
                  <c:v>530125179.60942066</c:v>
                </c:pt>
                <c:pt idx="12">
                  <c:v>529520980.27314854</c:v>
                </c:pt>
                <c:pt idx="13">
                  <c:v>529496594.17828196</c:v>
                </c:pt>
                <c:pt idx="14">
                  <c:v>529889234.02671748</c:v>
                </c:pt>
                <c:pt idx="15">
                  <c:v>530871223.11947781</c:v>
                </c:pt>
                <c:pt idx="16">
                  <c:v>530202235.94742972</c:v>
                </c:pt>
                <c:pt idx="17">
                  <c:v>529648546.56528854</c:v>
                </c:pt>
                <c:pt idx="18">
                  <c:v>530669193.91114616</c:v>
                </c:pt>
                <c:pt idx="19">
                  <c:v>531059561.73684138</c:v>
                </c:pt>
                <c:pt idx="20">
                  <c:v>530989911.49645388</c:v>
                </c:pt>
                <c:pt idx="21">
                  <c:v>531274123.65935701</c:v>
                </c:pt>
                <c:pt idx="22">
                  <c:v>531095851.48383033</c:v>
                </c:pt>
                <c:pt idx="23">
                  <c:v>530592124.18504226</c:v>
                </c:pt>
                <c:pt idx="24">
                  <c:v>530137293.53093439</c:v>
                </c:pt>
                <c:pt idx="25">
                  <c:v>530451634.75806862</c:v>
                </c:pt>
                <c:pt idx="26">
                  <c:v>530455612.18795586</c:v>
                </c:pt>
                <c:pt idx="27">
                  <c:v>529880638.94286662</c:v>
                </c:pt>
                <c:pt idx="28">
                  <c:v>529567651.76083148</c:v>
                </c:pt>
                <c:pt idx="29">
                  <c:v>529698979.86681813</c:v>
                </c:pt>
                <c:pt idx="30">
                  <c:v>529690155.74905592</c:v>
                </c:pt>
                <c:pt idx="31">
                  <c:v>529551389.64246315</c:v>
                </c:pt>
                <c:pt idx="32">
                  <c:v>529564895.71968496</c:v>
                </c:pt>
                <c:pt idx="33">
                  <c:v>530238720.7210958</c:v>
                </c:pt>
                <c:pt idx="34">
                  <c:v>530332843.93008065</c:v>
                </c:pt>
                <c:pt idx="35">
                  <c:v>531343667.14374477</c:v>
                </c:pt>
                <c:pt idx="36">
                  <c:v>531891178.05364883</c:v>
                </c:pt>
                <c:pt idx="37">
                  <c:v>531570952.54561567</c:v>
                </c:pt>
                <c:pt idx="38">
                  <c:v>530610733.00472003</c:v>
                </c:pt>
                <c:pt idx="39">
                  <c:v>530806914.43946981</c:v>
                </c:pt>
                <c:pt idx="40">
                  <c:v>531345238.40181696</c:v>
                </c:pt>
                <c:pt idx="41">
                  <c:v>531262506.89496988</c:v>
                </c:pt>
                <c:pt idx="42">
                  <c:v>530464187.37763083</c:v>
                </c:pt>
                <c:pt idx="43">
                  <c:v>529692017.85217774</c:v>
                </c:pt>
                <c:pt idx="44">
                  <c:v>530216853.09345978</c:v>
                </c:pt>
                <c:pt idx="45">
                  <c:v>531044215.47494191</c:v>
                </c:pt>
                <c:pt idx="46">
                  <c:v>531522749.03930664</c:v>
                </c:pt>
                <c:pt idx="47">
                  <c:v>531655982.16816974</c:v>
                </c:pt>
                <c:pt idx="48">
                  <c:v>532389021.10221696</c:v>
                </c:pt>
                <c:pt idx="49">
                  <c:v>532719029.91687846</c:v>
                </c:pt>
                <c:pt idx="50">
                  <c:v>532169079.83536053</c:v>
                </c:pt>
                <c:pt idx="51">
                  <c:v>531943328.59620053</c:v>
                </c:pt>
                <c:pt idx="52">
                  <c:v>531882827.13183844</c:v>
                </c:pt>
                <c:pt idx="53">
                  <c:v>532007109.77229476</c:v>
                </c:pt>
                <c:pt idx="54">
                  <c:v>531379609.89436483</c:v>
                </c:pt>
                <c:pt idx="55">
                  <c:v>532099611.78667009</c:v>
                </c:pt>
                <c:pt idx="56">
                  <c:v>532195029.99850702</c:v>
                </c:pt>
                <c:pt idx="57">
                  <c:v>531953017.32663304</c:v>
                </c:pt>
                <c:pt idx="58">
                  <c:v>531294829.95581639</c:v>
                </c:pt>
                <c:pt idx="59">
                  <c:v>530818131.35410547</c:v>
                </c:pt>
                <c:pt idx="60">
                  <c:v>530715337.65673834</c:v>
                </c:pt>
                <c:pt idx="61">
                  <c:v>531572592.75871462</c:v>
                </c:pt>
                <c:pt idx="62">
                  <c:v>531686950.75022328</c:v>
                </c:pt>
                <c:pt idx="63">
                  <c:v>530826372.07190967</c:v>
                </c:pt>
                <c:pt idx="64">
                  <c:v>531966823.29810572</c:v>
                </c:pt>
                <c:pt idx="65">
                  <c:v>532566769.63585627</c:v>
                </c:pt>
                <c:pt idx="66">
                  <c:v>531718260.93683106</c:v>
                </c:pt>
                <c:pt idx="67">
                  <c:v>531526347.47457522</c:v>
                </c:pt>
                <c:pt idx="68">
                  <c:v>531869755.8949312</c:v>
                </c:pt>
                <c:pt idx="69">
                  <c:v>531479057.13072604</c:v>
                </c:pt>
                <c:pt idx="70">
                  <c:v>532948733.38375539</c:v>
                </c:pt>
                <c:pt idx="71">
                  <c:v>533479533.29915112</c:v>
                </c:pt>
                <c:pt idx="72">
                  <c:v>533258007.15556175</c:v>
                </c:pt>
                <c:pt idx="73">
                  <c:v>532835434.60458469</c:v>
                </c:pt>
                <c:pt idx="74">
                  <c:v>531163606.89004183</c:v>
                </c:pt>
                <c:pt idx="75">
                  <c:v>531914764.3597343</c:v>
                </c:pt>
                <c:pt idx="76">
                  <c:v>531681616.30297595</c:v>
                </c:pt>
                <c:pt idx="77">
                  <c:v>531956386.27852505</c:v>
                </c:pt>
                <c:pt idx="78">
                  <c:v>532654903.30560786</c:v>
                </c:pt>
                <c:pt idx="79">
                  <c:v>533711371.18452573</c:v>
                </c:pt>
                <c:pt idx="80">
                  <c:v>532705032.56724125</c:v>
                </c:pt>
                <c:pt idx="81">
                  <c:v>532344687.11726719</c:v>
                </c:pt>
                <c:pt idx="82">
                  <c:v>532230255.24030876</c:v>
                </c:pt>
                <c:pt idx="83">
                  <c:v>532681984.42121714</c:v>
                </c:pt>
                <c:pt idx="84">
                  <c:v>532346920.57830012</c:v>
                </c:pt>
                <c:pt idx="85">
                  <c:v>532037520.89980698</c:v>
                </c:pt>
                <c:pt idx="86">
                  <c:v>531385381.11506867</c:v>
                </c:pt>
                <c:pt idx="87">
                  <c:v>531857757.58322883</c:v>
                </c:pt>
                <c:pt idx="88">
                  <c:v>532237563.40538228</c:v>
                </c:pt>
                <c:pt idx="89">
                  <c:v>533048077.56425244</c:v>
                </c:pt>
                <c:pt idx="90">
                  <c:v>533382440.88221222</c:v>
                </c:pt>
                <c:pt idx="91">
                  <c:v>532551623.61376619</c:v>
                </c:pt>
                <c:pt idx="92">
                  <c:v>532618258.61004537</c:v>
                </c:pt>
                <c:pt idx="93">
                  <c:v>532929207.40651947</c:v>
                </c:pt>
                <c:pt idx="94">
                  <c:v>533699471.11268073</c:v>
                </c:pt>
                <c:pt idx="95">
                  <c:v>533638152.68027246</c:v>
                </c:pt>
                <c:pt idx="96">
                  <c:v>533788149.25874954</c:v>
                </c:pt>
                <c:pt idx="97">
                  <c:v>533588203.25796372</c:v>
                </c:pt>
                <c:pt idx="98">
                  <c:v>533714473.1505574</c:v>
                </c:pt>
                <c:pt idx="99">
                  <c:v>533515944.31353801</c:v>
                </c:pt>
                <c:pt idx="100">
                  <c:v>533824613.35478878</c:v>
                </c:pt>
              </c:numCache>
            </c:numRef>
          </c:val>
          <c:smooth val="0"/>
          <c:extLst>
            <c:ext xmlns:c16="http://schemas.microsoft.com/office/drawing/2014/chart" uri="{C3380CC4-5D6E-409C-BE32-E72D297353CC}">
              <c16:uniqueId val="{00000020-4F90-42A6-B9A2-43A647968390}"/>
            </c:ext>
          </c:extLst>
        </c:ser>
        <c:ser>
          <c:idx val="33"/>
          <c:order val="33"/>
          <c:spPr>
            <a:ln w="28575" cap="rnd">
              <a:solidFill>
                <a:schemeClr val="accent4">
                  <a:lumMod val="50000"/>
                </a:schemeClr>
              </a:solidFill>
              <a:round/>
            </a:ln>
            <a:effectLst/>
          </c:spPr>
          <c:marker>
            <c:symbol val="none"/>
          </c:marker>
          <c:val>
            <c:numRef>
              <c:f>Montecarlo!$AU$10:$AU$110</c:f>
              <c:numCache>
                <c:formatCode>_ * #.##000_ ;_ * \-#.##000_ ;_ * "-"??_ ;_ @_ </c:formatCode>
                <c:ptCount val="101"/>
                <c:pt idx="0" formatCode="_(* #,##0.00_);_(* \(#,##0.00\);_(* &quot;-&quot;??_);_(@_)">
                  <c:v>529790650.02999997</c:v>
                </c:pt>
                <c:pt idx="1">
                  <c:v>528985818.85627663</c:v>
                </c:pt>
                <c:pt idx="2">
                  <c:v>529513959.76048005</c:v>
                </c:pt>
                <c:pt idx="3">
                  <c:v>529750617.80745834</c:v>
                </c:pt>
                <c:pt idx="4">
                  <c:v>528752130.08381838</c:v>
                </c:pt>
                <c:pt idx="5">
                  <c:v>528762300.5486868</c:v>
                </c:pt>
                <c:pt idx="6">
                  <c:v>527378153.1162464</c:v>
                </c:pt>
                <c:pt idx="7">
                  <c:v>527523235.09409302</c:v>
                </c:pt>
                <c:pt idx="8">
                  <c:v>527788839.23447198</c:v>
                </c:pt>
                <c:pt idx="9">
                  <c:v>528582320.48295492</c:v>
                </c:pt>
                <c:pt idx="10">
                  <c:v>527902079.05635345</c:v>
                </c:pt>
                <c:pt idx="11">
                  <c:v>528439826.81715328</c:v>
                </c:pt>
                <c:pt idx="12">
                  <c:v>527403796.30762517</c:v>
                </c:pt>
                <c:pt idx="13">
                  <c:v>527509959.69339228</c:v>
                </c:pt>
                <c:pt idx="14">
                  <c:v>527556706.13568717</c:v>
                </c:pt>
                <c:pt idx="15">
                  <c:v>527502299.65601778</c:v>
                </c:pt>
                <c:pt idx="16">
                  <c:v>527392884.51274043</c:v>
                </c:pt>
                <c:pt idx="17">
                  <c:v>527640014.42192239</c:v>
                </c:pt>
                <c:pt idx="18">
                  <c:v>528771439.35066754</c:v>
                </c:pt>
                <c:pt idx="19">
                  <c:v>528332215.40234685</c:v>
                </c:pt>
                <c:pt idx="20">
                  <c:v>527711120.34620911</c:v>
                </c:pt>
                <c:pt idx="21">
                  <c:v>527414497.57146114</c:v>
                </c:pt>
                <c:pt idx="22">
                  <c:v>527579293.66632318</c:v>
                </c:pt>
                <c:pt idx="23">
                  <c:v>526520220.18556076</c:v>
                </c:pt>
                <c:pt idx="24">
                  <c:v>527688905.85162663</c:v>
                </c:pt>
                <c:pt idx="25">
                  <c:v>526994312.43133795</c:v>
                </c:pt>
                <c:pt idx="26">
                  <c:v>526979078.26090676</c:v>
                </c:pt>
                <c:pt idx="27">
                  <c:v>526931014.64748812</c:v>
                </c:pt>
                <c:pt idx="28">
                  <c:v>526433842.34426695</c:v>
                </c:pt>
                <c:pt idx="29">
                  <c:v>525982350.78194392</c:v>
                </c:pt>
                <c:pt idx="30">
                  <c:v>525325435.21575564</c:v>
                </c:pt>
                <c:pt idx="31">
                  <c:v>526405566.48036885</c:v>
                </c:pt>
                <c:pt idx="32">
                  <c:v>525967193.26764506</c:v>
                </c:pt>
                <c:pt idx="33">
                  <c:v>525243095.81014049</c:v>
                </c:pt>
                <c:pt idx="34">
                  <c:v>525022119.84698778</c:v>
                </c:pt>
                <c:pt idx="35">
                  <c:v>525265979.69368094</c:v>
                </c:pt>
                <c:pt idx="36">
                  <c:v>525336149.30486804</c:v>
                </c:pt>
                <c:pt idx="37">
                  <c:v>526273671.88665211</c:v>
                </c:pt>
                <c:pt idx="38">
                  <c:v>525583682.66037798</c:v>
                </c:pt>
                <c:pt idx="39">
                  <c:v>525718729.01318282</c:v>
                </c:pt>
                <c:pt idx="40">
                  <c:v>525237079.60543311</c:v>
                </c:pt>
                <c:pt idx="41">
                  <c:v>525685195.03329659</c:v>
                </c:pt>
                <c:pt idx="42">
                  <c:v>526286123.78787082</c:v>
                </c:pt>
                <c:pt idx="43">
                  <c:v>526294250.62846553</c:v>
                </c:pt>
                <c:pt idx="44">
                  <c:v>525572717.70616519</c:v>
                </c:pt>
                <c:pt idx="45">
                  <c:v>524347036.55058885</c:v>
                </c:pt>
                <c:pt idx="46">
                  <c:v>524603584.25883859</c:v>
                </c:pt>
                <c:pt idx="47">
                  <c:v>524680976.33714992</c:v>
                </c:pt>
                <c:pt idx="48">
                  <c:v>523998012.47055078</c:v>
                </c:pt>
                <c:pt idx="49">
                  <c:v>524203292.76899648</c:v>
                </c:pt>
                <c:pt idx="50">
                  <c:v>525507378.71230865</c:v>
                </c:pt>
                <c:pt idx="51">
                  <c:v>525234265.10389358</c:v>
                </c:pt>
                <c:pt idx="52">
                  <c:v>523767096.27844197</c:v>
                </c:pt>
                <c:pt idx="53">
                  <c:v>523779888.13976747</c:v>
                </c:pt>
                <c:pt idx="54">
                  <c:v>523002098.73620856</c:v>
                </c:pt>
                <c:pt idx="55">
                  <c:v>522869437.03858495</c:v>
                </c:pt>
                <c:pt idx="56">
                  <c:v>522772520.67932272</c:v>
                </c:pt>
                <c:pt idx="57">
                  <c:v>523222632.53152257</c:v>
                </c:pt>
                <c:pt idx="58">
                  <c:v>523317462.93053609</c:v>
                </c:pt>
                <c:pt idx="59">
                  <c:v>523427583.88614476</c:v>
                </c:pt>
                <c:pt idx="60">
                  <c:v>523075284.63755935</c:v>
                </c:pt>
                <c:pt idx="61">
                  <c:v>522681209.76476294</c:v>
                </c:pt>
                <c:pt idx="62">
                  <c:v>523043891.96868724</c:v>
                </c:pt>
                <c:pt idx="63">
                  <c:v>523298840.09575564</c:v>
                </c:pt>
                <c:pt idx="64">
                  <c:v>522909682.97297615</c:v>
                </c:pt>
                <c:pt idx="65">
                  <c:v>523571722.39182955</c:v>
                </c:pt>
                <c:pt idx="66">
                  <c:v>522852821.87047613</c:v>
                </c:pt>
                <c:pt idx="67">
                  <c:v>523362147.97846973</c:v>
                </c:pt>
                <c:pt idx="68">
                  <c:v>523531101.58089191</c:v>
                </c:pt>
                <c:pt idx="69">
                  <c:v>524205884.35468626</c:v>
                </c:pt>
                <c:pt idx="70">
                  <c:v>524083903.24786216</c:v>
                </c:pt>
                <c:pt idx="71">
                  <c:v>524273828.11793947</c:v>
                </c:pt>
                <c:pt idx="72">
                  <c:v>523577916.67644793</c:v>
                </c:pt>
                <c:pt idx="73">
                  <c:v>523241661.94941777</c:v>
                </c:pt>
                <c:pt idx="74">
                  <c:v>522709203.1862452</c:v>
                </c:pt>
                <c:pt idx="75">
                  <c:v>522453411.93750829</c:v>
                </c:pt>
                <c:pt idx="76">
                  <c:v>522154349.08047563</c:v>
                </c:pt>
                <c:pt idx="77">
                  <c:v>522596428.36492091</c:v>
                </c:pt>
                <c:pt idx="78">
                  <c:v>522412567.52009684</c:v>
                </c:pt>
                <c:pt idx="79">
                  <c:v>521871757.7358526</c:v>
                </c:pt>
                <c:pt idx="80">
                  <c:v>521340688.19276506</c:v>
                </c:pt>
                <c:pt idx="81">
                  <c:v>521203196.76138598</c:v>
                </c:pt>
                <c:pt idx="82">
                  <c:v>520778015.57157117</c:v>
                </c:pt>
                <c:pt idx="83">
                  <c:v>522163179.04704767</c:v>
                </c:pt>
                <c:pt idx="84">
                  <c:v>523036075.98024064</c:v>
                </c:pt>
                <c:pt idx="85">
                  <c:v>523133389.95646119</c:v>
                </c:pt>
                <c:pt idx="86">
                  <c:v>523155917.843647</c:v>
                </c:pt>
                <c:pt idx="87">
                  <c:v>522629582.95372868</c:v>
                </c:pt>
                <c:pt idx="88">
                  <c:v>522743315.42591119</c:v>
                </c:pt>
                <c:pt idx="89">
                  <c:v>522400802.68098044</c:v>
                </c:pt>
                <c:pt idx="90">
                  <c:v>521658112.584418</c:v>
                </c:pt>
                <c:pt idx="91">
                  <c:v>521207029.67506415</c:v>
                </c:pt>
                <c:pt idx="92">
                  <c:v>522729110.6599589</c:v>
                </c:pt>
                <c:pt idx="93">
                  <c:v>521467532.39022219</c:v>
                </c:pt>
                <c:pt idx="94">
                  <c:v>520791520.30784106</c:v>
                </c:pt>
                <c:pt idx="95">
                  <c:v>520564147.96363229</c:v>
                </c:pt>
                <c:pt idx="96">
                  <c:v>521169812.57123107</c:v>
                </c:pt>
                <c:pt idx="97">
                  <c:v>521410703.72876012</c:v>
                </c:pt>
                <c:pt idx="98">
                  <c:v>520509576.25436354</c:v>
                </c:pt>
                <c:pt idx="99">
                  <c:v>521151887.73122454</c:v>
                </c:pt>
                <c:pt idx="100">
                  <c:v>521204677.83038431</c:v>
                </c:pt>
              </c:numCache>
            </c:numRef>
          </c:val>
          <c:smooth val="0"/>
          <c:extLst>
            <c:ext xmlns:c16="http://schemas.microsoft.com/office/drawing/2014/chart" uri="{C3380CC4-5D6E-409C-BE32-E72D297353CC}">
              <c16:uniqueId val="{00000021-4F90-42A6-B9A2-43A647968390}"/>
            </c:ext>
          </c:extLst>
        </c:ser>
        <c:ser>
          <c:idx val="34"/>
          <c:order val="34"/>
          <c:spPr>
            <a:ln w="28575" cap="rnd">
              <a:solidFill>
                <a:schemeClr val="accent5">
                  <a:lumMod val="50000"/>
                </a:schemeClr>
              </a:solidFill>
              <a:round/>
            </a:ln>
            <a:effectLst/>
          </c:spPr>
          <c:marker>
            <c:symbol val="none"/>
          </c:marker>
          <c:val>
            <c:numRef>
              <c:f>Montecarlo!$AV$10:$AV$110</c:f>
              <c:numCache>
                <c:formatCode>_ * #.##000_ ;_ * \-#.##000_ ;_ * "-"??_ ;_ @_ </c:formatCode>
                <c:ptCount val="101"/>
                <c:pt idx="0" formatCode="_(* #,##0.00_);_(* \(#,##0.00\);_(* &quot;-&quot;??_);_(@_)">
                  <c:v>529790650.02999997</c:v>
                </c:pt>
                <c:pt idx="1">
                  <c:v>529577923.78377384</c:v>
                </c:pt>
                <c:pt idx="2">
                  <c:v>530958771.35939389</c:v>
                </c:pt>
                <c:pt idx="3">
                  <c:v>531283165.35433108</c:v>
                </c:pt>
                <c:pt idx="4">
                  <c:v>531633240.8780309</c:v>
                </c:pt>
                <c:pt idx="5">
                  <c:v>531227737.15460563</c:v>
                </c:pt>
                <c:pt idx="6">
                  <c:v>531994792.45809722</c:v>
                </c:pt>
                <c:pt idx="7">
                  <c:v>531835786.67538917</c:v>
                </c:pt>
                <c:pt idx="8">
                  <c:v>532142260.55276167</c:v>
                </c:pt>
                <c:pt idx="9">
                  <c:v>532186669.26082158</c:v>
                </c:pt>
                <c:pt idx="10">
                  <c:v>532781660.90728825</c:v>
                </c:pt>
                <c:pt idx="11">
                  <c:v>532676879.09537351</c:v>
                </c:pt>
                <c:pt idx="12">
                  <c:v>531965387.7161485</c:v>
                </c:pt>
                <c:pt idx="13">
                  <c:v>531945857.82428634</c:v>
                </c:pt>
                <c:pt idx="14">
                  <c:v>532230435.47700751</c:v>
                </c:pt>
                <c:pt idx="15">
                  <c:v>532220733.52795535</c:v>
                </c:pt>
                <c:pt idx="16">
                  <c:v>532584248.01041931</c:v>
                </c:pt>
                <c:pt idx="17">
                  <c:v>532547623.28354543</c:v>
                </c:pt>
                <c:pt idx="18">
                  <c:v>533085306.63241446</c:v>
                </c:pt>
                <c:pt idx="19">
                  <c:v>532450707.41170818</c:v>
                </c:pt>
                <c:pt idx="20">
                  <c:v>533405825.76504958</c:v>
                </c:pt>
                <c:pt idx="21">
                  <c:v>534230004.02226764</c:v>
                </c:pt>
                <c:pt idx="22">
                  <c:v>534829161.70543444</c:v>
                </c:pt>
                <c:pt idx="23">
                  <c:v>534483476.39877826</c:v>
                </c:pt>
                <c:pt idx="24">
                  <c:v>535292703.69197857</c:v>
                </c:pt>
                <c:pt idx="25">
                  <c:v>534944035.58834827</c:v>
                </c:pt>
                <c:pt idx="26">
                  <c:v>534841881.90684277</c:v>
                </c:pt>
                <c:pt idx="27">
                  <c:v>535614096.20909774</c:v>
                </c:pt>
                <c:pt idx="28">
                  <c:v>535337867.13874459</c:v>
                </c:pt>
                <c:pt idx="29">
                  <c:v>535822053.66735327</c:v>
                </c:pt>
                <c:pt idx="30">
                  <c:v>535181892.12511206</c:v>
                </c:pt>
                <c:pt idx="31">
                  <c:v>533452949.08511072</c:v>
                </c:pt>
                <c:pt idx="32">
                  <c:v>533792582.69020104</c:v>
                </c:pt>
                <c:pt idx="33">
                  <c:v>533486190.16049713</c:v>
                </c:pt>
                <c:pt idx="34">
                  <c:v>532941381.76994377</c:v>
                </c:pt>
                <c:pt idx="35">
                  <c:v>533871027.25996727</c:v>
                </c:pt>
                <c:pt idx="36">
                  <c:v>533175148.85694027</c:v>
                </c:pt>
                <c:pt idx="37">
                  <c:v>532176487.13985974</c:v>
                </c:pt>
                <c:pt idx="38">
                  <c:v>532882638.41798073</c:v>
                </c:pt>
                <c:pt idx="39">
                  <c:v>532034335.4486202</c:v>
                </c:pt>
                <c:pt idx="40">
                  <c:v>531425550.98021746</c:v>
                </c:pt>
                <c:pt idx="41">
                  <c:v>531660184.78342885</c:v>
                </c:pt>
                <c:pt idx="42">
                  <c:v>532776835.24008125</c:v>
                </c:pt>
                <c:pt idx="43">
                  <c:v>533409540.11819845</c:v>
                </c:pt>
                <c:pt idx="44">
                  <c:v>532694315.61034268</c:v>
                </c:pt>
                <c:pt idx="45">
                  <c:v>533126700.07038534</c:v>
                </c:pt>
                <c:pt idx="46">
                  <c:v>532931993.97666174</c:v>
                </c:pt>
                <c:pt idx="47">
                  <c:v>533146874.24525827</c:v>
                </c:pt>
                <c:pt idx="48">
                  <c:v>533675127.77380919</c:v>
                </c:pt>
                <c:pt idx="49">
                  <c:v>533186223.69334644</c:v>
                </c:pt>
                <c:pt idx="50">
                  <c:v>532992836.61111259</c:v>
                </c:pt>
                <c:pt idx="51">
                  <c:v>532906780.34997797</c:v>
                </c:pt>
                <c:pt idx="52">
                  <c:v>532253905.40310097</c:v>
                </c:pt>
                <c:pt idx="53">
                  <c:v>531005082.59301162</c:v>
                </c:pt>
                <c:pt idx="54">
                  <c:v>531399976.89975584</c:v>
                </c:pt>
                <c:pt idx="55">
                  <c:v>530860175.88114065</c:v>
                </c:pt>
                <c:pt idx="56">
                  <c:v>530569628.51752561</c:v>
                </c:pt>
                <c:pt idx="57">
                  <c:v>529326181.02883846</c:v>
                </c:pt>
                <c:pt idx="58">
                  <c:v>529677425.33440381</c:v>
                </c:pt>
                <c:pt idx="59">
                  <c:v>530074901.7435931</c:v>
                </c:pt>
                <c:pt idx="60">
                  <c:v>529585099.22930366</c:v>
                </c:pt>
                <c:pt idx="61">
                  <c:v>528969427.29648042</c:v>
                </c:pt>
                <c:pt idx="62">
                  <c:v>529159097.35971612</c:v>
                </c:pt>
                <c:pt idx="63">
                  <c:v>528763363.92874652</c:v>
                </c:pt>
                <c:pt idx="64">
                  <c:v>528598683.69265294</c:v>
                </c:pt>
                <c:pt idx="65">
                  <c:v>528822902.21327358</c:v>
                </c:pt>
                <c:pt idx="66">
                  <c:v>527998677.63167447</c:v>
                </c:pt>
                <c:pt idx="67">
                  <c:v>527964744.83595276</c:v>
                </c:pt>
                <c:pt idx="68">
                  <c:v>528123137.97784185</c:v>
                </c:pt>
                <c:pt idx="69">
                  <c:v>528666086.67352134</c:v>
                </c:pt>
                <c:pt idx="70">
                  <c:v>528432369.40831286</c:v>
                </c:pt>
                <c:pt idx="71">
                  <c:v>527282997.53382748</c:v>
                </c:pt>
                <c:pt idx="72">
                  <c:v>527631812.17240047</c:v>
                </c:pt>
                <c:pt idx="73">
                  <c:v>527110622.72786111</c:v>
                </c:pt>
                <c:pt idx="74">
                  <c:v>527361608.64887607</c:v>
                </c:pt>
                <c:pt idx="75">
                  <c:v>526627095.77149469</c:v>
                </c:pt>
                <c:pt idx="76">
                  <c:v>526798499.62969524</c:v>
                </c:pt>
                <c:pt idx="77">
                  <c:v>527013658.05605984</c:v>
                </c:pt>
                <c:pt idx="78">
                  <c:v>526466249.57059348</c:v>
                </c:pt>
                <c:pt idx="79">
                  <c:v>526964060.56580329</c:v>
                </c:pt>
                <c:pt idx="80">
                  <c:v>525647802.50508666</c:v>
                </c:pt>
                <c:pt idx="81">
                  <c:v>525904543.62813318</c:v>
                </c:pt>
                <c:pt idx="82">
                  <c:v>525109079.96572185</c:v>
                </c:pt>
                <c:pt idx="83">
                  <c:v>525995122.04412389</c:v>
                </c:pt>
                <c:pt idx="84">
                  <c:v>525909900.33949596</c:v>
                </c:pt>
                <c:pt idx="85">
                  <c:v>525466291.60889053</c:v>
                </c:pt>
                <c:pt idx="86">
                  <c:v>525778775.30090767</c:v>
                </c:pt>
                <c:pt idx="87">
                  <c:v>526561558.44487548</c:v>
                </c:pt>
                <c:pt idx="88">
                  <c:v>526033861.89719528</c:v>
                </c:pt>
                <c:pt idx="89">
                  <c:v>526185989.47968513</c:v>
                </c:pt>
                <c:pt idx="90">
                  <c:v>527327385.31110412</c:v>
                </c:pt>
                <c:pt idx="91">
                  <c:v>527400174.03672439</c:v>
                </c:pt>
                <c:pt idx="92">
                  <c:v>527422046.95519567</c:v>
                </c:pt>
                <c:pt idx="93">
                  <c:v>527032327.44324666</c:v>
                </c:pt>
                <c:pt idx="94">
                  <c:v>527483163.45287806</c:v>
                </c:pt>
                <c:pt idx="95">
                  <c:v>527636481.01284206</c:v>
                </c:pt>
                <c:pt idx="96">
                  <c:v>527501117.60316783</c:v>
                </c:pt>
                <c:pt idx="97">
                  <c:v>526957855.91266298</c:v>
                </c:pt>
                <c:pt idx="98">
                  <c:v>527698377.17463809</c:v>
                </c:pt>
                <c:pt idx="99">
                  <c:v>527646563.09196007</c:v>
                </c:pt>
                <c:pt idx="100">
                  <c:v>528248143.14255798</c:v>
                </c:pt>
              </c:numCache>
            </c:numRef>
          </c:val>
          <c:smooth val="0"/>
          <c:extLst>
            <c:ext xmlns:c16="http://schemas.microsoft.com/office/drawing/2014/chart" uri="{C3380CC4-5D6E-409C-BE32-E72D297353CC}">
              <c16:uniqueId val="{00000022-4F90-42A6-B9A2-43A647968390}"/>
            </c:ext>
          </c:extLst>
        </c:ser>
        <c:ser>
          <c:idx val="35"/>
          <c:order val="35"/>
          <c:spPr>
            <a:ln w="28575" cap="rnd">
              <a:solidFill>
                <a:schemeClr val="accent6">
                  <a:lumMod val="50000"/>
                </a:schemeClr>
              </a:solidFill>
              <a:round/>
            </a:ln>
            <a:effectLst/>
          </c:spPr>
          <c:marker>
            <c:symbol val="none"/>
          </c:marker>
          <c:val>
            <c:numRef>
              <c:f>Montecarlo!$AW$10:$AW$110</c:f>
              <c:numCache>
                <c:formatCode>_ * #.##000_ ;_ * \-#.##000_ ;_ * "-"??_ ;_ @_ </c:formatCode>
                <c:ptCount val="101"/>
                <c:pt idx="0" formatCode="_(* #,##0.00_);_(* \(#,##0.00\);_(* &quot;-&quot;??_);_(@_)">
                  <c:v>529790650.02999997</c:v>
                </c:pt>
                <c:pt idx="1">
                  <c:v>529885184.65709788</c:v>
                </c:pt>
                <c:pt idx="2">
                  <c:v>530296438.87086564</c:v>
                </c:pt>
                <c:pt idx="3">
                  <c:v>530753730.72869289</c:v>
                </c:pt>
                <c:pt idx="4">
                  <c:v>530403616.74832141</c:v>
                </c:pt>
                <c:pt idx="5">
                  <c:v>530203240.05683905</c:v>
                </c:pt>
                <c:pt idx="6">
                  <c:v>531509986.25009036</c:v>
                </c:pt>
                <c:pt idx="7">
                  <c:v>532019325.83579379</c:v>
                </c:pt>
                <c:pt idx="8">
                  <c:v>531583039.14019394</c:v>
                </c:pt>
                <c:pt idx="9">
                  <c:v>531299761.95145082</c:v>
                </c:pt>
                <c:pt idx="10">
                  <c:v>531384891.96638286</c:v>
                </c:pt>
                <c:pt idx="11">
                  <c:v>531552492.04231626</c:v>
                </c:pt>
                <c:pt idx="12">
                  <c:v>532515798.15800226</c:v>
                </c:pt>
                <c:pt idx="13">
                  <c:v>533732731.24372363</c:v>
                </c:pt>
                <c:pt idx="14">
                  <c:v>533545705.10991579</c:v>
                </c:pt>
                <c:pt idx="15">
                  <c:v>532456085.72368968</c:v>
                </c:pt>
                <c:pt idx="16">
                  <c:v>532544831.34191078</c:v>
                </c:pt>
                <c:pt idx="17">
                  <c:v>532521958.00979292</c:v>
                </c:pt>
                <c:pt idx="18">
                  <c:v>531955308.81680536</c:v>
                </c:pt>
                <c:pt idx="19">
                  <c:v>533031251.01698166</c:v>
                </c:pt>
                <c:pt idx="20">
                  <c:v>532881815.91550386</c:v>
                </c:pt>
                <c:pt idx="21">
                  <c:v>532762500.45746678</c:v>
                </c:pt>
                <c:pt idx="22">
                  <c:v>532288114.60547101</c:v>
                </c:pt>
                <c:pt idx="23">
                  <c:v>531878924.50346982</c:v>
                </c:pt>
                <c:pt idx="24">
                  <c:v>532081155.90770853</c:v>
                </c:pt>
                <c:pt idx="25">
                  <c:v>532061311.59039372</c:v>
                </c:pt>
                <c:pt idx="26">
                  <c:v>531828524.20704073</c:v>
                </c:pt>
                <c:pt idx="27">
                  <c:v>531666121.77191764</c:v>
                </c:pt>
                <c:pt idx="28">
                  <c:v>531021884.14218098</c:v>
                </c:pt>
                <c:pt idx="29">
                  <c:v>530825166.97926462</c:v>
                </c:pt>
                <c:pt idx="30">
                  <c:v>530986736.64563423</c:v>
                </c:pt>
                <c:pt idx="31">
                  <c:v>530916911.5724209</c:v>
                </c:pt>
                <c:pt idx="32">
                  <c:v>531098145.53216416</c:v>
                </c:pt>
                <c:pt idx="33">
                  <c:v>529991379.01783365</c:v>
                </c:pt>
                <c:pt idx="34">
                  <c:v>529749964.90170693</c:v>
                </c:pt>
                <c:pt idx="35">
                  <c:v>529590337.03379506</c:v>
                </c:pt>
                <c:pt idx="36">
                  <c:v>530201761.12471241</c:v>
                </c:pt>
                <c:pt idx="37">
                  <c:v>529951497.52526736</c:v>
                </c:pt>
                <c:pt idx="38">
                  <c:v>529400541.60392183</c:v>
                </c:pt>
                <c:pt idx="39">
                  <c:v>529381648.92032987</c:v>
                </c:pt>
                <c:pt idx="40">
                  <c:v>528742076.85542685</c:v>
                </c:pt>
                <c:pt idx="41">
                  <c:v>528456136.10450172</c:v>
                </c:pt>
                <c:pt idx="42">
                  <c:v>528661627.90215075</c:v>
                </c:pt>
                <c:pt idx="43">
                  <c:v>529194282.81282783</c:v>
                </c:pt>
                <c:pt idx="44">
                  <c:v>529360560.8082909</c:v>
                </c:pt>
                <c:pt idx="45">
                  <c:v>529348283.56737322</c:v>
                </c:pt>
                <c:pt idx="46">
                  <c:v>529414038.25626194</c:v>
                </c:pt>
                <c:pt idx="47">
                  <c:v>528620003.64084893</c:v>
                </c:pt>
                <c:pt idx="48">
                  <c:v>528354585.97631526</c:v>
                </c:pt>
                <c:pt idx="49">
                  <c:v>527852866.0096702</c:v>
                </c:pt>
                <c:pt idx="50">
                  <c:v>528461433.1301164</c:v>
                </c:pt>
                <c:pt idx="51">
                  <c:v>528943592.78653324</c:v>
                </c:pt>
                <c:pt idx="52">
                  <c:v>529456144.96601903</c:v>
                </c:pt>
                <c:pt idx="53">
                  <c:v>529634352.61653298</c:v>
                </c:pt>
                <c:pt idx="54">
                  <c:v>530257524.10143882</c:v>
                </c:pt>
                <c:pt idx="55">
                  <c:v>531212414.86119771</c:v>
                </c:pt>
                <c:pt idx="56">
                  <c:v>531136237.45672518</c:v>
                </c:pt>
                <c:pt idx="57">
                  <c:v>532092065.86774945</c:v>
                </c:pt>
                <c:pt idx="58">
                  <c:v>533478800.74289328</c:v>
                </c:pt>
                <c:pt idx="59">
                  <c:v>533741162.5941841</c:v>
                </c:pt>
                <c:pt idx="60">
                  <c:v>533489374.72549516</c:v>
                </c:pt>
                <c:pt idx="61">
                  <c:v>532786901.69531816</c:v>
                </c:pt>
                <c:pt idx="62">
                  <c:v>532553923.30940539</c:v>
                </c:pt>
                <c:pt idx="63">
                  <c:v>532923398.12266731</c:v>
                </c:pt>
                <c:pt idx="64">
                  <c:v>532066939.99612379</c:v>
                </c:pt>
                <c:pt idx="65">
                  <c:v>532283503.25682455</c:v>
                </c:pt>
                <c:pt idx="66">
                  <c:v>531768938.87534016</c:v>
                </c:pt>
                <c:pt idx="67">
                  <c:v>532398304.31378943</c:v>
                </c:pt>
                <c:pt idx="68">
                  <c:v>531185095.38540423</c:v>
                </c:pt>
                <c:pt idx="69">
                  <c:v>530607171.46407521</c:v>
                </c:pt>
                <c:pt idx="70">
                  <c:v>530674664.7072916</c:v>
                </c:pt>
                <c:pt idx="71">
                  <c:v>530785257.83771145</c:v>
                </c:pt>
                <c:pt idx="72">
                  <c:v>531555625.11613548</c:v>
                </c:pt>
                <c:pt idx="73">
                  <c:v>530558495.21502507</c:v>
                </c:pt>
                <c:pt idx="74">
                  <c:v>530261855.74873334</c:v>
                </c:pt>
                <c:pt idx="75">
                  <c:v>530245686.48822808</c:v>
                </c:pt>
                <c:pt idx="76">
                  <c:v>531338097.63917679</c:v>
                </c:pt>
                <c:pt idx="77">
                  <c:v>530812635.71151906</c:v>
                </c:pt>
                <c:pt idx="78">
                  <c:v>531228632.55842251</c:v>
                </c:pt>
                <c:pt idx="79">
                  <c:v>531655355.91659921</c:v>
                </c:pt>
                <c:pt idx="80">
                  <c:v>531824086.1265707</c:v>
                </c:pt>
                <c:pt idx="81">
                  <c:v>531640611.25458324</c:v>
                </c:pt>
                <c:pt idx="82">
                  <c:v>530919919.88826913</c:v>
                </c:pt>
                <c:pt idx="83">
                  <c:v>530493815.78460419</c:v>
                </c:pt>
                <c:pt idx="84">
                  <c:v>530745249.73823059</c:v>
                </c:pt>
                <c:pt idx="85">
                  <c:v>530739627.81529772</c:v>
                </c:pt>
                <c:pt idx="86">
                  <c:v>531324678.9221493</c:v>
                </c:pt>
                <c:pt idx="87">
                  <c:v>532036496.24258292</c:v>
                </c:pt>
                <c:pt idx="88">
                  <c:v>531995513.41661584</c:v>
                </c:pt>
                <c:pt idx="89">
                  <c:v>531993572.07353199</c:v>
                </c:pt>
                <c:pt idx="90">
                  <c:v>532073821.14562589</c:v>
                </c:pt>
                <c:pt idx="91">
                  <c:v>530689745.35041398</c:v>
                </c:pt>
                <c:pt idx="92">
                  <c:v>530759049.29006845</c:v>
                </c:pt>
                <c:pt idx="93">
                  <c:v>531294393.03202766</c:v>
                </c:pt>
                <c:pt idx="94">
                  <c:v>531842305.82131928</c:v>
                </c:pt>
                <c:pt idx="95">
                  <c:v>531903952.89623946</c:v>
                </c:pt>
                <c:pt idx="96">
                  <c:v>531112082.80987531</c:v>
                </c:pt>
                <c:pt idx="97">
                  <c:v>531930831.63976598</c:v>
                </c:pt>
                <c:pt idx="98">
                  <c:v>532425055.43662423</c:v>
                </c:pt>
                <c:pt idx="99">
                  <c:v>533237005.19931024</c:v>
                </c:pt>
                <c:pt idx="100">
                  <c:v>532221284.08925939</c:v>
                </c:pt>
              </c:numCache>
            </c:numRef>
          </c:val>
          <c:smooth val="0"/>
          <c:extLst>
            <c:ext xmlns:c16="http://schemas.microsoft.com/office/drawing/2014/chart" uri="{C3380CC4-5D6E-409C-BE32-E72D297353CC}">
              <c16:uniqueId val="{00000023-4F90-42A6-B9A2-43A647968390}"/>
            </c:ext>
          </c:extLst>
        </c:ser>
        <c:ser>
          <c:idx val="36"/>
          <c:order val="36"/>
          <c:spPr>
            <a:ln w="28575" cap="rnd">
              <a:solidFill>
                <a:schemeClr val="accent1">
                  <a:lumMod val="70000"/>
                  <a:lumOff val="30000"/>
                </a:schemeClr>
              </a:solidFill>
              <a:round/>
            </a:ln>
            <a:effectLst/>
          </c:spPr>
          <c:marker>
            <c:symbol val="none"/>
          </c:marker>
          <c:val>
            <c:numRef>
              <c:f>Montecarlo!$AX$10:$AX$110</c:f>
              <c:numCache>
                <c:formatCode>_ * #.##000_ ;_ * \-#.##000_ ;_ * "-"??_ ;_ @_ </c:formatCode>
                <c:ptCount val="101"/>
                <c:pt idx="0" formatCode="_(* #,##0.00_);_(* \(#,##0.00\);_(* &quot;-&quot;??_);_(@_)">
                  <c:v>529790650.02999997</c:v>
                </c:pt>
                <c:pt idx="1">
                  <c:v>530432837.03310502</c:v>
                </c:pt>
                <c:pt idx="2">
                  <c:v>530911515.52644646</c:v>
                </c:pt>
                <c:pt idx="3">
                  <c:v>530715442.55041641</c:v>
                </c:pt>
                <c:pt idx="4">
                  <c:v>530111303.71705645</c:v>
                </c:pt>
                <c:pt idx="5">
                  <c:v>531404646.44456279</c:v>
                </c:pt>
                <c:pt idx="6">
                  <c:v>530860764.793437</c:v>
                </c:pt>
                <c:pt idx="7">
                  <c:v>530323161.1828981</c:v>
                </c:pt>
                <c:pt idx="8">
                  <c:v>530191344.88982558</c:v>
                </c:pt>
                <c:pt idx="9">
                  <c:v>529832049.71531969</c:v>
                </c:pt>
                <c:pt idx="10">
                  <c:v>530164073.52552336</c:v>
                </c:pt>
                <c:pt idx="11">
                  <c:v>530760852.05736077</c:v>
                </c:pt>
                <c:pt idx="12">
                  <c:v>530761831.77510333</c:v>
                </c:pt>
                <c:pt idx="13">
                  <c:v>531334466.4309575</c:v>
                </c:pt>
                <c:pt idx="14">
                  <c:v>531789492.79636401</c:v>
                </c:pt>
                <c:pt idx="15">
                  <c:v>531762599.07035428</c:v>
                </c:pt>
                <c:pt idx="16">
                  <c:v>532213530.02027845</c:v>
                </c:pt>
                <c:pt idx="17">
                  <c:v>531757846.33377951</c:v>
                </c:pt>
                <c:pt idx="18">
                  <c:v>531702280.08999419</c:v>
                </c:pt>
                <c:pt idx="19">
                  <c:v>531220896.79860586</c:v>
                </c:pt>
                <c:pt idx="20">
                  <c:v>531802473.94431293</c:v>
                </c:pt>
                <c:pt idx="21">
                  <c:v>532045274.04478794</c:v>
                </c:pt>
                <c:pt idx="22">
                  <c:v>531721362.64937514</c:v>
                </c:pt>
                <c:pt idx="23">
                  <c:v>532463995.77710271</c:v>
                </c:pt>
                <c:pt idx="24">
                  <c:v>532679605.27024424</c:v>
                </c:pt>
                <c:pt idx="25">
                  <c:v>532650210.09328586</c:v>
                </c:pt>
                <c:pt idx="26">
                  <c:v>532747066.93384904</c:v>
                </c:pt>
                <c:pt idx="27">
                  <c:v>532892494.52614468</c:v>
                </c:pt>
                <c:pt idx="28">
                  <c:v>532532096.35422182</c:v>
                </c:pt>
                <c:pt idx="29">
                  <c:v>533010002.53045839</c:v>
                </c:pt>
                <c:pt idx="30">
                  <c:v>533200504.06908214</c:v>
                </c:pt>
                <c:pt idx="31">
                  <c:v>533108505.09838676</c:v>
                </c:pt>
                <c:pt idx="32">
                  <c:v>532846150.04709554</c:v>
                </c:pt>
                <c:pt idx="33">
                  <c:v>534300018.51595384</c:v>
                </c:pt>
                <c:pt idx="34">
                  <c:v>534272529.97224259</c:v>
                </c:pt>
                <c:pt idx="35">
                  <c:v>535033794.03559583</c:v>
                </c:pt>
                <c:pt idx="36">
                  <c:v>534521121.96046942</c:v>
                </c:pt>
                <c:pt idx="37">
                  <c:v>534935689.71144468</c:v>
                </c:pt>
                <c:pt idx="38">
                  <c:v>534605533.42786741</c:v>
                </c:pt>
                <c:pt idx="39">
                  <c:v>534010250.25912619</c:v>
                </c:pt>
                <c:pt idx="40">
                  <c:v>533847478.58497691</c:v>
                </c:pt>
                <c:pt idx="41">
                  <c:v>533625550.0713129</c:v>
                </c:pt>
                <c:pt idx="42">
                  <c:v>533680004.96943724</c:v>
                </c:pt>
                <c:pt idx="43">
                  <c:v>534900303.12507927</c:v>
                </c:pt>
                <c:pt idx="44">
                  <c:v>534323405.43881619</c:v>
                </c:pt>
                <c:pt idx="45">
                  <c:v>534030595.7710228</c:v>
                </c:pt>
                <c:pt idx="46">
                  <c:v>533980634.07863379</c:v>
                </c:pt>
                <c:pt idx="47">
                  <c:v>533327703.96705508</c:v>
                </c:pt>
                <c:pt idx="48">
                  <c:v>533661799.03001279</c:v>
                </c:pt>
                <c:pt idx="49">
                  <c:v>533770114.42226845</c:v>
                </c:pt>
                <c:pt idx="50">
                  <c:v>532599379.19954371</c:v>
                </c:pt>
                <c:pt idx="51">
                  <c:v>534121744.05823094</c:v>
                </c:pt>
                <c:pt idx="52">
                  <c:v>535228565.17431843</c:v>
                </c:pt>
                <c:pt idx="53">
                  <c:v>534620719.60170907</c:v>
                </c:pt>
                <c:pt idx="54">
                  <c:v>534885165.97107697</c:v>
                </c:pt>
                <c:pt idx="55">
                  <c:v>534914013.32036322</c:v>
                </c:pt>
                <c:pt idx="56">
                  <c:v>534821616.5629195</c:v>
                </c:pt>
                <c:pt idx="57">
                  <c:v>535255941.46010524</c:v>
                </c:pt>
                <c:pt idx="58">
                  <c:v>536066861.62444538</c:v>
                </c:pt>
                <c:pt idx="59">
                  <c:v>536151646.9781698</c:v>
                </c:pt>
                <c:pt idx="60">
                  <c:v>536893855.40584195</c:v>
                </c:pt>
                <c:pt idx="61">
                  <c:v>535705211.91289759</c:v>
                </c:pt>
                <c:pt idx="62">
                  <c:v>536025368.49244803</c:v>
                </c:pt>
                <c:pt idx="63">
                  <c:v>537891010.20043659</c:v>
                </c:pt>
                <c:pt idx="64">
                  <c:v>537735465.72208631</c:v>
                </c:pt>
                <c:pt idx="65">
                  <c:v>537447956.75820494</c:v>
                </c:pt>
                <c:pt idx="66">
                  <c:v>536854534.99900538</c:v>
                </c:pt>
                <c:pt idx="67">
                  <c:v>537710351.31966031</c:v>
                </c:pt>
                <c:pt idx="68">
                  <c:v>537457861.39268756</c:v>
                </c:pt>
                <c:pt idx="69">
                  <c:v>537786094.26927781</c:v>
                </c:pt>
                <c:pt idx="70">
                  <c:v>537911299.55186641</c:v>
                </c:pt>
                <c:pt idx="71">
                  <c:v>537660457.87792349</c:v>
                </c:pt>
                <c:pt idx="72">
                  <c:v>537959264.97985423</c:v>
                </c:pt>
                <c:pt idx="73">
                  <c:v>538812897.96807277</c:v>
                </c:pt>
                <c:pt idx="74">
                  <c:v>538730251.29591238</c:v>
                </c:pt>
                <c:pt idx="75">
                  <c:v>538220805.63843846</c:v>
                </c:pt>
                <c:pt idx="76">
                  <c:v>538339159.92340612</c:v>
                </c:pt>
                <c:pt idx="77">
                  <c:v>538133881.4639256</c:v>
                </c:pt>
                <c:pt idx="78">
                  <c:v>537110801.1231041</c:v>
                </c:pt>
                <c:pt idx="79">
                  <c:v>538084056.3597647</c:v>
                </c:pt>
                <c:pt idx="80">
                  <c:v>536607207.9296397</c:v>
                </c:pt>
                <c:pt idx="81">
                  <c:v>537218457.96190155</c:v>
                </c:pt>
                <c:pt idx="82">
                  <c:v>537655553.86692727</c:v>
                </c:pt>
                <c:pt idx="83">
                  <c:v>536776385.40104824</c:v>
                </c:pt>
                <c:pt idx="84">
                  <c:v>537246190.32818007</c:v>
                </c:pt>
                <c:pt idx="85">
                  <c:v>536766560.97839046</c:v>
                </c:pt>
                <c:pt idx="86">
                  <c:v>536863479.33446389</c:v>
                </c:pt>
                <c:pt idx="87">
                  <c:v>537789920.3643049</c:v>
                </c:pt>
                <c:pt idx="88">
                  <c:v>538146562.88250232</c:v>
                </c:pt>
                <c:pt idx="89">
                  <c:v>538017049.93012512</c:v>
                </c:pt>
                <c:pt idx="90">
                  <c:v>537224909.83694339</c:v>
                </c:pt>
                <c:pt idx="91">
                  <c:v>537004112.8909905</c:v>
                </c:pt>
                <c:pt idx="92">
                  <c:v>535798370.45995706</c:v>
                </c:pt>
                <c:pt idx="93">
                  <c:v>536146353.02556342</c:v>
                </c:pt>
                <c:pt idx="94">
                  <c:v>535153029.42695391</c:v>
                </c:pt>
                <c:pt idx="95">
                  <c:v>535646694.67826778</c:v>
                </c:pt>
                <c:pt idx="96">
                  <c:v>536213254.12924349</c:v>
                </c:pt>
                <c:pt idx="97">
                  <c:v>536635832.213893</c:v>
                </c:pt>
                <c:pt idx="98">
                  <c:v>536770484.32875884</c:v>
                </c:pt>
                <c:pt idx="99">
                  <c:v>536837110.80737472</c:v>
                </c:pt>
                <c:pt idx="100">
                  <c:v>536861091.79003024</c:v>
                </c:pt>
              </c:numCache>
            </c:numRef>
          </c:val>
          <c:smooth val="0"/>
          <c:extLst>
            <c:ext xmlns:c16="http://schemas.microsoft.com/office/drawing/2014/chart" uri="{C3380CC4-5D6E-409C-BE32-E72D297353CC}">
              <c16:uniqueId val="{00000024-4F90-42A6-B9A2-43A647968390}"/>
            </c:ext>
          </c:extLst>
        </c:ser>
        <c:ser>
          <c:idx val="37"/>
          <c:order val="37"/>
          <c:spPr>
            <a:ln w="28575" cap="rnd">
              <a:solidFill>
                <a:schemeClr val="accent2">
                  <a:lumMod val="70000"/>
                  <a:lumOff val="30000"/>
                </a:schemeClr>
              </a:solidFill>
              <a:round/>
            </a:ln>
            <a:effectLst/>
          </c:spPr>
          <c:marker>
            <c:symbol val="none"/>
          </c:marker>
          <c:val>
            <c:numRef>
              <c:f>Montecarlo!$AY$10:$AY$110</c:f>
              <c:numCache>
                <c:formatCode>_ * #.##000_ ;_ * \-#.##000_ ;_ * "-"??_ ;_ @_ </c:formatCode>
                <c:ptCount val="101"/>
                <c:pt idx="0" formatCode="_(* #,##0.00_);_(* \(#,##0.00\);_(* &quot;-&quot;??_);_(@_)">
                  <c:v>529790650.02999997</c:v>
                </c:pt>
                <c:pt idx="1">
                  <c:v>529539239.4970988</c:v>
                </c:pt>
                <c:pt idx="2">
                  <c:v>529413256.94035363</c:v>
                </c:pt>
                <c:pt idx="3">
                  <c:v>530570469.78627843</c:v>
                </c:pt>
                <c:pt idx="4">
                  <c:v>530049753.84491408</c:v>
                </c:pt>
                <c:pt idx="5">
                  <c:v>529954064.55867976</c:v>
                </c:pt>
                <c:pt idx="6">
                  <c:v>530135042.3309046</c:v>
                </c:pt>
                <c:pt idx="7">
                  <c:v>530631385.01955843</c:v>
                </c:pt>
                <c:pt idx="8">
                  <c:v>530737322.49056965</c:v>
                </c:pt>
                <c:pt idx="9">
                  <c:v>530332922.53566611</c:v>
                </c:pt>
                <c:pt idx="10">
                  <c:v>531520767.41677105</c:v>
                </c:pt>
                <c:pt idx="11">
                  <c:v>531669597.26513851</c:v>
                </c:pt>
                <c:pt idx="12">
                  <c:v>531573578.05433196</c:v>
                </c:pt>
                <c:pt idx="13">
                  <c:v>532046933.31647915</c:v>
                </c:pt>
                <c:pt idx="14">
                  <c:v>531072725.1859889</c:v>
                </c:pt>
                <c:pt idx="15">
                  <c:v>530647315.43251717</c:v>
                </c:pt>
                <c:pt idx="16">
                  <c:v>532350279.02295965</c:v>
                </c:pt>
                <c:pt idx="17">
                  <c:v>532917497.26716369</c:v>
                </c:pt>
                <c:pt idx="18">
                  <c:v>533175899.16810763</c:v>
                </c:pt>
                <c:pt idx="19">
                  <c:v>532904569.48588187</c:v>
                </c:pt>
                <c:pt idx="20">
                  <c:v>532911752.09799922</c:v>
                </c:pt>
                <c:pt idx="21">
                  <c:v>533837276.50996053</c:v>
                </c:pt>
                <c:pt idx="22">
                  <c:v>534359815.47992235</c:v>
                </c:pt>
                <c:pt idx="23">
                  <c:v>533880041.36950344</c:v>
                </c:pt>
                <c:pt idx="24">
                  <c:v>533682957.03527957</c:v>
                </c:pt>
                <c:pt idx="25">
                  <c:v>534310759.22307175</c:v>
                </c:pt>
                <c:pt idx="26">
                  <c:v>534060344.08306926</c:v>
                </c:pt>
                <c:pt idx="27">
                  <c:v>533359353.61286545</c:v>
                </c:pt>
                <c:pt idx="28">
                  <c:v>533216764.98565739</c:v>
                </c:pt>
                <c:pt idx="29">
                  <c:v>533094697.12694466</c:v>
                </c:pt>
                <c:pt idx="30">
                  <c:v>534137368.14724118</c:v>
                </c:pt>
                <c:pt idx="31">
                  <c:v>533834061.3744064</c:v>
                </c:pt>
                <c:pt idx="32">
                  <c:v>533005725.57317156</c:v>
                </c:pt>
                <c:pt idx="33">
                  <c:v>533595562.09489483</c:v>
                </c:pt>
                <c:pt idx="34">
                  <c:v>533244265.59477252</c:v>
                </c:pt>
                <c:pt idx="35">
                  <c:v>533848350.0125981</c:v>
                </c:pt>
                <c:pt idx="36">
                  <c:v>533348864.2929036</c:v>
                </c:pt>
                <c:pt idx="37">
                  <c:v>533752003.82303417</c:v>
                </c:pt>
                <c:pt idx="38">
                  <c:v>534107429.07233071</c:v>
                </c:pt>
                <c:pt idx="39">
                  <c:v>534459871.21035719</c:v>
                </c:pt>
                <c:pt idx="40">
                  <c:v>535298043.33252168</c:v>
                </c:pt>
                <c:pt idx="41">
                  <c:v>535720147.22040099</c:v>
                </c:pt>
                <c:pt idx="42">
                  <c:v>536203967.44293535</c:v>
                </c:pt>
                <c:pt idx="43">
                  <c:v>534440736.8034873</c:v>
                </c:pt>
                <c:pt idx="44">
                  <c:v>533533410.67022717</c:v>
                </c:pt>
                <c:pt idx="45">
                  <c:v>533516891.49894542</c:v>
                </c:pt>
                <c:pt idx="46">
                  <c:v>531938146.66332442</c:v>
                </c:pt>
                <c:pt idx="47">
                  <c:v>531230687.59329891</c:v>
                </c:pt>
                <c:pt idx="48">
                  <c:v>530837434.5183537</c:v>
                </c:pt>
                <c:pt idx="49">
                  <c:v>529882644.51745087</c:v>
                </c:pt>
                <c:pt idx="50">
                  <c:v>531199473.05408484</c:v>
                </c:pt>
                <c:pt idx="51">
                  <c:v>530338961.98276246</c:v>
                </c:pt>
                <c:pt idx="52">
                  <c:v>531172157.73406255</c:v>
                </c:pt>
                <c:pt idx="53">
                  <c:v>530770446.00664955</c:v>
                </c:pt>
                <c:pt idx="54">
                  <c:v>529876981.96857089</c:v>
                </c:pt>
                <c:pt idx="55">
                  <c:v>530751408.04276556</c:v>
                </c:pt>
                <c:pt idx="56">
                  <c:v>531584881.97920418</c:v>
                </c:pt>
                <c:pt idx="57">
                  <c:v>531362588.82463634</c:v>
                </c:pt>
                <c:pt idx="58">
                  <c:v>529974824.91377074</c:v>
                </c:pt>
                <c:pt idx="59">
                  <c:v>530412105.74366069</c:v>
                </c:pt>
                <c:pt idx="60">
                  <c:v>530787940.76646334</c:v>
                </c:pt>
                <c:pt idx="61">
                  <c:v>531587904.33880991</c:v>
                </c:pt>
                <c:pt idx="62">
                  <c:v>531247796.53579736</c:v>
                </c:pt>
                <c:pt idx="63">
                  <c:v>531100336.72966146</c:v>
                </c:pt>
                <c:pt idx="64">
                  <c:v>531139522.83678573</c:v>
                </c:pt>
                <c:pt idx="65">
                  <c:v>530711580.29133868</c:v>
                </c:pt>
                <c:pt idx="66">
                  <c:v>530265762.95688552</c:v>
                </c:pt>
                <c:pt idx="67">
                  <c:v>530444252.86299622</c:v>
                </c:pt>
                <c:pt idx="68">
                  <c:v>530165045.89344811</c:v>
                </c:pt>
                <c:pt idx="69">
                  <c:v>529903682.25937724</c:v>
                </c:pt>
                <c:pt idx="70">
                  <c:v>530280192.24226063</c:v>
                </c:pt>
                <c:pt idx="71">
                  <c:v>530716086.3909725</c:v>
                </c:pt>
                <c:pt idx="72">
                  <c:v>531303836.01761788</c:v>
                </c:pt>
                <c:pt idx="73">
                  <c:v>530489913.33193874</c:v>
                </c:pt>
                <c:pt idx="74">
                  <c:v>529443860.60237062</c:v>
                </c:pt>
                <c:pt idx="75">
                  <c:v>529496408.91615552</c:v>
                </c:pt>
                <c:pt idx="76">
                  <c:v>529292242.92143637</c:v>
                </c:pt>
                <c:pt idx="77">
                  <c:v>528308943.06008345</c:v>
                </c:pt>
                <c:pt idx="78">
                  <c:v>527926434.86375821</c:v>
                </c:pt>
                <c:pt idx="79">
                  <c:v>528230784.08696997</c:v>
                </c:pt>
                <c:pt idx="80">
                  <c:v>528020066.12312549</c:v>
                </c:pt>
                <c:pt idx="81">
                  <c:v>527529767.01800787</c:v>
                </c:pt>
                <c:pt idx="82">
                  <c:v>527730304.76304519</c:v>
                </c:pt>
                <c:pt idx="83">
                  <c:v>527310935.17688692</c:v>
                </c:pt>
                <c:pt idx="84">
                  <c:v>527595023.00456148</c:v>
                </c:pt>
                <c:pt idx="85">
                  <c:v>527233390.79393905</c:v>
                </c:pt>
                <c:pt idx="86">
                  <c:v>527188882.59439749</c:v>
                </c:pt>
                <c:pt idx="87">
                  <c:v>527003832.10977149</c:v>
                </c:pt>
                <c:pt idx="88">
                  <c:v>527135767.52785206</c:v>
                </c:pt>
                <c:pt idx="89">
                  <c:v>525975948.4167006</c:v>
                </c:pt>
                <c:pt idx="90">
                  <c:v>525611390.68865085</c:v>
                </c:pt>
                <c:pt idx="91">
                  <c:v>524868963.5523268</c:v>
                </c:pt>
                <c:pt idx="92">
                  <c:v>524337722.89751047</c:v>
                </c:pt>
                <c:pt idx="93">
                  <c:v>524924263.80840069</c:v>
                </c:pt>
                <c:pt idx="94">
                  <c:v>524704734.77496511</c:v>
                </c:pt>
                <c:pt idx="95">
                  <c:v>524603420.4760859</c:v>
                </c:pt>
                <c:pt idx="96">
                  <c:v>523215236.67104173</c:v>
                </c:pt>
                <c:pt idx="97">
                  <c:v>523674873.54174781</c:v>
                </c:pt>
                <c:pt idx="98">
                  <c:v>524055134.31520188</c:v>
                </c:pt>
                <c:pt idx="99">
                  <c:v>524183366.71337175</c:v>
                </c:pt>
                <c:pt idx="100">
                  <c:v>524104757.78205651</c:v>
                </c:pt>
              </c:numCache>
            </c:numRef>
          </c:val>
          <c:smooth val="0"/>
          <c:extLst>
            <c:ext xmlns:c16="http://schemas.microsoft.com/office/drawing/2014/chart" uri="{C3380CC4-5D6E-409C-BE32-E72D297353CC}">
              <c16:uniqueId val="{00000025-4F90-42A6-B9A2-43A647968390}"/>
            </c:ext>
          </c:extLst>
        </c:ser>
        <c:ser>
          <c:idx val="38"/>
          <c:order val="38"/>
          <c:spPr>
            <a:ln w="28575" cap="rnd">
              <a:solidFill>
                <a:schemeClr val="accent3">
                  <a:lumMod val="70000"/>
                  <a:lumOff val="30000"/>
                </a:schemeClr>
              </a:solidFill>
              <a:round/>
            </a:ln>
            <a:effectLst/>
          </c:spPr>
          <c:marker>
            <c:symbol val="none"/>
          </c:marker>
          <c:val>
            <c:numRef>
              <c:f>Montecarlo!$AZ$10:$AZ$110</c:f>
              <c:numCache>
                <c:formatCode>_ * #.##000_ ;_ * \-#.##000_ ;_ * "-"??_ ;_ @_ </c:formatCode>
                <c:ptCount val="101"/>
                <c:pt idx="0" formatCode="_(* #,##0.00_);_(* \(#,##0.00\);_(* &quot;-&quot;??_);_(@_)">
                  <c:v>529790650.02999997</c:v>
                </c:pt>
                <c:pt idx="1">
                  <c:v>529218332.99551797</c:v>
                </c:pt>
                <c:pt idx="2">
                  <c:v>529675934.80751216</c:v>
                </c:pt>
                <c:pt idx="3">
                  <c:v>528808010.87943089</c:v>
                </c:pt>
                <c:pt idx="4">
                  <c:v>528793996.84957504</c:v>
                </c:pt>
                <c:pt idx="5">
                  <c:v>529083098.13985956</c:v>
                </c:pt>
                <c:pt idx="6">
                  <c:v>528008154.80518419</c:v>
                </c:pt>
                <c:pt idx="7">
                  <c:v>529003873.753501</c:v>
                </c:pt>
                <c:pt idx="8">
                  <c:v>528835677.22459412</c:v>
                </c:pt>
                <c:pt idx="9">
                  <c:v>528028314.14002317</c:v>
                </c:pt>
                <c:pt idx="10">
                  <c:v>527177731.82192659</c:v>
                </c:pt>
                <c:pt idx="11">
                  <c:v>526252834.42861813</c:v>
                </c:pt>
                <c:pt idx="12">
                  <c:v>525056824.67280978</c:v>
                </c:pt>
                <c:pt idx="13">
                  <c:v>525621393.55073643</c:v>
                </c:pt>
                <c:pt idx="14">
                  <c:v>525475027.50977439</c:v>
                </c:pt>
                <c:pt idx="15">
                  <c:v>525375312.86729723</c:v>
                </c:pt>
                <c:pt idx="16">
                  <c:v>525116777.85615206</c:v>
                </c:pt>
                <c:pt idx="17">
                  <c:v>525777139.07396501</c:v>
                </c:pt>
                <c:pt idx="18">
                  <c:v>526080906.36572564</c:v>
                </c:pt>
                <c:pt idx="19">
                  <c:v>525592820.01565993</c:v>
                </c:pt>
                <c:pt idx="20">
                  <c:v>526241217.45386648</c:v>
                </c:pt>
                <c:pt idx="21">
                  <c:v>525452477.60352451</c:v>
                </c:pt>
                <c:pt idx="22">
                  <c:v>524883844.01045579</c:v>
                </c:pt>
                <c:pt idx="23">
                  <c:v>525551268.81979865</c:v>
                </c:pt>
                <c:pt idx="24">
                  <c:v>526534186.26905006</c:v>
                </c:pt>
                <c:pt idx="25">
                  <c:v>527119467.42386431</c:v>
                </c:pt>
                <c:pt idx="26">
                  <c:v>527287666.15962744</c:v>
                </c:pt>
                <c:pt idx="27">
                  <c:v>527914608.6366933</c:v>
                </c:pt>
                <c:pt idx="28">
                  <c:v>528082538.56701016</c:v>
                </c:pt>
                <c:pt idx="29">
                  <c:v>527777530.72802538</c:v>
                </c:pt>
                <c:pt idx="30">
                  <c:v>527377927.99719745</c:v>
                </c:pt>
                <c:pt idx="31">
                  <c:v>527828074.67847902</c:v>
                </c:pt>
                <c:pt idx="32">
                  <c:v>527828018.82327789</c:v>
                </c:pt>
                <c:pt idx="33">
                  <c:v>528168866.75493872</c:v>
                </c:pt>
                <c:pt idx="34">
                  <c:v>528412752.74975061</c:v>
                </c:pt>
                <c:pt idx="35">
                  <c:v>529161441.07077831</c:v>
                </c:pt>
                <c:pt idx="36">
                  <c:v>528405519.08408225</c:v>
                </c:pt>
                <c:pt idx="37">
                  <c:v>527780391.40893257</c:v>
                </c:pt>
                <c:pt idx="38">
                  <c:v>527510732.81668156</c:v>
                </c:pt>
                <c:pt idx="39">
                  <c:v>527858694.18715292</c:v>
                </c:pt>
                <c:pt idx="40">
                  <c:v>526269056.0153532</c:v>
                </c:pt>
                <c:pt idx="41">
                  <c:v>526588878.8238073</c:v>
                </c:pt>
                <c:pt idx="42">
                  <c:v>526956645.6643554</c:v>
                </c:pt>
                <c:pt idx="43">
                  <c:v>526969213.04630232</c:v>
                </c:pt>
                <c:pt idx="44">
                  <c:v>526839185.05373704</c:v>
                </c:pt>
                <c:pt idx="45">
                  <c:v>526763742.07467127</c:v>
                </c:pt>
                <c:pt idx="46">
                  <c:v>527780090.7751469</c:v>
                </c:pt>
                <c:pt idx="47">
                  <c:v>526731879.86991316</c:v>
                </c:pt>
                <c:pt idx="48">
                  <c:v>526383984.7369743</c:v>
                </c:pt>
                <c:pt idx="49">
                  <c:v>526703010.0037182</c:v>
                </c:pt>
                <c:pt idx="50">
                  <c:v>526287079.7366311</c:v>
                </c:pt>
                <c:pt idx="51">
                  <c:v>525274165.3042835</c:v>
                </c:pt>
                <c:pt idx="52">
                  <c:v>525587450.21017003</c:v>
                </c:pt>
                <c:pt idx="53">
                  <c:v>524836829.49899691</c:v>
                </c:pt>
                <c:pt idx="54">
                  <c:v>525060630.16216552</c:v>
                </c:pt>
                <c:pt idx="55">
                  <c:v>524109564.54525435</c:v>
                </c:pt>
                <c:pt idx="56">
                  <c:v>524459750.3417843</c:v>
                </c:pt>
                <c:pt idx="57">
                  <c:v>524874005.46547896</c:v>
                </c:pt>
                <c:pt idx="58">
                  <c:v>525727099.20236826</c:v>
                </c:pt>
                <c:pt idx="59">
                  <c:v>526056362.26839936</c:v>
                </c:pt>
                <c:pt idx="60">
                  <c:v>525424747.28943115</c:v>
                </c:pt>
                <c:pt idx="61">
                  <c:v>526331156.69604641</c:v>
                </c:pt>
                <c:pt idx="62">
                  <c:v>527038364.96779084</c:v>
                </c:pt>
                <c:pt idx="63">
                  <c:v>526780342.95966715</c:v>
                </c:pt>
                <c:pt idx="64">
                  <c:v>525345381.18095869</c:v>
                </c:pt>
                <c:pt idx="65">
                  <c:v>525039723.51334447</c:v>
                </c:pt>
                <c:pt idx="66">
                  <c:v>525672353.89668268</c:v>
                </c:pt>
                <c:pt idx="67">
                  <c:v>525645489.94964594</c:v>
                </c:pt>
                <c:pt idx="68">
                  <c:v>526860747.30686831</c:v>
                </c:pt>
                <c:pt idx="69">
                  <c:v>526114441.60196334</c:v>
                </c:pt>
                <c:pt idx="70">
                  <c:v>525770387.10860842</c:v>
                </c:pt>
                <c:pt idx="71">
                  <c:v>525992761.12673223</c:v>
                </c:pt>
                <c:pt idx="72">
                  <c:v>525767876.22518229</c:v>
                </c:pt>
                <c:pt idx="73">
                  <c:v>525481906.68940061</c:v>
                </c:pt>
                <c:pt idx="74">
                  <c:v>526013316.97456509</c:v>
                </c:pt>
                <c:pt idx="75">
                  <c:v>526382586.60354036</c:v>
                </c:pt>
                <c:pt idx="76">
                  <c:v>526066836.41036165</c:v>
                </c:pt>
                <c:pt idx="77">
                  <c:v>525566692.96952099</c:v>
                </c:pt>
                <c:pt idx="78">
                  <c:v>525130882.54758263</c:v>
                </c:pt>
                <c:pt idx="79">
                  <c:v>525065189.18625051</c:v>
                </c:pt>
                <c:pt idx="80">
                  <c:v>524656284.58659405</c:v>
                </c:pt>
                <c:pt idx="81">
                  <c:v>523546676.62565601</c:v>
                </c:pt>
                <c:pt idx="82">
                  <c:v>523609749.41051334</c:v>
                </c:pt>
                <c:pt idx="83">
                  <c:v>523863341.97947299</c:v>
                </c:pt>
                <c:pt idx="84">
                  <c:v>523151010.5060575</c:v>
                </c:pt>
                <c:pt idx="85">
                  <c:v>522097841.40439415</c:v>
                </c:pt>
                <c:pt idx="86">
                  <c:v>522526615.19263834</c:v>
                </c:pt>
                <c:pt idx="87">
                  <c:v>523373446.58974403</c:v>
                </c:pt>
                <c:pt idx="88">
                  <c:v>523902512.02713186</c:v>
                </c:pt>
                <c:pt idx="89">
                  <c:v>523927378.51139289</c:v>
                </c:pt>
                <c:pt idx="90">
                  <c:v>522660744.62826532</c:v>
                </c:pt>
                <c:pt idx="91">
                  <c:v>522625616.0201782</c:v>
                </c:pt>
                <c:pt idx="92">
                  <c:v>522350162.08215851</c:v>
                </c:pt>
                <c:pt idx="93">
                  <c:v>523471557.69961679</c:v>
                </c:pt>
                <c:pt idx="94">
                  <c:v>523976999.65759224</c:v>
                </c:pt>
                <c:pt idx="95">
                  <c:v>524014309.38764614</c:v>
                </c:pt>
                <c:pt idx="96">
                  <c:v>524081183.60793149</c:v>
                </c:pt>
                <c:pt idx="97">
                  <c:v>524609964.63793123</c:v>
                </c:pt>
                <c:pt idx="98">
                  <c:v>525039328.93668067</c:v>
                </c:pt>
                <c:pt idx="99">
                  <c:v>525879121.81515223</c:v>
                </c:pt>
                <c:pt idx="100">
                  <c:v>526567904.79528147</c:v>
                </c:pt>
              </c:numCache>
            </c:numRef>
          </c:val>
          <c:smooth val="0"/>
          <c:extLst>
            <c:ext xmlns:c16="http://schemas.microsoft.com/office/drawing/2014/chart" uri="{C3380CC4-5D6E-409C-BE32-E72D297353CC}">
              <c16:uniqueId val="{00000026-4F90-42A6-B9A2-43A647968390}"/>
            </c:ext>
          </c:extLst>
        </c:ser>
        <c:ser>
          <c:idx val="39"/>
          <c:order val="39"/>
          <c:spPr>
            <a:ln w="28575" cap="rnd">
              <a:solidFill>
                <a:schemeClr val="accent4">
                  <a:lumMod val="70000"/>
                  <a:lumOff val="30000"/>
                </a:schemeClr>
              </a:solidFill>
              <a:round/>
            </a:ln>
            <a:effectLst/>
          </c:spPr>
          <c:marker>
            <c:symbol val="none"/>
          </c:marker>
          <c:val>
            <c:numRef>
              <c:f>Montecarlo!$BA$10:$BA$110</c:f>
              <c:numCache>
                <c:formatCode>_ * #.##000_ ;_ * \-#.##000_ ;_ * "-"??_ ;_ @_ </c:formatCode>
                <c:ptCount val="101"/>
                <c:pt idx="0" formatCode="_(* #,##0.00_);_(* \(#,##0.00\);_(* &quot;-&quot;??_);_(@_)">
                  <c:v>529790650.02999997</c:v>
                </c:pt>
                <c:pt idx="1">
                  <c:v>529767080.7126236</c:v>
                </c:pt>
                <c:pt idx="2">
                  <c:v>530172300.24309415</c:v>
                </c:pt>
                <c:pt idx="3">
                  <c:v>530018592.82613403</c:v>
                </c:pt>
                <c:pt idx="4">
                  <c:v>529380639.09324723</c:v>
                </c:pt>
                <c:pt idx="5">
                  <c:v>530152853.24637246</c:v>
                </c:pt>
                <c:pt idx="6">
                  <c:v>530956061.01186705</c:v>
                </c:pt>
                <c:pt idx="7">
                  <c:v>531373647.12531012</c:v>
                </c:pt>
                <c:pt idx="8">
                  <c:v>531911178.74556386</c:v>
                </c:pt>
                <c:pt idx="9">
                  <c:v>532144328.45356125</c:v>
                </c:pt>
                <c:pt idx="10">
                  <c:v>531660120.45923495</c:v>
                </c:pt>
                <c:pt idx="11">
                  <c:v>531336194.58695078</c:v>
                </c:pt>
                <c:pt idx="12">
                  <c:v>531158525.67520046</c:v>
                </c:pt>
                <c:pt idx="13">
                  <c:v>530873196.56498218</c:v>
                </c:pt>
                <c:pt idx="14">
                  <c:v>530919439.26797062</c:v>
                </c:pt>
                <c:pt idx="15">
                  <c:v>531271740.88181788</c:v>
                </c:pt>
                <c:pt idx="16">
                  <c:v>531207555.96383899</c:v>
                </c:pt>
                <c:pt idx="17">
                  <c:v>531551634.85180479</c:v>
                </c:pt>
                <c:pt idx="18">
                  <c:v>531383566.53488368</c:v>
                </c:pt>
                <c:pt idx="19">
                  <c:v>531483601.3590377</c:v>
                </c:pt>
                <c:pt idx="20">
                  <c:v>532464358.80347365</c:v>
                </c:pt>
                <c:pt idx="21">
                  <c:v>532653157.71798521</c:v>
                </c:pt>
                <c:pt idx="22">
                  <c:v>532582035.02045208</c:v>
                </c:pt>
                <c:pt idx="23">
                  <c:v>532125007.13935262</c:v>
                </c:pt>
                <c:pt idx="24">
                  <c:v>532902331.21695316</c:v>
                </c:pt>
                <c:pt idx="25">
                  <c:v>533820867.47524601</c:v>
                </c:pt>
                <c:pt idx="26">
                  <c:v>534106464.47237575</c:v>
                </c:pt>
                <c:pt idx="27">
                  <c:v>533947122.15983659</c:v>
                </c:pt>
                <c:pt idx="28">
                  <c:v>533598428.27433813</c:v>
                </c:pt>
                <c:pt idx="29">
                  <c:v>534794807.0601126</c:v>
                </c:pt>
                <c:pt idx="30">
                  <c:v>534906105.89444697</c:v>
                </c:pt>
                <c:pt idx="31">
                  <c:v>537147138.23844576</c:v>
                </c:pt>
                <c:pt idx="32">
                  <c:v>538295335.4301548</c:v>
                </c:pt>
                <c:pt idx="33">
                  <c:v>538110232.09936452</c:v>
                </c:pt>
                <c:pt idx="34">
                  <c:v>537950488.79450929</c:v>
                </c:pt>
                <c:pt idx="35">
                  <c:v>538496811.06731451</c:v>
                </c:pt>
                <c:pt idx="36">
                  <c:v>538450923.08433509</c:v>
                </c:pt>
                <c:pt idx="37">
                  <c:v>537545618.56308663</c:v>
                </c:pt>
                <c:pt idx="38">
                  <c:v>537172572.52267373</c:v>
                </c:pt>
                <c:pt idx="39">
                  <c:v>537112859.18975055</c:v>
                </c:pt>
                <c:pt idx="40">
                  <c:v>536784964.12166655</c:v>
                </c:pt>
                <c:pt idx="41">
                  <c:v>536093175.24847829</c:v>
                </c:pt>
                <c:pt idx="42">
                  <c:v>535949315.1953783</c:v>
                </c:pt>
                <c:pt idx="43">
                  <c:v>535367079.76905924</c:v>
                </c:pt>
                <c:pt idx="44">
                  <c:v>533994322.99789774</c:v>
                </c:pt>
                <c:pt idx="45">
                  <c:v>533131801.28524721</c:v>
                </c:pt>
                <c:pt idx="46">
                  <c:v>533837983.10604072</c:v>
                </c:pt>
                <c:pt idx="47">
                  <c:v>533706529.5480895</c:v>
                </c:pt>
                <c:pt idx="48">
                  <c:v>534597942.29753172</c:v>
                </c:pt>
                <c:pt idx="49">
                  <c:v>533892851.35052693</c:v>
                </c:pt>
                <c:pt idx="50">
                  <c:v>533540996.78935742</c:v>
                </c:pt>
                <c:pt idx="51">
                  <c:v>533571037.05802423</c:v>
                </c:pt>
                <c:pt idx="52">
                  <c:v>533773968.98145884</c:v>
                </c:pt>
                <c:pt idx="53">
                  <c:v>533583299.72169191</c:v>
                </c:pt>
                <c:pt idx="54">
                  <c:v>533965174.03903949</c:v>
                </c:pt>
                <c:pt idx="55">
                  <c:v>534337574.72025979</c:v>
                </c:pt>
                <c:pt idx="56">
                  <c:v>534083173.2424776</c:v>
                </c:pt>
                <c:pt idx="57">
                  <c:v>533239159.76321751</c:v>
                </c:pt>
                <c:pt idx="58">
                  <c:v>533281691.35480827</c:v>
                </c:pt>
                <c:pt idx="59">
                  <c:v>533478020.91211104</c:v>
                </c:pt>
                <c:pt idx="60">
                  <c:v>532709766.18354702</c:v>
                </c:pt>
                <c:pt idx="61">
                  <c:v>532753959.77782238</c:v>
                </c:pt>
                <c:pt idx="62">
                  <c:v>533953322.40831244</c:v>
                </c:pt>
                <c:pt idx="63">
                  <c:v>533006251.26271003</c:v>
                </c:pt>
                <c:pt idx="64">
                  <c:v>533438892.74305612</c:v>
                </c:pt>
                <c:pt idx="65">
                  <c:v>534213186.69522262</c:v>
                </c:pt>
                <c:pt idx="66">
                  <c:v>534257837.32658923</c:v>
                </c:pt>
                <c:pt idx="67">
                  <c:v>534377366.96213001</c:v>
                </c:pt>
                <c:pt idx="68">
                  <c:v>533664500.52192861</c:v>
                </c:pt>
                <c:pt idx="69">
                  <c:v>533198852.77049083</c:v>
                </c:pt>
                <c:pt idx="70">
                  <c:v>533497920.41544765</c:v>
                </c:pt>
                <c:pt idx="71">
                  <c:v>533392977.80812991</c:v>
                </c:pt>
                <c:pt idx="72">
                  <c:v>534189144.85241193</c:v>
                </c:pt>
                <c:pt idx="73">
                  <c:v>533778222.33328295</c:v>
                </c:pt>
                <c:pt idx="74">
                  <c:v>534116911.32611424</c:v>
                </c:pt>
                <c:pt idx="75">
                  <c:v>534336477.94346362</c:v>
                </c:pt>
                <c:pt idx="76">
                  <c:v>533614483.84925371</c:v>
                </c:pt>
                <c:pt idx="77">
                  <c:v>533002750.86886835</c:v>
                </c:pt>
                <c:pt idx="78">
                  <c:v>533785019.75459737</c:v>
                </c:pt>
                <c:pt idx="79">
                  <c:v>534702207.16849434</c:v>
                </c:pt>
                <c:pt idx="80">
                  <c:v>534980601.49455374</c:v>
                </c:pt>
                <c:pt idx="81">
                  <c:v>533953125.98720926</c:v>
                </c:pt>
                <c:pt idx="82">
                  <c:v>533518916.68058395</c:v>
                </c:pt>
                <c:pt idx="83">
                  <c:v>533501291.27980292</c:v>
                </c:pt>
                <c:pt idx="84">
                  <c:v>533736614.82315624</c:v>
                </c:pt>
                <c:pt idx="85">
                  <c:v>534153493.73050046</c:v>
                </c:pt>
                <c:pt idx="86">
                  <c:v>533764719.54315728</c:v>
                </c:pt>
                <c:pt idx="87">
                  <c:v>534500508.89217705</c:v>
                </c:pt>
                <c:pt idx="88">
                  <c:v>535313955.71942163</c:v>
                </c:pt>
                <c:pt idx="89">
                  <c:v>534786990.52859312</c:v>
                </c:pt>
                <c:pt idx="90">
                  <c:v>534913043.91164315</c:v>
                </c:pt>
                <c:pt idx="91">
                  <c:v>536071635.07825953</c:v>
                </c:pt>
                <c:pt idx="92">
                  <c:v>536368563.72268265</c:v>
                </c:pt>
                <c:pt idx="93">
                  <c:v>536625901.21898568</c:v>
                </c:pt>
                <c:pt idx="94">
                  <c:v>536338902.64123446</c:v>
                </c:pt>
                <c:pt idx="95">
                  <c:v>536700361.93361533</c:v>
                </c:pt>
                <c:pt idx="96">
                  <c:v>537045448.24189961</c:v>
                </c:pt>
                <c:pt idx="97">
                  <c:v>536769502.11336523</c:v>
                </c:pt>
                <c:pt idx="98">
                  <c:v>537468490.62118363</c:v>
                </c:pt>
                <c:pt idx="99">
                  <c:v>536929532.32745516</c:v>
                </c:pt>
                <c:pt idx="100">
                  <c:v>536860290.37023783</c:v>
                </c:pt>
              </c:numCache>
            </c:numRef>
          </c:val>
          <c:smooth val="0"/>
          <c:extLst>
            <c:ext xmlns:c16="http://schemas.microsoft.com/office/drawing/2014/chart" uri="{C3380CC4-5D6E-409C-BE32-E72D297353CC}">
              <c16:uniqueId val="{00000027-4F90-42A6-B9A2-43A647968390}"/>
            </c:ext>
          </c:extLst>
        </c:ser>
        <c:ser>
          <c:idx val="40"/>
          <c:order val="40"/>
          <c:spPr>
            <a:ln w="28575" cap="rnd">
              <a:solidFill>
                <a:schemeClr val="accent5">
                  <a:lumMod val="70000"/>
                  <a:lumOff val="30000"/>
                </a:schemeClr>
              </a:solidFill>
              <a:round/>
            </a:ln>
            <a:effectLst/>
          </c:spPr>
          <c:marker>
            <c:symbol val="none"/>
          </c:marker>
          <c:val>
            <c:numRef>
              <c:f>Montecarlo!$BB$10:$BB$110</c:f>
              <c:numCache>
                <c:formatCode>_ * #.##000_ ;_ * \-#.##000_ ;_ * "-"??_ ;_ @_ </c:formatCode>
                <c:ptCount val="101"/>
                <c:pt idx="0" formatCode="_(* #,##0.00_);_(* \(#,##0.00\);_(* &quot;-&quot;??_);_(@_)">
                  <c:v>529790650.02999997</c:v>
                </c:pt>
                <c:pt idx="1">
                  <c:v>530422315.19788265</c:v>
                </c:pt>
                <c:pt idx="2">
                  <c:v>530657905.0007242</c:v>
                </c:pt>
                <c:pt idx="3">
                  <c:v>530771379.67343503</c:v>
                </c:pt>
                <c:pt idx="4">
                  <c:v>531746328.38208097</c:v>
                </c:pt>
                <c:pt idx="5">
                  <c:v>532755734.49549383</c:v>
                </c:pt>
                <c:pt idx="6">
                  <c:v>531625846.51185507</c:v>
                </c:pt>
                <c:pt idx="7">
                  <c:v>531071978.87976539</c:v>
                </c:pt>
                <c:pt idx="8">
                  <c:v>530896409.69475591</c:v>
                </c:pt>
                <c:pt idx="9">
                  <c:v>530819858.1376819</c:v>
                </c:pt>
                <c:pt idx="10">
                  <c:v>530427147.79564053</c:v>
                </c:pt>
                <c:pt idx="11">
                  <c:v>530269878.8024115</c:v>
                </c:pt>
                <c:pt idx="12">
                  <c:v>529615540.13151032</c:v>
                </c:pt>
                <c:pt idx="13">
                  <c:v>529152875.31314707</c:v>
                </c:pt>
                <c:pt idx="14">
                  <c:v>528778674.43454725</c:v>
                </c:pt>
                <c:pt idx="15">
                  <c:v>529105937.02580708</c:v>
                </c:pt>
                <c:pt idx="16">
                  <c:v>528791980.63338101</c:v>
                </c:pt>
                <c:pt idx="17">
                  <c:v>529621980.64370793</c:v>
                </c:pt>
                <c:pt idx="18">
                  <c:v>528936228.26426643</c:v>
                </c:pt>
                <c:pt idx="19">
                  <c:v>527597819.03768057</c:v>
                </c:pt>
                <c:pt idx="20">
                  <c:v>527578940.01570445</c:v>
                </c:pt>
                <c:pt idx="21">
                  <c:v>527622601.40007669</c:v>
                </c:pt>
                <c:pt idx="22">
                  <c:v>527681360.48487681</c:v>
                </c:pt>
                <c:pt idx="23">
                  <c:v>527621289.30830401</c:v>
                </c:pt>
                <c:pt idx="24">
                  <c:v>527019143.85110015</c:v>
                </c:pt>
                <c:pt idx="25">
                  <c:v>526235307.34092849</c:v>
                </c:pt>
                <c:pt idx="26">
                  <c:v>525745326.72991824</c:v>
                </c:pt>
                <c:pt idx="27">
                  <c:v>524866515.20849794</c:v>
                </c:pt>
                <c:pt idx="28">
                  <c:v>524871133.43906909</c:v>
                </c:pt>
                <c:pt idx="29">
                  <c:v>525645192.72725236</c:v>
                </c:pt>
                <c:pt idx="30">
                  <c:v>526062984.74766177</c:v>
                </c:pt>
                <c:pt idx="31">
                  <c:v>526334846.93408531</c:v>
                </c:pt>
                <c:pt idx="32">
                  <c:v>526443250.66599065</c:v>
                </c:pt>
                <c:pt idx="33">
                  <c:v>524787123.57621926</c:v>
                </c:pt>
                <c:pt idx="34">
                  <c:v>523455730.7624535</c:v>
                </c:pt>
                <c:pt idx="35">
                  <c:v>523401207.33378011</c:v>
                </c:pt>
                <c:pt idx="36">
                  <c:v>522378462.26417679</c:v>
                </c:pt>
                <c:pt idx="37">
                  <c:v>522203283.12248641</c:v>
                </c:pt>
                <c:pt idx="38">
                  <c:v>523202832.06224096</c:v>
                </c:pt>
                <c:pt idx="39">
                  <c:v>522752006.62910056</c:v>
                </c:pt>
                <c:pt idx="40">
                  <c:v>523063668.93996948</c:v>
                </c:pt>
                <c:pt idx="41">
                  <c:v>522879352.94363624</c:v>
                </c:pt>
                <c:pt idx="42">
                  <c:v>523071314.64069486</c:v>
                </c:pt>
                <c:pt idx="43">
                  <c:v>523855915.79746461</c:v>
                </c:pt>
                <c:pt idx="44">
                  <c:v>524177600.68016416</c:v>
                </c:pt>
                <c:pt idx="45">
                  <c:v>523603248.34582263</c:v>
                </c:pt>
                <c:pt idx="46">
                  <c:v>523610272.81991017</c:v>
                </c:pt>
                <c:pt idx="47">
                  <c:v>523502796.91599733</c:v>
                </c:pt>
                <c:pt idx="48">
                  <c:v>523425915.28440452</c:v>
                </c:pt>
                <c:pt idx="49">
                  <c:v>522685104.40386593</c:v>
                </c:pt>
                <c:pt idx="50">
                  <c:v>522200569.8955968</c:v>
                </c:pt>
                <c:pt idx="51">
                  <c:v>521449939.10110599</c:v>
                </c:pt>
                <c:pt idx="52">
                  <c:v>520558351.37487006</c:v>
                </c:pt>
                <c:pt idx="53">
                  <c:v>519982668.40638787</c:v>
                </c:pt>
                <c:pt idx="54">
                  <c:v>519895616.53933817</c:v>
                </c:pt>
                <c:pt idx="55">
                  <c:v>520360585.60001433</c:v>
                </c:pt>
                <c:pt idx="56">
                  <c:v>520489271.22014368</c:v>
                </c:pt>
                <c:pt idx="57">
                  <c:v>520985570.80220604</c:v>
                </c:pt>
                <c:pt idx="58">
                  <c:v>521408922.12733901</c:v>
                </c:pt>
                <c:pt idx="59">
                  <c:v>521888057.84911704</c:v>
                </c:pt>
                <c:pt idx="60">
                  <c:v>521996772.67651767</c:v>
                </c:pt>
                <c:pt idx="61">
                  <c:v>521800312.50731879</c:v>
                </c:pt>
                <c:pt idx="62">
                  <c:v>522586167.32327175</c:v>
                </c:pt>
                <c:pt idx="63">
                  <c:v>522066979.40937525</c:v>
                </c:pt>
                <c:pt idx="64">
                  <c:v>521630982.68386441</c:v>
                </c:pt>
                <c:pt idx="65">
                  <c:v>521268443.68318844</c:v>
                </c:pt>
                <c:pt idx="66">
                  <c:v>520888709.94909906</c:v>
                </c:pt>
                <c:pt idx="67">
                  <c:v>521901831.96321744</c:v>
                </c:pt>
                <c:pt idx="68">
                  <c:v>520788334.72587866</c:v>
                </c:pt>
                <c:pt idx="69">
                  <c:v>520905169.05291063</c:v>
                </c:pt>
                <c:pt idx="70">
                  <c:v>521518398.3785857</c:v>
                </c:pt>
                <c:pt idx="71">
                  <c:v>521668995.096138</c:v>
                </c:pt>
                <c:pt idx="72">
                  <c:v>522429936.32853794</c:v>
                </c:pt>
                <c:pt idx="73">
                  <c:v>522092865.56270045</c:v>
                </c:pt>
                <c:pt idx="74">
                  <c:v>523525467.10144579</c:v>
                </c:pt>
                <c:pt idx="75">
                  <c:v>523112906.38480932</c:v>
                </c:pt>
                <c:pt idx="76">
                  <c:v>522958496.21547657</c:v>
                </c:pt>
                <c:pt idx="77">
                  <c:v>522609311.22565979</c:v>
                </c:pt>
                <c:pt idx="78">
                  <c:v>522226304.32425159</c:v>
                </c:pt>
                <c:pt idx="79">
                  <c:v>522646132.81891227</c:v>
                </c:pt>
                <c:pt idx="80">
                  <c:v>522421137.7646907</c:v>
                </c:pt>
                <c:pt idx="81">
                  <c:v>523600105.51917547</c:v>
                </c:pt>
                <c:pt idx="82">
                  <c:v>523024578.92637837</c:v>
                </c:pt>
                <c:pt idx="83">
                  <c:v>523633408.9137575</c:v>
                </c:pt>
                <c:pt idx="84">
                  <c:v>524147615.51178169</c:v>
                </c:pt>
                <c:pt idx="85">
                  <c:v>524094814.87382883</c:v>
                </c:pt>
                <c:pt idx="86">
                  <c:v>523397905.74006426</c:v>
                </c:pt>
                <c:pt idx="87">
                  <c:v>523791043.79655236</c:v>
                </c:pt>
                <c:pt idx="88">
                  <c:v>523647389.72177857</c:v>
                </c:pt>
                <c:pt idx="89">
                  <c:v>523051649.19595736</c:v>
                </c:pt>
                <c:pt idx="90">
                  <c:v>523057320.49790472</c:v>
                </c:pt>
                <c:pt idx="91">
                  <c:v>523084387.81218326</c:v>
                </c:pt>
                <c:pt idx="92">
                  <c:v>523300799.83126068</c:v>
                </c:pt>
                <c:pt idx="93">
                  <c:v>522750852.58524388</c:v>
                </c:pt>
                <c:pt idx="94">
                  <c:v>523265580.26031923</c:v>
                </c:pt>
                <c:pt idx="95">
                  <c:v>523676597.89003843</c:v>
                </c:pt>
                <c:pt idx="96">
                  <c:v>524396506.72237056</c:v>
                </c:pt>
                <c:pt idx="97">
                  <c:v>523348800.00598806</c:v>
                </c:pt>
                <c:pt idx="98">
                  <c:v>524064000.74300289</c:v>
                </c:pt>
                <c:pt idx="99">
                  <c:v>524395143.98724437</c:v>
                </c:pt>
                <c:pt idx="100">
                  <c:v>524794733.2307747</c:v>
                </c:pt>
              </c:numCache>
            </c:numRef>
          </c:val>
          <c:smooth val="0"/>
          <c:extLst>
            <c:ext xmlns:c16="http://schemas.microsoft.com/office/drawing/2014/chart" uri="{C3380CC4-5D6E-409C-BE32-E72D297353CC}">
              <c16:uniqueId val="{00000028-4F90-42A6-B9A2-43A647968390}"/>
            </c:ext>
          </c:extLst>
        </c:ser>
        <c:ser>
          <c:idx val="41"/>
          <c:order val="41"/>
          <c:spPr>
            <a:ln w="28575" cap="rnd">
              <a:solidFill>
                <a:schemeClr val="accent6">
                  <a:lumMod val="70000"/>
                  <a:lumOff val="30000"/>
                </a:schemeClr>
              </a:solidFill>
              <a:round/>
            </a:ln>
            <a:effectLst/>
          </c:spPr>
          <c:marker>
            <c:symbol val="none"/>
          </c:marker>
          <c:val>
            <c:numRef>
              <c:f>Montecarlo!$BC$10:$BC$110</c:f>
              <c:numCache>
                <c:formatCode>_ * #.##000_ ;_ * \-#.##000_ ;_ * "-"??_ ;_ @_ </c:formatCode>
                <c:ptCount val="101"/>
                <c:pt idx="0" formatCode="_(* #,##0.00_);_(* \(#,##0.00\);_(* &quot;-&quot;??_);_(@_)">
                  <c:v>529790650.02999997</c:v>
                </c:pt>
                <c:pt idx="1">
                  <c:v>528512931.87502122</c:v>
                </c:pt>
                <c:pt idx="2">
                  <c:v>528375560.06022406</c:v>
                </c:pt>
                <c:pt idx="3">
                  <c:v>527458558.85441417</c:v>
                </c:pt>
                <c:pt idx="4">
                  <c:v>528359342.97921062</c:v>
                </c:pt>
                <c:pt idx="5">
                  <c:v>527634243.23212796</c:v>
                </c:pt>
                <c:pt idx="6">
                  <c:v>527322252.11123061</c:v>
                </c:pt>
                <c:pt idx="7">
                  <c:v>526717736.21909118</c:v>
                </c:pt>
                <c:pt idx="8">
                  <c:v>526682360.30283159</c:v>
                </c:pt>
                <c:pt idx="9">
                  <c:v>527272319.93600583</c:v>
                </c:pt>
                <c:pt idx="10">
                  <c:v>526703509.84610134</c:v>
                </c:pt>
                <c:pt idx="11">
                  <c:v>526316234.08662009</c:v>
                </c:pt>
                <c:pt idx="12">
                  <c:v>526935544.92261481</c:v>
                </c:pt>
                <c:pt idx="13">
                  <c:v>525857848.37224674</c:v>
                </c:pt>
                <c:pt idx="14">
                  <c:v>524561029.6157825</c:v>
                </c:pt>
                <c:pt idx="15">
                  <c:v>525081669.19690281</c:v>
                </c:pt>
                <c:pt idx="16">
                  <c:v>524987744.54918063</c:v>
                </c:pt>
                <c:pt idx="17">
                  <c:v>525289406.67038631</c:v>
                </c:pt>
                <c:pt idx="18">
                  <c:v>525416035.41494167</c:v>
                </c:pt>
                <c:pt idx="19">
                  <c:v>525889608.26757538</c:v>
                </c:pt>
                <c:pt idx="20">
                  <c:v>526138448.06682557</c:v>
                </c:pt>
                <c:pt idx="21">
                  <c:v>525482745.96170223</c:v>
                </c:pt>
                <c:pt idx="22">
                  <c:v>524759107.64444393</c:v>
                </c:pt>
                <c:pt idx="23">
                  <c:v>524663478.12711585</c:v>
                </c:pt>
                <c:pt idx="24">
                  <c:v>525067435.79732263</c:v>
                </c:pt>
                <c:pt idx="25">
                  <c:v>524949962.87190378</c:v>
                </c:pt>
                <c:pt idx="26">
                  <c:v>524180395.37037563</c:v>
                </c:pt>
                <c:pt idx="27">
                  <c:v>525181437.75462556</c:v>
                </c:pt>
                <c:pt idx="28">
                  <c:v>525327325.35154945</c:v>
                </c:pt>
                <c:pt idx="29">
                  <c:v>524419003.74737984</c:v>
                </c:pt>
                <c:pt idx="30">
                  <c:v>524147164.30387902</c:v>
                </c:pt>
                <c:pt idx="31">
                  <c:v>523346978.36186886</c:v>
                </c:pt>
                <c:pt idx="32">
                  <c:v>523167828.20893925</c:v>
                </c:pt>
                <c:pt idx="33">
                  <c:v>522117361.67379403</c:v>
                </c:pt>
                <c:pt idx="34">
                  <c:v>522084317.0471583</c:v>
                </c:pt>
                <c:pt idx="35">
                  <c:v>522047178.69961417</c:v>
                </c:pt>
                <c:pt idx="36">
                  <c:v>522460195.07652706</c:v>
                </c:pt>
                <c:pt idx="37">
                  <c:v>522172117.26834244</c:v>
                </c:pt>
                <c:pt idx="38">
                  <c:v>523448358.64112598</c:v>
                </c:pt>
                <c:pt idx="39">
                  <c:v>523566466.16755193</c:v>
                </c:pt>
                <c:pt idx="40">
                  <c:v>523620904.45605546</c:v>
                </c:pt>
                <c:pt idx="41">
                  <c:v>524274891.6590724</c:v>
                </c:pt>
                <c:pt idx="42">
                  <c:v>524022230.48327225</c:v>
                </c:pt>
                <c:pt idx="43">
                  <c:v>524159814.25835371</c:v>
                </c:pt>
                <c:pt idx="44">
                  <c:v>524042701.23482805</c:v>
                </c:pt>
                <c:pt idx="45">
                  <c:v>523783279.54498976</c:v>
                </c:pt>
                <c:pt idx="46">
                  <c:v>524805213.20846474</c:v>
                </c:pt>
                <c:pt idx="47">
                  <c:v>525712827.03467959</c:v>
                </c:pt>
                <c:pt idx="48">
                  <c:v>524921942.40020567</c:v>
                </c:pt>
                <c:pt idx="49">
                  <c:v>524417990.71216452</c:v>
                </c:pt>
                <c:pt idx="50">
                  <c:v>524210445.71307921</c:v>
                </c:pt>
                <c:pt idx="51">
                  <c:v>524505650.61904371</c:v>
                </c:pt>
                <c:pt idx="52">
                  <c:v>525491801.29239476</c:v>
                </c:pt>
                <c:pt idx="53">
                  <c:v>525770174.27819508</c:v>
                </c:pt>
                <c:pt idx="54">
                  <c:v>525063403.12530631</c:v>
                </c:pt>
                <c:pt idx="55">
                  <c:v>524212743.51731038</c:v>
                </c:pt>
                <c:pt idx="56">
                  <c:v>523071077.49795187</c:v>
                </c:pt>
                <c:pt idx="57">
                  <c:v>522636797.11002779</c:v>
                </c:pt>
                <c:pt idx="58">
                  <c:v>522480533.28489453</c:v>
                </c:pt>
                <c:pt idx="59">
                  <c:v>521742996.21617764</c:v>
                </c:pt>
                <c:pt idx="60">
                  <c:v>521035294.97286397</c:v>
                </c:pt>
                <c:pt idx="61">
                  <c:v>521505750.50159121</c:v>
                </c:pt>
                <c:pt idx="62">
                  <c:v>521779723.53535187</c:v>
                </c:pt>
                <c:pt idx="63">
                  <c:v>523110554.38088882</c:v>
                </c:pt>
                <c:pt idx="64">
                  <c:v>523082076.92530143</c:v>
                </c:pt>
                <c:pt idx="65">
                  <c:v>522564515.73324054</c:v>
                </c:pt>
                <c:pt idx="66">
                  <c:v>523332796.25757915</c:v>
                </c:pt>
                <c:pt idx="67">
                  <c:v>523915608.67466694</c:v>
                </c:pt>
                <c:pt idx="68">
                  <c:v>524170814.89542592</c:v>
                </c:pt>
                <c:pt idx="69">
                  <c:v>525183363.42966759</c:v>
                </c:pt>
                <c:pt idx="70">
                  <c:v>524632261.10590506</c:v>
                </c:pt>
                <c:pt idx="71">
                  <c:v>525676562.08576077</c:v>
                </c:pt>
                <c:pt idx="72">
                  <c:v>525426507.30072868</c:v>
                </c:pt>
                <c:pt idx="73">
                  <c:v>525789712.15503633</c:v>
                </c:pt>
                <c:pt idx="74">
                  <c:v>525635793.33358473</c:v>
                </c:pt>
                <c:pt idx="75">
                  <c:v>526230837.35551727</c:v>
                </c:pt>
                <c:pt idx="76">
                  <c:v>525929093.22418708</c:v>
                </c:pt>
                <c:pt idx="77">
                  <c:v>526640670.31002319</c:v>
                </c:pt>
                <c:pt idx="78">
                  <c:v>526962236.26463807</c:v>
                </c:pt>
                <c:pt idx="79">
                  <c:v>526496584.01617384</c:v>
                </c:pt>
                <c:pt idx="80">
                  <c:v>526000936.80449468</c:v>
                </c:pt>
                <c:pt idx="81">
                  <c:v>527513928.1248343</c:v>
                </c:pt>
                <c:pt idx="82">
                  <c:v>527641190.51208413</c:v>
                </c:pt>
                <c:pt idx="83">
                  <c:v>527651942.38145339</c:v>
                </c:pt>
                <c:pt idx="84">
                  <c:v>526823263.3615799</c:v>
                </c:pt>
                <c:pt idx="85">
                  <c:v>526062111.17893684</c:v>
                </c:pt>
                <c:pt idx="86">
                  <c:v>525541713.62322485</c:v>
                </c:pt>
                <c:pt idx="87">
                  <c:v>526350639.19645858</c:v>
                </c:pt>
                <c:pt idx="88">
                  <c:v>526627298.93589431</c:v>
                </c:pt>
                <c:pt idx="89">
                  <c:v>525527059.23501366</c:v>
                </c:pt>
                <c:pt idx="90">
                  <c:v>524727581.02426767</c:v>
                </c:pt>
                <c:pt idx="91">
                  <c:v>524802709.85311067</c:v>
                </c:pt>
                <c:pt idx="92">
                  <c:v>525328771.44589502</c:v>
                </c:pt>
                <c:pt idx="93">
                  <c:v>524698705.83253908</c:v>
                </c:pt>
                <c:pt idx="94">
                  <c:v>525572249.82890821</c:v>
                </c:pt>
                <c:pt idx="95">
                  <c:v>525573375.59197605</c:v>
                </c:pt>
                <c:pt idx="96">
                  <c:v>525651132.86812365</c:v>
                </c:pt>
                <c:pt idx="97">
                  <c:v>526525050.92786705</c:v>
                </c:pt>
                <c:pt idx="98">
                  <c:v>525934649.76313633</c:v>
                </c:pt>
                <c:pt idx="99">
                  <c:v>527422355.56113768</c:v>
                </c:pt>
                <c:pt idx="100">
                  <c:v>527425682.9972949</c:v>
                </c:pt>
              </c:numCache>
            </c:numRef>
          </c:val>
          <c:smooth val="0"/>
          <c:extLst>
            <c:ext xmlns:c16="http://schemas.microsoft.com/office/drawing/2014/chart" uri="{C3380CC4-5D6E-409C-BE32-E72D297353CC}">
              <c16:uniqueId val="{00000029-4F90-42A6-B9A2-43A647968390}"/>
            </c:ext>
          </c:extLst>
        </c:ser>
        <c:ser>
          <c:idx val="42"/>
          <c:order val="42"/>
          <c:spPr>
            <a:ln w="28575" cap="rnd">
              <a:solidFill>
                <a:schemeClr val="accent1">
                  <a:lumMod val="70000"/>
                </a:schemeClr>
              </a:solidFill>
              <a:round/>
            </a:ln>
            <a:effectLst/>
          </c:spPr>
          <c:marker>
            <c:symbol val="none"/>
          </c:marker>
          <c:val>
            <c:numRef>
              <c:f>Montecarlo!$BD$10:$BD$110</c:f>
              <c:numCache>
                <c:formatCode>_ * #.##000_ ;_ * \-#.##000_ ;_ * "-"??_ ;_ @_ </c:formatCode>
                <c:ptCount val="101"/>
                <c:pt idx="0" formatCode="_(* #,##0.00_);_(* \(#,##0.00\);_(* &quot;-&quot;??_);_(@_)">
                  <c:v>529790650.02999997</c:v>
                </c:pt>
                <c:pt idx="1">
                  <c:v>528831666.30632472</c:v>
                </c:pt>
                <c:pt idx="2">
                  <c:v>529513560.51551402</c:v>
                </c:pt>
                <c:pt idx="3">
                  <c:v>529065109.80537945</c:v>
                </c:pt>
                <c:pt idx="4">
                  <c:v>529017244.50847656</c:v>
                </c:pt>
                <c:pt idx="5">
                  <c:v>528832068.64367229</c:v>
                </c:pt>
                <c:pt idx="6">
                  <c:v>528770283.97471392</c:v>
                </c:pt>
                <c:pt idx="7">
                  <c:v>528206507.17274618</c:v>
                </c:pt>
                <c:pt idx="8">
                  <c:v>529136139.62871987</c:v>
                </c:pt>
                <c:pt idx="9">
                  <c:v>529502882.66721684</c:v>
                </c:pt>
                <c:pt idx="10">
                  <c:v>528827144.44866884</c:v>
                </c:pt>
                <c:pt idx="11">
                  <c:v>529463638.17177373</c:v>
                </c:pt>
                <c:pt idx="12">
                  <c:v>528612872.08492941</c:v>
                </c:pt>
                <c:pt idx="13">
                  <c:v>528657943.33947861</c:v>
                </c:pt>
                <c:pt idx="14">
                  <c:v>529958193.79623514</c:v>
                </c:pt>
                <c:pt idx="15">
                  <c:v>529704418.46500808</c:v>
                </c:pt>
                <c:pt idx="16">
                  <c:v>529891460.86716628</c:v>
                </c:pt>
                <c:pt idx="17">
                  <c:v>530041641.1976437</c:v>
                </c:pt>
                <c:pt idx="18">
                  <c:v>530602406.6840232</c:v>
                </c:pt>
                <c:pt idx="19">
                  <c:v>528610122.05397916</c:v>
                </c:pt>
                <c:pt idx="20">
                  <c:v>528876284.88126296</c:v>
                </c:pt>
                <c:pt idx="21">
                  <c:v>528563397.59233403</c:v>
                </c:pt>
                <c:pt idx="22">
                  <c:v>528298427.71228522</c:v>
                </c:pt>
                <c:pt idx="23">
                  <c:v>528146082.78996116</c:v>
                </c:pt>
                <c:pt idx="24">
                  <c:v>527585817.20575237</c:v>
                </c:pt>
                <c:pt idx="25">
                  <c:v>528000216.70845985</c:v>
                </c:pt>
                <c:pt idx="26">
                  <c:v>527532665.35768515</c:v>
                </c:pt>
                <c:pt idx="27">
                  <c:v>527930349.4432627</c:v>
                </c:pt>
                <c:pt idx="28">
                  <c:v>527667989.26202333</c:v>
                </c:pt>
                <c:pt idx="29">
                  <c:v>528828281.14580107</c:v>
                </c:pt>
                <c:pt idx="30">
                  <c:v>529478528.62548333</c:v>
                </c:pt>
                <c:pt idx="31">
                  <c:v>529751587.18990487</c:v>
                </c:pt>
                <c:pt idx="32">
                  <c:v>530024926.08637571</c:v>
                </c:pt>
                <c:pt idx="33">
                  <c:v>530606876.69446599</c:v>
                </c:pt>
                <c:pt idx="34">
                  <c:v>529780110.58131379</c:v>
                </c:pt>
                <c:pt idx="35">
                  <c:v>530588354.28514248</c:v>
                </c:pt>
                <c:pt idx="36">
                  <c:v>530440729.48063916</c:v>
                </c:pt>
                <c:pt idx="37">
                  <c:v>531446111.23673731</c:v>
                </c:pt>
                <c:pt idx="38">
                  <c:v>532349301.25501037</c:v>
                </c:pt>
                <c:pt idx="39">
                  <c:v>531053219.47646475</c:v>
                </c:pt>
                <c:pt idx="40">
                  <c:v>531157233.31011647</c:v>
                </c:pt>
                <c:pt idx="41">
                  <c:v>530804634.53722066</c:v>
                </c:pt>
                <c:pt idx="42">
                  <c:v>531845064.03725284</c:v>
                </c:pt>
                <c:pt idx="43">
                  <c:v>532029392.75461465</c:v>
                </c:pt>
                <c:pt idx="44">
                  <c:v>531989003.99276769</c:v>
                </c:pt>
                <c:pt idx="45">
                  <c:v>532521541.00502127</c:v>
                </c:pt>
                <c:pt idx="46">
                  <c:v>532328252.26201218</c:v>
                </c:pt>
                <c:pt idx="47">
                  <c:v>531457843.97071868</c:v>
                </c:pt>
                <c:pt idx="48">
                  <c:v>531440824.07707417</c:v>
                </c:pt>
                <c:pt idx="49">
                  <c:v>531152655.56292456</c:v>
                </c:pt>
                <c:pt idx="50">
                  <c:v>532082946.04983461</c:v>
                </c:pt>
                <c:pt idx="51">
                  <c:v>531300203.35788023</c:v>
                </c:pt>
                <c:pt idx="52">
                  <c:v>532016165.72021824</c:v>
                </c:pt>
                <c:pt idx="53">
                  <c:v>532462588.47551405</c:v>
                </c:pt>
                <c:pt idx="54">
                  <c:v>533486142.11109871</c:v>
                </c:pt>
                <c:pt idx="55">
                  <c:v>532862698.52316546</c:v>
                </c:pt>
                <c:pt idx="56">
                  <c:v>533033461.60205507</c:v>
                </c:pt>
                <c:pt idx="57">
                  <c:v>532891433.52190858</c:v>
                </c:pt>
                <c:pt idx="58">
                  <c:v>532762775.3931812</c:v>
                </c:pt>
                <c:pt idx="59">
                  <c:v>532207556.21060938</c:v>
                </c:pt>
                <c:pt idx="60">
                  <c:v>532100198.47363037</c:v>
                </c:pt>
                <c:pt idx="61">
                  <c:v>532390886.5169006</c:v>
                </c:pt>
                <c:pt idx="62">
                  <c:v>531467841.44584137</c:v>
                </c:pt>
                <c:pt idx="63">
                  <c:v>532939168.2065134</c:v>
                </c:pt>
                <c:pt idx="64">
                  <c:v>532911750.69069266</c:v>
                </c:pt>
                <c:pt idx="65">
                  <c:v>533100671.41662461</c:v>
                </c:pt>
                <c:pt idx="66">
                  <c:v>533139149.08948928</c:v>
                </c:pt>
                <c:pt idx="67">
                  <c:v>533422574.76915801</c:v>
                </c:pt>
                <c:pt idx="68">
                  <c:v>533329530.93202257</c:v>
                </c:pt>
                <c:pt idx="69">
                  <c:v>533909464.73583835</c:v>
                </c:pt>
                <c:pt idx="70">
                  <c:v>533729518.87493658</c:v>
                </c:pt>
                <c:pt idx="71">
                  <c:v>533762473.15546435</c:v>
                </c:pt>
                <c:pt idx="72">
                  <c:v>534869959.3708846</c:v>
                </c:pt>
                <c:pt idx="73">
                  <c:v>534424802.092305</c:v>
                </c:pt>
                <c:pt idx="74">
                  <c:v>535218623.65160871</c:v>
                </c:pt>
                <c:pt idx="75">
                  <c:v>534259800.43556035</c:v>
                </c:pt>
                <c:pt idx="76">
                  <c:v>534790817.84991151</c:v>
                </c:pt>
                <c:pt idx="77">
                  <c:v>534762964.76082146</c:v>
                </c:pt>
                <c:pt idx="78">
                  <c:v>533874370.29367179</c:v>
                </c:pt>
                <c:pt idx="79">
                  <c:v>532497274.08899003</c:v>
                </c:pt>
                <c:pt idx="80">
                  <c:v>532253723.11106879</c:v>
                </c:pt>
                <c:pt idx="81">
                  <c:v>532775523.14839596</c:v>
                </c:pt>
                <c:pt idx="82">
                  <c:v>532782454.25517017</c:v>
                </c:pt>
                <c:pt idx="83">
                  <c:v>533568017.31946945</c:v>
                </c:pt>
                <c:pt idx="84">
                  <c:v>533599836.69721669</c:v>
                </c:pt>
                <c:pt idx="85">
                  <c:v>535114328.99925566</c:v>
                </c:pt>
                <c:pt idx="86">
                  <c:v>534762647.02967632</c:v>
                </c:pt>
                <c:pt idx="87">
                  <c:v>533553871.14464641</c:v>
                </c:pt>
                <c:pt idx="88">
                  <c:v>533566530.6232698</c:v>
                </c:pt>
                <c:pt idx="89">
                  <c:v>532740372.94227761</c:v>
                </c:pt>
                <c:pt idx="90">
                  <c:v>533191504.90108138</c:v>
                </c:pt>
                <c:pt idx="91">
                  <c:v>532428624.30534774</c:v>
                </c:pt>
                <c:pt idx="92">
                  <c:v>533283155.15454191</c:v>
                </c:pt>
                <c:pt idx="93">
                  <c:v>534470202.84485894</c:v>
                </c:pt>
                <c:pt idx="94">
                  <c:v>534277581.28499842</c:v>
                </c:pt>
                <c:pt idx="95">
                  <c:v>533818906.34152865</c:v>
                </c:pt>
                <c:pt idx="96">
                  <c:v>532895946.67247427</c:v>
                </c:pt>
                <c:pt idx="97">
                  <c:v>533725611.3432585</c:v>
                </c:pt>
                <c:pt idx="98">
                  <c:v>534540485.77369267</c:v>
                </c:pt>
                <c:pt idx="99">
                  <c:v>536077560.01156348</c:v>
                </c:pt>
                <c:pt idx="100">
                  <c:v>535643376.8832913</c:v>
                </c:pt>
              </c:numCache>
            </c:numRef>
          </c:val>
          <c:smooth val="0"/>
          <c:extLst>
            <c:ext xmlns:c16="http://schemas.microsoft.com/office/drawing/2014/chart" uri="{C3380CC4-5D6E-409C-BE32-E72D297353CC}">
              <c16:uniqueId val="{0000002A-4F90-42A6-B9A2-43A647968390}"/>
            </c:ext>
          </c:extLst>
        </c:ser>
        <c:ser>
          <c:idx val="43"/>
          <c:order val="43"/>
          <c:spPr>
            <a:ln w="28575" cap="rnd">
              <a:solidFill>
                <a:schemeClr val="accent2">
                  <a:lumMod val="70000"/>
                </a:schemeClr>
              </a:solidFill>
              <a:round/>
            </a:ln>
            <a:effectLst/>
          </c:spPr>
          <c:marker>
            <c:symbol val="none"/>
          </c:marker>
          <c:val>
            <c:numRef>
              <c:f>Montecarlo!$BE$10:$BE$110</c:f>
              <c:numCache>
                <c:formatCode>_ * #.##000_ ;_ * \-#.##000_ ;_ * "-"??_ ;_ @_ </c:formatCode>
                <c:ptCount val="101"/>
                <c:pt idx="0" formatCode="_(* #,##0.00_);_(* \(#,##0.00\);_(* &quot;-&quot;??_);_(@_)">
                  <c:v>529790650.02999997</c:v>
                </c:pt>
                <c:pt idx="1">
                  <c:v>530011465.19845706</c:v>
                </c:pt>
                <c:pt idx="2">
                  <c:v>530866386.39348185</c:v>
                </c:pt>
                <c:pt idx="3">
                  <c:v>530164232.83090121</c:v>
                </c:pt>
                <c:pt idx="4">
                  <c:v>529224276.15818787</c:v>
                </c:pt>
                <c:pt idx="5">
                  <c:v>529968241.04534179</c:v>
                </c:pt>
                <c:pt idx="6">
                  <c:v>530525236.7657842</c:v>
                </c:pt>
                <c:pt idx="7">
                  <c:v>529786430.87815762</c:v>
                </c:pt>
                <c:pt idx="8">
                  <c:v>529713662.88266927</c:v>
                </c:pt>
                <c:pt idx="9">
                  <c:v>529216388.65401787</c:v>
                </c:pt>
                <c:pt idx="10">
                  <c:v>529126964.63391304</c:v>
                </c:pt>
                <c:pt idx="11">
                  <c:v>529020122.48093903</c:v>
                </c:pt>
                <c:pt idx="12">
                  <c:v>527257725.92858589</c:v>
                </c:pt>
                <c:pt idx="13">
                  <c:v>528041214.97671318</c:v>
                </c:pt>
                <c:pt idx="14">
                  <c:v>527345365.50898933</c:v>
                </c:pt>
                <c:pt idx="15">
                  <c:v>527057916.58645409</c:v>
                </c:pt>
                <c:pt idx="16">
                  <c:v>527487962.45235449</c:v>
                </c:pt>
                <c:pt idx="17">
                  <c:v>527669314.27266663</c:v>
                </c:pt>
                <c:pt idx="18">
                  <c:v>527279280.06859708</c:v>
                </c:pt>
                <c:pt idx="19">
                  <c:v>527385496.06678122</c:v>
                </c:pt>
                <c:pt idx="20">
                  <c:v>527498607.9673062</c:v>
                </c:pt>
                <c:pt idx="21">
                  <c:v>528011910.07343119</c:v>
                </c:pt>
                <c:pt idx="22">
                  <c:v>527083714.78418702</c:v>
                </c:pt>
                <c:pt idx="23">
                  <c:v>527198421.6125595</c:v>
                </c:pt>
                <c:pt idx="24">
                  <c:v>527662474.74547362</c:v>
                </c:pt>
                <c:pt idx="25">
                  <c:v>527660587.28394353</c:v>
                </c:pt>
                <c:pt idx="26">
                  <c:v>526826484.21323818</c:v>
                </c:pt>
                <c:pt idx="27">
                  <c:v>526940008.07146263</c:v>
                </c:pt>
                <c:pt idx="28">
                  <c:v>527048681.23427945</c:v>
                </c:pt>
                <c:pt idx="29">
                  <c:v>526349948.27429909</c:v>
                </c:pt>
                <c:pt idx="30">
                  <c:v>526069367.42864245</c:v>
                </c:pt>
                <c:pt idx="31">
                  <c:v>525774509.34706604</c:v>
                </c:pt>
                <c:pt idx="32">
                  <c:v>526834283.50269991</c:v>
                </c:pt>
                <c:pt idx="33">
                  <c:v>526227294.71828431</c:v>
                </c:pt>
                <c:pt idx="34">
                  <c:v>525280602.06966192</c:v>
                </c:pt>
                <c:pt idx="35">
                  <c:v>524521305.51828223</c:v>
                </c:pt>
                <c:pt idx="36">
                  <c:v>524453450.6956318</c:v>
                </c:pt>
                <c:pt idx="37">
                  <c:v>525031433.32817876</c:v>
                </c:pt>
                <c:pt idx="38">
                  <c:v>525133311.2402004</c:v>
                </c:pt>
                <c:pt idx="39">
                  <c:v>524804005.09600389</c:v>
                </c:pt>
                <c:pt idx="40">
                  <c:v>525103849.53476334</c:v>
                </c:pt>
                <c:pt idx="41">
                  <c:v>524644092.0308401</c:v>
                </c:pt>
                <c:pt idx="42">
                  <c:v>525486056.57587445</c:v>
                </c:pt>
                <c:pt idx="43">
                  <c:v>525658781.49973643</c:v>
                </c:pt>
                <c:pt idx="44">
                  <c:v>526732660.86077303</c:v>
                </c:pt>
                <c:pt idx="45">
                  <c:v>526560852.9628486</c:v>
                </c:pt>
                <c:pt idx="46">
                  <c:v>526285716.54405367</c:v>
                </c:pt>
                <c:pt idx="47">
                  <c:v>527271035.43130642</c:v>
                </c:pt>
                <c:pt idx="48">
                  <c:v>526999719.84817213</c:v>
                </c:pt>
                <c:pt idx="49">
                  <c:v>526480440.59872591</c:v>
                </c:pt>
                <c:pt idx="50">
                  <c:v>526109383.27398401</c:v>
                </c:pt>
                <c:pt idx="51">
                  <c:v>527696536.2580747</c:v>
                </c:pt>
                <c:pt idx="52">
                  <c:v>526474714.32680011</c:v>
                </c:pt>
                <c:pt idx="53">
                  <c:v>526303504.66766113</c:v>
                </c:pt>
                <c:pt idx="54">
                  <c:v>527175477.77724731</c:v>
                </c:pt>
                <c:pt idx="55">
                  <c:v>526355986.46426463</c:v>
                </c:pt>
                <c:pt idx="56">
                  <c:v>526852396.14935029</c:v>
                </c:pt>
                <c:pt idx="57">
                  <c:v>526221259.91598314</c:v>
                </c:pt>
                <c:pt idx="58">
                  <c:v>525854231.22285098</c:v>
                </c:pt>
                <c:pt idx="59">
                  <c:v>525004109.09131485</c:v>
                </c:pt>
                <c:pt idx="60">
                  <c:v>524000740.9238112</c:v>
                </c:pt>
                <c:pt idx="61">
                  <c:v>524571382.99983263</c:v>
                </c:pt>
                <c:pt idx="62">
                  <c:v>525069835.59720844</c:v>
                </c:pt>
                <c:pt idx="63">
                  <c:v>525042575.44581807</c:v>
                </c:pt>
                <c:pt idx="64">
                  <c:v>525490540.25312293</c:v>
                </c:pt>
                <c:pt idx="65">
                  <c:v>526605656.62794632</c:v>
                </c:pt>
                <c:pt idx="66">
                  <c:v>526359828.57453972</c:v>
                </c:pt>
                <c:pt idx="67">
                  <c:v>526062895.954467</c:v>
                </c:pt>
                <c:pt idx="68">
                  <c:v>527106421.574866</c:v>
                </c:pt>
                <c:pt idx="69">
                  <c:v>527674538.28850299</c:v>
                </c:pt>
                <c:pt idx="70">
                  <c:v>527658511.6653868</c:v>
                </c:pt>
                <c:pt idx="71">
                  <c:v>527132684.99641454</c:v>
                </c:pt>
                <c:pt idx="72">
                  <c:v>527364054.05707848</c:v>
                </c:pt>
                <c:pt idx="73">
                  <c:v>527143718.64299965</c:v>
                </c:pt>
                <c:pt idx="74">
                  <c:v>527315559.81757379</c:v>
                </c:pt>
                <c:pt idx="75">
                  <c:v>528547576.77005428</c:v>
                </c:pt>
                <c:pt idx="76">
                  <c:v>528331211.45788819</c:v>
                </c:pt>
                <c:pt idx="77">
                  <c:v>527975961.36796814</c:v>
                </c:pt>
                <c:pt idx="78">
                  <c:v>528792702.10472786</c:v>
                </c:pt>
                <c:pt idx="79">
                  <c:v>529007024.43974799</c:v>
                </c:pt>
                <c:pt idx="80">
                  <c:v>529019985.80355316</c:v>
                </c:pt>
                <c:pt idx="81">
                  <c:v>528463138.41001725</c:v>
                </c:pt>
                <c:pt idx="82">
                  <c:v>529404674.37051553</c:v>
                </c:pt>
                <c:pt idx="83">
                  <c:v>529964492.91055042</c:v>
                </c:pt>
                <c:pt idx="84">
                  <c:v>529352975.09906304</c:v>
                </c:pt>
                <c:pt idx="85">
                  <c:v>528370168.28219283</c:v>
                </c:pt>
                <c:pt idx="86">
                  <c:v>528921798.95202166</c:v>
                </c:pt>
                <c:pt idx="87">
                  <c:v>528889264.89282548</c:v>
                </c:pt>
                <c:pt idx="88">
                  <c:v>529021857.52125084</c:v>
                </c:pt>
                <c:pt idx="89">
                  <c:v>528561420.73167074</c:v>
                </c:pt>
                <c:pt idx="90">
                  <c:v>527945466.30111623</c:v>
                </c:pt>
                <c:pt idx="91">
                  <c:v>527653766.79313421</c:v>
                </c:pt>
                <c:pt idx="92">
                  <c:v>526493524.35129464</c:v>
                </c:pt>
                <c:pt idx="93">
                  <c:v>526921060.87238294</c:v>
                </c:pt>
                <c:pt idx="94">
                  <c:v>526783703.40958881</c:v>
                </c:pt>
                <c:pt idx="95">
                  <c:v>526681744.9535585</c:v>
                </c:pt>
                <c:pt idx="96">
                  <c:v>526614366.79663861</c:v>
                </c:pt>
                <c:pt idx="97">
                  <c:v>527355440.5080089</c:v>
                </c:pt>
                <c:pt idx="98">
                  <c:v>527494432.53911722</c:v>
                </c:pt>
                <c:pt idx="99">
                  <c:v>527366536.71352994</c:v>
                </c:pt>
                <c:pt idx="100">
                  <c:v>527552876.12549263</c:v>
                </c:pt>
              </c:numCache>
            </c:numRef>
          </c:val>
          <c:smooth val="0"/>
          <c:extLst>
            <c:ext xmlns:c16="http://schemas.microsoft.com/office/drawing/2014/chart" uri="{C3380CC4-5D6E-409C-BE32-E72D297353CC}">
              <c16:uniqueId val="{0000002B-4F90-42A6-B9A2-43A647968390}"/>
            </c:ext>
          </c:extLst>
        </c:ser>
        <c:ser>
          <c:idx val="44"/>
          <c:order val="44"/>
          <c:spPr>
            <a:ln w="28575" cap="rnd">
              <a:solidFill>
                <a:schemeClr val="accent3">
                  <a:lumMod val="70000"/>
                </a:schemeClr>
              </a:solidFill>
              <a:round/>
            </a:ln>
            <a:effectLst/>
          </c:spPr>
          <c:marker>
            <c:symbol val="none"/>
          </c:marker>
          <c:val>
            <c:numRef>
              <c:f>Montecarlo!$BF$10:$BF$110</c:f>
              <c:numCache>
                <c:formatCode>_ * #.##000_ ;_ * \-#.##000_ ;_ * "-"??_ ;_ @_ </c:formatCode>
                <c:ptCount val="101"/>
                <c:pt idx="0" formatCode="_(* #,##0.00_);_(* \(#,##0.00\);_(* &quot;-&quot;??_);_(@_)">
                  <c:v>529790650.02999997</c:v>
                </c:pt>
                <c:pt idx="1">
                  <c:v>530033350.98690212</c:v>
                </c:pt>
                <c:pt idx="2">
                  <c:v>529567671.94817078</c:v>
                </c:pt>
                <c:pt idx="3">
                  <c:v>529635267.13501513</c:v>
                </c:pt>
                <c:pt idx="4">
                  <c:v>529379646.22072792</c:v>
                </c:pt>
                <c:pt idx="5">
                  <c:v>529450447.37719631</c:v>
                </c:pt>
                <c:pt idx="6">
                  <c:v>530264285.89203608</c:v>
                </c:pt>
                <c:pt idx="7">
                  <c:v>530496833.78034711</c:v>
                </c:pt>
                <c:pt idx="8">
                  <c:v>529826799.68445724</c:v>
                </c:pt>
                <c:pt idx="9">
                  <c:v>529561273.66914928</c:v>
                </c:pt>
                <c:pt idx="10">
                  <c:v>529238168.25536203</c:v>
                </c:pt>
                <c:pt idx="11">
                  <c:v>528727824.06273574</c:v>
                </c:pt>
                <c:pt idx="12">
                  <c:v>528703969.14395732</c:v>
                </c:pt>
                <c:pt idx="13">
                  <c:v>528717519.15605909</c:v>
                </c:pt>
                <c:pt idx="14">
                  <c:v>529211685.80210483</c:v>
                </c:pt>
                <c:pt idx="15">
                  <c:v>529659711.66803902</c:v>
                </c:pt>
                <c:pt idx="16">
                  <c:v>529653203.27259451</c:v>
                </c:pt>
                <c:pt idx="17">
                  <c:v>529488569.84520745</c:v>
                </c:pt>
                <c:pt idx="18">
                  <c:v>529509191.86013514</c:v>
                </c:pt>
                <c:pt idx="19">
                  <c:v>529756392.17848825</c:v>
                </c:pt>
                <c:pt idx="20">
                  <c:v>529322816.70542443</c:v>
                </c:pt>
                <c:pt idx="21">
                  <c:v>529329328.99609321</c:v>
                </c:pt>
                <c:pt idx="22">
                  <c:v>529989625.70585001</c:v>
                </c:pt>
                <c:pt idx="23">
                  <c:v>528911290.21336734</c:v>
                </c:pt>
                <c:pt idx="24">
                  <c:v>529035341.54793066</c:v>
                </c:pt>
                <c:pt idx="25">
                  <c:v>528828362.92448175</c:v>
                </c:pt>
                <c:pt idx="26">
                  <c:v>528452935.9943893</c:v>
                </c:pt>
                <c:pt idx="27">
                  <c:v>528081082.40568656</c:v>
                </c:pt>
                <c:pt idx="28">
                  <c:v>527488575.29478985</c:v>
                </c:pt>
                <c:pt idx="29">
                  <c:v>526969109.72626173</c:v>
                </c:pt>
                <c:pt idx="30">
                  <c:v>526763853.84448779</c:v>
                </c:pt>
                <c:pt idx="31">
                  <c:v>525944653.30781007</c:v>
                </c:pt>
                <c:pt idx="32">
                  <c:v>526409342.62145406</c:v>
                </c:pt>
                <c:pt idx="33">
                  <c:v>527064391.02121162</c:v>
                </c:pt>
                <c:pt idx="34">
                  <c:v>527567536.78522098</c:v>
                </c:pt>
                <c:pt idx="35">
                  <c:v>528051016.44905329</c:v>
                </c:pt>
                <c:pt idx="36">
                  <c:v>528125999.10434675</c:v>
                </c:pt>
                <c:pt idx="37">
                  <c:v>528586837.35819012</c:v>
                </c:pt>
                <c:pt idx="38">
                  <c:v>527839921.77249968</c:v>
                </c:pt>
                <c:pt idx="39">
                  <c:v>529196331.04026741</c:v>
                </c:pt>
                <c:pt idx="40">
                  <c:v>529335398.62210584</c:v>
                </c:pt>
                <c:pt idx="41">
                  <c:v>528490815.46373701</c:v>
                </c:pt>
                <c:pt idx="42">
                  <c:v>527808040.47472084</c:v>
                </c:pt>
                <c:pt idx="43">
                  <c:v>526757055.61463022</c:v>
                </c:pt>
                <c:pt idx="44">
                  <c:v>527621594.60493153</c:v>
                </c:pt>
                <c:pt idx="45">
                  <c:v>528671166.61599964</c:v>
                </c:pt>
                <c:pt idx="46">
                  <c:v>528344101.95672375</c:v>
                </c:pt>
                <c:pt idx="47">
                  <c:v>528158155.91969121</c:v>
                </c:pt>
                <c:pt idx="48">
                  <c:v>528316353.84218782</c:v>
                </c:pt>
                <c:pt idx="49">
                  <c:v>528705811.16139811</c:v>
                </c:pt>
                <c:pt idx="50">
                  <c:v>528813287.51590419</c:v>
                </c:pt>
                <c:pt idx="51">
                  <c:v>529630955.60748243</c:v>
                </c:pt>
                <c:pt idx="52">
                  <c:v>529801887.17044711</c:v>
                </c:pt>
                <c:pt idx="53">
                  <c:v>529182003.28680152</c:v>
                </c:pt>
                <c:pt idx="54">
                  <c:v>528948450.93307096</c:v>
                </c:pt>
                <c:pt idx="55">
                  <c:v>529144121.62553608</c:v>
                </c:pt>
                <c:pt idx="56">
                  <c:v>529065560.29305577</c:v>
                </c:pt>
                <c:pt idx="57">
                  <c:v>528332938.92928743</c:v>
                </c:pt>
                <c:pt idx="58">
                  <c:v>527701717.54371446</c:v>
                </c:pt>
                <c:pt idx="59">
                  <c:v>527149031.03391606</c:v>
                </c:pt>
                <c:pt idx="60">
                  <c:v>527600767.63199425</c:v>
                </c:pt>
                <c:pt idx="61">
                  <c:v>528037775.34050775</c:v>
                </c:pt>
                <c:pt idx="62">
                  <c:v>529108564.50859082</c:v>
                </c:pt>
                <c:pt idx="63">
                  <c:v>528951987.07422566</c:v>
                </c:pt>
                <c:pt idx="64">
                  <c:v>528980858.13865232</c:v>
                </c:pt>
                <c:pt idx="65">
                  <c:v>529630368.68332678</c:v>
                </c:pt>
                <c:pt idx="66">
                  <c:v>528757645.88418829</c:v>
                </c:pt>
                <c:pt idx="67">
                  <c:v>529387793.67161351</c:v>
                </c:pt>
                <c:pt idx="68">
                  <c:v>529502380.07033408</c:v>
                </c:pt>
                <c:pt idx="69">
                  <c:v>530329019.40853393</c:v>
                </c:pt>
                <c:pt idx="70">
                  <c:v>529948632.88478547</c:v>
                </c:pt>
                <c:pt idx="71">
                  <c:v>529973069.09978563</c:v>
                </c:pt>
                <c:pt idx="72">
                  <c:v>530184452.15526414</c:v>
                </c:pt>
                <c:pt idx="73">
                  <c:v>529498903.60830909</c:v>
                </c:pt>
                <c:pt idx="74">
                  <c:v>529322947.57619786</c:v>
                </c:pt>
                <c:pt idx="75">
                  <c:v>528455161.46081096</c:v>
                </c:pt>
                <c:pt idx="76">
                  <c:v>529084544.53926277</c:v>
                </c:pt>
                <c:pt idx="77">
                  <c:v>528505861.7613678</c:v>
                </c:pt>
                <c:pt idx="78">
                  <c:v>528364861.4138093</c:v>
                </c:pt>
                <c:pt idx="79">
                  <c:v>528189856.05081105</c:v>
                </c:pt>
                <c:pt idx="80">
                  <c:v>528367136.16505176</c:v>
                </c:pt>
                <c:pt idx="81">
                  <c:v>529275256.13479269</c:v>
                </c:pt>
                <c:pt idx="82">
                  <c:v>529634506.38109952</c:v>
                </c:pt>
                <c:pt idx="83">
                  <c:v>529004329.47615117</c:v>
                </c:pt>
                <c:pt idx="84">
                  <c:v>528010736.13523531</c:v>
                </c:pt>
                <c:pt idx="85">
                  <c:v>527495636.82426316</c:v>
                </c:pt>
                <c:pt idx="86">
                  <c:v>527267771.34864771</c:v>
                </c:pt>
                <c:pt idx="87">
                  <c:v>528110891.17950147</c:v>
                </c:pt>
                <c:pt idx="88">
                  <c:v>529209389.59121138</c:v>
                </c:pt>
                <c:pt idx="89">
                  <c:v>527898649.00247735</c:v>
                </c:pt>
                <c:pt idx="90">
                  <c:v>529009768.77964973</c:v>
                </c:pt>
                <c:pt idx="91">
                  <c:v>529706728.78494823</c:v>
                </c:pt>
                <c:pt idx="92">
                  <c:v>529872016.3570289</c:v>
                </c:pt>
                <c:pt idx="93">
                  <c:v>529223161.31056762</c:v>
                </c:pt>
                <c:pt idx="94">
                  <c:v>528992462.93243808</c:v>
                </c:pt>
                <c:pt idx="95">
                  <c:v>528333641.65098113</c:v>
                </c:pt>
                <c:pt idx="96">
                  <c:v>529049319.86822647</c:v>
                </c:pt>
                <c:pt idx="97">
                  <c:v>529099803.66560775</c:v>
                </c:pt>
                <c:pt idx="98">
                  <c:v>528626666.60093391</c:v>
                </c:pt>
                <c:pt idx="99">
                  <c:v>527866247.48015106</c:v>
                </c:pt>
                <c:pt idx="100">
                  <c:v>527968696.89342552</c:v>
                </c:pt>
              </c:numCache>
            </c:numRef>
          </c:val>
          <c:smooth val="0"/>
          <c:extLst>
            <c:ext xmlns:c16="http://schemas.microsoft.com/office/drawing/2014/chart" uri="{C3380CC4-5D6E-409C-BE32-E72D297353CC}">
              <c16:uniqueId val="{0000002C-4F90-42A6-B9A2-43A647968390}"/>
            </c:ext>
          </c:extLst>
        </c:ser>
        <c:ser>
          <c:idx val="45"/>
          <c:order val="45"/>
          <c:spPr>
            <a:ln w="28575" cap="rnd">
              <a:solidFill>
                <a:schemeClr val="accent4">
                  <a:lumMod val="70000"/>
                </a:schemeClr>
              </a:solidFill>
              <a:round/>
            </a:ln>
            <a:effectLst/>
          </c:spPr>
          <c:marker>
            <c:symbol val="none"/>
          </c:marker>
          <c:val>
            <c:numRef>
              <c:f>Montecarlo!$BG$10:$BG$110</c:f>
              <c:numCache>
                <c:formatCode>_ * #.##000_ ;_ * \-#.##000_ ;_ * "-"??_ ;_ @_ </c:formatCode>
                <c:ptCount val="101"/>
                <c:pt idx="0" formatCode="_(* #,##0.00_);_(* \(#,##0.00\);_(* &quot;-&quot;??_);_(@_)">
                  <c:v>529790650.02999997</c:v>
                </c:pt>
                <c:pt idx="1">
                  <c:v>530199523.30466682</c:v>
                </c:pt>
                <c:pt idx="2">
                  <c:v>530167708.39225703</c:v>
                </c:pt>
                <c:pt idx="3">
                  <c:v>529385552.30869162</c:v>
                </c:pt>
                <c:pt idx="4">
                  <c:v>529956639.77565539</c:v>
                </c:pt>
                <c:pt idx="5">
                  <c:v>530062064.81044763</c:v>
                </c:pt>
                <c:pt idx="6">
                  <c:v>530430623.96046525</c:v>
                </c:pt>
                <c:pt idx="7">
                  <c:v>530599462.78142524</c:v>
                </c:pt>
                <c:pt idx="8">
                  <c:v>531065228.10784</c:v>
                </c:pt>
                <c:pt idx="9">
                  <c:v>531885396.42915136</c:v>
                </c:pt>
                <c:pt idx="10">
                  <c:v>532079032.32968044</c:v>
                </c:pt>
                <c:pt idx="11">
                  <c:v>532832931.5591836</c:v>
                </c:pt>
                <c:pt idx="12">
                  <c:v>533159084.49613655</c:v>
                </c:pt>
                <c:pt idx="13">
                  <c:v>532847746.480519</c:v>
                </c:pt>
                <c:pt idx="14">
                  <c:v>533178511.44568008</c:v>
                </c:pt>
                <c:pt idx="15">
                  <c:v>532614871.34282726</c:v>
                </c:pt>
                <c:pt idx="16">
                  <c:v>533113312.02139837</c:v>
                </c:pt>
                <c:pt idx="17">
                  <c:v>532445072.4876371</c:v>
                </c:pt>
                <c:pt idx="18">
                  <c:v>532176750.21650732</c:v>
                </c:pt>
                <c:pt idx="19">
                  <c:v>531618648.07601792</c:v>
                </c:pt>
                <c:pt idx="20">
                  <c:v>531346624.04945904</c:v>
                </c:pt>
                <c:pt idx="21">
                  <c:v>531815565.28660756</c:v>
                </c:pt>
                <c:pt idx="22">
                  <c:v>531462036.03465921</c:v>
                </c:pt>
                <c:pt idx="23">
                  <c:v>531607524.91422606</c:v>
                </c:pt>
                <c:pt idx="24">
                  <c:v>531279681.49521214</c:v>
                </c:pt>
                <c:pt idx="25">
                  <c:v>530816600.88923115</c:v>
                </c:pt>
                <c:pt idx="26">
                  <c:v>531307819.34567487</c:v>
                </c:pt>
                <c:pt idx="27">
                  <c:v>530768146.0975312</c:v>
                </c:pt>
                <c:pt idx="28">
                  <c:v>529693501.44873112</c:v>
                </c:pt>
                <c:pt idx="29">
                  <c:v>529363191.10527819</c:v>
                </c:pt>
                <c:pt idx="30">
                  <c:v>530367937.55887192</c:v>
                </c:pt>
                <c:pt idx="31">
                  <c:v>529804595.53001124</c:v>
                </c:pt>
                <c:pt idx="32">
                  <c:v>529504437.28687114</c:v>
                </c:pt>
                <c:pt idx="33">
                  <c:v>529771258.7041744</c:v>
                </c:pt>
                <c:pt idx="34">
                  <c:v>530571513.00314409</c:v>
                </c:pt>
                <c:pt idx="35">
                  <c:v>530990017.27482337</c:v>
                </c:pt>
                <c:pt idx="36">
                  <c:v>531360142.34634727</c:v>
                </c:pt>
                <c:pt idx="37">
                  <c:v>531119234.7940799</c:v>
                </c:pt>
                <c:pt idx="38">
                  <c:v>530251537.3980974</c:v>
                </c:pt>
                <c:pt idx="39">
                  <c:v>531141625.03917986</c:v>
                </c:pt>
                <c:pt idx="40">
                  <c:v>530651125.46764678</c:v>
                </c:pt>
                <c:pt idx="41">
                  <c:v>531522578.35088235</c:v>
                </c:pt>
                <c:pt idx="42">
                  <c:v>530055969.40628165</c:v>
                </c:pt>
                <c:pt idx="43">
                  <c:v>528681868.95234716</c:v>
                </c:pt>
                <c:pt idx="44">
                  <c:v>528741504.91127026</c:v>
                </c:pt>
                <c:pt idx="45">
                  <c:v>529008460.03260124</c:v>
                </c:pt>
                <c:pt idx="46">
                  <c:v>529094549.86636329</c:v>
                </c:pt>
                <c:pt idx="47">
                  <c:v>527608419.11846542</c:v>
                </c:pt>
                <c:pt idx="48">
                  <c:v>527704821.31674194</c:v>
                </c:pt>
                <c:pt idx="49">
                  <c:v>527963541.29811919</c:v>
                </c:pt>
                <c:pt idx="50">
                  <c:v>527897559.04498357</c:v>
                </c:pt>
                <c:pt idx="51">
                  <c:v>528330580.7845279</c:v>
                </c:pt>
                <c:pt idx="52">
                  <c:v>528515340.82726055</c:v>
                </c:pt>
                <c:pt idx="53">
                  <c:v>529155922.18377298</c:v>
                </c:pt>
                <c:pt idx="54">
                  <c:v>528594330.45746326</c:v>
                </c:pt>
                <c:pt idx="55">
                  <c:v>529050198.435242</c:v>
                </c:pt>
                <c:pt idx="56">
                  <c:v>530432319.06843865</c:v>
                </c:pt>
                <c:pt idx="57">
                  <c:v>530444543.40248406</c:v>
                </c:pt>
                <c:pt idx="58">
                  <c:v>530288411.48754698</c:v>
                </c:pt>
                <c:pt idx="59">
                  <c:v>530452280.20917219</c:v>
                </c:pt>
                <c:pt idx="60">
                  <c:v>530895661.39194065</c:v>
                </c:pt>
                <c:pt idx="61">
                  <c:v>530904199.54466105</c:v>
                </c:pt>
                <c:pt idx="62">
                  <c:v>531211789.38091731</c:v>
                </c:pt>
                <c:pt idx="63">
                  <c:v>530737540.81626213</c:v>
                </c:pt>
                <c:pt idx="64">
                  <c:v>530452954.12588286</c:v>
                </c:pt>
                <c:pt idx="65">
                  <c:v>529713031.85073102</c:v>
                </c:pt>
                <c:pt idx="66">
                  <c:v>529596830.27519006</c:v>
                </c:pt>
                <c:pt idx="67">
                  <c:v>530352713.99216777</c:v>
                </c:pt>
                <c:pt idx="68">
                  <c:v>530114160.79274726</c:v>
                </c:pt>
                <c:pt idx="69">
                  <c:v>530662879.98756504</c:v>
                </c:pt>
                <c:pt idx="70">
                  <c:v>530704775.93355435</c:v>
                </c:pt>
                <c:pt idx="71">
                  <c:v>531469480.27653539</c:v>
                </c:pt>
                <c:pt idx="72">
                  <c:v>532817597.35232967</c:v>
                </c:pt>
                <c:pt idx="73">
                  <c:v>533104967.09262693</c:v>
                </c:pt>
                <c:pt idx="74">
                  <c:v>532060310.08557343</c:v>
                </c:pt>
                <c:pt idx="75">
                  <c:v>531933677.35207927</c:v>
                </c:pt>
                <c:pt idx="76">
                  <c:v>532114971.17626619</c:v>
                </c:pt>
                <c:pt idx="77">
                  <c:v>531830092.93704355</c:v>
                </c:pt>
                <c:pt idx="78">
                  <c:v>531492010.24516517</c:v>
                </c:pt>
                <c:pt idx="79">
                  <c:v>532517463.81607008</c:v>
                </c:pt>
                <c:pt idx="80">
                  <c:v>532272308.03466803</c:v>
                </c:pt>
                <c:pt idx="81">
                  <c:v>532191775.29747832</c:v>
                </c:pt>
                <c:pt idx="82">
                  <c:v>530804161.62520963</c:v>
                </c:pt>
                <c:pt idx="83">
                  <c:v>530232370.08309823</c:v>
                </c:pt>
                <c:pt idx="84">
                  <c:v>529846438.69778496</c:v>
                </c:pt>
                <c:pt idx="85">
                  <c:v>529707824.28767657</c:v>
                </c:pt>
                <c:pt idx="86">
                  <c:v>529293837.95582718</c:v>
                </c:pt>
                <c:pt idx="87">
                  <c:v>529808943.76772392</c:v>
                </c:pt>
                <c:pt idx="88">
                  <c:v>529561094.44849759</c:v>
                </c:pt>
                <c:pt idx="89">
                  <c:v>528786595.84404927</c:v>
                </c:pt>
                <c:pt idx="90">
                  <c:v>527564463.85738349</c:v>
                </c:pt>
                <c:pt idx="91">
                  <c:v>527438772.18677205</c:v>
                </c:pt>
                <c:pt idx="92">
                  <c:v>527788937.35781145</c:v>
                </c:pt>
                <c:pt idx="93">
                  <c:v>528352580.17597359</c:v>
                </c:pt>
                <c:pt idx="94">
                  <c:v>528013073.55495346</c:v>
                </c:pt>
                <c:pt idx="95">
                  <c:v>528480521.88985926</c:v>
                </c:pt>
                <c:pt idx="96">
                  <c:v>528301810.89321029</c:v>
                </c:pt>
                <c:pt idx="97">
                  <c:v>527128938.30426753</c:v>
                </c:pt>
                <c:pt idx="98">
                  <c:v>527781435.66691136</c:v>
                </c:pt>
                <c:pt idx="99">
                  <c:v>527171857.29369473</c:v>
                </c:pt>
                <c:pt idx="100">
                  <c:v>527363768.83286321</c:v>
                </c:pt>
              </c:numCache>
            </c:numRef>
          </c:val>
          <c:smooth val="0"/>
          <c:extLst>
            <c:ext xmlns:c16="http://schemas.microsoft.com/office/drawing/2014/chart" uri="{C3380CC4-5D6E-409C-BE32-E72D297353CC}">
              <c16:uniqueId val="{0000002D-4F90-42A6-B9A2-43A647968390}"/>
            </c:ext>
          </c:extLst>
        </c:ser>
        <c:ser>
          <c:idx val="46"/>
          <c:order val="46"/>
          <c:spPr>
            <a:ln w="28575" cap="rnd">
              <a:solidFill>
                <a:schemeClr val="accent5">
                  <a:lumMod val="70000"/>
                </a:schemeClr>
              </a:solidFill>
              <a:round/>
            </a:ln>
            <a:effectLst/>
          </c:spPr>
          <c:marker>
            <c:symbol val="none"/>
          </c:marker>
          <c:val>
            <c:numRef>
              <c:f>Montecarlo!$BH$10:$BH$110</c:f>
              <c:numCache>
                <c:formatCode>_ * #.##000_ ;_ * \-#.##000_ ;_ * "-"??_ ;_ @_ </c:formatCode>
                <c:ptCount val="101"/>
                <c:pt idx="0" formatCode="_(* #,##0.00_);_(* \(#,##0.00\);_(* &quot;-&quot;??_);_(@_)">
                  <c:v>529790650.02999997</c:v>
                </c:pt>
                <c:pt idx="1">
                  <c:v>530243156.29335552</c:v>
                </c:pt>
                <c:pt idx="2">
                  <c:v>530244413.98879772</c:v>
                </c:pt>
                <c:pt idx="3">
                  <c:v>530136403.87536258</c:v>
                </c:pt>
                <c:pt idx="4">
                  <c:v>530690568.168989</c:v>
                </c:pt>
                <c:pt idx="5">
                  <c:v>530470133.11249161</c:v>
                </c:pt>
                <c:pt idx="6">
                  <c:v>530642218.51865089</c:v>
                </c:pt>
                <c:pt idx="7">
                  <c:v>530030398.39121455</c:v>
                </c:pt>
                <c:pt idx="8">
                  <c:v>528491733.56258756</c:v>
                </c:pt>
                <c:pt idx="9">
                  <c:v>528591356.1036585</c:v>
                </c:pt>
                <c:pt idx="10">
                  <c:v>527899492.26707739</c:v>
                </c:pt>
                <c:pt idx="11">
                  <c:v>527908535.99436265</c:v>
                </c:pt>
                <c:pt idx="12">
                  <c:v>528732722.57836556</c:v>
                </c:pt>
                <c:pt idx="13">
                  <c:v>528541276.17302012</c:v>
                </c:pt>
                <c:pt idx="14">
                  <c:v>528359343.45281035</c:v>
                </c:pt>
                <c:pt idx="15">
                  <c:v>527949031.85078186</c:v>
                </c:pt>
                <c:pt idx="16">
                  <c:v>527932696.25977498</c:v>
                </c:pt>
                <c:pt idx="17">
                  <c:v>527456164.502249</c:v>
                </c:pt>
                <c:pt idx="18">
                  <c:v>527791814.50659752</c:v>
                </c:pt>
                <c:pt idx="19">
                  <c:v>528217238.58638179</c:v>
                </c:pt>
                <c:pt idx="20">
                  <c:v>529161892.54354566</c:v>
                </c:pt>
                <c:pt idx="21">
                  <c:v>528766747.79564559</c:v>
                </c:pt>
                <c:pt idx="22">
                  <c:v>528822457.03358012</c:v>
                </c:pt>
                <c:pt idx="23">
                  <c:v>528229972.13687211</c:v>
                </c:pt>
                <c:pt idx="24">
                  <c:v>528334403.72696674</c:v>
                </c:pt>
                <c:pt idx="25">
                  <c:v>528504404.86537695</c:v>
                </c:pt>
                <c:pt idx="26">
                  <c:v>528848618.8956911</c:v>
                </c:pt>
                <c:pt idx="27">
                  <c:v>528844454.15208328</c:v>
                </c:pt>
                <c:pt idx="28">
                  <c:v>529458740.50706923</c:v>
                </c:pt>
                <c:pt idx="29">
                  <c:v>529653591.91960251</c:v>
                </c:pt>
                <c:pt idx="30">
                  <c:v>530475057.62194985</c:v>
                </c:pt>
                <c:pt idx="31">
                  <c:v>530168450.20790201</c:v>
                </c:pt>
                <c:pt idx="32">
                  <c:v>529963728.38671672</c:v>
                </c:pt>
                <c:pt idx="33">
                  <c:v>531719000.08079058</c:v>
                </c:pt>
                <c:pt idx="34">
                  <c:v>532418001.52607858</c:v>
                </c:pt>
                <c:pt idx="35">
                  <c:v>532991725.26316887</c:v>
                </c:pt>
                <c:pt idx="36">
                  <c:v>532270001.18054521</c:v>
                </c:pt>
                <c:pt idx="37">
                  <c:v>531820801.23788953</c:v>
                </c:pt>
                <c:pt idx="38">
                  <c:v>532493302.9423461</c:v>
                </c:pt>
                <c:pt idx="39">
                  <c:v>531461800.31722802</c:v>
                </c:pt>
                <c:pt idx="40">
                  <c:v>532325754.0284307</c:v>
                </c:pt>
                <c:pt idx="41">
                  <c:v>532556471.70115143</c:v>
                </c:pt>
                <c:pt idx="42">
                  <c:v>533316687.16378772</c:v>
                </c:pt>
                <c:pt idx="43">
                  <c:v>532897471.08799112</c:v>
                </c:pt>
                <c:pt idx="44">
                  <c:v>532733131.42036736</c:v>
                </c:pt>
                <c:pt idx="45">
                  <c:v>532378901.79663211</c:v>
                </c:pt>
                <c:pt idx="46">
                  <c:v>532880778.58733755</c:v>
                </c:pt>
                <c:pt idx="47">
                  <c:v>533578305.73293197</c:v>
                </c:pt>
                <c:pt idx="48">
                  <c:v>534587363.02842206</c:v>
                </c:pt>
                <c:pt idx="49">
                  <c:v>534828477.0380196</c:v>
                </c:pt>
                <c:pt idx="50">
                  <c:v>535102971.20366931</c:v>
                </c:pt>
                <c:pt idx="51">
                  <c:v>535180531.2181983</c:v>
                </c:pt>
                <c:pt idx="52">
                  <c:v>534675584.98245603</c:v>
                </c:pt>
                <c:pt idx="53">
                  <c:v>534005502.70741081</c:v>
                </c:pt>
                <c:pt idx="54">
                  <c:v>534278917.54904771</c:v>
                </c:pt>
                <c:pt idx="55">
                  <c:v>534732388.79193026</c:v>
                </c:pt>
                <c:pt idx="56">
                  <c:v>535236217.53187758</c:v>
                </c:pt>
                <c:pt idx="57">
                  <c:v>534720245.9016149</c:v>
                </c:pt>
                <c:pt idx="58">
                  <c:v>534698470.05198789</c:v>
                </c:pt>
                <c:pt idx="59">
                  <c:v>534069453.31780922</c:v>
                </c:pt>
                <c:pt idx="60">
                  <c:v>534001192.68490124</c:v>
                </c:pt>
                <c:pt idx="61">
                  <c:v>533979661.71369058</c:v>
                </c:pt>
                <c:pt idx="62">
                  <c:v>534128359.84399515</c:v>
                </c:pt>
                <c:pt idx="63">
                  <c:v>535345101.64009875</c:v>
                </c:pt>
                <c:pt idx="64">
                  <c:v>535476571.99879444</c:v>
                </c:pt>
                <c:pt idx="65">
                  <c:v>534148858.4998948</c:v>
                </c:pt>
                <c:pt idx="66">
                  <c:v>535654323.85656279</c:v>
                </c:pt>
                <c:pt idx="67">
                  <c:v>535702216.43262374</c:v>
                </c:pt>
                <c:pt idx="68">
                  <c:v>535308642.35173279</c:v>
                </c:pt>
                <c:pt idx="69">
                  <c:v>535143217.28674442</c:v>
                </c:pt>
                <c:pt idx="70">
                  <c:v>534458125.10804492</c:v>
                </c:pt>
                <c:pt idx="71">
                  <c:v>534629989.60024238</c:v>
                </c:pt>
                <c:pt idx="72">
                  <c:v>534625745.8535741</c:v>
                </c:pt>
                <c:pt idx="73">
                  <c:v>534400856.14292133</c:v>
                </c:pt>
                <c:pt idx="74">
                  <c:v>535553036.29855031</c:v>
                </c:pt>
                <c:pt idx="75">
                  <c:v>535007451.5377472</c:v>
                </c:pt>
                <c:pt idx="76">
                  <c:v>535627833.07517725</c:v>
                </c:pt>
                <c:pt idx="77">
                  <c:v>536044969.58599365</c:v>
                </c:pt>
                <c:pt idx="78">
                  <c:v>535232372.4169907</c:v>
                </c:pt>
                <c:pt idx="79">
                  <c:v>534735892.91539121</c:v>
                </c:pt>
                <c:pt idx="80">
                  <c:v>534608878.87102962</c:v>
                </c:pt>
                <c:pt idx="81">
                  <c:v>534541615.58986795</c:v>
                </c:pt>
                <c:pt idx="82">
                  <c:v>534510897.29250193</c:v>
                </c:pt>
                <c:pt idx="83">
                  <c:v>534297202.18813914</c:v>
                </c:pt>
                <c:pt idx="84">
                  <c:v>534114909.05755883</c:v>
                </c:pt>
                <c:pt idx="85">
                  <c:v>534024228.03852922</c:v>
                </c:pt>
                <c:pt idx="86">
                  <c:v>534392253.61796325</c:v>
                </c:pt>
                <c:pt idx="87">
                  <c:v>535208410.41437054</c:v>
                </c:pt>
                <c:pt idx="88">
                  <c:v>533973867.09058982</c:v>
                </c:pt>
                <c:pt idx="89">
                  <c:v>534413386.12034464</c:v>
                </c:pt>
                <c:pt idx="90">
                  <c:v>534281941.8540749</c:v>
                </c:pt>
                <c:pt idx="91">
                  <c:v>534237892.53146046</c:v>
                </c:pt>
                <c:pt idx="92">
                  <c:v>535023038.41674834</c:v>
                </c:pt>
                <c:pt idx="93">
                  <c:v>534802856.95996028</c:v>
                </c:pt>
                <c:pt idx="94">
                  <c:v>535129759.40449858</c:v>
                </c:pt>
                <c:pt idx="95">
                  <c:v>534889028.61340588</c:v>
                </c:pt>
                <c:pt idx="96">
                  <c:v>534131421.77513069</c:v>
                </c:pt>
                <c:pt idx="97">
                  <c:v>534022314.62285352</c:v>
                </c:pt>
                <c:pt idx="98">
                  <c:v>533684315.34922826</c:v>
                </c:pt>
                <c:pt idx="99">
                  <c:v>533470670.05718297</c:v>
                </c:pt>
                <c:pt idx="100">
                  <c:v>533729866.92837089</c:v>
                </c:pt>
              </c:numCache>
            </c:numRef>
          </c:val>
          <c:smooth val="0"/>
          <c:extLst>
            <c:ext xmlns:c16="http://schemas.microsoft.com/office/drawing/2014/chart" uri="{C3380CC4-5D6E-409C-BE32-E72D297353CC}">
              <c16:uniqueId val="{0000002E-4F90-42A6-B9A2-43A647968390}"/>
            </c:ext>
          </c:extLst>
        </c:ser>
        <c:ser>
          <c:idx val="47"/>
          <c:order val="47"/>
          <c:spPr>
            <a:ln w="28575" cap="rnd">
              <a:solidFill>
                <a:schemeClr val="accent6">
                  <a:lumMod val="70000"/>
                </a:schemeClr>
              </a:solidFill>
              <a:round/>
            </a:ln>
            <a:effectLst/>
          </c:spPr>
          <c:marker>
            <c:symbol val="none"/>
          </c:marker>
          <c:val>
            <c:numRef>
              <c:f>Montecarlo!$BI$10:$BI$110</c:f>
              <c:numCache>
                <c:formatCode>_ * #.##000_ ;_ * \-#.##000_ ;_ * "-"??_ ;_ @_ </c:formatCode>
                <c:ptCount val="101"/>
                <c:pt idx="0" formatCode="_(* #,##0.00_);_(* \(#,##0.00\);_(* &quot;-&quot;??_);_(@_)">
                  <c:v>529790650.02999997</c:v>
                </c:pt>
                <c:pt idx="1">
                  <c:v>530183013.60568452</c:v>
                </c:pt>
                <c:pt idx="2">
                  <c:v>529888257.32050419</c:v>
                </c:pt>
                <c:pt idx="3">
                  <c:v>531040081.46792102</c:v>
                </c:pt>
                <c:pt idx="4">
                  <c:v>531267202.10837889</c:v>
                </c:pt>
                <c:pt idx="5">
                  <c:v>529692224.93727547</c:v>
                </c:pt>
                <c:pt idx="6">
                  <c:v>529056967.06035703</c:v>
                </c:pt>
                <c:pt idx="7">
                  <c:v>528453647.67588431</c:v>
                </c:pt>
                <c:pt idx="8">
                  <c:v>527957400.00854969</c:v>
                </c:pt>
                <c:pt idx="9">
                  <c:v>528473183.12281179</c:v>
                </c:pt>
                <c:pt idx="10">
                  <c:v>527791682.76529944</c:v>
                </c:pt>
                <c:pt idx="11">
                  <c:v>528120761.30800223</c:v>
                </c:pt>
                <c:pt idx="12">
                  <c:v>529298166.40374166</c:v>
                </c:pt>
                <c:pt idx="13">
                  <c:v>529219390.26434112</c:v>
                </c:pt>
                <c:pt idx="14">
                  <c:v>529242078.00416768</c:v>
                </c:pt>
                <c:pt idx="15">
                  <c:v>528746645.78125387</c:v>
                </c:pt>
                <c:pt idx="16">
                  <c:v>529181439.04857862</c:v>
                </c:pt>
                <c:pt idx="17">
                  <c:v>528358884.22795314</c:v>
                </c:pt>
                <c:pt idx="18">
                  <c:v>527879955.91466832</c:v>
                </c:pt>
                <c:pt idx="19">
                  <c:v>527681225.53487909</c:v>
                </c:pt>
                <c:pt idx="20">
                  <c:v>528074921.21089476</c:v>
                </c:pt>
                <c:pt idx="21">
                  <c:v>528746352.83165437</c:v>
                </c:pt>
                <c:pt idx="22">
                  <c:v>529786707.27507257</c:v>
                </c:pt>
                <c:pt idx="23">
                  <c:v>528758554.96361834</c:v>
                </c:pt>
                <c:pt idx="24">
                  <c:v>528883118.69003075</c:v>
                </c:pt>
                <c:pt idx="25">
                  <c:v>529300307.73383838</c:v>
                </c:pt>
                <c:pt idx="26">
                  <c:v>529455625.90264612</c:v>
                </c:pt>
                <c:pt idx="27">
                  <c:v>529363177.00144893</c:v>
                </c:pt>
                <c:pt idx="28">
                  <c:v>529442349.80362171</c:v>
                </c:pt>
                <c:pt idx="29">
                  <c:v>530062933.52507752</c:v>
                </c:pt>
                <c:pt idx="30">
                  <c:v>529845475.69410795</c:v>
                </c:pt>
                <c:pt idx="31">
                  <c:v>529672811.29905915</c:v>
                </c:pt>
                <c:pt idx="32">
                  <c:v>528569489.84614611</c:v>
                </c:pt>
                <c:pt idx="33">
                  <c:v>527675344.84365296</c:v>
                </c:pt>
                <c:pt idx="34">
                  <c:v>527559371.37345392</c:v>
                </c:pt>
                <c:pt idx="35">
                  <c:v>527869615.30506212</c:v>
                </c:pt>
                <c:pt idx="36">
                  <c:v>527854380.85807627</c:v>
                </c:pt>
                <c:pt idx="37">
                  <c:v>527233102.54562604</c:v>
                </c:pt>
                <c:pt idx="38">
                  <c:v>527008964.05757809</c:v>
                </c:pt>
                <c:pt idx="39">
                  <c:v>526215477.18997264</c:v>
                </c:pt>
                <c:pt idx="40">
                  <c:v>526871376.48666114</c:v>
                </c:pt>
                <c:pt idx="41">
                  <c:v>526730256.51270455</c:v>
                </c:pt>
                <c:pt idx="42">
                  <c:v>526987266.97911268</c:v>
                </c:pt>
                <c:pt idx="43">
                  <c:v>526096230.28888398</c:v>
                </c:pt>
                <c:pt idx="44">
                  <c:v>526978096.91298324</c:v>
                </c:pt>
                <c:pt idx="45">
                  <c:v>526812060.69187975</c:v>
                </c:pt>
                <c:pt idx="46">
                  <c:v>525819602.61288804</c:v>
                </c:pt>
                <c:pt idx="47">
                  <c:v>525982299.85867602</c:v>
                </c:pt>
                <c:pt idx="48">
                  <c:v>525964884.16742969</c:v>
                </c:pt>
                <c:pt idx="49">
                  <c:v>526623187.14866072</c:v>
                </c:pt>
                <c:pt idx="50">
                  <c:v>526726806.14913094</c:v>
                </c:pt>
                <c:pt idx="51">
                  <c:v>526684701.59563035</c:v>
                </c:pt>
                <c:pt idx="52">
                  <c:v>527079751.90064454</c:v>
                </c:pt>
                <c:pt idx="53">
                  <c:v>526744207.87090677</c:v>
                </c:pt>
                <c:pt idx="54">
                  <c:v>526356622.01263422</c:v>
                </c:pt>
                <c:pt idx="55">
                  <c:v>525940426.90261066</c:v>
                </c:pt>
                <c:pt idx="56">
                  <c:v>526534755.04681981</c:v>
                </c:pt>
                <c:pt idx="57">
                  <c:v>525884000.04769784</c:v>
                </c:pt>
                <c:pt idx="58">
                  <c:v>525665771.59590012</c:v>
                </c:pt>
                <c:pt idx="59">
                  <c:v>525476781.54538524</c:v>
                </c:pt>
                <c:pt idx="60">
                  <c:v>524606404.55721617</c:v>
                </c:pt>
                <c:pt idx="61">
                  <c:v>525266258.80132574</c:v>
                </c:pt>
                <c:pt idx="62">
                  <c:v>525300431.52976841</c:v>
                </c:pt>
                <c:pt idx="63">
                  <c:v>526517620.14943558</c:v>
                </c:pt>
                <c:pt idx="64">
                  <c:v>526887969.20200002</c:v>
                </c:pt>
                <c:pt idx="65">
                  <c:v>526924088.48118496</c:v>
                </c:pt>
                <c:pt idx="66">
                  <c:v>527816934.61190838</c:v>
                </c:pt>
                <c:pt idx="67">
                  <c:v>527313665.01668668</c:v>
                </c:pt>
                <c:pt idx="68">
                  <c:v>527129075.39420581</c:v>
                </c:pt>
                <c:pt idx="69">
                  <c:v>527113281.24882782</c:v>
                </c:pt>
                <c:pt idx="70">
                  <c:v>526529528.98099053</c:v>
                </c:pt>
                <c:pt idx="71">
                  <c:v>526677282.84606165</c:v>
                </c:pt>
                <c:pt idx="72">
                  <c:v>526155604.52587014</c:v>
                </c:pt>
                <c:pt idx="73">
                  <c:v>526608559.74931687</c:v>
                </c:pt>
                <c:pt idx="74">
                  <c:v>526936295.41649598</c:v>
                </c:pt>
                <c:pt idx="75">
                  <c:v>525940145.91257715</c:v>
                </c:pt>
                <c:pt idx="76">
                  <c:v>525543905.66193461</c:v>
                </c:pt>
                <c:pt idx="77">
                  <c:v>525444904.5487237</c:v>
                </c:pt>
                <c:pt idx="78">
                  <c:v>524787353.08327746</c:v>
                </c:pt>
                <c:pt idx="79">
                  <c:v>524587949.9676677</c:v>
                </c:pt>
                <c:pt idx="80">
                  <c:v>524179315.27624267</c:v>
                </c:pt>
                <c:pt idx="81">
                  <c:v>524463010.22520602</c:v>
                </c:pt>
                <c:pt idx="82">
                  <c:v>524130490.49719286</c:v>
                </c:pt>
                <c:pt idx="83">
                  <c:v>523971023.48701495</c:v>
                </c:pt>
                <c:pt idx="84">
                  <c:v>524667249.88123631</c:v>
                </c:pt>
                <c:pt idx="85">
                  <c:v>524392869.45565128</c:v>
                </c:pt>
                <c:pt idx="86">
                  <c:v>523747995.76082158</c:v>
                </c:pt>
                <c:pt idx="87">
                  <c:v>522753242.28191459</c:v>
                </c:pt>
                <c:pt idx="88">
                  <c:v>523652783.79518777</c:v>
                </c:pt>
                <c:pt idx="89">
                  <c:v>523110958.71435255</c:v>
                </c:pt>
                <c:pt idx="90">
                  <c:v>523272388.46764147</c:v>
                </c:pt>
                <c:pt idx="91">
                  <c:v>522395299.29308027</c:v>
                </c:pt>
                <c:pt idx="92">
                  <c:v>522645876.49494255</c:v>
                </c:pt>
                <c:pt idx="93">
                  <c:v>522291525.04913533</c:v>
                </c:pt>
                <c:pt idx="94">
                  <c:v>523829768.88093293</c:v>
                </c:pt>
                <c:pt idx="95">
                  <c:v>525043976.58062536</c:v>
                </c:pt>
                <c:pt idx="96">
                  <c:v>525116411.68252319</c:v>
                </c:pt>
                <c:pt idx="97">
                  <c:v>524619601.86253184</c:v>
                </c:pt>
                <c:pt idx="98">
                  <c:v>524056023.42670333</c:v>
                </c:pt>
                <c:pt idx="99">
                  <c:v>523441306.15867901</c:v>
                </c:pt>
                <c:pt idx="100">
                  <c:v>523257008.41801125</c:v>
                </c:pt>
              </c:numCache>
            </c:numRef>
          </c:val>
          <c:smooth val="0"/>
          <c:extLst>
            <c:ext xmlns:c16="http://schemas.microsoft.com/office/drawing/2014/chart" uri="{C3380CC4-5D6E-409C-BE32-E72D297353CC}">
              <c16:uniqueId val="{0000002F-4F90-42A6-B9A2-43A647968390}"/>
            </c:ext>
          </c:extLst>
        </c:ser>
        <c:ser>
          <c:idx val="48"/>
          <c:order val="48"/>
          <c:spPr>
            <a:ln w="28575" cap="rnd">
              <a:solidFill>
                <a:schemeClr val="accent1">
                  <a:lumMod val="50000"/>
                  <a:lumOff val="50000"/>
                </a:schemeClr>
              </a:solidFill>
              <a:round/>
            </a:ln>
            <a:effectLst/>
          </c:spPr>
          <c:marker>
            <c:symbol val="none"/>
          </c:marker>
          <c:val>
            <c:numRef>
              <c:f>Montecarlo!$BJ$10:$BJ$110</c:f>
              <c:numCache>
                <c:formatCode>_ * #.##000_ ;_ * \-#.##000_ ;_ * "-"??_ ;_ @_ </c:formatCode>
                <c:ptCount val="101"/>
                <c:pt idx="0" formatCode="_(* #,##0.00_);_(* \(#,##0.00\);_(* &quot;-&quot;??_);_(@_)">
                  <c:v>529790650.02999997</c:v>
                </c:pt>
                <c:pt idx="1">
                  <c:v>529154839.27364963</c:v>
                </c:pt>
                <c:pt idx="2">
                  <c:v>529475455.03058892</c:v>
                </c:pt>
                <c:pt idx="3">
                  <c:v>528757644.7313475</c:v>
                </c:pt>
                <c:pt idx="4">
                  <c:v>528476857.1209479</c:v>
                </c:pt>
                <c:pt idx="5">
                  <c:v>528371598.9435392</c:v>
                </c:pt>
                <c:pt idx="6">
                  <c:v>528819960.17015445</c:v>
                </c:pt>
                <c:pt idx="7">
                  <c:v>529525984.22920048</c:v>
                </c:pt>
                <c:pt idx="8">
                  <c:v>529855705.71100545</c:v>
                </c:pt>
                <c:pt idx="9">
                  <c:v>531364534.72007221</c:v>
                </c:pt>
                <c:pt idx="10">
                  <c:v>531316949.98064578</c:v>
                </c:pt>
                <c:pt idx="11">
                  <c:v>531055035.00066346</c:v>
                </c:pt>
                <c:pt idx="12">
                  <c:v>531289413.26854104</c:v>
                </c:pt>
                <c:pt idx="13">
                  <c:v>531714055.24446291</c:v>
                </c:pt>
                <c:pt idx="14">
                  <c:v>532756532.78333813</c:v>
                </c:pt>
                <c:pt idx="15">
                  <c:v>532441631.41179878</c:v>
                </c:pt>
                <c:pt idx="16">
                  <c:v>532723484.16891515</c:v>
                </c:pt>
                <c:pt idx="17">
                  <c:v>532152370.88740212</c:v>
                </c:pt>
                <c:pt idx="18">
                  <c:v>531862333.7670899</c:v>
                </c:pt>
                <c:pt idx="19">
                  <c:v>531005879.31617528</c:v>
                </c:pt>
                <c:pt idx="20">
                  <c:v>530347377.00568122</c:v>
                </c:pt>
                <c:pt idx="21">
                  <c:v>530138905.19878095</c:v>
                </c:pt>
                <c:pt idx="22">
                  <c:v>530146357.12608385</c:v>
                </c:pt>
                <c:pt idx="23">
                  <c:v>529789983.97679859</c:v>
                </c:pt>
                <c:pt idx="24">
                  <c:v>529846086.43060708</c:v>
                </c:pt>
                <c:pt idx="25">
                  <c:v>530737381.78869069</c:v>
                </c:pt>
                <c:pt idx="26">
                  <c:v>531076216.92107594</c:v>
                </c:pt>
                <c:pt idx="27">
                  <c:v>530350840.25222194</c:v>
                </c:pt>
                <c:pt idx="28">
                  <c:v>529658752.74354154</c:v>
                </c:pt>
                <c:pt idx="29">
                  <c:v>529054600.76134759</c:v>
                </c:pt>
                <c:pt idx="30">
                  <c:v>528613775.77496701</c:v>
                </c:pt>
                <c:pt idx="31">
                  <c:v>529206401.06274414</c:v>
                </c:pt>
                <c:pt idx="32">
                  <c:v>528361601.69220626</c:v>
                </c:pt>
                <c:pt idx="33">
                  <c:v>527101806.02772421</c:v>
                </c:pt>
                <c:pt idx="34">
                  <c:v>527988344.1117112</c:v>
                </c:pt>
                <c:pt idx="35">
                  <c:v>526712375.06532741</c:v>
                </c:pt>
                <c:pt idx="36">
                  <c:v>525848419.10165548</c:v>
                </c:pt>
                <c:pt idx="37">
                  <c:v>526418012.20300335</c:v>
                </c:pt>
                <c:pt idx="38">
                  <c:v>526995101.17955583</c:v>
                </c:pt>
                <c:pt idx="39">
                  <c:v>527718811.33865499</c:v>
                </c:pt>
                <c:pt idx="40">
                  <c:v>528151247.6918875</c:v>
                </c:pt>
                <c:pt idx="41">
                  <c:v>527495774.35105234</c:v>
                </c:pt>
                <c:pt idx="42">
                  <c:v>527930134.55517459</c:v>
                </c:pt>
                <c:pt idx="43">
                  <c:v>528851782.39677346</c:v>
                </c:pt>
                <c:pt idx="44">
                  <c:v>528982456.1648109</c:v>
                </c:pt>
                <c:pt idx="45">
                  <c:v>529225492.61208713</c:v>
                </c:pt>
                <c:pt idx="46">
                  <c:v>528573747.70518857</c:v>
                </c:pt>
                <c:pt idx="47">
                  <c:v>528754274.48340112</c:v>
                </c:pt>
                <c:pt idx="48">
                  <c:v>528804468.44829971</c:v>
                </c:pt>
                <c:pt idx="49">
                  <c:v>529016324.15627158</c:v>
                </c:pt>
                <c:pt idx="50">
                  <c:v>530451348.4923712</c:v>
                </c:pt>
                <c:pt idx="51">
                  <c:v>530844267.00092202</c:v>
                </c:pt>
                <c:pt idx="52">
                  <c:v>530681988.06700027</c:v>
                </c:pt>
                <c:pt idx="53">
                  <c:v>530149824.2840721</c:v>
                </c:pt>
                <c:pt idx="54">
                  <c:v>529641238.14893395</c:v>
                </c:pt>
                <c:pt idx="55">
                  <c:v>530454758.3718043</c:v>
                </c:pt>
                <c:pt idx="56">
                  <c:v>530225235.47967559</c:v>
                </c:pt>
                <c:pt idx="57">
                  <c:v>531360953.36672395</c:v>
                </c:pt>
                <c:pt idx="58">
                  <c:v>530906335.4587366</c:v>
                </c:pt>
                <c:pt idx="59">
                  <c:v>529783130.41415077</c:v>
                </c:pt>
                <c:pt idx="60">
                  <c:v>530578693.99623621</c:v>
                </c:pt>
                <c:pt idx="61">
                  <c:v>531368096.73598099</c:v>
                </c:pt>
                <c:pt idx="62">
                  <c:v>531625104.48668849</c:v>
                </c:pt>
                <c:pt idx="63">
                  <c:v>530782425.98194343</c:v>
                </c:pt>
                <c:pt idx="64">
                  <c:v>530156895.75403678</c:v>
                </c:pt>
                <c:pt idx="65">
                  <c:v>530907171.33534318</c:v>
                </c:pt>
                <c:pt idx="66">
                  <c:v>531411895.77006435</c:v>
                </c:pt>
                <c:pt idx="67">
                  <c:v>530863226.31631315</c:v>
                </c:pt>
                <c:pt idx="68">
                  <c:v>531286190.28868365</c:v>
                </c:pt>
                <c:pt idx="69">
                  <c:v>532087089.77711862</c:v>
                </c:pt>
                <c:pt idx="70">
                  <c:v>532159366.4262529</c:v>
                </c:pt>
                <c:pt idx="71">
                  <c:v>532553298.27440131</c:v>
                </c:pt>
                <c:pt idx="72">
                  <c:v>533357037.21142507</c:v>
                </c:pt>
                <c:pt idx="73">
                  <c:v>533053647.00173956</c:v>
                </c:pt>
                <c:pt idx="74">
                  <c:v>531935491.97488302</c:v>
                </c:pt>
                <c:pt idx="75">
                  <c:v>532432377.62766856</c:v>
                </c:pt>
                <c:pt idx="76">
                  <c:v>532876340.17252874</c:v>
                </c:pt>
                <c:pt idx="77">
                  <c:v>533296515.94325799</c:v>
                </c:pt>
                <c:pt idx="78">
                  <c:v>533134693.06647867</c:v>
                </c:pt>
                <c:pt idx="79">
                  <c:v>533096299.92902011</c:v>
                </c:pt>
                <c:pt idx="80">
                  <c:v>533445051.29349941</c:v>
                </c:pt>
                <c:pt idx="81">
                  <c:v>532854190.73686844</c:v>
                </c:pt>
                <c:pt idx="82">
                  <c:v>532513589.30278808</c:v>
                </c:pt>
                <c:pt idx="83">
                  <c:v>531481256.70535755</c:v>
                </c:pt>
                <c:pt idx="84">
                  <c:v>531803548.74349976</c:v>
                </c:pt>
                <c:pt idx="85">
                  <c:v>531623123.86247611</c:v>
                </c:pt>
                <c:pt idx="86">
                  <c:v>531599441.1519531</c:v>
                </c:pt>
                <c:pt idx="87">
                  <c:v>532268424.26737005</c:v>
                </c:pt>
                <c:pt idx="88">
                  <c:v>531613280.27172893</c:v>
                </c:pt>
                <c:pt idx="89">
                  <c:v>531629011.58057964</c:v>
                </c:pt>
                <c:pt idx="90">
                  <c:v>531358357.14111179</c:v>
                </c:pt>
                <c:pt idx="91">
                  <c:v>530396334.58097315</c:v>
                </c:pt>
                <c:pt idx="92">
                  <c:v>529047494.12411964</c:v>
                </c:pt>
                <c:pt idx="93">
                  <c:v>528996763.28677142</c:v>
                </c:pt>
                <c:pt idx="94">
                  <c:v>528193320.99786472</c:v>
                </c:pt>
                <c:pt idx="95">
                  <c:v>527465173.77339524</c:v>
                </c:pt>
                <c:pt idx="96">
                  <c:v>527750109.32694292</c:v>
                </c:pt>
                <c:pt idx="97">
                  <c:v>527259458.01811075</c:v>
                </c:pt>
                <c:pt idx="98">
                  <c:v>527054218.65642494</c:v>
                </c:pt>
                <c:pt idx="99">
                  <c:v>527082381.00675803</c:v>
                </c:pt>
                <c:pt idx="100">
                  <c:v>526196216.22450501</c:v>
                </c:pt>
              </c:numCache>
            </c:numRef>
          </c:val>
          <c:smooth val="0"/>
          <c:extLst>
            <c:ext xmlns:c16="http://schemas.microsoft.com/office/drawing/2014/chart" uri="{C3380CC4-5D6E-409C-BE32-E72D297353CC}">
              <c16:uniqueId val="{00000030-4F90-42A6-B9A2-43A647968390}"/>
            </c:ext>
          </c:extLst>
        </c:ser>
        <c:ser>
          <c:idx val="49"/>
          <c:order val="49"/>
          <c:spPr>
            <a:ln w="28575" cap="rnd">
              <a:solidFill>
                <a:schemeClr val="accent2">
                  <a:lumMod val="50000"/>
                  <a:lumOff val="50000"/>
                </a:schemeClr>
              </a:solidFill>
              <a:round/>
            </a:ln>
            <a:effectLst/>
          </c:spPr>
          <c:marker>
            <c:symbol val="none"/>
          </c:marker>
          <c:val>
            <c:numRef>
              <c:f>Montecarlo!$BK$10:$BK$110</c:f>
              <c:numCache>
                <c:formatCode>_ * #.##000_ ;_ * \-#.##000_ ;_ * "-"??_ ;_ @_ </c:formatCode>
                <c:ptCount val="101"/>
                <c:pt idx="0" formatCode="_(* #,##0.00_);_(* \(#,##0.00\);_(* &quot;-&quot;??_);_(@_)">
                  <c:v>529790650.02999997</c:v>
                </c:pt>
                <c:pt idx="1">
                  <c:v>529889628.6664803</c:v>
                </c:pt>
                <c:pt idx="2">
                  <c:v>530038278.09370887</c:v>
                </c:pt>
                <c:pt idx="3">
                  <c:v>529920685.44634652</c:v>
                </c:pt>
                <c:pt idx="4">
                  <c:v>530956086.78492588</c:v>
                </c:pt>
                <c:pt idx="5">
                  <c:v>529980327.87031436</c:v>
                </c:pt>
                <c:pt idx="6">
                  <c:v>530275943.50926358</c:v>
                </c:pt>
                <c:pt idx="7">
                  <c:v>530129878.64152586</c:v>
                </c:pt>
                <c:pt idx="8">
                  <c:v>530270188.31998104</c:v>
                </c:pt>
                <c:pt idx="9">
                  <c:v>530385716.29501748</c:v>
                </c:pt>
                <c:pt idx="10">
                  <c:v>530658275.59940612</c:v>
                </c:pt>
                <c:pt idx="11">
                  <c:v>531498907.70630884</c:v>
                </c:pt>
                <c:pt idx="12">
                  <c:v>531986951.23561788</c:v>
                </c:pt>
                <c:pt idx="13">
                  <c:v>532195279.58353889</c:v>
                </c:pt>
                <c:pt idx="14">
                  <c:v>531269332.86187607</c:v>
                </c:pt>
                <c:pt idx="15">
                  <c:v>530429232.38077068</c:v>
                </c:pt>
                <c:pt idx="16">
                  <c:v>530857240.47296363</c:v>
                </c:pt>
                <c:pt idx="17">
                  <c:v>530538148.74774843</c:v>
                </c:pt>
                <c:pt idx="18">
                  <c:v>530641023.36210001</c:v>
                </c:pt>
                <c:pt idx="19">
                  <c:v>530264255.27957624</c:v>
                </c:pt>
                <c:pt idx="20">
                  <c:v>530232233.9784919</c:v>
                </c:pt>
                <c:pt idx="21">
                  <c:v>529718053.6714623</c:v>
                </c:pt>
                <c:pt idx="22">
                  <c:v>530199779.78334236</c:v>
                </c:pt>
                <c:pt idx="23">
                  <c:v>530496135.64792752</c:v>
                </c:pt>
                <c:pt idx="24">
                  <c:v>531469595.29761231</c:v>
                </c:pt>
                <c:pt idx="25">
                  <c:v>531825578.75999993</c:v>
                </c:pt>
                <c:pt idx="26">
                  <c:v>530595008.88744122</c:v>
                </c:pt>
                <c:pt idx="27">
                  <c:v>530303839.58354437</c:v>
                </c:pt>
                <c:pt idx="28">
                  <c:v>529732525.00168341</c:v>
                </c:pt>
                <c:pt idx="29">
                  <c:v>530367934.34096932</c:v>
                </c:pt>
                <c:pt idx="30">
                  <c:v>529362905.73030597</c:v>
                </c:pt>
                <c:pt idx="31">
                  <c:v>529892119.60177618</c:v>
                </c:pt>
                <c:pt idx="32">
                  <c:v>530475731.32180333</c:v>
                </c:pt>
                <c:pt idx="33">
                  <c:v>529853064.93153977</c:v>
                </c:pt>
                <c:pt idx="34">
                  <c:v>529785049.12605011</c:v>
                </c:pt>
                <c:pt idx="35">
                  <c:v>529817640.11716223</c:v>
                </c:pt>
                <c:pt idx="36">
                  <c:v>529717032.73613822</c:v>
                </c:pt>
                <c:pt idx="37">
                  <c:v>529358730.83584666</c:v>
                </c:pt>
                <c:pt idx="38">
                  <c:v>529847860.42698175</c:v>
                </c:pt>
                <c:pt idx="39">
                  <c:v>529896351.87236345</c:v>
                </c:pt>
                <c:pt idx="40">
                  <c:v>529669556.4080056</c:v>
                </c:pt>
                <c:pt idx="41">
                  <c:v>529729693.63309318</c:v>
                </c:pt>
                <c:pt idx="42">
                  <c:v>528680349.14213365</c:v>
                </c:pt>
                <c:pt idx="43">
                  <c:v>529323661.16213429</c:v>
                </c:pt>
                <c:pt idx="44">
                  <c:v>529336832.71893132</c:v>
                </c:pt>
                <c:pt idx="45">
                  <c:v>529230803.98529476</c:v>
                </c:pt>
                <c:pt idx="46">
                  <c:v>528972573.24877954</c:v>
                </c:pt>
                <c:pt idx="47">
                  <c:v>528797064.20776039</c:v>
                </c:pt>
                <c:pt idx="48">
                  <c:v>528579628.20395863</c:v>
                </c:pt>
                <c:pt idx="49">
                  <c:v>529247007.12728351</c:v>
                </c:pt>
                <c:pt idx="50">
                  <c:v>530168174.19596362</c:v>
                </c:pt>
                <c:pt idx="51">
                  <c:v>530509791.99738628</c:v>
                </c:pt>
                <c:pt idx="52">
                  <c:v>530743269.17604786</c:v>
                </c:pt>
                <c:pt idx="53">
                  <c:v>530905979.73479497</c:v>
                </c:pt>
                <c:pt idx="54">
                  <c:v>529441775.16383106</c:v>
                </c:pt>
                <c:pt idx="55">
                  <c:v>529556651.2274729</c:v>
                </c:pt>
                <c:pt idx="56">
                  <c:v>530245885.13360673</c:v>
                </c:pt>
                <c:pt idx="57">
                  <c:v>530734430.78748131</c:v>
                </c:pt>
                <c:pt idx="58">
                  <c:v>530886185.16081214</c:v>
                </c:pt>
                <c:pt idx="59">
                  <c:v>532098057.79503936</c:v>
                </c:pt>
                <c:pt idx="60">
                  <c:v>532167803.78591168</c:v>
                </c:pt>
                <c:pt idx="61">
                  <c:v>531697178.26928645</c:v>
                </c:pt>
                <c:pt idx="62">
                  <c:v>532708069.4467352</c:v>
                </c:pt>
                <c:pt idx="63">
                  <c:v>532542291.46758771</c:v>
                </c:pt>
                <c:pt idx="64">
                  <c:v>532609141.0916841</c:v>
                </c:pt>
                <c:pt idx="65">
                  <c:v>533759941.92983657</c:v>
                </c:pt>
                <c:pt idx="66">
                  <c:v>533624094.97973955</c:v>
                </c:pt>
                <c:pt idx="67">
                  <c:v>533918500.82679296</c:v>
                </c:pt>
                <c:pt idx="68">
                  <c:v>534655182.45626718</c:v>
                </c:pt>
                <c:pt idx="69">
                  <c:v>535152654.17503768</c:v>
                </c:pt>
                <c:pt idx="70">
                  <c:v>533777340.97994876</c:v>
                </c:pt>
                <c:pt idx="71">
                  <c:v>534517898.34619039</c:v>
                </c:pt>
                <c:pt idx="72">
                  <c:v>534745496.46653438</c:v>
                </c:pt>
                <c:pt idx="73">
                  <c:v>534713730.36439806</c:v>
                </c:pt>
                <c:pt idx="74">
                  <c:v>533992011.6505962</c:v>
                </c:pt>
                <c:pt idx="75">
                  <c:v>534065417.78825265</c:v>
                </c:pt>
                <c:pt idx="76">
                  <c:v>533908250.70935565</c:v>
                </c:pt>
                <c:pt idx="77">
                  <c:v>533900408.04540956</c:v>
                </c:pt>
                <c:pt idx="78">
                  <c:v>533370863.31686819</c:v>
                </c:pt>
                <c:pt idx="79">
                  <c:v>533347382.47291011</c:v>
                </c:pt>
                <c:pt idx="80">
                  <c:v>532893073.80027157</c:v>
                </c:pt>
                <c:pt idx="81">
                  <c:v>533023754.83476305</c:v>
                </c:pt>
                <c:pt idx="82">
                  <c:v>533156536.77428305</c:v>
                </c:pt>
                <c:pt idx="83">
                  <c:v>532727432.45278031</c:v>
                </c:pt>
                <c:pt idx="84">
                  <c:v>531908621.63883197</c:v>
                </c:pt>
                <c:pt idx="85">
                  <c:v>532433479.9564302</c:v>
                </c:pt>
                <c:pt idx="86">
                  <c:v>531828028.63664222</c:v>
                </c:pt>
                <c:pt idx="87">
                  <c:v>530654700.09728879</c:v>
                </c:pt>
                <c:pt idx="88">
                  <c:v>530403334.72944683</c:v>
                </c:pt>
                <c:pt idx="89">
                  <c:v>530351405.3331598</c:v>
                </c:pt>
                <c:pt idx="90">
                  <c:v>530037039.24613732</c:v>
                </c:pt>
                <c:pt idx="91">
                  <c:v>530049197.98927838</c:v>
                </c:pt>
                <c:pt idx="92">
                  <c:v>528792285.2778374</c:v>
                </c:pt>
                <c:pt idx="93">
                  <c:v>528191148.21923321</c:v>
                </c:pt>
                <c:pt idx="94">
                  <c:v>528060330.80928588</c:v>
                </c:pt>
                <c:pt idx="95">
                  <c:v>527467431.14368576</c:v>
                </c:pt>
                <c:pt idx="96">
                  <c:v>527856464.56978983</c:v>
                </c:pt>
                <c:pt idx="97">
                  <c:v>528799688.54737246</c:v>
                </c:pt>
                <c:pt idx="98">
                  <c:v>529415836.27841854</c:v>
                </c:pt>
                <c:pt idx="99">
                  <c:v>528449231.16751599</c:v>
                </c:pt>
                <c:pt idx="100">
                  <c:v>528528189.75826365</c:v>
                </c:pt>
              </c:numCache>
            </c:numRef>
          </c:val>
          <c:smooth val="0"/>
          <c:extLst>
            <c:ext xmlns:c16="http://schemas.microsoft.com/office/drawing/2014/chart" uri="{C3380CC4-5D6E-409C-BE32-E72D297353CC}">
              <c16:uniqueId val="{00000031-4F90-42A6-B9A2-43A647968390}"/>
            </c:ext>
          </c:extLst>
        </c:ser>
        <c:ser>
          <c:idx val="50"/>
          <c:order val="50"/>
          <c:spPr>
            <a:ln w="28575" cap="rnd">
              <a:solidFill>
                <a:schemeClr val="accent3">
                  <a:lumMod val="50000"/>
                  <a:lumOff val="50000"/>
                </a:schemeClr>
              </a:solidFill>
              <a:round/>
            </a:ln>
            <a:effectLst/>
          </c:spPr>
          <c:marker>
            <c:symbol val="none"/>
          </c:marker>
          <c:val>
            <c:numRef>
              <c:f>Montecarlo!$BL$10:$BL$110</c:f>
              <c:numCache>
                <c:formatCode>_ * #.##000_ ;_ * \-#.##000_ ;_ * "-"??_ ;_ @_ </c:formatCode>
                <c:ptCount val="101"/>
                <c:pt idx="0" formatCode="_(* #,##0.00_);_(* \(#,##0.00\);_(* &quot;-&quot;??_);_(@_)">
                  <c:v>529790650.02999997</c:v>
                </c:pt>
                <c:pt idx="1">
                  <c:v>530436051.31002271</c:v>
                </c:pt>
                <c:pt idx="2">
                  <c:v>529397216.09614384</c:v>
                </c:pt>
                <c:pt idx="3">
                  <c:v>529033205.50635797</c:v>
                </c:pt>
                <c:pt idx="4">
                  <c:v>528820142.25201654</c:v>
                </c:pt>
                <c:pt idx="5">
                  <c:v>529490535.27479583</c:v>
                </c:pt>
                <c:pt idx="6">
                  <c:v>529071730.78543133</c:v>
                </c:pt>
                <c:pt idx="7">
                  <c:v>530133866.73041499</c:v>
                </c:pt>
                <c:pt idx="8">
                  <c:v>530398891.81728071</c:v>
                </c:pt>
                <c:pt idx="9">
                  <c:v>529298730.21674573</c:v>
                </c:pt>
                <c:pt idx="10">
                  <c:v>529108576.21154666</c:v>
                </c:pt>
                <c:pt idx="11">
                  <c:v>529411230.86982393</c:v>
                </c:pt>
                <c:pt idx="12">
                  <c:v>529161596.04117095</c:v>
                </c:pt>
                <c:pt idx="13">
                  <c:v>528365537.23320705</c:v>
                </c:pt>
                <c:pt idx="14">
                  <c:v>528883556.98870152</c:v>
                </c:pt>
                <c:pt idx="15">
                  <c:v>528532287.50068051</c:v>
                </c:pt>
                <c:pt idx="16">
                  <c:v>528403285.74149621</c:v>
                </c:pt>
                <c:pt idx="17">
                  <c:v>527796195.84626895</c:v>
                </c:pt>
                <c:pt idx="18">
                  <c:v>528252770.49992722</c:v>
                </c:pt>
                <c:pt idx="19">
                  <c:v>527292596.79641342</c:v>
                </c:pt>
                <c:pt idx="20">
                  <c:v>527182235.7119388</c:v>
                </c:pt>
                <c:pt idx="21">
                  <c:v>526929424.9797793</c:v>
                </c:pt>
                <c:pt idx="22">
                  <c:v>526384685.21940774</c:v>
                </c:pt>
                <c:pt idx="23">
                  <c:v>525087197.5072664</c:v>
                </c:pt>
                <c:pt idx="24">
                  <c:v>524765860.25003648</c:v>
                </c:pt>
                <c:pt idx="25">
                  <c:v>524534029.70273137</c:v>
                </c:pt>
                <c:pt idx="26">
                  <c:v>524307076.99547875</c:v>
                </c:pt>
                <c:pt idx="27">
                  <c:v>523765274.26453096</c:v>
                </c:pt>
                <c:pt idx="28">
                  <c:v>524476852.9096083</c:v>
                </c:pt>
                <c:pt idx="29">
                  <c:v>524985806.63960969</c:v>
                </c:pt>
                <c:pt idx="30">
                  <c:v>525448380.67544693</c:v>
                </c:pt>
                <c:pt idx="31">
                  <c:v>524358787.81242061</c:v>
                </c:pt>
                <c:pt idx="32">
                  <c:v>523669803.49663854</c:v>
                </c:pt>
                <c:pt idx="33">
                  <c:v>522235106.83699328</c:v>
                </c:pt>
                <c:pt idx="34">
                  <c:v>521694571.0938136</c:v>
                </c:pt>
                <c:pt idx="35">
                  <c:v>521072569.94330835</c:v>
                </c:pt>
                <c:pt idx="36">
                  <c:v>521636538.00729179</c:v>
                </c:pt>
                <c:pt idx="37">
                  <c:v>520498409.51663333</c:v>
                </c:pt>
                <c:pt idx="38">
                  <c:v>520689625.9434706</c:v>
                </c:pt>
                <c:pt idx="39">
                  <c:v>520329968.78056514</c:v>
                </c:pt>
                <c:pt idx="40">
                  <c:v>520036739.41911924</c:v>
                </c:pt>
                <c:pt idx="41">
                  <c:v>520192507.23163176</c:v>
                </c:pt>
                <c:pt idx="42">
                  <c:v>519521132.94002914</c:v>
                </c:pt>
                <c:pt idx="43">
                  <c:v>519514605.47228754</c:v>
                </c:pt>
                <c:pt idx="44">
                  <c:v>519996992.74060357</c:v>
                </c:pt>
                <c:pt idx="45">
                  <c:v>519514025.75800425</c:v>
                </c:pt>
                <c:pt idx="46">
                  <c:v>519132300.78415865</c:v>
                </c:pt>
                <c:pt idx="47">
                  <c:v>519222628.4115352</c:v>
                </c:pt>
                <c:pt idx="48">
                  <c:v>519378885.53825778</c:v>
                </c:pt>
                <c:pt idx="49">
                  <c:v>518928187.41458029</c:v>
                </c:pt>
                <c:pt idx="50">
                  <c:v>519016002.82877624</c:v>
                </c:pt>
                <c:pt idx="51">
                  <c:v>518871853.67363536</c:v>
                </c:pt>
                <c:pt idx="52">
                  <c:v>518179566.51122797</c:v>
                </c:pt>
                <c:pt idx="53">
                  <c:v>518416799.25710565</c:v>
                </c:pt>
                <c:pt idx="54">
                  <c:v>518488608.95307368</c:v>
                </c:pt>
                <c:pt idx="55">
                  <c:v>518714647.58181459</c:v>
                </c:pt>
                <c:pt idx="56">
                  <c:v>517826915.20918763</c:v>
                </c:pt>
                <c:pt idx="57">
                  <c:v>517196863.47071642</c:v>
                </c:pt>
                <c:pt idx="58">
                  <c:v>516211862.66976947</c:v>
                </c:pt>
                <c:pt idx="59">
                  <c:v>515693762.7164464</c:v>
                </c:pt>
                <c:pt idx="60">
                  <c:v>515404054.6854887</c:v>
                </c:pt>
                <c:pt idx="61">
                  <c:v>515082151.48701215</c:v>
                </c:pt>
                <c:pt idx="62">
                  <c:v>515477461.02978736</c:v>
                </c:pt>
                <c:pt idx="63">
                  <c:v>516189391.61521</c:v>
                </c:pt>
                <c:pt idx="64">
                  <c:v>516520468.07412302</c:v>
                </c:pt>
                <c:pt idx="65">
                  <c:v>517209784.24448538</c:v>
                </c:pt>
                <c:pt idx="66">
                  <c:v>517628896.29557073</c:v>
                </c:pt>
                <c:pt idx="67">
                  <c:v>517503890.37504369</c:v>
                </c:pt>
                <c:pt idx="68">
                  <c:v>517922501.46792334</c:v>
                </c:pt>
                <c:pt idx="69">
                  <c:v>517078005.53410298</c:v>
                </c:pt>
                <c:pt idx="70">
                  <c:v>517219764.00382745</c:v>
                </c:pt>
                <c:pt idx="71">
                  <c:v>517542541.58613908</c:v>
                </c:pt>
                <c:pt idx="72">
                  <c:v>516896336.99014837</c:v>
                </c:pt>
                <c:pt idx="73">
                  <c:v>516466098.01522952</c:v>
                </c:pt>
                <c:pt idx="74">
                  <c:v>516411535.65798658</c:v>
                </c:pt>
                <c:pt idx="75">
                  <c:v>516557674.73878199</c:v>
                </c:pt>
                <c:pt idx="76">
                  <c:v>516535229.77437097</c:v>
                </c:pt>
                <c:pt idx="77">
                  <c:v>515769592.28070635</c:v>
                </c:pt>
                <c:pt idx="78">
                  <c:v>516135854.55610502</c:v>
                </c:pt>
                <c:pt idx="79">
                  <c:v>516014935.51187128</c:v>
                </c:pt>
                <c:pt idx="80">
                  <c:v>515091211.55460364</c:v>
                </c:pt>
                <c:pt idx="81">
                  <c:v>514128862.6298421</c:v>
                </c:pt>
                <c:pt idx="82">
                  <c:v>514897092.01753193</c:v>
                </c:pt>
                <c:pt idx="83">
                  <c:v>515375829.4265874</c:v>
                </c:pt>
                <c:pt idx="84">
                  <c:v>515703383.85694253</c:v>
                </c:pt>
                <c:pt idx="85">
                  <c:v>515898205.00723809</c:v>
                </c:pt>
                <c:pt idx="86">
                  <c:v>516558274.12456495</c:v>
                </c:pt>
                <c:pt idx="87">
                  <c:v>517066828.97531122</c:v>
                </c:pt>
                <c:pt idx="88">
                  <c:v>517418548.33039957</c:v>
                </c:pt>
                <c:pt idx="89">
                  <c:v>517534835.38788694</c:v>
                </c:pt>
                <c:pt idx="90">
                  <c:v>518269584.69183069</c:v>
                </c:pt>
                <c:pt idx="91">
                  <c:v>517908193.96126431</c:v>
                </c:pt>
                <c:pt idx="92">
                  <c:v>518144970.79382038</c:v>
                </c:pt>
                <c:pt idx="93">
                  <c:v>518564853.76361632</c:v>
                </c:pt>
                <c:pt idx="94">
                  <c:v>518463942.0570116</c:v>
                </c:pt>
                <c:pt idx="95">
                  <c:v>518379407.84569061</c:v>
                </c:pt>
                <c:pt idx="96">
                  <c:v>519497831.91661292</c:v>
                </c:pt>
                <c:pt idx="97">
                  <c:v>519434359.6501742</c:v>
                </c:pt>
                <c:pt idx="98">
                  <c:v>518917185.54847509</c:v>
                </c:pt>
                <c:pt idx="99">
                  <c:v>520146414.12471229</c:v>
                </c:pt>
                <c:pt idx="100">
                  <c:v>520513104.51641393</c:v>
                </c:pt>
              </c:numCache>
            </c:numRef>
          </c:val>
          <c:smooth val="0"/>
          <c:extLst>
            <c:ext xmlns:c16="http://schemas.microsoft.com/office/drawing/2014/chart" uri="{C3380CC4-5D6E-409C-BE32-E72D297353CC}">
              <c16:uniqueId val="{00000032-4F90-42A6-B9A2-43A647968390}"/>
            </c:ext>
          </c:extLst>
        </c:ser>
        <c:ser>
          <c:idx val="51"/>
          <c:order val="51"/>
          <c:spPr>
            <a:ln w="28575" cap="rnd">
              <a:solidFill>
                <a:schemeClr val="accent4">
                  <a:lumMod val="50000"/>
                  <a:lumOff val="50000"/>
                </a:schemeClr>
              </a:solidFill>
              <a:round/>
            </a:ln>
            <a:effectLst/>
          </c:spPr>
          <c:marker>
            <c:symbol val="none"/>
          </c:marker>
          <c:val>
            <c:numRef>
              <c:f>Montecarlo!$BM$10:$BM$110</c:f>
              <c:numCache>
                <c:formatCode>_ * #.##000_ ;_ * \-#.##000_ ;_ * "-"??_ ;_ @_ </c:formatCode>
                <c:ptCount val="101"/>
                <c:pt idx="0" formatCode="_(* #,##0.00_);_(* \(#,##0.00\);_(* &quot;-&quot;??_);_(@_)">
                  <c:v>529790650.02999997</c:v>
                </c:pt>
                <c:pt idx="1">
                  <c:v>530259113.9293955</c:v>
                </c:pt>
                <c:pt idx="2">
                  <c:v>530431525.44890785</c:v>
                </c:pt>
                <c:pt idx="3">
                  <c:v>529670680.85821933</c:v>
                </c:pt>
                <c:pt idx="4">
                  <c:v>530613224.52268106</c:v>
                </c:pt>
                <c:pt idx="5">
                  <c:v>530679271.30775112</c:v>
                </c:pt>
                <c:pt idx="6">
                  <c:v>530967198.44652694</c:v>
                </c:pt>
                <c:pt idx="7">
                  <c:v>530029443.66647905</c:v>
                </c:pt>
                <c:pt idx="8">
                  <c:v>529744197.46749794</c:v>
                </c:pt>
                <c:pt idx="9">
                  <c:v>529043339.16771215</c:v>
                </c:pt>
                <c:pt idx="10">
                  <c:v>528764351.80541724</c:v>
                </c:pt>
                <c:pt idx="11">
                  <c:v>528859281.82780612</c:v>
                </c:pt>
                <c:pt idx="12">
                  <c:v>528909245.67818958</c:v>
                </c:pt>
                <c:pt idx="13">
                  <c:v>528662702.2184307</c:v>
                </c:pt>
                <c:pt idx="14">
                  <c:v>528762604.23031688</c:v>
                </c:pt>
                <c:pt idx="15">
                  <c:v>527997781.3235032</c:v>
                </c:pt>
                <c:pt idx="16">
                  <c:v>527604182.38802868</c:v>
                </c:pt>
                <c:pt idx="17">
                  <c:v>527117703.19329464</c:v>
                </c:pt>
                <c:pt idx="18">
                  <c:v>528757300.33475298</c:v>
                </c:pt>
                <c:pt idx="19">
                  <c:v>528455418.48523349</c:v>
                </c:pt>
                <c:pt idx="20">
                  <c:v>528921345.75248086</c:v>
                </c:pt>
                <c:pt idx="21">
                  <c:v>528681616.24691123</c:v>
                </c:pt>
                <c:pt idx="22">
                  <c:v>529212258.36038011</c:v>
                </c:pt>
                <c:pt idx="23">
                  <c:v>528895735.9532941</c:v>
                </c:pt>
                <c:pt idx="24">
                  <c:v>529641282.32459486</c:v>
                </c:pt>
                <c:pt idx="25">
                  <c:v>528873683.43297237</c:v>
                </c:pt>
                <c:pt idx="26">
                  <c:v>529763812.3325116</c:v>
                </c:pt>
                <c:pt idx="27">
                  <c:v>528923350.19122034</c:v>
                </c:pt>
                <c:pt idx="28">
                  <c:v>528257666.50132579</c:v>
                </c:pt>
                <c:pt idx="29">
                  <c:v>528375423.91120487</c:v>
                </c:pt>
                <c:pt idx="30">
                  <c:v>528119481.98236865</c:v>
                </c:pt>
                <c:pt idx="31">
                  <c:v>528607749.61941952</c:v>
                </c:pt>
                <c:pt idx="32">
                  <c:v>528583314.63458401</c:v>
                </c:pt>
                <c:pt idx="33">
                  <c:v>528547556.76296186</c:v>
                </c:pt>
                <c:pt idx="34">
                  <c:v>530172892.87563831</c:v>
                </c:pt>
                <c:pt idx="35">
                  <c:v>529697950.45446515</c:v>
                </c:pt>
                <c:pt idx="36">
                  <c:v>529814859.54732317</c:v>
                </c:pt>
                <c:pt idx="37">
                  <c:v>529851288.71827567</c:v>
                </c:pt>
                <c:pt idx="38">
                  <c:v>530080457.11349773</c:v>
                </c:pt>
                <c:pt idx="39">
                  <c:v>530667826.43261981</c:v>
                </c:pt>
                <c:pt idx="40">
                  <c:v>531057422.80588335</c:v>
                </c:pt>
                <c:pt idx="41">
                  <c:v>532395228.02278244</c:v>
                </c:pt>
                <c:pt idx="42">
                  <c:v>531907853.59864849</c:v>
                </c:pt>
                <c:pt idx="43">
                  <c:v>531118715.95397788</c:v>
                </c:pt>
                <c:pt idx="44">
                  <c:v>530900259.02830344</c:v>
                </c:pt>
                <c:pt idx="45">
                  <c:v>531290491.22297245</c:v>
                </c:pt>
                <c:pt idx="46">
                  <c:v>531408682.24958432</c:v>
                </c:pt>
                <c:pt idx="47">
                  <c:v>531534478.24786454</c:v>
                </c:pt>
                <c:pt idx="48">
                  <c:v>531729866.7440961</c:v>
                </c:pt>
                <c:pt idx="49">
                  <c:v>531293676.30725825</c:v>
                </c:pt>
                <c:pt idx="50">
                  <c:v>531384720.38429832</c:v>
                </c:pt>
                <c:pt idx="51">
                  <c:v>531493668.79882312</c:v>
                </c:pt>
                <c:pt idx="52">
                  <c:v>532761266.12192321</c:v>
                </c:pt>
                <c:pt idx="53">
                  <c:v>533214232.99962425</c:v>
                </c:pt>
                <c:pt idx="54">
                  <c:v>533565671.41092771</c:v>
                </c:pt>
                <c:pt idx="55">
                  <c:v>533391229.12945092</c:v>
                </c:pt>
                <c:pt idx="56">
                  <c:v>533269174.46209329</c:v>
                </c:pt>
                <c:pt idx="57">
                  <c:v>532962607.67458946</c:v>
                </c:pt>
                <c:pt idx="58">
                  <c:v>533251787.0992074</c:v>
                </c:pt>
                <c:pt idx="59">
                  <c:v>532909416.1095041</c:v>
                </c:pt>
                <c:pt idx="60">
                  <c:v>533715048.60979778</c:v>
                </c:pt>
                <c:pt idx="61">
                  <c:v>534492111.64848953</c:v>
                </c:pt>
                <c:pt idx="62">
                  <c:v>535078897.68756866</c:v>
                </c:pt>
                <c:pt idx="63">
                  <c:v>534636692.47756195</c:v>
                </c:pt>
                <c:pt idx="64">
                  <c:v>535301059.15772659</c:v>
                </c:pt>
                <c:pt idx="65">
                  <c:v>535758577.89350402</c:v>
                </c:pt>
                <c:pt idx="66">
                  <c:v>535338859.73033834</c:v>
                </c:pt>
                <c:pt idx="67">
                  <c:v>535395992.81406128</c:v>
                </c:pt>
                <c:pt idx="68">
                  <c:v>536095365.24332565</c:v>
                </c:pt>
                <c:pt idx="69">
                  <c:v>536679168.05866337</c:v>
                </c:pt>
                <c:pt idx="70">
                  <c:v>536058220.80531406</c:v>
                </c:pt>
                <c:pt idx="71">
                  <c:v>535587054.42784721</c:v>
                </c:pt>
                <c:pt idx="72">
                  <c:v>535827481.74875033</c:v>
                </c:pt>
                <c:pt idx="73">
                  <c:v>535027734.37035185</c:v>
                </c:pt>
                <c:pt idx="74">
                  <c:v>534600432.91435069</c:v>
                </c:pt>
                <c:pt idx="75">
                  <c:v>534765818.53220141</c:v>
                </c:pt>
                <c:pt idx="76">
                  <c:v>533958391.79314482</c:v>
                </c:pt>
                <c:pt idx="77">
                  <c:v>533013732.56628168</c:v>
                </c:pt>
                <c:pt idx="78">
                  <c:v>532576282.51311314</c:v>
                </c:pt>
                <c:pt idx="79">
                  <c:v>532841614.9933601</c:v>
                </c:pt>
                <c:pt idx="80">
                  <c:v>533286545.9580766</c:v>
                </c:pt>
                <c:pt idx="81">
                  <c:v>533117465.44546968</c:v>
                </c:pt>
                <c:pt idx="82">
                  <c:v>532385491.86583191</c:v>
                </c:pt>
                <c:pt idx="83">
                  <c:v>533593087.43758404</c:v>
                </c:pt>
                <c:pt idx="84">
                  <c:v>534004208.19462019</c:v>
                </c:pt>
                <c:pt idx="85">
                  <c:v>535275607.77755481</c:v>
                </c:pt>
                <c:pt idx="86">
                  <c:v>534845468.36874032</c:v>
                </c:pt>
                <c:pt idx="87">
                  <c:v>535128562.80396748</c:v>
                </c:pt>
                <c:pt idx="88">
                  <c:v>534802377.11696273</c:v>
                </c:pt>
                <c:pt idx="89">
                  <c:v>533900762.59824222</c:v>
                </c:pt>
                <c:pt idx="90">
                  <c:v>534199204.26923603</c:v>
                </c:pt>
                <c:pt idx="91">
                  <c:v>534155577.96826315</c:v>
                </c:pt>
                <c:pt idx="92">
                  <c:v>534233941.89773035</c:v>
                </c:pt>
                <c:pt idx="93">
                  <c:v>535093328.37950104</c:v>
                </c:pt>
                <c:pt idx="94">
                  <c:v>535358267.01335752</c:v>
                </c:pt>
                <c:pt idx="95">
                  <c:v>535441088.54911524</c:v>
                </c:pt>
                <c:pt idx="96">
                  <c:v>535680772.01965833</c:v>
                </c:pt>
                <c:pt idx="97">
                  <c:v>535526958.61446857</c:v>
                </c:pt>
                <c:pt idx="98">
                  <c:v>534896566.94794053</c:v>
                </c:pt>
                <c:pt idx="99">
                  <c:v>534854363.41465873</c:v>
                </c:pt>
                <c:pt idx="100">
                  <c:v>535454996.67819315</c:v>
                </c:pt>
              </c:numCache>
            </c:numRef>
          </c:val>
          <c:smooth val="0"/>
          <c:extLst>
            <c:ext xmlns:c16="http://schemas.microsoft.com/office/drawing/2014/chart" uri="{C3380CC4-5D6E-409C-BE32-E72D297353CC}">
              <c16:uniqueId val="{00000033-4F90-42A6-B9A2-43A647968390}"/>
            </c:ext>
          </c:extLst>
        </c:ser>
        <c:ser>
          <c:idx val="52"/>
          <c:order val="52"/>
          <c:spPr>
            <a:ln w="28575" cap="rnd">
              <a:solidFill>
                <a:schemeClr val="accent5">
                  <a:lumMod val="50000"/>
                  <a:lumOff val="50000"/>
                </a:schemeClr>
              </a:solidFill>
              <a:round/>
            </a:ln>
            <a:effectLst/>
          </c:spPr>
          <c:marker>
            <c:symbol val="none"/>
          </c:marker>
          <c:val>
            <c:numRef>
              <c:f>Montecarlo!$BN$10:$BN$110</c:f>
              <c:numCache>
                <c:formatCode>_ * #.##000_ ;_ * \-#.##000_ ;_ * "-"??_ ;_ @_ </c:formatCode>
                <c:ptCount val="101"/>
                <c:pt idx="0" formatCode="_(* #,##0.00_);_(* \(#,##0.00\);_(* &quot;-&quot;??_);_(@_)">
                  <c:v>529790650.02999997</c:v>
                </c:pt>
                <c:pt idx="1">
                  <c:v>530107457.95973474</c:v>
                </c:pt>
                <c:pt idx="2">
                  <c:v>530312549.01877981</c:v>
                </c:pt>
                <c:pt idx="3">
                  <c:v>530724789.99767339</c:v>
                </c:pt>
                <c:pt idx="4">
                  <c:v>530693468.25131083</c:v>
                </c:pt>
                <c:pt idx="5">
                  <c:v>530976477.83130717</c:v>
                </c:pt>
                <c:pt idx="6">
                  <c:v>532303442.73489767</c:v>
                </c:pt>
                <c:pt idx="7">
                  <c:v>531220692.85517681</c:v>
                </c:pt>
                <c:pt idx="8">
                  <c:v>531103328.89728004</c:v>
                </c:pt>
                <c:pt idx="9">
                  <c:v>531427149.1995728</c:v>
                </c:pt>
                <c:pt idx="10">
                  <c:v>530943132.0132997</c:v>
                </c:pt>
                <c:pt idx="11">
                  <c:v>530856743.06822908</c:v>
                </c:pt>
                <c:pt idx="12">
                  <c:v>530206853.1005609</c:v>
                </c:pt>
                <c:pt idx="13">
                  <c:v>528903151.23873371</c:v>
                </c:pt>
                <c:pt idx="14">
                  <c:v>529247339.14654082</c:v>
                </c:pt>
                <c:pt idx="15">
                  <c:v>528905946.37785542</c:v>
                </c:pt>
                <c:pt idx="16">
                  <c:v>527867688.83451962</c:v>
                </c:pt>
                <c:pt idx="17">
                  <c:v>527862756.95450443</c:v>
                </c:pt>
                <c:pt idx="18">
                  <c:v>528241165.29955161</c:v>
                </c:pt>
                <c:pt idx="19">
                  <c:v>528126755.06620312</c:v>
                </c:pt>
                <c:pt idx="20">
                  <c:v>528714311.7357738</c:v>
                </c:pt>
                <c:pt idx="21">
                  <c:v>529001509.57311589</c:v>
                </c:pt>
                <c:pt idx="22">
                  <c:v>529176717.85997647</c:v>
                </c:pt>
                <c:pt idx="23">
                  <c:v>528658842.51979822</c:v>
                </c:pt>
                <c:pt idx="24">
                  <c:v>528007983.67243272</c:v>
                </c:pt>
                <c:pt idx="25">
                  <c:v>528800432.1364997</c:v>
                </c:pt>
                <c:pt idx="26">
                  <c:v>528487925.4954741</c:v>
                </c:pt>
                <c:pt idx="27">
                  <c:v>528110012.22947407</c:v>
                </c:pt>
                <c:pt idx="28">
                  <c:v>527274201.5510385</c:v>
                </c:pt>
                <c:pt idx="29">
                  <c:v>528889911.24389118</c:v>
                </c:pt>
                <c:pt idx="30">
                  <c:v>529977047.40969056</c:v>
                </c:pt>
                <c:pt idx="31">
                  <c:v>529918717.81245655</c:v>
                </c:pt>
                <c:pt idx="32">
                  <c:v>529636267.36375517</c:v>
                </c:pt>
                <c:pt idx="33">
                  <c:v>529457569.95485693</c:v>
                </c:pt>
                <c:pt idx="34">
                  <c:v>529845468.44563055</c:v>
                </c:pt>
                <c:pt idx="35">
                  <c:v>529705078.85057437</c:v>
                </c:pt>
                <c:pt idx="36">
                  <c:v>528973359.75100005</c:v>
                </c:pt>
                <c:pt idx="37">
                  <c:v>528731650.55883938</c:v>
                </c:pt>
                <c:pt idx="38">
                  <c:v>528806896.47314644</c:v>
                </c:pt>
                <c:pt idx="39">
                  <c:v>527773565.96371073</c:v>
                </c:pt>
                <c:pt idx="40">
                  <c:v>527157813.87395161</c:v>
                </c:pt>
                <c:pt idx="41">
                  <c:v>527183166.92415321</c:v>
                </c:pt>
                <c:pt idx="42">
                  <c:v>526569981.71992958</c:v>
                </c:pt>
                <c:pt idx="43">
                  <c:v>526851662.15688854</c:v>
                </c:pt>
                <c:pt idx="44">
                  <c:v>526919073.64030159</c:v>
                </c:pt>
                <c:pt idx="45">
                  <c:v>527471589.26095307</c:v>
                </c:pt>
                <c:pt idx="46">
                  <c:v>528142761.19227904</c:v>
                </c:pt>
                <c:pt idx="47">
                  <c:v>527900973.31478786</c:v>
                </c:pt>
                <c:pt idx="48">
                  <c:v>527805641.6978175</c:v>
                </c:pt>
                <c:pt idx="49">
                  <c:v>527075464.24217212</c:v>
                </c:pt>
                <c:pt idx="50">
                  <c:v>527081505.94610304</c:v>
                </c:pt>
                <c:pt idx="51">
                  <c:v>527703673.48052144</c:v>
                </c:pt>
                <c:pt idx="52">
                  <c:v>527089007.17711043</c:v>
                </c:pt>
                <c:pt idx="53">
                  <c:v>527433763.16577494</c:v>
                </c:pt>
                <c:pt idx="54">
                  <c:v>527524572.92285919</c:v>
                </c:pt>
                <c:pt idx="55">
                  <c:v>528520799.65962332</c:v>
                </c:pt>
                <c:pt idx="56">
                  <c:v>528775134.16639853</c:v>
                </c:pt>
                <c:pt idx="57">
                  <c:v>528705453.20394558</c:v>
                </c:pt>
                <c:pt idx="58">
                  <c:v>529234259.62752646</c:v>
                </c:pt>
                <c:pt idx="59">
                  <c:v>529504504.65232664</c:v>
                </c:pt>
                <c:pt idx="60">
                  <c:v>529931406.97149009</c:v>
                </c:pt>
                <c:pt idx="61">
                  <c:v>530843593.02973402</c:v>
                </c:pt>
                <c:pt idx="62">
                  <c:v>531552498.05027515</c:v>
                </c:pt>
                <c:pt idx="63">
                  <c:v>530957459.04148823</c:v>
                </c:pt>
                <c:pt idx="64">
                  <c:v>531866555.00114936</c:v>
                </c:pt>
                <c:pt idx="65">
                  <c:v>532356240.97355288</c:v>
                </c:pt>
                <c:pt idx="66">
                  <c:v>532901516.38469976</c:v>
                </c:pt>
                <c:pt idx="67">
                  <c:v>533436497.20008254</c:v>
                </c:pt>
                <c:pt idx="68">
                  <c:v>534384416.44172329</c:v>
                </c:pt>
                <c:pt idx="69">
                  <c:v>534640080.64850384</c:v>
                </c:pt>
                <c:pt idx="70">
                  <c:v>533640850.58773011</c:v>
                </c:pt>
                <c:pt idx="71">
                  <c:v>534259406.47397238</c:v>
                </c:pt>
                <c:pt idx="72">
                  <c:v>534348287.28144765</c:v>
                </c:pt>
                <c:pt idx="73">
                  <c:v>534827690.90424621</c:v>
                </c:pt>
                <c:pt idx="74">
                  <c:v>534850395.69854504</c:v>
                </c:pt>
                <c:pt idx="75">
                  <c:v>535408316.21615708</c:v>
                </c:pt>
                <c:pt idx="76">
                  <c:v>536023294.28215253</c:v>
                </c:pt>
                <c:pt idx="77">
                  <c:v>535423678.75999856</c:v>
                </c:pt>
                <c:pt idx="78">
                  <c:v>536115194.89021009</c:v>
                </c:pt>
                <c:pt idx="79">
                  <c:v>536107435.1997264</c:v>
                </c:pt>
                <c:pt idx="80">
                  <c:v>535857293.96345448</c:v>
                </c:pt>
                <c:pt idx="81">
                  <c:v>535460634.74529505</c:v>
                </c:pt>
                <c:pt idx="82">
                  <c:v>535741905.46881866</c:v>
                </c:pt>
                <c:pt idx="83">
                  <c:v>535517031.564614</c:v>
                </c:pt>
                <c:pt idx="84">
                  <c:v>536874776.15442312</c:v>
                </c:pt>
                <c:pt idx="85">
                  <c:v>537062590.77408016</c:v>
                </c:pt>
                <c:pt idx="86">
                  <c:v>536302306.24626166</c:v>
                </c:pt>
                <c:pt idx="87">
                  <c:v>536485438.44804156</c:v>
                </c:pt>
                <c:pt idx="88">
                  <c:v>536949724.88525701</c:v>
                </c:pt>
                <c:pt idx="89">
                  <c:v>537693261.47680211</c:v>
                </c:pt>
                <c:pt idx="90">
                  <c:v>536490584.60917473</c:v>
                </c:pt>
                <c:pt idx="91">
                  <c:v>536241115.6016863</c:v>
                </c:pt>
                <c:pt idx="92">
                  <c:v>535958580.38309419</c:v>
                </c:pt>
                <c:pt idx="93">
                  <c:v>537525897.54971838</c:v>
                </c:pt>
                <c:pt idx="94">
                  <c:v>537541598.09710312</c:v>
                </c:pt>
                <c:pt idx="95">
                  <c:v>537828423.70522857</c:v>
                </c:pt>
                <c:pt idx="96">
                  <c:v>537353502.1564492</c:v>
                </c:pt>
                <c:pt idx="97">
                  <c:v>537488617.51446843</c:v>
                </c:pt>
                <c:pt idx="98">
                  <c:v>537579996.85786879</c:v>
                </c:pt>
                <c:pt idx="99">
                  <c:v>536205304.82653499</c:v>
                </c:pt>
                <c:pt idx="100">
                  <c:v>536777226.81715304</c:v>
                </c:pt>
              </c:numCache>
            </c:numRef>
          </c:val>
          <c:smooth val="0"/>
          <c:extLst>
            <c:ext xmlns:c16="http://schemas.microsoft.com/office/drawing/2014/chart" uri="{C3380CC4-5D6E-409C-BE32-E72D297353CC}">
              <c16:uniqueId val="{00000034-4F90-42A6-B9A2-43A647968390}"/>
            </c:ext>
          </c:extLst>
        </c:ser>
        <c:ser>
          <c:idx val="53"/>
          <c:order val="53"/>
          <c:spPr>
            <a:ln w="28575" cap="rnd">
              <a:solidFill>
                <a:schemeClr val="accent6">
                  <a:lumMod val="50000"/>
                  <a:lumOff val="50000"/>
                </a:schemeClr>
              </a:solidFill>
              <a:round/>
            </a:ln>
            <a:effectLst/>
          </c:spPr>
          <c:marker>
            <c:symbol val="none"/>
          </c:marker>
          <c:val>
            <c:numRef>
              <c:f>Montecarlo!$BO$10:$BO$110</c:f>
              <c:numCache>
                <c:formatCode>_ * #.##000_ ;_ * \-#.##000_ ;_ * "-"??_ ;_ @_ </c:formatCode>
                <c:ptCount val="101"/>
                <c:pt idx="0" formatCode="_(* #,##0.00_);_(* \(#,##0.00\);_(* &quot;-&quot;??_);_(@_)">
                  <c:v>529790650.02999997</c:v>
                </c:pt>
                <c:pt idx="1">
                  <c:v>528931243.52205735</c:v>
                </c:pt>
                <c:pt idx="2">
                  <c:v>529391842.46813887</c:v>
                </c:pt>
                <c:pt idx="3">
                  <c:v>529273758.88064903</c:v>
                </c:pt>
                <c:pt idx="4">
                  <c:v>529689098.80145156</c:v>
                </c:pt>
                <c:pt idx="5">
                  <c:v>530152975.49917591</c:v>
                </c:pt>
                <c:pt idx="6">
                  <c:v>529783467.03055698</c:v>
                </c:pt>
                <c:pt idx="7">
                  <c:v>529424211.31141561</c:v>
                </c:pt>
                <c:pt idx="8">
                  <c:v>530087587.41126305</c:v>
                </c:pt>
                <c:pt idx="9">
                  <c:v>529564030.48075753</c:v>
                </c:pt>
                <c:pt idx="10">
                  <c:v>529158775.83685434</c:v>
                </c:pt>
                <c:pt idx="11">
                  <c:v>529153376.5195086</c:v>
                </c:pt>
                <c:pt idx="12">
                  <c:v>530942844.83300316</c:v>
                </c:pt>
                <c:pt idx="13">
                  <c:v>531220945.4945159</c:v>
                </c:pt>
                <c:pt idx="14">
                  <c:v>531548413.84660089</c:v>
                </c:pt>
                <c:pt idx="15">
                  <c:v>530985952.42053825</c:v>
                </c:pt>
                <c:pt idx="16">
                  <c:v>531459905.69398814</c:v>
                </c:pt>
                <c:pt idx="17">
                  <c:v>531783734.05308074</c:v>
                </c:pt>
                <c:pt idx="18">
                  <c:v>532370758.68230832</c:v>
                </c:pt>
                <c:pt idx="19">
                  <c:v>532235308.85314542</c:v>
                </c:pt>
                <c:pt idx="20">
                  <c:v>532579383.20391381</c:v>
                </c:pt>
                <c:pt idx="21">
                  <c:v>531209243.83037156</c:v>
                </c:pt>
                <c:pt idx="22">
                  <c:v>531674042.86022836</c:v>
                </c:pt>
                <c:pt idx="23">
                  <c:v>530693559.88701397</c:v>
                </c:pt>
                <c:pt idx="24">
                  <c:v>530960702.92367232</c:v>
                </c:pt>
                <c:pt idx="25">
                  <c:v>530703765.56266069</c:v>
                </c:pt>
                <c:pt idx="26">
                  <c:v>530044234.72921818</c:v>
                </c:pt>
                <c:pt idx="27">
                  <c:v>530445117.76746511</c:v>
                </c:pt>
                <c:pt idx="28">
                  <c:v>530954787.17543495</c:v>
                </c:pt>
                <c:pt idx="29">
                  <c:v>530403154.52250552</c:v>
                </c:pt>
                <c:pt idx="30">
                  <c:v>530437823.48470896</c:v>
                </c:pt>
                <c:pt idx="31">
                  <c:v>531064117.52726728</c:v>
                </c:pt>
                <c:pt idx="32">
                  <c:v>529504638.71122968</c:v>
                </c:pt>
                <c:pt idx="33">
                  <c:v>529500166.0016675</c:v>
                </c:pt>
                <c:pt idx="34">
                  <c:v>529522504.49502838</c:v>
                </c:pt>
                <c:pt idx="35">
                  <c:v>531101811.14191914</c:v>
                </c:pt>
                <c:pt idx="36">
                  <c:v>530548276.02433956</c:v>
                </c:pt>
                <c:pt idx="37">
                  <c:v>531587646.85344452</c:v>
                </c:pt>
                <c:pt idx="38">
                  <c:v>530779496.17752397</c:v>
                </c:pt>
                <c:pt idx="39">
                  <c:v>530046961.41995972</c:v>
                </c:pt>
                <c:pt idx="40">
                  <c:v>530692142.46134567</c:v>
                </c:pt>
                <c:pt idx="41">
                  <c:v>530838732.26653713</c:v>
                </c:pt>
                <c:pt idx="42">
                  <c:v>530647449.6230849</c:v>
                </c:pt>
                <c:pt idx="43">
                  <c:v>530811843.25604731</c:v>
                </c:pt>
                <c:pt idx="44">
                  <c:v>530586083.45906383</c:v>
                </c:pt>
                <c:pt idx="45">
                  <c:v>530558788.0490104</c:v>
                </c:pt>
                <c:pt idx="46">
                  <c:v>531015362.57297933</c:v>
                </c:pt>
                <c:pt idx="47">
                  <c:v>531570997.8973918</c:v>
                </c:pt>
                <c:pt idx="48">
                  <c:v>531758022.57333857</c:v>
                </c:pt>
                <c:pt idx="49">
                  <c:v>531801952.01177025</c:v>
                </c:pt>
                <c:pt idx="50">
                  <c:v>531260903.91865951</c:v>
                </c:pt>
                <c:pt idx="51">
                  <c:v>530898623.33628547</c:v>
                </c:pt>
                <c:pt idx="52">
                  <c:v>531000030.25549257</c:v>
                </c:pt>
                <c:pt idx="53">
                  <c:v>531242246.68697637</c:v>
                </c:pt>
                <c:pt idx="54">
                  <c:v>530576069.97051364</c:v>
                </c:pt>
                <c:pt idx="55">
                  <c:v>531308232.2519694</c:v>
                </c:pt>
                <c:pt idx="56">
                  <c:v>531250856.5669018</c:v>
                </c:pt>
                <c:pt idx="57">
                  <c:v>532431455.83490098</c:v>
                </c:pt>
                <c:pt idx="58">
                  <c:v>531805713.57314211</c:v>
                </c:pt>
                <c:pt idx="59">
                  <c:v>531539495.65927196</c:v>
                </c:pt>
                <c:pt idx="60">
                  <c:v>530506340.51113653</c:v>
                </c:pt>
                <c:pt idx="61">
                  <c:v>531432542.65373039</c:v>
                </c:pt>
                <c:pt idx="62">
                  <c:v>530971589.28374428</c:v>
                </c:pt>
                <c:pt idx="63">
                  <c:v>529552327.43610829</c:v>
                </c:pt>
                <c:pt idx="64">
                  <c:v>529336450.16970396</c:v>
                </c:pt>
                <c:pt idx="65">
                  <c:v>528864680.76246351</c:v>
                </c:pt>
                <c:pt idx="66">
                  <c:v>528061793.44049263</c:v>
                </c:pt>
                <c:pt idx="67">
                  <c:v>528078040.92223853</c:v>
                </c:pt>
                <c:pt idx="68">
                  <c:v>528444357.97765064</c:v>
                </c:pt>
                <c:pt idx="69">
                  <c:v>527367160.09451836</c:v>
                </c:pt>
                <c:pt idx="70">
                  <c:v>527324837.02241957</c:v>
                </c:pt>
                <c:pt idx="71">
                  <c:v>527262008.21565765</c:v>
                </c:pt>
                <c:pt idx="72">
                  <c:v>526343126.06139445</c:v>
                </c:pt>
                <c:pt idx="73">
                  <c:v>526856199.50539809</c:v>
                </c:pt>
                <c:pt idx="74">
                  <c:v>528379061.07204831</c:v>
                </c:pt>
                <c:pt idx="75">
                  <c:v>528497725.5570789</c:v>
                </c:pt>
                <c:pt idx="76">
                  <c:v>530037999.71803325</c:v>
                </c:pt>
                <c:pt idx="77">
                  <c:v>529173313.25809765</c:v>
                </c:pt>
                <c:pt idx="78">
                  <c:v>529026310.34582663</c:v>
                </c:pt>
                <c:pt idx="79">
                  <c:v>528482689.8395192</c:v>
                </c:pt>
                <c:pt idx="80">
                  <c:v>529030890.86784881</c:v>
                </c:pt>
                <c:pt idx="81">
                  <c:v>528944885.91355336</c:v>
                </c:pt>
                <c:pt idx="82">
                  <c:v>528487861.24215668</c:v>
                </c:pt>
                <c:pt idx="83">
                  <c:v>528241143.9352026</c:v>
                </c:pt>
                <c:pt idx="84">
                  <c:v>527967171.97380501</c:v>
                </c:pt>
                <c:pt idx="85">
                  <c:v>528826284.87121195</c:v>
                </c:pt>
                <c:pt idx="86">
                  <c:v>529521348.45314366</c:v>
                </c:pt>
                <c:pt idx="87">
                  <c:v>530006986.62977636</c:v>
                </c:pt>
                <c:pt idx="88">
                  <c:v>530457441.66926473</c:v>
                </c:pt>
                <c:pt idx="89">
                  <c:v>530019117.76144558</c:v>
                </c:pt>
                <c:pt idx="90">
                  <c:v>529069566.12710983</c:v>
                </c:pt>
                <c:pt idx="91">
                  <c:v>529873238.96656311</c:v>
                </c:pt>
                <c:pt idx="92">
                  <c:v>529885483.3257727</c:v>
                </c:pt>
                <c:pt idx="93">
                  <c:v>530147498.97256994</c:v>
                </c:pt>
                <c:pt idx="94">
                  <c:v>529700321.25249577</c:v>
                </c:pt>
                <c:pt idx="95">
                  <c:v>530113099.11083615</c:v>
                </c:pt>
                <c:pt idx="96">
                  <c:v>529085425.91008151</c:v>
                </c:pt>
                <c:pt idx="97">
                  <c:v>529529521.54087913</c:v>
                </c:pt>
                <c:pt idx="98">
                  <c:v>530235905.72397256</c:v>
                </c:pt>
                <c:pt idx="99">
                  <c:v>531390230.63530701</c:v>
                </c:pt>
                <c:pt idx="100">
                  <c:v>530919245.78875279</c:v>
                </c:pt>
              </c:numCache>
            </c:numRef>
          </c:val>
          <c:smooth val="0"/>
          <c:extLst>
            <c:ext xmlns:c16="http://schemas.microsoft.com/office/drawing/2014/chart" uri="{C3380CC4-5D6E-409C-BE32-E72D297353CC}">
              <c16:uniqueId val="{00000035-4F90-42A6-B9A2-43A647968390}"/>
            </c:ext>
          </c:extLst>
        </c:ser>
        <c:ser>
          <c:idx val="54"/>
          <c:order val="54"/>
          <c:spPr>
            <a:ln w="28575" cap="rnd">
              <a:solidFill>
                <a:schemeClr val="accent1"/>
              </a:solidFill>
              <a:round/>
            </a:ln>
            <a:effectLst/>
          </c:spPr>
          <c:marker>
            <c:symbol val="none"/>
          </c:marker>
          <c:val>
            <c:numRef>
              <c:f>Montecarlo!$BP$10:$BP$110</c:f>
              <c:numCache>
                <c:formatCode>_ * #.##000_ ;_ * \-#.##000_ ;_ * "-"??_ ;_ @_ </c:formatCode>
                <c:ptCount val="101"/>
                <c:pt idx="0" formatCode="_(* #,##0.00_);_(* \(#,##0.00\);_(* &quot;-&quot;??_);_(@_)">
                  <c:v>529790650.02999997</c:v>
                </c:pt>
                <c:pt idx="1">
                  <c:v>529904009.69128752</c:v>
                </c:pt>
                <c:pt idx="2">
                  <c:v>529182885.55748659</c:v>
                </c:pt>
                <c:pt idx="3">
                  <c:v>529525006.33215284</c:v>
                </c:pt>
                <c:pt idx="4">
                  <c:v>529479681.44537133</c:v>
                </c:pt>
                <c:pt idx="5">
                  <c:v>529612828.11014807</c:v>
                </c:pt>
                <c:pt idx="6">
                  <c:v>529143402.18308139</c:v>
                </c:pt>
                <c:pt idx="7">
                  <c:v>530195482.13712811</c:v>
                </c:pt>
                <c:pt idx="8">
                  <c:v>529994773.37128079</c:v>
                </c:pt>
                <c:pt idx="9">
                  <c:v>529788079.83334023</c:v>
                </c:pt>
                <c:pt idx="10">
                  <c:v>529697968.97526973</c:v>
                </c:pt>
                <c:pt idx="11">
                  <c:v>530077754.37642157</c:v>
                </c:pt>
                <c:pt idx="12">
                  <c:v>530372073.01810855</c:v>
                </c:pt>
                <c:pt idx="13">
                  <c:v>530179821.66148299</c:v>
                </c:pt>
                <c:pt idx="14">
                  <c:v>529942075.57667649</c:v>
                </c:pt>
                <c:pt idx="15">
                  <c:v>531181465.10519135</c:v>
                </c:pt>
                <c:pt idx="16">
                  <c:v>531659511.2957719</c:v>
                </c:pt>
                <c:pt idx="17">
                  <c:v>530347638.32989013</c:v>
                </c:pt>
                <c:pt idx="18">
                  <c:v>531251896.89767039</c:v>
                </c:pt>
                <c:pt idx="19">
                  <c:v>531422397.40378386</c:v>
                </c:pt>
                <c:pt idx="20">
                  <c:v>531344102.51002789</c:v>
                </c:pt>
                <c:pt idx="21">
                  <c:v>530991063.0537467</c:v>
                </c:pt>
                <c:pt idx="22">
                  <c:v>530735907.24079418</c:v>
                </c:pt>
                <c:pt idx="23">
                  <c:v>530922926.53855473</c:v>
                </c:pt>
                <c:pt idx="24">
                  <c:v>530079909.26372582</c:v>
                </c:pt>
                <c:pt idx="25">
                  <c:v>529640276.74738061</c:v>
                </c:pt>
                <c:pt idx="26">
                  <c:v>528638453.0372327</c:v>
                </c:pt>
                <c:pt idx="27">
                  <c:v>528722986.25725043</c:v>
                </c:pt>
                <c:pt idx="28">
                  <c:v>528597852.24027354</c:v>
                </c:pt>
                <c:pt idx="29">
                  <c:v>528760317.12757361</c:v>
                </c:pt>
                <c:pt idx="30">
                  <c:v>528893955.5515883</c:v>
                </c:pt>
                <c:pt idx="31">
                  <c:v>529285272.42722106</c:v>
                </c:pt>
                <c:pt idx="32">
                  <c:v>530128912.94706112</c:v>
                </c:pt>
                <c:pt idx="33">
                  <c:v>529314662.42282408</c:v>
                </c:pt>
                <c:pt idx="34">
                  <c:v>529352269.26417482</c:v>
                </c:pt>
                <c:pt idx="35">
                  <c:v>528698259.78641921</c:v>
                </c:pt>
                <c:pt idx="36">
                  <c:v>529244348.52854073</c:v>
                </c:pt>
                <c:pt idx="37">
                  <c:v>529192871.99742603</c:v>
                </c:pt>
                <c:pt idx="38">
                  <c:v>529290239.48302454</c:v>
                </c:pt>
                <c:pt idx="39">
                  <c:v>528997943.27831346</c:v>
                </c:pt>
                <c:pt idx="40">
                  <c:v>528311162.42093807</c:v>
                </c:pt>
                <c:pt idx="41">
                  <c:v>528804246.32237357</c:v>
                </c:pt>
                <c:pt idx="42">
                  <c:v>528197245.68396586</c:v>
                </c:pt>
                <c:pt idx="43">
                  <c:v>528655370.7170738</c:v>
                </c:pt>
                <c:pt idx="44">
                  <c:v>529146151.13959366</c:v>
                </c:pt>
                <c:pt idx="45">
                  <c:v>528362786.07399243</c:v>
                </c:pt>
                <c:pt idx="46">
                  <c:v>527455067.95979244</c:v>
                </c:pt>
                <c:pt idx="47">
                  <c:v>528261370.95829618</c:v>
                </c:pt>
                <c:pt idx="48">
                  <c:v>527949685.44401956</c:v>
                </c:pt>
                <c:pt idx="49">
                  <c:v>529285928.73028606</c:v>
                </c:pt>
                <c:pt idx="50">
                  <c:v>530107610.08563924</c:v>
                </c:pt>
                <c:pt idx="51">
                  <c:v>529868534.03537029</c:v>
                </c:pt>
                <c:pt idx="52">
                  <c:v>530477415.47065443</c:v>
                </c:pt>
                <c:pt idx="53">
                  <c:v>530646902.95937169</c:v>
                </c:pt>
                <c:pt idx="54">
                  <c:v>530213260.86104172</c:v>
                </c:pt>
                <c:pt idx="55">
                  <c:v>530842649.92981976</c:v>
                </c:pt>
                <c:pt idx="56">
                  <c:v>530589603.52136123</c:v>
                </c:pt>
                <c:pt idx="57">
                  <c:v>531162000.87198019</c:v>
                </c:pt>
                <c:pt idx="58">
                  <c:v>530970239.65452421</c:v>
                </c:pt>
                <c:pt idx="59">
                  <c:v>530574906.80418539</c:v>
                </c:pt>
                <c:pt idx="60">
                  <c:v>530092430.01098031</c:v>
                </c:pt>
                <c:pt idx="61">
                  <c:v>529382892.65127712</c:v>
                </c:pt>
                <c:pt idx="62">
                  <c:v>529124972.11103159</c:v>
                </c:pt>
                <c:pt idx="63">
                  <c:v>529301356.85069829</c:v>
                </c:pt>
                <c:pt idx="64">
                  <c:v>528968454.77433598</c:v>
                </c:pt>
                <c:pt idx="65">
                  <c:v>527980899.32239437</c:v>
                </c:pt>
                <c:pt idx="66">
                  <c:v>528150098.39961439</c:v>
                </c:pt>
                <c:pt idx="67">
                  <c:v>528149441.94194746</c:v>
                </c:pt>
                <c:pt idx="68">
                  <c:v>527284421.32913709</c:v>
                </c:pt>
                <c:pt idx="69">
                  <c:v>527610005.51469332</c:v>
                </c:pt>
                <c:pt idx="70">
                  <c:v>527834707.2639004</c:v>
                </c:pt>
                <c:pt idx="71">
                  <c:v>528322076.98012948</c:v>
                </c:pt>
                <c:pt idx="72">
                  <c:v>529148804.38591671</c:v>
                </c:pt>
                <c:pt idx="73">
                  <c:v>527999196.6566022</c:v>
                </c:pt>
                <c:pt idx="74">
                  <c:v>527620524.99202031</c:v>
                </c:pt>
                <c:pt idx="75">
                  <c:v>528270446.21709639</c:v>
                </c:pt>
                <c:pt idx="76">
                  <c:v>528347698.5096463</c:v>
                </c:pt>
                <c:pt idx="77">
                  <c:v>528959375.89838195</c:v>
                </c:pt>
                <c:pt idx="78">
                  <c:v>527827267.73611361</c:v>
                </c:pt>
                <c:pt idx="79">
                  <c:v>527454255.65505654</c:v>
                </c:pt>
                <c:pt idx="80">
                  <c:v>527075769.06575978</c:v>
                </c:pt>
                <c:pt idx="81">
                  <c:v>527043755.57683313</c:v>
                </c:pt>
                <c:pt idx="82">
                  <c:v>527489958.74164128</c:v>
                </c:pt>
                <c:pt idx="83">
                  <c:v>527823979.98622227</c:v>
                </c:pt>
                <c:pt idx="84">
                  <c:v>527898853.97432977</c:v>
                </c:pt>
                <c:pt idx="85">
                  <c:v>528645561.8791635</c:v>
                </c:pt>
                <c:pt idx="86">
                  <c:v>528974872.65504593</c:v>
                </c:pt>
                <c:pt idx="87">
                  <c:v>529596120.85960639</c:v>
                </c:pt>
                <c:pt idx="88">
                  <c:v>530314592.68687165</c:v>
                </c:pt>
                <c:pt idx="89">
                  <c:v>529781870.57192856</c:v>
                </c:pt>
                <c:pt idx="90">
                  <c:v>530732031.94299984</c:v>
                </c:pt>
                <c:pt idx="91">
                  <c:v>530586057.34586006</c:v>
                </c:pt>
                <c:pt idx="92">
                  <c:v>530617486.63343143</c:v>
                </c:pt>
                <c:pt idx="93">
                  <c:v>531532207.63021415</c:v>
                </c:pt>
                <c:pt idx="94">
                  <c:v>530534762.51841444</c:v>
                </c:pt>
                <c:pt idx="95">
                  <c:v>530395440.87505776</c:v>
                </c:pt>
                <c:pt idx="96">
                  <c:v>530130057.32875472</c:v>
                </c:pt>
                <c:pt idx="97">
                  <c:v>530504643.43064183</c:v>
                </c:pt>
                <c:pt idx="98">
                  <c:v>530548282.79039156</c:v>
                </c:pt>
                <c:pt idx="99">
                  <c:v>530060092.10680258</c:v>
                </c:pt>
                <c:pt idx="100">
                  <c:v>530991439.07161653</c:v>
                </c:pt>
              </c:numCache>
            </c:numRef>
          </c:val>
          <c:smooth val="0"/>
          <c:extLst>
            <c:ext xmlns:c16="http://schemas.microsoft.com/office/drawing/2014/chart" uri="{C3380CC4-5D6E-409C-BE32-E72D297353CC}">
              <c16:uniqueId val="{00000036-4F90-42A6-B9A2-43A647968390}"/>
            </c:ext>
          </c:extLst>
        </c:ser>
        <c:ser>
          <c:idx val="55"/>
          <c:order val="55"/>
          <c:spPr>
            <a:ln w="28575" cap="rnd">
              <a:solidFill>
                <a:schemeClr val="accent2"/>
              </a:solidFill>
              <a:round/>
            </a:ln>
            <a:effectLst/>
          </c:spPr>
          <c:marker>
            <c:symbol val="none"/>
          </c:marker>
          <c:val>
            <c:numRef>
              <c:f>Montecarlo!$BQ$10:$BQ$110</c:f>
              <c:numCache>
                <c:formatCode>_ * #.##000_ ;_ * \-#.##000_ ;_ * "-"??_ ;_ @_ </c:formatCode>
                <c:ptCount val="101"/>
                <c:pt idx="0" formatCode="_(* #,##0.00_);_(* \(#,##0.00\);_(* &quot;-&quot;??_);_(@_)">
                  <c:v>529790650.02999997</c:v>
                </c:pt>
                <c:pt idx="1">
                  <c:v>529625214.24233145</c:v>
                </c:pt>
                <c:pt idx="2">
                  <c:v>528992316.69392163</c:v>
                </c:pt>
                <c:pt idx="3">
                  <c:v>527860247.58581877</c:v>
                </c:pt>
                <c:pt idx="4">
                  <c:v>527988984.58719903</c:v>
                </c:pt>
                <c:pt idx="5">
                  <c:v>528663388.3585059</c:v>
                </c:pt>
                <c:pt idx="6">
                  <c:v>528569577.12145537</c:v>
                </c:pt>
                <c:pt idx="7">
                  <c:v>528485087.29083467</c:v>
                </c:pt>
                <c:pt idx="8">
                  <c:v>529122530.52652806</c:v>
                </c:pt>
                <c:pt idx="9">
                  <c:v>529401957.7641151</c:v>
                </c:pt>
                <c:pt idx="10">
                  <c:v>529938341.31276095</c:v>
                </c:pt>
                <c:pt idx="11">
                  <c:v>530613506.02047563</c:v>
                </c:pt>
                <c:pt idx="12">
                  <c:v>530005793.44006443</c:v>
                </c:pt>
                <c:pt idx="13">
                  <c:v>529133852.92358047</c:v>
                </c:pt>
                <c:pt idx="14">
                  <c:v>529647250.58488435</c:v>
                </c:pt>
                <c:pt idx="15">
                  <c:v>529446614.97011209</c:v>
                </c:pt>
                <c:pt idx="16">
                  <c:v>529016662.62652808</c:v>
                </c:pt>
                <c:pt idx="17">
                  <c:v>529332704.40404803</c:v>
                </c:pt>
                <c:pt idx="18">
                  <c:v>529137131.63786244</c:v>
                </c:pt>
                <c:pt idx="19">
                  <c:v>529459762.15571952</c:v>
                </c:pt>
                <c:pt idx="20">
                  <c:v>529353596.70504802</c:v>
                </c:pt>
                <c:pt idx="21">
                  <c:v>528729763.49434823</c:v>
                </c:pt>
                <c:pt idx="22">
                  <c:v>528611135.16582406</c:v>
                </c:pt>
                <c:pt idx="23">
                  <c:v>529779152.68832451</c:v>
                </c:pt>
                <c:pt idx="24">
                  <c:v>529926217.15648812</c:v>
                </c:pt>
                <c:pt idx="25">
                  <c:v>530922819.77570057</c:v>
                </c:pt>
                <c:pt idx="26">
                  <c:v>530727042.05040497</c:v>
                </c:pt>
                <c:pt idx="27">
                  <c:v>530373396.6239326</c:v>
                </c:pt>
                <c:pt idx="28">
                  <c:v>530482993.6856845</c:v>
                </c:pt>
                <c:pt idx="29">
                  <c:v>529927703.16916192</c:v>
                </c:pt>
                <c:pt idx="30">
                  <c:v>530900175.26836127</c:v>
                </c:pt>
                <c:pt idx="31">
                  <c:v>530865341.70148277</c:v>
                </c:pt>
                <c:pt idx="32">
                  <c:v>529990628.37398928</c:v>
                </c:pt>
                <c:pt idx="33">
                  <c:v>530638500.33557773</c:v>
                </c:pt>
                <c:pt idx="34">
                  <c:v>530402122.3863681</c:v>
                </c:pt>
                <c:pt idx="35">
                  <c:v>529260170.34441769</c:v>
                </c:pt>
                <c:pt idx="36">
                  <c:v>529059645.49691314</c:v>
                </c:pt>
                <c:pt idx="37">
                  <c:v>529531482.81094426</c:v>
                </c:pt>
                <c:pt idx="38">
                  <c:v>529911465.11102754</c:v>
                </c:pt>
                <c:pt idx="39">
                  <c:v>529977391.71372771</c:v>
                </c:pt>
                <c:pt idx="40">
                  <c:v>529808399.80371642</c:v>
                </c:pt>
                <c:pt idx="41">
                  <c:v>528859081.46061826</c:v>
                </c:pt>
                <c:pt idx="42">
                  <c:v>527370291.80606699</c:v>
                </c:pt>
                <c:pt idx="43">
                  <c:v>527044676.61948872</c:v>
                </c:pt>
                <c:pt idx="44">
                  <c:v>526504737.81610799</c:v>
                </c:pt>
                <c:pt idx="45">
                  <c:v>526667519.55099213</c:v>
                </c:pt>
                <c:pt idx="46">
                  <c:v>526911762.53625083</c:v>
                </c:pt>
                <c:pt idx="47">
                  <c:v>527440748.03183311</c:v>
                </c:pt>
                <c:pt idx="48">
                  <c:v>526857522.05698359</c:v>
                </c:pt>
                <c:pt idx="49">
                  <c:v>527125858.07283777</c:v>
                </c:pt>
                <c:pt idx="50">
                  <c:v>527386136.3888154</c:v>
                </c:pt>
                <c:pt idx="51">
                  <c:v>527526264.09127021</c:v>
                </c:pt>
                <c:pt idx="52">
                  <c:v>528127649.57753694</c:v>
                </c:pt>
                <c:pt idx="53">
                  <c:v>528014234.62166572</c:v>
                </c:pt>
                <c:pt idx="54">
                  <c:v>527863610.35644519</c:v>
                </c:pt>
                <c:pt idx="55">
                  <c:v>528105100.06709427</c:v>
                </c:pt>
                <c:pt idx="56">
                  <c:v>527919559.64473003</c:v>
                </c:pt>
                <c:pt idx="57">
                  <c:v>528767790.84314108</c:v>
                </c:pt>
                <c:pt idx="58">
                  <c:v>527741070.91808534</c:v>
                </c:pt>
                <c:pt idx="59">
                  <c:v>528300159.72862923</c:v>
                </c:pt>
                <c:pt idx="60">
                  <c:v>527456321.86402369</c:v>
                </c:pt>
                <c:pt idx="61">
                  <c:v>527651145.83559644</c:v>
                </c:pt>
                <c:pt idx="62">
                  <c:v>527471512.52404964</c:v>
                </c:pt>
                <c:pt idx="63">
                  <c:v>528277492.42921472</c:v>
                </c:pt>
                <c:pt idx="64">
                  <c:v>528440666.83398175</c:v>
                </c:pt>
                <c:pt idx="65">
                  <c:v>528533735.82736427</c:v>
                </c:pt>
                <c:pt idx="66">
                  <c:v>528749923.22703224</c:v>
                </c:pt>
                <c:pt idx="67">
                  <c:v>529016835.97153223</c:v>
                </c:pt>
                <c:pt idx="68">
                  <c:v>528780313.03554028</c:v>
                </c:pt>
                <c:pt idx="69">
                  <c:v>529782357.64688265</c:v>
                </c:pt>
                <c:pt idx="70">
                  <c:v>529763578.91000676</c:v>
                </c:pt>
                <c:pt idx="71">
                  <c:v>530189855.78189123</c:v>
                </c:pt>
                <c:pt idx="72">
                  <c:v>530143656.94990295</c:v>
                </c:pt>
                <c:pt idx="73">
                  <c:v>531097537.69500226</c:v>
                </c:pt>
                <c:pt idx="74">
                  <c:v>531280623.2586596</c:v>
                </c:pt>
                <c:pt idx="75">
                  <c:v>531932151.76510519</c:v>
                </c:pt>
                <c:pt idx="76">
                  <c:v>531304614.72217679</c:v>
                </c:pt>
                <c:pt idx="77">
                  <c:v>531093071.67445117</c:v>
                </c:pt>
                <c:pt idx="78">
                  <c:v>530731811.67957175</c:v>
                </c:pt>
                <c:pt idx="79">
                  <c:v>529066710.02985525</c:v>
                </c:pt>
                <c:pt idx="80">
                  <c:v>529096262.50095761</c:v>
                </c:pt>
                <c:pt idx="81">
                  <c:v>528590074.781317</c:v>
                </c:pt>
                <c:pt idx="82">
                  <c:v>529089691.31826091</c:v>
                </c:pt>
                <c:pt idx="83">
                  <c:v>529669876.1687628</c:v>
                </c:pt>
                <c:pt idx="84">
                  <c:v>530236814.9699434</c:v>
                </c:pt>
                <c:pt idx="85">
                  <c:v>531190051.11617059</c:v>
                </c:pt>
                <c:pt idx="86">
                  <c:v>531509021.86352134</c:v>
                </c:pt>
                <c:pt idx="87">
                  <c:v>531179441.43835467</c:v>
                </c:pt>
                <c:pt idx="88">
                  <c:v>531040233.44861519</c:v>
                </c:pt>
                <c:pt idx="89">
                  <c:v>531636017.46396667</c:v>
                </c:pt>
                <c:pt idx="90">
                  <c:v>531857215.58767706</c:v>
                </c:pt>
                <c:pt idx="91">
                  <c:v>532536029.3428542</c:v>
                </c:pt>
                <c:pt idx="92">
                  <c:v>532424660.92573386</c:v>
                </c:pt>
                <c:pt idx="93">
                  <c:v>531438537.23875833</c:v>
                </c:pt>
                <c:pt idx="94">
                  <c:v>532039741.9856289</c:v>
                </c:pt>
                <c:pt idx="95">
                  <c:v>532471093.70447648</c:v>
                </c:pt>
                <c:pt idx="96">
                  <c:v>532100388.40856153</c:v>
                </c:pt>
                <c:pt idx="97">
                  <c:v>531266732.56757545</c:v>
                </c:pt>
                <c:pt idx="98">
                  <c:v>531264306.69517744</c:v>
                </c:pt>
                <c:pt idx="99">
                  <c:v>530158586.77160901</c:v>
                </c:pt>
                <c:pt idx="100">
                  <c:v>530352975.43846714</c:v>
                </c:pt>
              </c:numCache>
            </c:numRef>
          </c:val>
          <c:smooth val="0"/>
          <c:extLst>
            <c:ext xmlns:c16="http://schemas.microsoft.com/office/drawing/2014/chart" uri="{C3380CC4-5D6E-409C-BE32-E72D297353CC}">
              <c16:uniqueId val="{00000037-4F90-42A6-B9A2-43A647968390}"/>
            </c:ext>
          </c:extLst>
        </c:ser>
        <c:ser>
          <c:idx val="56"/>
          <c:order val="56"/>
          <c:spPr>
            <a:ln w="28575" cap="rnd">
              <a:solidFill>
                <a:schemeClr val="accent3"/>
              </a:solidFill>
              <a:round/>
            </a:ln>
            <a:effectLst/>
          </c:spPr>
          <c:marker>
            <c:symbol val="none"/>
          </c:marker>
          <c:val>
            <c:numRef>
              <c:f>Montecarlo!$BR$10:$BR$110</c:f>
              <c:numCache>
                <c:formatCode>_ * #.##000_ ;_ * \-#.##000_ ;_ * "-"??_ ;_ @_ </c:formatCode>
                <c:ptCount val="101"/>
                <c:pt idx="0" formatCode="_(* #,##0.00_);_(* \(#,##0.00\);_(* &quot;-&quot;??_);_(@_)">
                  <c:v>529790650.02999997</c:v>
                </c:pt>
                <c:pt idx="1">
                  <c:v>529943956.47138846</c:v>
                </c:pt>
                <c:pt idx="2">
                  <c:v>530075264.13923484</c:v>
                </c:pt>
                <c:pt idx="3">
                  <c:v>531230986.95401508</c:v>
                </c:pt>
                <c:pt idx="4">
                  <c:v>530336608.21375257</c:v>
                </c:pt>
                <c:pt idx="5">
                  <c:v>530304630.83676237</c:v>
                </c:pt>
                <c:pt idx="6">
                  <c:v>530224385.14422369</c:v>
                </c:pt>
                <c:pt idx="7">
                  <c:v>530749635.00816864</c:v>
                </c:pt>
                <c:pt idx="8">
                  <c:v>531226019.36873335</c:v>
                </c:pt>
                <c:pt idx="9">
                  <c:v>531428218.8744092</c:v>
                </c:pt>
                <c:pt idx="10">
                  <c:v>531160904.77309179</c:v>
                </c:pt>
                <c:pt idx="11">
                  <c:v>530753395.28827614</c:v>
                </c:pt>
                <c:pt idx="12">
                  <c:v>531163728.39653206</c:v>
                </c:pt>
                <c:pt idx="13">
                  <c:v>532145023.26548558</c:v>
                </c:pt>
                <c:pt idx="14">
                  <c:v>531965157.53337681</c:v>
                </c:pt>
                <c:pt idx="15">
                  <c:v>531468438.21258932</c:v>
                </c:pt>
                <c:pt idx="16">
                  <c:v>532234995.08761436</c:v>
                </c:pt>
                <c:pt idx="17">
                  <c:v>531960002.52568096</c:v>
                </c:pt>
                <c:pt idx="18">
                  <c:v>531071703.14029056</c:v>
                </c:pt>
                <c:pt idx="19">
                  <c:v>530983602.43459207</c:v>
                </c:pt>
                <c:pt idx="20">
                  <c:v>530475015.2036674</c:v>
                </c:pt>
                <c:pt idx="21">
                  <c:v>529362139.32592046</c:v>
                </c:pt>
                <c:pt idx="22">
                  <c:v>528524635.72296518</c:v>
                </c:pt>
                <c:pt idx="23">
                  <c:v>528466274.52998024</c:v>
                </c:pt>
                <c:pt idx="24">
                  <c:v>528873670.18248081</c:v>
                </c:pt>
                <c:pt idx="25">
                  <c:v>528523391.85553455</c:v>
                </c:pt>
                <c:pt idx="26">
                  <c:v>528968223.61828619</c:v>
                </c:pt>
                <c:pt idx="27">
                  <c:v>529043576.4383924</c:v>
                </c:pt>
                <c:pt idx="28">
                  <c:v>529040855.49426043</c:v>
                </c:pt>
                <c:pt idx="29">
                  <c:v>528114525.40607607</c:v>
                </c:pt>
                <c:pt idx="30">
                  <c:v>528216459.35562843</c:v>
                </c:pt>
                <c:pt idx="31">
                  <c:v>529156674.7213102</c:v>
                </c:pt>
                <c:pt idx="32">
                  <c:v>528593543.63868386</c:v>
                </c:pt>
                <c:pt idx="33">
                  <c:v>529438277.04009366</c:v>
                </c:pt>
                <c:pt idx="34">
                  <c:v>529048309.5705772</c:v>
                </c:pt>
                <c:pt idx="35">
                  <c:v>527967867.91461831</c:v>
                </c:pt>
                <c:pt idx="36">
                  <c:v>527449082.50937384</c:v>
                </c:pt>
                <c:pt idx="37">
                  <c:v>527698411.65277851</c:v>
                </c:pt>
                <c:pt idx="38">
                  <c:v>526679712.06735879</c:v>
                </c:pt>
                <c:pt idx="39">
                  <c:v>526593757.04741311</c:v>
                </c:pt>
                <c:pt idx="40">
                  <c:v>527099803.61123037</c:v>
                </c:pt>
                <c:pt idx="41">
                  <c:v>526581502.15859199</c:v>
                </c:pt>
                <c:pt idx="42">
                  <c:v>526587789.78318316</c:v>
                </c:pt>
                <c:pt idx="43">
                  <c:v>526636277.51659435</c:v>
                </c:pt>
                <c:pt idx="44">
                  <c:v>526406309.51950341</c:v>
                </c:pt>
                <c:pt idx="45">
                  <c:v>526161008.92111701</c:v>
                </c:pt>
                <c:pt idx="46">
                  <c:v>526116119.94194531</c:v>
                </c:pt>
                <c:pt idx="47">
                  <c:v>525989563.41326976</c:v>
                </c:pt>
                <c:pt idx="48">
                  <c:v>525419878.85802627</c:v>
                </c:pt>
                <c:pt idx="49">
                  <c:v>526375462.60869789</c:v>
                </c:pt>
                <c:pt idx="50">
                  <c:v>525924355.72474706</c:v>
                </c:pt>
                <c:pt idx="51">
                  <c:v>525901300.62576896</c:v>
                </c:pt>
                <c:pt idx="52">
                  <c:v>526514102.80198544</c:v>
                </c:pt>
                <c:pt idx="53">
                  <c:v>525938680.53737384</c:v>
                </c:pt>
                <c:pt idx="54">
                  <c:v>526124099.29366899</c:v>
                </c:pt>
                <c:pt idx="55">
                  <c:v>524689271.14750367</c:v>
                </c:pt>
                <c:pt idx="56">
                  <c:v>525352422.3333413</c:v>
                </c:pt>
                <c:pt idx="57">
                  <c:v>525461666.08771223</c:v>
                </c:pt>
                <c:pt idx="58">
                  <c:v>525523946.44369924</c:v>
                </c:pt>
                <c:pt idx="59">
                  <c:v>525354146.75354886</c:v>
                </c:pt>
                <c:pt idx="60">
                  <c:v>525385127.64197206</c:v>
                </c:pt>
                <c:pt idx="61">
                  <c:v>524909182.2081725</c:v>
                </c:pt>
                <c:pt idx="62">
                  <c:v>524447681.50419533</c:v>
                </c:pt>
                <c:pt idx="63">
                  <c:v>524490984.25581723</c:v>
                </c:pt>
                <c:pt idx="64">
                  <c:v>525330646.93855244</c:v>
                </c:pt>
                <c:pt idx="65">
                  <c:v>523534254.6047163</c:v>
                </c:pt>
                <c:pt idx="66">
                  <c:v>523919700.64711004</c:v>
                </c:pt>
                <c:pt idx="67">
                  <c:v>523949858.59713036</c:v>
                </c:pt>
                <c:pt idx="68">
                  <c:v>524203733.71042395</c:v>
                </c:pt>
                <c:pt idx="69">
                  <c:v>523539801.53117055</c:v>
                </c:pt>
                <c:pt idx="70">
                  <c:v>524323511.82832479</c:v>
                </c:pt>
                <c:pt idx="71">
                  <c:v>525059359.80431771</c:v>
                </c:pt>
                <c:pt idx="72">
                  <c:v>524007502.60212743</c:v>
                </c:pt>
                <c:pt idx="73">
                  <c:v>523304167.67585403</c:v>
                </c:pt>
                <c:pt idx="74">
                  <c:v>523361663.72413576</c:v>
                </c:pt>
                <c:pt idx="75">
                  <c:v>523025930.50886446</c:v>
                </c:pt>
                <c:pt idx="76">
                  <c:v>522072829.46454227</c:v>
                </c:pt>
                <c:pt idx="77">
                  <c:v>520268899.26387715</c:v>
                </c:pt>
                <c:pt idx="78">
                  <c:v>519658697.67266983</c:v>
                </c:pt>
                <c:pt idx="79">
                  <c:v>519235829.35210496</c:v>
                </c:pt>
                <c:pt idx="80">
                  <c:v>519713239.8219142</c:v>
                </c:pt>
                <c:pt idx="81">
                  <c:v>519180583.20051926</c:v>
                </c:pt>
                <c:pt idx="82">
                  <c:v>519583409.34285933</c:v>
                </c:pt>
                <c:pt idx="83">
                  <c:v>519495589.50698739</c:v>
                </c:pt>
                <c:pt idx="84">
                  <c:v>519192467.61652285</c:v>
                </c:pt>
                <c:pt idx="85">
                  <c:v>520522136.25962132</c:v>
                </c:pt>
                <c:pt idx="86">
                  <c:v>521787870.13915455</c:v>
                </c:pt>
                <c:pt idx="87">
                  <c:v>521239044.98975563</c:v>
                </c:pt>
                <c:pt idx="88">
                  <c:v>520922870.62161732</c:v>
                </c:pt>
                <c:pt idx="89">
                  <c:v>520839792.13600755</c:v>
                </c:pt>
                <c:pt idx="90">
                  <c:v>521390594.56411844</c:v>
                </c:pt>
                <c:pt idx="91">
                  <c:v>521219943.02182442</c:v>
                </c:pt>
                <c:pt idx="92">
                  <c:v>522821950.74702692</c:v>
                </c:pt>
                <c:pt idx="93">
                  <c:v>522611618.49868941</c:v>
                </c:pt>
                <c:pt idx="94">
                  <c:v>521496086.64071578</c:v>
                </c:pt>
                <c:pt idx="95">
                  <c:v>521330845.57267672</c:v>
                </c:pt>
                <c:pt idx="96">
                  <c:v>521113896.21711212</c:v>
                </c:pt>
                <c:pt idx="97">
                  <c:v>522045901.45156223</c:v>
                </c:pt>
                <c:pt idx="98">
                  <c:v>521736453.64177334</c:v>
                </c:pt>
                <c:pt idx="99">
                  <c:v>521441481.07604444</c:v>
                </c:pt>
                <c:pt idx="100">
                  <c:v>522274376.94373417</c:v>
                </c:pt>
              </c:numCache>
            </c:numRef>
          </c:val>
          <c:smooth val="0"/>
          <c:extLst>
            <c:ext xmlns:c16="http://schemas.microsoft.com/office/drawing/2014/chart" uri="{C3380CC4-5D6E-409C-BE32-E72D297353CC}">
              <c16:uniqueId val="{00000038-4F90-42A6-B9A2-43A647968390}"/>
            </c:ext>
          </c:extLst>
        </c:ser>
        <c:ser>
          <c:idx val="57"/>
          <c:order val="57"/>
          <c:spPr>
            <a:ln w="28575" cap="rnd">
              <a:solidFill>
                <a:schemeClr val="accent4"/>
              </a:solidFill>
              <a:round/>
            </a:ln>
            <a:effectLst/>
          </c:spPr>
          <c:marker>
            <c:symbol val="none"/>
          </c:marker>
          <c:val>
            <c:numRef>
              <c:f>Montecarlo!$BS$10:$BS$110</c:f>
              <c:numCache>
                <c:formatCode>_ * #.##000_ ;_ * \-#.##000_ ;_ * "-"??_ ;_ @_ </c:formatCode>
                <c:ptCount val="101"/>
                <c:pt idx="0" formatCode="_(* #,##0.00_);_(* \(#,##0.00\);_(* &quot;-&quot;??_);_(@_)">
                  <c:v>529790650.02999997</c:v>
                </c:pt>
                <c:pt idx="1">
                  <c:v>529817882.18620753</c:v>
                </c:pt>
                <c:pt idx="2">
                  <c:v>528576109.55668855</c:v>
                </c:pt>
                <c:pt idx="3">
                  <c:v>528382069.29568905</c:v>
                </c:pt>
                <c:pt idx="4">
                  <c:v>528325494.36564124</c:v>
                </c:pt>
                <c:pt idx="5">
                  <c:v>527540181.42286974</c:v>
                </c:pt>
                <c:pt idx="6">
                  <c:v>527611636.6337471</c:v>
                </c:pt>
                <c:pt idx="7">
                  <c:v>527437986.69193041</c:v>
                </c:pt>
                <c:pt idx="8">
                  <c:v>527395546.81525028</c:v>
                </c:pt>
                <c:pt idx="9">
                  <c:v>527143683.53746796</c:v>
                </c:pt>
                <c:pt idx="10">
                  <c:v>526800472.92211431</c:v>
                </c:pt>
                <c:pt idx="11">
                  <c:v>527949757.19559193</c:v>
                </c:pt>
                <c:pt idx="12">
                  <c:v>526878818.62485915</c:v>
                </c:pt>
                <c:pt idx="13">
                  <c:v>527006796.16547751</c:v>
                </c:pt>
                <c:pt idx="14">
                  <c:v>527100056.51481283</c:v>
                </c:pt>
                <c:pt idx="15">
                  <c:v>526783965.32347018</c:v>
                </c:pt>
                <c:pt idx="16">
                  <c:v>526985373.82078749</c:v>
                </c:pt>
                <c:pt idx="17">
                  <c:v>526060552.14280975</c:v>
                </c:pt>
                <c:pt idx="18">
                  <c:v>526590945.22398669</c:v>
                </c:pt>
                <c:pt idx="19">
                  <c:v>526540589.54521716</c:v>
                </c:pt>
                <c:pt idx="20">
                  <c:v>526876470.90272415</c:v>
                </c:pt>
                <c:pt idx="21">
                  <c:v>526864825.73354501</c:v>
                </c:pt>
                <c:pt idx="22">
                  <c:v>527503395.16735142</c:v>
                </c:pt>
                <c:pt idx="23">
                  <c:v>527821263.82417965</c:v>
                </c:pt>
                <c:pt idx="24">
                  <c:v>528242450.62567341</c:v>
                </c:pt>
                <c:pt idx="25">
                  <c:v>528043468.53396684</c:v>
                </c:pt>
                <c:pt idx="26">
                  <c:v>526755072.42994529</c:v>
                </c:pt>
                <c:pt idx="27">
                  <c:v>527012570.94119304</c:v>
                </c:pt>
                <c:pt idx="28">
                  <c:v>526368159.86608577</c:v>
                </c:pt>
                <c:pt idx="29">
                  <c:v>526838078.72917873</c:v>
                </c:pt>
                <c:pt idx="30">
                  <c:v>526124637.51095486</c:v>
                </c:pt>
                <c:pt idx="31">
                  <c:v>525249478.2011832</c:v>
                </c:pt>
                <c:pt idx="32">
                  <c:v>524885578.20979792</c:v>
                </c:pt>
                <c:pt idx="33">
                  <c:v>524674034.61725074</c:v>
                </c:pt>
                <c:pt idx="34">
                  <c:v>524146148.77740854</c:v>
                </c:pt>
                <c:pt idx="35">
                  <c:v>524133379.25546849</c:v>
                </c:pt>
                <c:pt idx="36">
                  <c:v>524338801.6205219</c:v>
                </c:pt>
                <c:pt idx="37">
                  <c:v>523236352.22495759</c:v>
                </c:pt>
                <c:pt idx="38">
                  <c:v>521925761.45775419</c:v>
                </c:pt>
                <c:pt idx="39">
                  <c:v>521983449.61077237</c:v>
                </c:pt>
                <c:pt idx="40">
                  <c:v>522473927.4519062</c:v>
                </c:pt>
                <c:pt idx="41">
                  <c:v>522545725.66584778</c:v>
                </c:pt>
                <c:pt idx="42">
                  <c:v>522587831.45994431</c:v>
                </c:pt>
                <c:pt idx="43">
                  <c:v>523202136.98099476</c:v>
                </c:pt>
                <c:pt idx="44">
                  <c:v>523295027.8040579</c:v>
                </c:pt>
                <c:pt idx="45">
                  <c:v>522583468.30055219</c:v>
                </c:pt>
                <c:pt idx="46">
                  <c:v>523330515.87432182</c:v>
                </c:pt>
                <c:pt idx="47">
                  <c:v>523588272.95941353</c:v>
                </c:pt>
                <c:pt idx="48">
                  <c:v>523313834.87698078</c:v>
                </c:pt>
                <c:pt idx="49">
                  <c:v>523382200.82557827</c:v>
                </c:pt>
                <c:pt idx="50">
                  <c:v>524006069.67050743</c:v>
                </c:pt>
                <c:pt idx="51">
                  <c:v>524302869.51305628</c:v>
                </c:pt>
                <c:pt idx="52">
                  <c:v>524388664.96838856</c:v>
                </c:pt>
                <c:pt idx="53">
                  <c:v>525256785.98135704</c:v>
                </c:pt>
                <c:pt idx="54">
                  <c:v>525347627.37453574</c:v>
                </c:pt>
                <c:pt idx="55">
                  <c:v>524387796.0273574</c:v>
                </c:pt>
                <c:pt idx="56">
                  <c:v>524523880.15555978</c:v>
                </c:pt>
                <c:pt idx="57">
                  <c:v>525003655.5191133</c:v>
                </c:pt>
                <c:pt idx="58">
                  <c:v>525553967.3390553</c:v>
                </c:pt>
                <c:pt idx="59">
                  <c:v>525203300.26679152</c:v>
                </c:pt>
                <c:pt idx="60">
                  <c:v>524451529.56666553</c:v>
                </c:pt>
                <c:pt idx="61">
                  <c:v>523763529.49372208</c:v>
                </c:pt>
                <c:pt idx="62">
                  <c:v>523663545.79641378</c:v>
                </c:pt>
                <c:pt idx="63">
                  <c:v>524387373.55284959</c:v>
                </c:pt>
                <c:pt idx="64">
                  <c:v>524345017.64711756</c:v>
                </c:pt>
                <c:pt idx="65">
                  <c:v>525414615.01683211</c:v>
                </c:pt>
                <c:pt idx="66">
                  <c:v>525309411.46856081</c:v>
                </c:pt>
                <c:pt idx="67">
                  <c:v>525464860.10746247</c:v>
                </c:pt>
                <c:pt idx="68">
                  <c:v>524734317.95961654</c:v>
                </c:pt>
                <c:pt idx="69">
                  <c:v>524823755.65107316</c:v>
                </c:pt>
                <c:pt idx="70">
                  <c:v>525113668.16827178</c:v>
                </c:pt>
                <c:pt idx="71">
                  <c:v>523520037.65920061</c:v>
                </c:pt>
                <c:pt idx="72">
                  <c:v>523834600.2315169</c:v>
                </c:pt>
                <c:pt idx="73">
                  <c:v>524155603.99944896</c:v>
                </c:pt>
                <c:pt idx="74">
                  <c:v>525477443.64227694</c:v>
                </c:pt>
                <c:pt idx="75">
                  <c:v>525976632.91285342</c:v>
                </c:pt>
                <c:pt idx="76">
                  <c:v>525422020.06951064</c:v>
                </c:pt>
                <c:pt idx="77">
                  <c:v>525848079.57275259</c:v>
                </c:pt>
                <c:pt idx="78">
                  <c:v>527054720.01245105</c:v>
                </c:pt>
                <c:pt idx="79">
                  <c:v>527499197.76968277</c:v>
                </c:pt>
                <c:pt idx="80">
                  <c:v>527599623.84418535</c:v>
                </c:pt>
                <c:pt idx="81">
                  <c:v>527093402.26809293</c:v>
                </c:pt>
                <c:pt idx="82">
                  <c:v>527139161.82154077</c:v>
                </c:pt>
                <c:pt idx="83">
                  <c:v>526911464.1606186</c:v>
                </c:pt>
                <c:pt idx="84">
                  <c:v>526613236.87864876</c:v>
                </c:pt>
                <c:pt idx="85">
                  <c:v>526519846.47018975</c:v>
                </c:pt>
                <c:pt idx="86">
                  <c:v>526273170.3653487</c:v>
                </c:pt>
                <c:pt idx="87">
                  <c:v>526089827.99204421</c:v>
                </c:pt>
                <c:pt idx="88">
                  <c:v>526276809.8281256</c:v>
                </c:pt>
                <c:pt idx="89">
                  <c:v>525197882.01028687</c:v>
                </c:pt>
                <c:pt idx="90">
                  <c:v>524031988.3661899</c:v>
                </c:pt>
                <c:pt idx="91">
                  <c:v>523817882.62234432</c:v>
                </c:pt>
                <c:pt idx="92">
                  <c:v>523858149.70616853</c:v>
                </c:pt>
                <c:pt idx="93">
                  <c:v>522841154.86268783</c:v>
                </c:pt>
                <c:pt idx="94">
                  <c:v>522556751.20380419</c:v>
                </c:pt>
                <c:pt idx="95">
                  <c:v>522495606.60614002</c:v>
                </c:pt>
                <c:pt idx="96">
                  <c:v>522527484.29066622</c:v>
                </c:pt>
                <c:pt idx="97">
                  <c:v>523864082.85319227</c:v>
                </c:pt>
                <c:pt idx="98">
                  <c:v>524080229.47802156</c:v>
                </c:pt>
                <c:pt idx="99">
                  <c:v>524037717.10596657</c:v>
                </c:pt>
                <c:pt idx="100">
                  <c:v>524029526.43171513</c:v>
                </c:pt>
              </c:numCache>
            </c:numRef>
          </c:val>
          <c:smooth val="0"/>
          <c:extLst>
            <c:ext xmlns:c16="http://schemas.microsoft.com/office/drawing/2014/chart" uri="{C3380CC4-5D6E-409C-BE32-E72D297353CC}">
              <c16:uniqueId val="{00000039-4F90-42A6-B9A2-43A647968390}"/>
            </c:ext>
          </c:extLst>
        </c:ser>
        <c:ser>
          <c:idx val="58"/>
          <c:order val="58"/>
          <c:spPr>
            <a:ln w="28575" cap="rnd">
              <a:solidFill>
                <a:schemeClr val="accent5"/>
              </a:solidFill>
              <a:round/>
            </a:ln>
            <a:effectLst/>
          </c:spPr>
          <c:marker>
            <c:symbol val="none"/>
          </c:marker>
          <c:val>
            <c:numRef>
              <c:f>Montecarlo!$BT$10:$BT$110</c:f>
              <c:numCache>
                <c:formatCode>_ * #.##000_ ;_ * \-#.##000_ ;_ * "-"??_ ;_ @_ </c:formatCode>
                <c:ptCount val="101"/>
                <c:pt idx="0" formatCode="_(* #,##0.00_);_(* \(#,##0.00\);_(* &quot;-&quot;??_);_(@_)">
                  <c:v>529790650.02999997</c:v>
                </c:pt>
                <c:pt idx="1">
                  <c:v>529994840.61453831</c:v>
                </c:pt>
                <c:pt idx="2">
                  <c:v>529700194.23851871</c:v>
                </c:pt>
                <c:pt idx="3">
                  <c:v>529096900.31408358</c:v>
                </c:pt>
                <c:pt idx="4">
                  <c:v>530088123.34357685</c:v>
                </c:pt>
                <c:pt idx="5">
                  <c:v>530482884.49631405</c:v>
                </c:pt>
                <c:pt idx="6">
                  <c:v>530446607.86327112</c:v>
                </c:pt>
                <c:pt idx="7">
                  <c:v>530073227.87684453</c:v>
                </c:pt>
                <c:pt idx="8">
                  <c:v>529819965.3670091</c:v>
                </c:pt>
                <c:pt idx="9">
                  <c:v>529326718.0684728</c:v>
                </c:pt>
                <c:pt idx="10">
                  <c:v>528830782.75569671</c:v>
                </c:pt>
                <c:pt idx="11">
                  <c:v>527978591.59423727</c:v>
                </c:pt>
                <c:pt idx="12">
                  <c:v>527969017.80280197</c:v>
                </c:pt>
                <c:pt idx="13">
                  <c:v>526961275.28307837</c:v>
                </c:pt>
                <c:pt idx="14">
                  <c:v>526565568.96360558</c:v>
                </c:pt>
                <c:pt idx="15">
                  <c:v>526161633.02917534</c:v>
                </c:pt>
                <c:pt idx="16">
                  <c:v>525370901.03269571</c:v>
                </c:pt>
                <c:pt idx="17">
                  <c:v>525115803.64201492</c:v>
                </c:pt>
                <c:pt idx="18">
                  <c:v>524888551.9666388</c:v>
                </c:pt>
                <c:pt idx="19">
                  <c:v>525348964.06673086</c:v>
                </c:pt>
                <c:pt idx="20">
                  <c:v>524626850.7527436</c:v>
                </c:pt>
                <c:pt idx="21">
                  <c:v>525492962.01751441</c:v>
                </c:pt>
                <c:pt idx="22">
                  <c:v>525146592.07286251</c:v>
                </c:pt>
                <c:pt idx="23">
                  <c:v>525263535.3364929</c:v>
                </c:pt>
                <c:pt idx="24">
                  <c:v>525186849.0489862</c:v>
                </c:pt>
                <c:pt idx="25">
                  <c:v>524022036.15550178</c:v>
                </c:pt>
                <c:pt idx="26">
                  <c:v>524294141.17795908</c:v>
                </c:pt>
                <c:pt idx="27">
                  <c:v>524435492.66754204</c:v>
                </c:pt>
                <c:pt idx="28">
                  <c:v>524558643.6960724</c:v>
                </c:pt>
                <c:pt idx="29">
                  <c:v>525046036.78677911</c:v>
                </c:pt>
                <c:pt idx="30">
                  <c:v>524945942.9662298</c:v>
                </c:pt>
                <c:pt idx="31">
                  <c:v>524731938.64655012</c:v>
                </c:pt>
                <c:pt idx="32">
                  <c:v>524872034.118191</c:v>
                </c:pt>
                <c:pt idx="33">
                  <c:v>524471859.6659615</c:v>
                </c:pt>
                <c:pt idx="34">
                  <c:v>524617772.17386091</c:v>
                </c:pt>
                <c:pt idx="35">
                  <c:v>524872044.64082575</c:v>
                </c:pt>
                <c:pt idx="36">
                  <c:v>525205108.39317369</c:v>
                </c:pt>
                <c:pt idx="37">
                  <c:v>525363857.8244068</c:v>
                </c:pt>
                <c:pt idx="38">
                  <c:v>525744412.13009006</c:v>
                </c:pt>
                <c:pt idx="39">
                  <c:v>525467383.70983338</c:v>
                </c:pt>
                <c:pt idx="40">
                  <c:v>525784295.60443801</c:v>
                </c:pt>
                <c:pt idx="41">
                  <c:v>524315069.7183758</c:v>
                </c:pt>
                <c:pt idx="42">
                  <c:v>524075262.87617952</c:v>
                </c:pt>
                <c:pt idx="43">
                  <c:v>524508356.19209051</c:v>
                </c:pt>
                <c:pt idx="44">
                  <c:v>524621277.94374329</c:v>
                </c:pt>
                <c:pt idx="45">
                  <c:v>523923429.36165845</c:v>
                </c:pt>
                <c:pt idx="46">
                  <c:v>522960428.51586461</c:v>
                </c:pt>
                <c:pt idx="47">
                  <c:v>522690069.68245089</c:v>
                </c:pt>
                <c:pt idx="48">
                  <c:v>522935799.75240767</c:v>
                </c:pt>
                <c:pt idx="49">
                  <c:v>523050762.62581062</c:v>
                </c:pt>
                <c:pt idx="50">
                  <c:v>523232252.58011752</c:v>
                </c:pt>
                <c:pt idx="51">
                  <c:v>523481885.74140126</c:v>
                </c:pt>
                <c:pt idx="52">
                  <c:v>523818784.97832441</c:v>
                </c:pt>
                <c:pt idx="53">
                  <c:v>523358220.44703984</c:v>
                </c:pt>
                <c:pt idx="54">
                  <c:v>523383276.04244941</c:v>
                </c:pt>
                <c:pt idx="55">
                  <c:v>523878345.99768913</c:v>
                </c:pt>
                <c:pt idx="56">
                  <c:v>523855620.31582916</c:v>
                </c:pt>
                <c:pt idx="57">
                  <c:v>522328880.63500702</c:v>
                </c:pt>
                <c:pt idx="58">
                  <c:v>521965947.60181469</c:v>
                </c:pt>
                <c:pt idx="59">
                  <c:v>521544382.99209654</c:v>
                </c:pt>
                <c:pt idx="60">
                  <c:v>522067222.23932278</c:v>
                </c:pt>
                <c:pt idx="61">
                  <c:v>521709978.98162919</c:v>
                </c:pt>
                <c:pt idx="62">
                  <c:v>521249384.11901712</c:v>
                </c:pt>
                <c:pt idx="63">
                  <c:v>520885935.87157923</c:v>
                </c:pt>
                <c:pt idx="64">
                  <c:v>520873742.51036739</c:v>
                </c:pt>
                <c:pt idx="65">
                  <c:v>521389018.84297603</c:v>
                </c:pt>
                <c:pt idx="66">
                  <c:v>522448900.35620201</c:v>
                </c:pt>
                <c:pt idx="67">
                  <c:v>521952424.7564981</c:v>
                </c:pt>
                <c:pt idx="68">
                  <c:v>520857421.34900033</c:v>
                </c:pt>
                <c:pt idx="69">
                  <c:v>520433205.89376527</c:v>
                </c:pt>
                <c:pt idx="70">
                  <c:v>519665300.68144417</c:v>
                </c:pt>
                <c:pt idx="71">
                  <c:v>519060005.79323548</c:v>
                </c:pt>
                <c:pt idx="72">
                  <c:v>519969852.86873859</c:v>
                </c:pt>
                <c:pt idx="73">
                  <c:v>519973841.18980092</c:v>
                </c:pt>
                <c:pt idx="74">
                  <c:v>519810226.2029447</c:v>
                </c:pt>
                <c:pt idx="75">
                  <c:v>519949940.19301796</c:v>
                </c:pt>
                <c:pt idx="76">
                  <c:v>519555541.42910665</c:v>
                </c:pt>
                <c:pt idx="77">
                  <c:v>519554390.86462414</c:v>
                </c:pt>
                <c:pt idx="78">
                  <c:v>518978442.72475642</c:v>
                </c:pt>
                <c:pt idx="79">
                  <c:v>518953490.1629768</c:v>
                </c:pt>
                <c:pt idx="80">
                  <c:v>518275966.46273929</c:v>
                </c:pt>
                <c:pt idx="81">
                  <c:v>518646740.40895349</c:v>
                </c:pt>
                <c:pt idx="82">
                  <c:v>517678366.82738364</c:v>
                </c:pt>
                <c:pt idx="83">
                  <c:v>517213031.263551</c:v>
                </c:pt>
                <c:pt idx="84">
                  <c:v>517326225.47360927</c:v>
                </c:pt>
                <c:pt idx="85">
                  <c:v>517421836.49615777</c:v>
                </c:pt>
                <c:pt idx="86">
                  <c:v>517848055.5711174</c:v>
                </c:pt>
                <c:pt idx="87">
                  <c:v>517748676.78465551</c:v>
                </c:pt>
                <c:pt idx="88">
                  <c:v>517252495.40415215</c:v>
                </c:pt>
                <c:pt idx="89">
                  <c:v>516991191.49886322</c:v>
                </c:pt>
                <c:pt idx="90">
                  <c:v>517118847.75411093</c:v>
                </c:pt>
                <c:pt idx="91">
                  <c:v>517708036.09766883</c:v>
                </c:pt>
                <c:pt idx="92">
                  <c:v>517028743.33161068</c:v>
                </c:pt>
                <c:pt idx="93">
                  <c:v>517050279.68570381</c:v>
                </c:pt>
                <c:pt idx="94">
                  <c:v>516915825.87848651</c:v>
                </c:pt>
                <c:pt idx="95">
                  <c:v>515847982.85931838</c:v>
                </c:pt>
                <c:pt idx="96">
                  <c:v>514741494.15161502</c:v>
                </c:pt>
                <c:pt idx="97">
                  <c:v>513733329.12335062</c:v>
                </c:pt>
                <c:pt idx="98">
                  <c:v>513356374.33787501</c:v>
                </c:pt>
                <c:pt idx="99">
                  <c:v>512606550.5255608</c:v>
                </c:pt>
                <c:pt idx="100">
                  <c:v>512787859.23250568</c:v>
                </c:pt>
              </c:numCache>
            </c:numRef>
          </c:val>
          <c:smooth val="0"/>
          <c:extLst>
            <c:ext xmlns:c16="http://schemas.microsoft.com/office/drawing/2014/chart" uri="{C3380CC4-5D6E-409C-BE32-E72D297353CC}">
              <c16:uniqueId val="{0000003A-4F90-42A6-B9A2-43A647968390}"/>
            </c:ext>
          </c:extLst>
        </c:ser>
        <c:ser>
          <c:idx val="59"/>
          <c:order val="59"/>
          <c:spPr>
            <a:ln w="28575" cap="rnd">
              <a:solidFill>
                <a:schemeClr val="accent6"/>
              </a:solidFill>
              <a:round/>
            </a:ln>
            <a:effectLst/>
          </c:spPr>
          <c:marker>
            <c:symbol val="none"/>
          </c:marker>
          <c:val>
            <c:numRef>
              <c:f>Montecarlo!$BU$10:$BU$110</c:f>
              <c:numCache>
                <c:formatCode>_ * #.##000_ ;_ * \-#.##000_ ;_ * "-"??_ ;_ @_ </c:formatCode>
                <c:ptCount val="101"/>
                <c:pt idx="0" formatCode="_(* #,##0.00_);_(* \(#,##0.00\);_(* &quot;-&quot;??_);_(@_)">
                  <c:v>529790650.02999997</c:v>
                </c:pt>
                <c:pt idx="1">
                  <c:v>528965592.28656489</c:v>
                </c:pt>
                <c:pt idx="2">
                  <c:v>529189385.74593168</c:v>
                </c:pt>
                <c:pt idx="3">
                  <c:v>528161832.43618351</c:v>
                </c:pt>
                <c:pt idx="4">
                  <c:v>528683813.49951202</c:v>
                </c:pt>
                <c:pt idx="5">
                  <c:v>528755861.30153859</c:v>
                </c:pt>
                <c:pt idx="6">
                  <c:v>528726517.4634428</c:v>
                </c:pt>
                <c:pt idx="7">
                  <c:v>529829538.38071644</c:v>
                </c:pt>
                <c:pt idx="8">
                  <c:v>529513055.84800166</c:v>
                </c:pt>
                <c:pt idx="9">
                  <c:v>529717862.65088046</c:v>
                </c:pt>
                <c:pt idx="10">
                  <c:v>530109332.93050247</c:v>
                </c:pt>
                <c:pt idx="11">
                  <c:v>529809284.77543974</c:v>
                </c:pt>
                <c:pt idx="12">
                  <c:v>531319499.11350566</c:v>
                </c:pt>
                <c:pt idx="13">
                  <c:v>530383273.11317039</c:v>
                </c:pt>
                <c:pt idx="14">
                  <c:v>531424076.12810606</c:v>
                </c:pt>
                <c:pt idx="15">
                  <c:v>531962074.76894104</c:v>
                </c:pt>
                <c:pt idx="16">
                  <c:v>532709504.61056173</c:v>
                </c:pt>
                <c:pt idx="17">
                  <c:v>533394357.83902436</c:v>
                </c:pt>
                <c:pt idx="18">
                  <c:v>533738950.93233222</c:v>
                </c:pt>
                <c:pt idx="19">
                  <c:v>533330614.44230813</c:v>
                </c:pt>
                <c:pt idx="20">
                  <c:v>533135373.47120255</c:v>
                </c:pt>
                <c:pt idx="21">
                  <c:v>534178918.21306914</c:v>
                </c:pt>
                <c:pt idx="22">
                  <c:v>534413699.91829848</c:v>
                </c:pt>
                <c:pt idx="23">
                  <c:v>535319610.97678375</c:v>
                </c:pt>
                <c:pt idx="24">
                  <c:v>534809050.08057219</c:v>
                </c:pt>
                <c:pt idx="25">
                  <c:v>535692425.73293418</c:v>
                </c:pt>
                <c:pt idx="26">
                  <c:v>535929343.27362078</c:v>
                </c:pt>
                <c:pt idx="27">
                  <c:v>536476685.26498592</c:v>
                </c:pt>
                <c:pt idx="28">
                  <c:v>537657638.1679846</c:v>
                </c:pt>
                <c:pt idx="29">
                  <c:v>537304399.94650447</c:v>
                </c:pt>
                <c:pt idx="30">
                  <c:v>537727740.80320621</c:v>
                </c:pt>
                <c:pt idx="31">
                  <c:v>537554092.72633004</c:v>
                </c:pt>
                <c:pt idx="32">
                  <c:v>537070078.35630345</c:v>
                </c:pt>
                <c:pt idx="33">
                  <c:v>536900701.42022622</c:v>
                </c:pt>
                <c:pt idx="34">
                  <c:v>537675136.9571209</c:v>
                </c:pt>
                <c:pt idx="35">
                  <c:v>537567950.418239</c:v>
                </c:pt>
                <c:pt idx="36">
                  <c:v>537029723.53813326</c:v>
                </c:pt>
                <c:pt idx="37">
                  <c:v>536512145.51447111</c:v>
                </c:pt>
                <c:pt idx="38">
                  <c:v>537608053.27423239</c:v>
                </c:pt>
                <c:pt idx="39">
                  <c:v>537856932.13233852</c:v>
                </c:pt>
                <c:pt idx="40">
                  <c:v>537051080.92993641</c:v>
                </c:pt>
                <c:pt idx="41">
                  <c:v>535786704.95842254</c:v>
                </c:pt>
                <c:pt idx="42">
                  <c:v>535906248.78996027</c:v>
                </c:pt>
                <c:pt idx="43">
                  <c:v>536824910.19334668</c:v>
                </c:pt>
                <c:pt idx="44">
                  <c:v>536369042.0370115</c:v>
                </c:pt>
                <c:pt idx="45">
                  <c:v>536538446.41074979</c:v>
                </c:pt>
                <c:pt idx="46">
                  <c:v>536513140.52013177</c:v>
                </c:pt>
                <c:pt idx="47">
                  <c:v>536629163.36337912</c:v>
                </c:pt>
                <c:pt idx="48">
                  <c:v>536118951.38005745</c:v>
                </c:pt>
                <c:pt idx="49">
                  <c:v>535994146.5909133</c:v>
                </c:pt>
                <c:pt idx="50">
                  <c:v>535386819.17977774</c:v>
                </c:pt>
                <c:pt idx="51">
                  <c:v>534919485.06746686</c:v>
                </c:pt>
                <c:pt idx="52">
                  <c:v>535119837.88559681</c:v>
                </c:pt>
                <c:pt idx="53">
                  <c:v>535530143.77239066</c:v>
                </c:pt>
                <c:pt idx="54">
                  <c:v>536898673.07025754</c:v>
                </c:pt>
                <c:pt idx="55">
                  <c:v>536773558.89697802</c:v>
                </c:pt>
                <c:pt idx="56">
                  <c:v>536101021.52154338</c:v>
                </c:pt>
                <c:pt idx="57">
                  <c:v>535749456.90170723</c:v>
                </c:pt>
                <c:pt idx="58">
                  <c:v>536413047.71271962</c:v>
                </c:pt>
                <c:pt idx="59">
                  <c:v>535585222.44078422</c:v>
                </c:pt>
                <c:pt idx="60">
                  <c:v>535130213.31017441</c:v>
                </c:pt>
                <c:pt idx="61">
                  <c:v>535439054.81519216</c:v>
                </c:pt>
                <c:pt idx="62">
                  <c:v>535252971.1669417</c:v>
                </c:pt>
                <c:pt idx="63">
                  <c:v>534538532.84359252</c:v>
                </c:pt>
                <c:pt idx="64">
                  <c:v>534318692.05921549</c:v>
                </c:pt>
                <c:pt idx="65">
                  <c:v>533919676.5072605</c:v>
                </c:pt>
                <c:pt idx="66">
                  <c:v>533560705.36793882</c:v>
                </c:pt>
                <c:pt idx="67">
                  <c:v>532896612.2367416</c:v>
                </c:pt>
                <c:pt idx="68">
                  <c:v>533217484.04982817</c:v>
                </c:pt>
                <c:pt idx="69">
                  <c:v>532302941.69253421</c:v>
                </c:pt>
                <c:pt idx="70">
                  <c:v>531743229.06324607</c:v>
                </c:pt>
                <c:pt idx="71">
                  <c:v>531566913.25082529</c:v>
                </c:pt>
                <c:pt idx="72">
                  <c:v>531452819.25594205</c:v>
                </c:pt>
                <c:pt idx="73">
                  <c:v>531585158.89321721</c:v>
                </c:pt>
                <c:pt idx="74">
                  <c:v>532184126.40307206</c:v>
                </c:pt>
                <c:pt idx="75">
                  <c:v>532505760.06463671</c:v>
                </c:pt>
                <c:pt idx="76">
                  <c:v>531972189.91522098</c:v>
                </c:pt>
                <c:pt idx="77">
                  <c:v>531714250.25946891</c:v>
                </c:pt>
                <c:pt idx="78">
                  <c:v>530353326.34453684</c:v>
                </c:pt>
                <c:pt idx="79">
                  <c:v>530884101.1965993</c:v>
                </c:pt>
                <c:pt idx="80">
                  <c:v>531725115.10746503</c:v>
                </c:pt>
                <c:pt idx="81">
                  <c:v>531634335.91645426</c:v>
                </c:pt>
                <c:pt idx="82">
                  <c:v>530817942.646106</c:v>
                </c:pt>
                <c:pt idx="83">
                  <c:v>531400554.11018991</c:v>
                </c:pt>
                <c:pt idx="84">
                  <c:v>531151234.23381817</c:v>
                </c:pt>
                <c:pt idx="85">
                  <c:v>530672736.14850402</c:v>
                </c:pt>
                <c:pt idx="86">
                  <c:v>530540970.32327235</c:v>
                </c:pt>
                <c:pt idx="87">
                  <c:v>530850769.67726052</c:v>
                </c:pt>
                <c:pt idx="88">
                  <c:v>530906831.66112638</c:v>
                </c:pt>
                <c:pt idx="89">
                  <c:v>531204456.41923076</c:v>
                </c:pt>
                <c:pt idx="90">
                  <c:v>530807179.17747605</c:v>
                </c:pt>
                <c:pt idx="91">
                  <c:v>529846507.38069344</c:v>
                </c:pt>
                <c:pt idx="92">
                  <c:v>530719824.97967023</c:v>
                </c:pt>
                <c:pt idx="93">
                  <c:v>530849300.78524369</c:v>
                </c:pt>
                <c:pt idx="94">
                  <c:v>531541953.3612175</c:v>
                </c:pt>
                <c:pt idx="95">
                  <c:v>530680147.47423327</c:v>
                </c:pt>
                <c:pt idx="96">
                  <c:v>530938181.25811625</c:v>
                </c:pt>
                <c:pt idx="97">
                  <c:v>531375981.65958452</c:v>
                </c:pt>
                <c:pt idx="98">
                  <c:v>530571581.56796551</c:v>
                </c:pt>
                <c:pt idx="99">
                  <c:v>529651100.78386569</c:v>
                </c:pt>
                <c:pt idx="100">
                  <c:v>530032176.78532952</c:v>
                </c:pt>
              </c:numCache>
            </c:numRef>
          </c:val>
          <c:smooth val="0"/>
          <c:extLst>
            <c:ext xmlns:c16="http://schemas.microsoft.com/office/drawing/2014/chart" uri="{C3380CC4-5D6E-409C-BE32-E72D297353CC}">
              <c16:uniqueId val="{0000003B-4F90-42A6-B9A2-43A647968390}"/>
            </c:ext>
          </c:extLst>
        </c:ser>
        <c:ser>
          <c:idx val="60"/>
          <c:order val="60"/>
          <c:spPr>
            <a:ln w="28575" cap="rnd">
              <a:solidFill>
                <a:schemeClr val="accent1">
                  <a:lumMod val="60000"/>
                </a:schemeClr>
              </a:solidFill>
              <a:round/>
            </a:ln>
            <a:effectLst/>
          </c:spPr>
          <c:marker>
            <c:symbol val="none"/>
          </c:marker>
          <c:val>
            <c:numRef>
              <c:f>Montecarlo!$BV$10:$BV$110</c:f>
              <c:numCache>
                <c:formatCode>_ * #.##000_ ;_ * \-#.##000_ ;_ * "-"??_ ;_ @_ </c:formatCode>
                <c:ptCount val="101"/>
                <c:pt idx="0" formatCode="_(* #,##0.00_);_(* \(#,##0.00\);_(* &quot;-&quot;??_);_(@_)">
                  <c:v>529790650.02999997</c:v>
                </c:pt>
                <c:pt idx="1">
                  <c:v>529400814.47876835</c:v>
                </c:pt>
                <c:pt idx="2">
                  <c:v>529338899.5303157</c:v>
                </c:pt>
                <c:pt idx="3">
                  <c:v>528678698.85583532</c:v>
                </c:pt>
                <c:pt idx="4">
                  <c:v>530031003.47094786</c:v>
                </c:pt>
                <c:pt idx="5">
                  <c:v>530759384.24779445</c:v>
                </c:pt>
                <c:pt idx="6">
                  <c:v>530493749.96442461</c:v>
                </c:pt>
                <c:pt idx="7">
                  <c:v>530929228.62258476</c:v>
                </c:pt>
                <c:pt idx="8">
                  <c:v>531725231.64030743</c:v>
                </c:pt>
                <c:pt idx="9">
                  <c:v>531324583.42231244</c:v>
                </c:pt>
                <c:pt idx="10">
                  <c:v>531469411.36349851</c:v>
                </c:pt>
                <c:pt idx="11">
                  <c:v>532040613.73679888</c:v>
                </c:pt>
                <c:pt idx="12">
                  <c:v>531380117.93998092</c:v>
                </c:pt>
                <c:pt idx="13">
                  <c:v>531604937.71952838</c:v>
                </c:pt>
                <c:pt idx="14">
                  <c:v>531705315.86720186</c:v>
                </c:pt>
                <c:pt idx="15">
                  <c:v>531788769.55132627</c:v>
                </c:pt>
                <c:pt idx="16">
                  <c:v>532267743.7729823</c:v>
                </c:pt>
                <c:pt idx="17">
                  <c:v>532917263.67760789</c:v>
                </c:pt>
                <c:pt idx="18">
                  <c:v>533258431.81754357</c:v>
                </c:pt>
                <c:pt idx="19">
                  <c:v>533124509.59845161</c:v>
                </c:pt>
                <c:pt idx="20">
                  <c:v>532997539.06227654</c:v>
                </c:pt>
                <c:pt idx="21">
                  <c:v>533204429.81706476</c:v>
                </c:pt>
                <c:pt idx="22">
                  <c:v>532872789.92276865</c:v>
                </c:pt>
                <c:pt idx="23">
                  <c:v>531892696.20337123</c:v>
                </c:pt>
                <c:pt idx="24">
                  <c:v>533298379.31596035</c:v>
                </c:pt>
                <c:pt idx="25">
                  <c:v>533254304.06706607</c:v>
                </c:pt>
                <c:pt idx="26">
                  <c:v>532986688.48558563</c:v>
                </c:pt>
                <c:pt idx="27">
                  <c:v>531550836.32306433</c:v>
                </c:pt>
                <c:pt idx="28">
                  <c:v>531797721.85349131</c:v>
                </c:pt>
                <c:pt idx="29">
                  <c:v>532420539.56260198</c:v>
                </c:pt>
                <c:pt idx="30">
                  <c:v>532990263.88556159</c:v>
                </c:pt>
                <c:pt idx="31">
                  <c:v>532888509.30772507</c:v>
                </c:pt>
                <c:pt idx="32">
                  <c:v>533426350.77449852</c:v>
                </c:pt>
                <c:pt idx="33">
                  <c:v>533539211.13862216</c:v>
                </c:pt>
                <c:pt idx="34">
                  <c:v>534242533.20083785</c:v>
                </c:pt>
                <c:pt idx="35">
                  <c:v>534396182.25960249</c:v>
                </c:pt>
                <c:pt idx="36">
                  <c:v>534220119.95773602</c:v>
                </c:pt>
                <c:pt idx="37">
                  <c:v>533946939.63934982</c:v>
                </c:pt>
                <c:pt idx="38">
                  <c:v>533990897.51588476</c:v>
                </c:pt>
                <c:pt idx="39">
                  <c:v>534424222.84776282</c:v>
                </c:pt>
                <c:pt idx="40">
                  <c:v>534070536.38585818</c:v>
                </c:pt>
                <c:pt idx="41">
                  <c:v>534382401.38322848</c:v>
                </c:pt>
                <c:pt idx="42">
                  <c:v>533815748.28463095</c:v>
                </c:pt>
                <c:pt idx="43">
                  <c:v>533868796.85920632</c:v>
                </c:pt>
                <c:pt idx="44">
                  <c:v>534590446.76267058</c:v>
                </c:pt>
                <c:pt idx="45">
                  <c:v>534642855.76352435</c:v>
                </c:pt>
                <c:pt idx="46">
                  <c:v>535730350.43366009</c:v>
                </c:pt>
                <c:pt idx="47">
                  <c:v>535203777.35539025</c:v>
                </c:pt>
                <c:pt idx="48">
                  <c:v>536666874.74585187</c:v>
                </c:pt>
                <c:pt idx="49">
                  <c:v>536367266.44998276</c:v>
                </c:pt>
                <c:pt idx="50">
                  <c:v>536031887.75153702</c:v>
                </c:pt>
                <c:pt idx="51">
                  <c:v>536112713.04966784</c:v>
                </c:pt>
                <c:pt idx="52">
                  <c:v>535575813.37281173</c:v>
                </c:pt>
                <c:pt idx="53">
                  <c:v>535720258.30200601</c:v>
                </c:pt>
                <c:pt idx="54">
                  <c:v>536244199.60585713</c:v>
                </c:pt>
                <c:pt idx="55">
                  <c:v>536769161.79803282</c:v>
                </c:pt>
                <c:pt idx="56">
                  <c:v>536953954.14477551</c:v>
                </c:pt>
                <c:pt idx="57">
                  <c:v>537297818.20862842</c:v>
                </c:pt>
                <c:pt idx="58">
                  <c:v>536013114.69638103</c:v>
                </c:pt>
                <c:pt idx="59">
                  <c:v>535268087.2206834</c:v>
                </c:pt>
                <c:pt idx="60">
                  <c:v>534962148.86700404</c:v>
                </c:pt>
                <c:pt idx="61">
                  <c:v>534273541.61325306</c:v>
                </c:pt>
                <c:pt idx="62">
                  <c:v>534610170.41446155</c:v>
                </c:pt>
                <c:pt idx="63">
                  <c:v>535363551.26878822</c:v>
                </c:pt>
                <c:pt idx="64">
                  <c:v>535095688.59376734</c:v>
                </c:pt>
                <c:pt idx="65">
                  <c:v>534726717.83788174</c:v>
                </c:pt>
                <c:pt idx="66">
                  <c:v>535137050.68943834</c:v>
                </c:pt>
                <c:pt idx="67">
                  <c:v>534799564.34362674</c:v>
                </c:pt>
                <c:pt idx="68">
                  <c:v>534464002.26504505</c:v>
                </c:pt>
                <c:pt idx="69">
                  <c:v>533693374.00042003</c:v>
                </c:pt>
                <c:pt idx="70">
                  <c:v>533928987.82540256</c:v>
                </c:pt>
                <c:pt idx="71">
                  <c:v>532698532.72288513</c:v>
                </c:pt>
                <c:pt idx="72">
                  <c:v>533207580.80910498</c:v>
                </c:pt>
                <c:pt idx="73">
                  <c:v>532308902.33238089</c:v>
                </c:pt>
                <c:pt idx="74">
                  <c:v>531694975.69863194</c:v>
                </c:pt>
                <c:pt idx="75">
                  <c:v>532228583.46864551</c:v>
                </c:pt>
                <c:pt idx="76">
                  <c:v>532454066.86349511</c:v>
                </c:pt>
                <c:pt idx="77">
                  <c:v>532299700.23083705</c:v>
                </c:pt>
                <c:pt idx="78">
                  <c:v>530997880.90850395</c:v>
                </c:pt>
                <c:pt idx="79">
                  <c:v>531037163.24144989</c:v>
                </c:pt>
                <c:pt idx="80">
                  <c:v>531216759.70195776</c:v>
                </c:pt>
                <c:pt idx="81">
                  <c:v>531199547.96619511</c:v>
                </c:pt>
                <c:pt idx="82">
                  <c:v>530580094.31498092</c:v>
                </c:pt>
                <c:pt idx="83">
                  <c:v>530573075.05774814</c:v>
                </c:pt>
                <c:pt idx="84">
                  <c:v>531773161.95249343</c:v>
                </c:pt>
                <c:pt idx="85">
                  <c:v>532105674.17409992</c:v>
                </c:pt>
                <c:pt idx="86">
                  <c:v>532830089.58695656</c:v>
                </c:pt>
                <c:pt idx="87">
                  <c:v>533154790.77399087</c:v>
                </c:pt>
                <c:pt idx="88">
                  <c:v>532751176.03065038</c:v>
                </c:pt>
                <c:pt idx="89">
                  <c:v>533178459.2278204</c:v>
                </c:pt>
                <c:pt idx="90">
                  <c:v>532973995.95857388</c:v>
                </c:pt>
                <c:pt idx="91">
                  <c:v>533515573.8514328</c:v>
                </c:pt>
                <c:pt idx="92">
                  <c:v>534523325.35718143</c:v>
                </c:pt>
                <c:pt idx="93">
                  <c:v>534309374.76643991</c:v>
                </c:pt>
                <c:pt idx="94">
                  <c:v>533803105.00530356</c:v>
                </c:pt>
                <c:pt idx="95">
                  <c:v>534618695.43986177</c:v>
                </c:pt>
                <c:pt idx="96">
                  <c:v>534644696.55384547</c:v>
                </c:pt>
                <c:pt idx="97">
                  <c:v>534106130.54035252</c:v>
                </c:pt>
                <c:pt idx="98">
                  <c:v>534325434.73583555</c:v>
                </c:pt>
                <c:pt idx="99">
                  <c:v>534593314.16898876</c:v>
                </c:pt>
                <c:pt idx="100">
                  <c:v>534264233.77620214</c:v>
                </c:pt>
              </c:numCache>
            </c:numRef>
          </c:val>
          <c:smooth val="0"/>
          <c:extLst>
            <c:ext xmlns:c16="http://schemas.microsoft.com/office/drawing/2014/chart" uri="{C3380CC4-5D6E-409C-BE32-E72D297353CC}">
              <c16:uniqueId val="{0000003C-4F90-42A6-B9A2-43A647968390}"/>
            </c:ext>
          </c:extLst>
        </c:ser>
        <c:ser>
          <c:idx val="61"/>
          <c:order val="61"/>
          <c:spPr>
            <a:ln w="28575" cap="rnd">
              <a:solidFill>
                <a:schemeClr val="accent2">
                  <a:lumMod val="60000"/>
                </a:schemeClr>
              </a:solidFill>
              <a:round/>
            </a:ln>
            <a:effectLst/>
          </c:spPr>
          <c:marker>
            <c:symbol val="none"/>
          </c:marker>
          <c:val>
            <c:numRef>
              <c:f>Montecarlo!$BW$10:$BW$110</c:f>
              <c:numCache>
                <c:formatCode>_ * #.##000_ ;_ * \-#.##000_ ;_ * "-"??_ ;_ @_ </c:formatCode>
                <c:ptCount val="101"/>
                <c:pt idx="0" formatCode="_(* #,##0.00_);_(* \(#,##0.00\);_(* &quot;-&quot;??_);_(@_)">
                  <c:v>529790650.02999997</c:v>
                </c:pt>
                <c:pt idx="1">
                  <c:v>528874070.00172901</c:v>
                </c:pt>
                <c:pt idx="2">
                  <c:v>527810528.47303879</c:v>
                </c:pt>
                <c:pt idx="3">
                  <c:v>528384627.24580604</c:v>
                </c:pt>
                <c:pt idx="4">
                  <c:v>528605580.07197106</c:v>
                </c:pt>
                <c:pt idx="5">
                  <c:v>528535024.19027352</c:v>
                </c:pt>
                <c:pt idx="6">
                  <c:v>529108887.72146928</c:v>
                </c:pt>
                <c:pt idx="7">
                  <c:v>528826118.2498731</c:v>
                </c:pt>
                <c:pt idx="8">
                  <c:v>528438559.15456414</c:v>
                </c:pt>
                <c:pt idx="9">
                  <c:v>528893892.01309133</c:v>
                </c:pt>
                <c:pt idx="10">
                  <c:v>530241056.47655648</c:v>
                </c:pt>
                <c:pt idx="11">
                  <c:v>529961117.54953748</c:v>
                </c:pt>
                <c:pt idx="12">
                  <c:v>530639035.80405402</c:v>
                </c:pt>
                <c:pt idx="13">
                  <c:v>530502408.80315244</c:v>
                </c:pt>
                <c:pt idx="14">
                  <c:v>529936096.19862926</c:v>
                </c:pt>
                <c:pt idx="15">
                  <c:v>530660283.49359626</c:v>
                </c:pt>
                <c:pt idx="16">
                  <c:v>531936672.92228216</c:v>
                </c:pt>
                <c:pt idx="17">
                  <c:v>531725759.54044563</c:v>
                </c:pt>
                <c:pt idx="18">
                  <c:v>531339876.82171077</c:v>
                </c:pt>
                <c:pt idx="19">
                  <c:v>530089195.66993821</c:v>
                </c:pt>
                <c:pt idx="20">
                  <c:v>530034992.35019249</c:v>
                </c:pt>
                <c:pt idx="21">
                  <c:v>530221610.19522989</c:v>
                </c:pt>
                <c:pt idx="22">
                  <c:v>530557671.59911925</c:v>
                </c:pt>
                <c:pt idx="23">
                  <c:v>530598940.19372481</c:v>
                </c:pt>
                <c:pt idx="24">
                  <c:v>529986851.18646109</c:v>
                </c:pt>
                <c:pt idx="25">
                  <c:v>530728011.8941741</c:v>
                </c:pt>
                <c:pt idx="26">
                  <c:v>529656861.33101732</c:v>
                </c:pt>
                <c:pt idx="27">
                  <c:v>530075894.48872977</c:v>
                </c:pt>
                <c:pt idx="28">
                  <c:v>531340420.33440745</c:v>
                </c:pt>
                <c:pt idx="29">
                  <c:v>532625564.95992512</c:v>
                </c:pt>
                <c:pt idx="30">
                  <c:v>532589646.56682503</c:v>
                </c:pt>
                <c:pt idx="31">
                  <c:v>532753952.46525979</c:v>
                </c:pt>
                <c:pt idx="32">
                  <c:v>531404579.75401294</c:v>
                </c:pt>
                <c:pt idx="33">
                  <c:v>531732308.66976172</c:v>
                </c:pt>
                <c:pt idx="34">
                  <c:v>532223129.88017917</c:v>
                </c:pt>
                <c:pt idx="35">
                  <c:v>530415185.71281791</c:v>
                </c:pt>
                <c:pt idx="36">
                  <c:v>530454479.20289034</c:v>
                </c:pt>
                <c:pt idx="37">
                  <c:v>529782502.86367565</c:v>
                </c:pt>
                <c:pt idx="38">
                  <c:v>530743135.80391103</c:v>
                </c:pt>
                <c:pt idx="39">
                  <c:v>530482025.25577718</c:v>
                </c:pt>
                <c:pt idx="40">
                  <c:v>530646844.50990063</c:v>
                </c:pt>
                <c:pt idx="41">
                  <c:v>530728885.82362562</c:v>
                </c:pt>
                <c:pt idx="42">
                  <c:v>531598302.93153238</c:v>
                </c:pt>
                <c:pt idx="43">
                  <c:v>531456363.3682062</c:v>
                </c:pt>
                <c:pt idx="44">
                  <c:v>530360359.93766791</c:v>
                </c:pt>
                <c:pt idx="45">
                  <c:v>530161387.18855208</c:v>
                </c:pt>
                <c:pt idx="46">
                  <c:v>530475204.76378274</c:v>
                </c:pt>
                <c:pt idx="47">
                  <c:v>531049695.64059967</c:v>
                </c:pt>
                <c:pt idx="48">
                  <c:v>530806267.43286908</c:v>
                </c:pt>
                <c:pt idx="49">
                  <c:v>529834182.60552287</c:v>
                </c:pt>
                <c:pt idx="50">
                  <c:v>529691003.21907079</c:v>
                </c:pt>
                <c:pt idx="51">
                  <c:v>529255099.53938401</c:v>
                </c:pt>
                <c:pt idx="52">
                  <c:v>529100656.49474943</c:v>
                </c:pt>
                <c:pt idx="53">
                  <c:v>527836364.59381819</c:v>
                </c:pt>
                <c:pt idx="54">
                  <c:v>527711815.47574455</c:v>
                </c:pt>
                <c:pt idx="55">
                  <c:v>528206954.36254144</c:v>
                </c:pt>
                <c:pt idx="56">
                  <c:v>528250898.79166192</c:v>
                </c:pt>
                <c:pt idx="57">
                  <c:v>528252537.05030066</c:v>
                </c:pt>
                <c:pt idx="58">
                  <c:v>528248396.99004155</c:v>
                </c:pt>
                <c:pt idx="59">
                  <c:v>527403846.91230935</c:v>
                </c:pt>
                <c:pt idx="60">
                  <c:v>526752440.28192735</c:v>
                </c:pt>
                <c:pt idx="61">
                  <c:v>526403342.56584305</c:v>
                </c:pt>
                <c:pt idx="62">
                  <c:v>526579118.68938512</c:v>
                </c:pt>
                <c:pt idx="63">
                  <c:v>526680712.30528301</c:v>
                </c:pt>
                <c:pt idx="64">
                  <c:v>526521592.46689242</c:v>
                </c:pt>
                <c:pt idx="65">
                  <c:v>527560813.27105969</c:v>
                </c:pt>
                <c:pt idx="66">
                  <c:v>527515102.99904078</c:v>
                </c:pt>
                <c:pt idx="67">
                  <c:v>527065053.53565294</c:v>
                </c:pt>
                <c:pt idx="68">
                  <c:v>528506550.40986288</c:v>
                </c:pt>
                <c:pt idx="69">
                  <c:v>528822354.01695317</c:v>
                </c:pt>
                <c:pt idx="70">
                  <c:v>528779762.42156571</c:v>
                </c:pt>
                <c:pt idx="71">
                  <c:v>528892540.15069723</c:v>
                </c:pt>
                <c:pt idx="72">
                  <c:v>529282151.33458376</c:v>
                </c:pt>
                <c:pt idx="73">
                  <c:v>530313153.72347707</c:v>
                </c:pt>
                <c:pt idx="74">
                  <c:v>529864416.1773898</c:v>
                </c:pt>
                <c:pt idx="75">
                  <c:v>530241367.20556754</c:v>
                </c:pt>
                <c:pt idx="76">
                  <c:v>530553312.84862846</c:v>
                </c:pt>
                <c:pt idx="77">
                  <c:v>530673906.77018881</c:v>
                </c:pt>
                <c:pt idx="78">
                  <c:v>530829979.24584675</c:v>
                </c:pt>
                <c:pt idx="79">
                  <c:v>530445748.31055206</c:v>
                </c:pt>
                <c:pt idx="80">
                  <c:v>530681223.25528157</c:v>
                </c:pt>
                <c:pt idx="81">
                  <c:v>530625025.29882395</c:v>
                </c:pt>
                <c:pt idx="82">
                  <c:v>531404022.21476054</c:v>
                </c:pt>
                <c:pt idx="83">
                  <c:v>531500510.13510585</c:v>
                </c:pt>
                <c:pt idx="84">
                  <c:v>531227199.05926895</c:v>
                </c:pt>
                <c:pt idx="85">
                  <c:v>530966591.06023282</c:v>
                </c:pt>
                <c:pt idx="86">
                  <c:v>530079971.70444477</c:v>
                </c:pt>
                <c:pt idx="87">
                  <c:v>529416405.28988099</c:v>
                </c:pt>
                <c:pt idx="88">
                  <c:v>528435637.7042551</c:v>
                </c:pt>
                <c:pt idx="89">
                  <c:v>528568091.57197744</c:v>
                </c:pt>
                <c:pt idx="90">
                  <c:v>529193224.35115218</c:v>
                </c:pt>
                <c:pt idx="91">
                  <c:v>528536553.3827998</c:v>
                </c:pt>
                <c:pt idx="92">
                  <c:v>527906985.61455232</c:v>
                </c:pt>
                <c:pt idx="93">
                  <c:v>528410744.72418404</c:v>
                </c:pt>
                <c:pt idx="94">
                  <c:v>527437266.25768709</c:v>
                </c:pt>
                <c:pt idx="95">
                  <c:v>526722025.82364303</c:v>
                </c:pt>
                <c:pt idx="96">
                  <c:v>525847848.75630909</c:v>
                </c:pt>
                <c:pt idx="97">
                  <c:v>525818604.91425395</c:v>
                </c:pt>
                <c:pt idx="98">
                  <c:v>525251013.16341484</c:v>
                </c:pt>
                <c:pt idx="99">
                  <c:v>525250391.42260134</c:v>
                </c:pt>
                <c:pt idx="100">
                  <c:v>524705551.54792285</c:v>
                </c:pt>
              </c:numCache>
            </c:numRef>
          </c:val>
          <c:smooth val="0"/>
          <c:extLst>
            <c:ext xmlns:c16="http://schemas.microsoft.com/office/drawing/2014/chart" uri="{C3380CC4-5D6E-409C-BE32-E72D297353CC}">
              <c16:uniqueId val="{0000003D-4F90-42A6-B9A2-43A647968390}"/>
            </c:ext>
          </c:extLst>
        </c:ser>
        <c:ser>
          <c:idx val="62"/>
          <c:order val="62"/>
          <c:spPr>
            <a:ln w="28575" cap="rnd">
              <a:solidFill>
                <a:schemeClr val="accent3">
                  <a:lumMod val="60000"/>
                </a:schemeClr>
              </a:solidFill>
              <a:round/>
            </a:ln>
            <a:effectLst/>
          </c:spPr>
          <c:marker>
            <c:symbol val="none"/>
          </c:marker>
          <c:val>
            <c:numRef>
              <c:f>Montecarlo!$BX$10:$BX$110</c:f>
              <c:numCache>
                <c:formatCode>_ * #.##000_ ;_ * \-#.##000_ ;_ * "-"??_ ;_ @_ </c:formatCode>
                <c:ptCount val="101"/>
                <c:pt idx="0" formatCode="_(* #,##0.00_);_(* \(#,##0.00\);_(* &quot;-&quot;??_);_(@_)">
                  <c:v>529790650.02999997</c:v>
                </c:pt>
                <c:pt idx="1">
                  <c:v>529080892.75566912</c:v>
                </c:pt>
                <c:pt idx="2">
                  <c:v>528716348.53576368</c:v>
                </c:pt>
                <c:pt idx="3">
                  <c:v>528720361.85282069</c:v>
                </c:pt>
                <c:pt idx="4">
                  <c:v>529318120.96120524</c:v>
                </c:pt>
                <c:pt idx="5">
                  <c:v>529551397.26152813</c:v>
                </c:pt>
                <c:pt idx="6">
                  <c:v>529961135.11814624</c:v>
                </c:pt>
                <c:pt idx="7">
                  <c:v>530255625.04298788</c:v>
                </c:pt>
                <c:pt idx="8">
                  <c:v>529367617.70857054</c:v>
                </c:pt>
                <c:pt idx="9">
                  <c:v>529917257.28449816</c:v>
                </c:pt>
                <c:pt idx="10">
                  <c:v>530412416.90810114</c:v>
                </c:pt>
                <c:pt idx="11">
                  <c:v>529889350.46232265</c:v>
                </c:pt>
                <c:pt idx="12">
                  <c:v>530053914.08263922</c:v>
                </c:pt>
                <c:pt idx="13">
                  <c:v>530398894.86665404</c:v>
                </c:pt>
                <c:pt idx="14">
                  <c:v>531082962.25256395</c:v>
                </c:pt>
                <c:pt idx="15">
                  <c:v>531460830.38237143</c:v>
                </c:pt>
                <c:pt idx="16">
                  <c:v>532378100.45811933</c:v>
                </c:pt>
                <c:pt idx="17">
                  <c:v>532956887.86640221</c:v>
                </c:pt>
                <c:pt idx="18">
                  <c:v>532141069.19864136</c:v>
                </c:pt>
                <c:pt idx="19">
                  <c:v>531732788.97669381</c:v>
                </c:pt>
                <c:pt idx="20">
                  <c:v>531539654.11702955</c:v>
                </c:pt>
                <c:pt idx="21">
                  <c:v>531867031.09530169</c:v>
                </c:pt>
                <c:pt idx="22">
                  <c:v>532390855.64761698</c:v>
                </c:pt>
                <c:pt idx="23">
                  <c:v>531442511.95296472</c:v>
                </c:pt>
                <c:pt idx="24">
                  <c:v>531908163.4609167</c:v>
                </c:pt>
                <c:pt idx="25">
                  <c:v>531774058.59171748</c:v>
                </c:pt>
                <c:pt idx="26">
                  <c:v>531754885.14016604</c:v>
                </c:pt>
                <c:pt idx="27">
                  <c:v>532489526.74697119</c:v>
                </c:pt>
                <c:pt idx="28">
                  <c:v>532888356.05213928</c:v>
                </c:pt>
                <c:pt idx="29">
                  <c:v>532368078.1227715</c:v>
                </c:pt>
                <c:pt idx="30">
                  <c:v>531993411.15078783</c:v>
                </c:pt>
                <c:pt idx="31">
                  <c:v>531734557.86323851</c:v>
                </c:pt>
                <c:pt idx="32">
                  <c:v>531931393.93340123</c:v>
                </c:pt>
                <c:pt idx="33">
                  <c:v>532565753.63655925</c:v>
                </c:pt>
                <c:pt idx="34">
                  <c:v>532974348.20710605</c:v>
                </c:pt>
                <c:pt idx="35">
                  <c:v>531561142.51650751</c:v>
                </c:pt>
                <c:pt idx="36">
                  <c:v>531302210.27870119</c:v>
                </c:pt>
                <c:pt idx="37">
                  <c:v>531672651.4518019</c:v>
                </c:pt>
                <c:pt idx="38">
                  <c:v>531626926.23311317</c:v>
                </c:pt>
                <c:pt idx="39">
                  <c:v>530632270.93876243</c:v>
                </c:pt>
                <c:pt idx="40">
                  <c:v>530727347.06507838</c:v>
                </c:pt>
                <c:pt idx="41">
                  <c:v>531161128.97649455</c:v>
                </c:pt>
                <c:pt idx="42">
                  <c:v>531376318.37152356</c:v>
                </c:pt>
                <c:pt idx="43">
                  <c:v>532133912.92721349</c:v>
                </c:pt>
                <c:pt idx="44">
                  <c:v>532011069.93474317</c:v>
                </c:pt>
                <c:pt idx="45">
                  <c:v>533195474.06201261</c:v>
                </c:pt>
                <c:pt idx="46">
                  <c:v>533171658.4626509</c:v>
                </c:pt>
                <c:pt idx="47">
                  <c:v>532076788.68586385</c:v>
                </c:pt>
                <c:pt idx="48">
                  <c:v>532012450.53605139</c:v>
                </c:pt>
                <c:pt idx="49">
                  <c:v>530878431.29585534</c:v>
                </c:pt>
                <c:pt idx="50">
                  <c:v>530396334.97330761</c:v>
                </c:pt>
                <c:pt idx="51">
                  <c:v>529313316.9614417</c:v>
                </c:pt>
                <c:pt idx="52">
                  <c:v>527968751.50137579</c:v>
                </c:pt>
                <c:pt idx="53">
                  <c:v>528261218.55934167</c:v>
                </c:pt>
                <c:pt idx="54">
                  <c:v>528159637.55159664</c:v>
                </c:pt>
                <c:pt idx="55">
                  <c:v>528076336.33699632</c:v>
                </c:pt>
                <c:pt idx="56">
                  <c:v>526822009.95568347</c:v>
                </c:pt>
                <c:pt idx="57">
                  <c:v>526958512.67002004</c:v>
                </c:pt>
                <c:pt idx="58">
                  <c:v>528254565.10578978</c:v>
                </c:pt>
                <c:pt idx="59">
                  <c:v>528303100.85203165</c:v>
                </c:pt>
                <c:pt idx="60">
                  <c:v>527624485.5655781</c:v>
                </c:pt>
                <c:pt idx="61">
                  <c:v>528110152.3339836</c:v>
                </c:pt>
                <c:pt idx="62">
                  <c:v>527442266.73306173</c:v>
                </c:pt>
                <c:pt idx="63">
                  <c:v>527870844.93392652</c:v>
                </c:pt>
                <c:pt idx="64">
                  <c:v>528653365.5742206</c:v>
                </c:pt>
                <c:pt idx="65">
                  <c:v>528848830.85300356</c:v>
                </c:pt>
                <c:pt idx="66">
                  <c:v>528485808.63774174</c:v>
                </c:pt>
                <c:pt idx="67">
                  <c:v>529365850.42406321</c:v>
                </c:pt>
                <c:pt idx="68">
                  <c:v>530462063.4401722</c:v>
                </c:pt>
                <c:pt idx="69">
                  <c:v>530107483.33226258</c:v>
                </c:pt>
                <c:pt idx="70">
                  <c:v>529470719.79312545</c:v>
                </c:pt>
                <c:pt idx="71">
                  <c:v>530269173.09639972</c:v>
                </c:pt>
                <c:pt idx="72">
                  <c:v>530685636.16277516</c:v>
                </c:pt>
                <c:pt idx="73">
                  <c:v>530659518.40864766</c:v>
                </c:pt>
                <c:pt idx="74">
                  <c:v>530868604.50747544</c:v>
                </c:pt>
                <c:pt idx="75">
                  <c:v>531176904.4466455</c:v>
                </c:pt>
                <c:pt idx="76">
                  <c:v>530863324.05930036</c:v>
                </c:pt>
                <c:pt idx="77">
                  <c:v>530793894.84973627</c:v>
                </c:pt>
                <c:pt idx="78">
                  <c:v>531132431.9858427</c:v>
                </c:pt>
                <c:pt idx="79">
                  <c:v>530674400.37990105</c:v>
                </c:pt>
                <c:pt idx="80">
                  <c:v>530967175.90723377</c:v>
                </c:pt>
                <c:pt idx="81">
                  <c:v>530914086.75810951</c:v>
                </c:pt>
                <c:pt idx="82">
                  <c:v>530773002.15064865</c:v>
                </c:pt>
                <c:pt idx="83">
                  <c:v>531946730.45472133</c:v>
                </c:pt>
                <c:pt idx="84">
                  <c:v>531968182.72600222</c:v>
                </c:pt>
                <c:pt idx="85">
                  <c:v>532467699.12398136</c:v>
                </c:pt>
                <c:pt idx="86">
                  <c:v>531945515.91185319</c:v>
                </c:pt>
                <c:pt idx="87">
                  <c:v>532137966.7246868</c:v>
                </c:pt>
                <c:pt idx="88">
                  <c:v>533187164.63577461</c:v>
                </c:pt>
                <c:pt idx="89">
                  <c:v>533151488.01857007</c:v>
                </c:pt>
                <c:pt idx="90">
                  <c:v>534001204.41022235</c:v>
                </c:pt>
                <c:pt idx="91">
                  <c:v>534006177.06348372</c:v>
                </c:pt>
                <c:pt idx="92">
                  <c:v>535478085.06366968</c:v>
                </c:pt>
                <c:pt idx="93">
                  <c:v>535299003.01349217</c:v>
                </c:pt>
                <c:pt idx="94">
                  <c:v>535148544.74852562</c:v>
                </c:pt>
                <c:pt idx="95">
                  <c:v>534934535.99191707</c:v>
                </c:pt>
                <c:pt idx="96">
                  <c:v>535218763.50528896</c:v>
                </c:pt>
                <c:pt idx="97">
                  <c:v>534373903.15466446</c:v>
                </c:pt>
                <c:pt idx="98">
                  <c:v>535103579.8197999</c:v>
                </c:pt>
                <c:pt idx="99">
                  <c:v>536086393.76803434</c:v>
                </c:pt>
                <c:pt idx="100">
                  <c:v>535468402.23746562</c:v>
                </c:pt>
              </c:numCache>
            </c:numRef>
          </c:val>
          <c:smooth val="0"/>
          <c:extLst>
            <c:ext xmlns:c16="http://schemas.microsoft.com/office/drawing/2014/chart" uri="{C3380CC4-5D6E-409C-BE32-E72D297353CC}">
              <c16:uniqueId val="{0000003E-4F90-42A6-B9A2-43A647968390}"/>
            </c:ext>
          </c:extLst>
        </c:ser>
        <c:ser>
          <c:idx val="63"/>
          <c:order val="63"/>
          <c:spPr>
            <a:ln w="28575" cap="rnd">
              <a:solidFill>
                <a:schemeClr val="accent4">
                  <a:lumMod val="60000"/>
                </a:schemeClr>
              </a:solidFill>
              <a:round/>
            </a:ln>
            <a:effectLst/>
          </c:spPr>
          <c:marker>
            <c:symbol val="none"/>
          </c:marker>
          <c:val>
            <c:numRef>
              <c:f>Montecarlo!$BY$10:$BY$110</c:f>
              <c:numCache>
                <c:formatCode>_ * #.##000_ ;_ * \-#.##000_ ;_ * "-"??_ ;_ @_ </c:formatCode>
                <c:ptCount val="101"/>
                <c:pt idx="0" formatCode="_(* #,##0.00_);_(* \(#,##0.00\);_(* &quot;-&quot;??_);_(@_)">
                  <c:v>529790650.02999997</c:v>
                </c:pt>
                <c:pt idx="1">
                  <c:v>529454184.79009587</c:v>
                </c:pt>
                <c:pt idx="2">
                  <c:v>528923292.31680864</c:v>
                </c:pt>
                <c:pt idx="3">
                  <c:v>528000783.71105909</c:v>
                </c:pt>
                <c:pt idx="4">
                  <c:v>527154918.55328298</c:v>
                </c:pt>
                <c:pt idx="5">
                  <c:v>526631487.98280138</c:v>
                </c:pt>
                <c:pt idx="6">
                  <c:v>526327284.58470964</c:v>
                </c:pt>
                <c:pt idx="7">
                  <c:v>526665716.11395127</c:v>
                </c:pt>
                <c:pt idx="8">
                  <c:v>526867459.60412127</c:v>
                </c:pt>
                <c:pt idx="9">
                  <c:v>526254053.52509278</c:v>
                </c:pt>
                <c:pt idx="10">
                  <c:v>526422835.37377739</c:v>
                </c:pt>
                <c:pt idx="11">
                  <c:v>526467645.84604144</c:v>
                </c:pt>
                <c:pt idx="12">
                  <c:v>526100645.72663325</c:v>
                </c:pt>
                <c:pt idx="13">
                  <c:v>526367125.13934362</c:v>
                </c:pt>
                <c:pt idx="14">
                  <c:v>525733449.98654068</c:v>
                </c:pt>
                <c:pt idx="15">
                  <c:v>526505053.91502607</c:v>
                </c:pt>
                <c:pt idx="16">
                  <c:v>526096812.41864794</c:v>
                </c:pt>
                <c:pt idx="17">
                  <c:v>525720237.37824106</c:v>
                </c:pt>
                <c:pt idx="18">
                  <c:v>525091604.44610631</c:v>
                </c:pt>
                <c:pt idx="19">
                  <c:v>524008673.69733948</c:v>
                </c:pt>
                <c:pt idx="20">
                  <c:v>523298573.95488721</c:v>
                </c:pt>
                <c:pt idx="21">
                  <c:v>522096464.72070783</c:v>
                </c:pt>
                <c:pt idx="22">
                  <c:v>522556070.95568484</c:v>
                </c:pt>
                <c:pt idx="23">
                  <c:v>522402901.33231175</c:v>
                </c:pt>
                <c:pt idx="24">
                  <c:v>523088946.49009609</c:v>
                </c:pt>
                <c:pt idx="25">
                  <c:v>522200023.40403289</c:v>
                </c:pt>
                <c:pt idx="26">
                  <c:v>521933213.71855074</c:v>
                </c:pt>
                <c:pt idx="27">
                  <c:v>522310456.88399357</c:v>
                </c:pt>
                <c:pt idx="28">
                  <c:v>521879492.14660197</c:v>
                </c:pt>
                <c:pt idx="29">
                  <c:v>521959255.62081087</c:v>
                </c:pt>
                <c:pt idx="30">
                  <c:v>521520336.86448842</c:v>
                </c:pt>
                <c:pt idx="31">
                  <c:v>521058198.39232838</c:v>
                </c:pt>
                <c:pt idx="32">
                  <c:v>520487450.06936938</c:v>
                </c:pt>
                <c:pt idx="33">
                  <c:v>520149695.74744713</c:v>
                </c:pt>
                <c:pt idx="34">
                  <c:v>520658795.78832829</c:v>
                </c:pt>
                <c:pt idx="35">
                  <c:v>520574523.01432341</c:v>
                </c:pt>
                <c:pt idx="36">
                  <c:v>520903108.38053775</c:v>
                </c:pt>
                <c:pt idx="37">
                  <c:v>521155346.8746013</c:v>
                </c:pt>
                <c:pt idx="38">
                  <c:v>520848118.50548559</c:v>
                </c:pt>
                <c:pt idx="39">
                  <c:v>521258761.67562801</c:v>
                </c:pt>
                <c:pt idx="40">
                  <c:v>521282391.50795639</c:v>
                </c:pt>
                <c:pt idx="41">
                  <c:v>520432262.24010974</c:v>
                </c:pt>
                <c:pt idx="42">
                  <c:v>519676494.78336138</c:v>
                </c:pt>
                <c:pt idx="43">
                  <c:v>519481770.26009178</c:v>
                </c:pt>
                <c:pt idx="44">
                  <c:v>519006232.10914797</c:v>
                </c:pt>
                <c:pt idx="45">
                  <c:v>518774497.53883886</c:v>
                </c:pt>
                <c:pt idx="46">
                  <c:v>519275295.4672752</c:v>
                </c:pt>
                <c:pt idx="47">
                  <c:v>518901237.43676478</c:v>
                </c:pt>
                <c:pt idx="48">
                  <c:v>518536137.7745769</c:v>
                </c:pt>
                <c:pt idx="49">
                  <c:v>518320791.41248375</c:v>
                </c:pt>
                <c:pt idx="50">
                  <c:v>517281648.1619249</c:v>
                </c:pt>
                <c:pt idx="51">
                  <c:v>516538201.77204198</c:v>
                </c:pt>
                <c:pt idx="52">
                  <c:v>516381259.55887067</c:v>
                </c:pt>
                <c:pt idx="53">
                  <c:v>516160675.29241985</c:v>
                </c:pt>
                <c:pt idx="54">
                  <c:v>515995126.87328798</c:v>
                </c:pt>
                <c:pt idx="55">
                  <c:v>516579157.41209531</c:v>
                </c:pt>
                <c:pt idx="56">
                  <c:v>516592501.07547063</c:v>
                </c:pt>
                <c:pt idx="57">
                  <c:v>516920354.5472433</c:v>
                </c:pt>
                <c:pt idx="58">
                  <c:v>517310230.65660852</c:v>
                </c:pt>
                <c:pt idx="59">
                  <c:v>517192332.08067697</c:v>
                </c:pt>
                <c:pt idx="60">
                  <c:v>516725832.86982477</c:v>
                </c:pt>
                <c:pt idx="61">
                  <c:v>517411653.39488804</c:v>
                </c:pt>
                <c:pt idx="62">
                  <c:v>518631442.31684947</c:v>
                </c:pt>
                <c:pt idx="63">
                  <c:v>519270713.03555721</c:v>
                </c:pt>
                <c:pt idx="64">
                  <c:v>518972398.5631249</c:v>
                </c:pt>
                <c:pt idx="65">
                  <c:v>518646393.20904064</c:v>
                </c:pt>
                <c:pt idx="66">
                  <c:v>518601614.35583442</c:v>
                </c:pt>
                <c:pt idx="67">
                  <c:v>519038728.9980284</c:v>
                </c:pt>
                <c:pt idx="68">
                  <c:v>520039960.54511267</c:v>
                </c:pt>
                <c:pt idx="69">
                  <c:v>520070428.21667057</c:v>
                </c:pt>
                <c:pt idx="70">
                  <c:v>519601217.90291524</c:v>
                </c:pt>
                <c:pt idx="71">
                  <c:v>519400409.26071978</c:v>
                </c:pt>
                <c:pt idx="72">
                  <c:v>519825504.3536762</c:v>
                </c:pt>
                <c:pt idx="73">
                  <c:v>520233350.57036448</c:v>
                </c:pt>
                <c:pt idx="74">
                  <c:v>520501341.39377391</c:v>
                </c:pt>
                <c:pt idx="75">
                  <c:v>521070126.56376421</c:v>
                </c:pt>
                <c:pt idx="76">
                  <c:v>520283061.88595057</c:v>
                </c:pt>
                <c:pt idx="77">
                  <c:v>519813106.09567761</c:v>
                </c:pt>
                <c:pt idx="78">
                  <c:v>519883186.84138316</c:v>
                </c:pt>
                <c:pt idx="79">
                  <c:v>519677656.43197566</c:v>
                </c:pt>
                <c:pt idx="80">
                  <c:v>519775052.03739512</c:v>
                </c:pt>
                <c:pt idx="81">
                  <c:v>519782575.09773308</c:v>
                </c:pt>
                <c:pt idx="82">
                  <c:v>519111165.40550512</c:v>
                </c:pt>
                <c:pt idx="83">
                  <c:v>520278974.19206256</c:v>
                </c:pt>
                <c:pt idx="84">
                  <c:v>520126220.01593345</c:v>
                </c:pt>
                <c:pt idx="85">
                  <c:v>519328147.08853817</c:v>
                </c:pt>
                <c:pt idx="86">
                  <c:v>519624014.26525092</c:v>
                </c:pt>
                <c:pt idx="87">
                  <c:v>519839055.06638253</c:v>
                </c:pt>
                <c:pt idx="88">
                  <c:v>519293597.76058841</c:v>
                </c:pt>
                <c:pt idx="89">
                  <c:v>519410469.85418856</c:v>
                </c:pt>
                <c:pt idx="90">
                  <c:v>520488455.38245445</c:v>
                </c:pt>
                <c:pt idx="91">
                  <c:v>521738292.44900072</c:v>
                </c:pt>
                <c:pt idx="92">
                  <c:v>521213272.60609949</c:v>
                </c:pt>
                <c:pt idx="93">
                  <c:v>520934788.96450067</c:v>
                </c:pt>
                <c:pt idx="94">
                  <c:v>520653163.38630939</c:v>
                </c:pt>
                <c:pt idx="95">
                  <c:v>521362815.03795332</c:v>
                </c:pt>
                <c:pt idx="96">
                  <c:v>521294810.57407308</c:v>
                </c:pt>
                <c:pt idx="97">
                  <c:v>521143789.41677052</c:v>
                </c:pt>
                <c:pt idx="98">
                  <c:v>520845605.13428217</c:v>
                </c:pt>
                <c:pt idx="99">
                  <c:v>521350081.08666646</c:v>
                </c:pt>
                <c:pt idx="100">
                  <c:v>521037164.76618457</c:v>
                </c:pt>
              </c:numCache>
            </c:numRef>
          </c:val>
          <c:smooth val="0"/>
          <c:extLst>
            <c:ext xmlns:c16="http://schemas.microsoft.com/office/drawing/2014/chart" uri="{C3380CC4-5D6E-409C-BE32-E72D297353CC}">
              <c16:uniqueId val="{0000003F-4F90-42A6-B9A2-43A647968390}"/>
            </c:ext>
          </c:extLst>
        </c:ser>
        <c:ser>
          <c:idx val="64"/>
          <c:order val="64"/>
          <c:spPr>
            <a:ln w="28575" cap="rnd">
              <a:solidFill>
                <a:schemeClr val="accent5">
                  <a:lumMod val="60000"/>
                </a:schemeClr>
              </a:solidFill>
              <a:round/>
            </a:ln>
            <a:effectLst/>
          </c:spPr>
          <c:marker>
            <c:symbol val="none"/>
          </c:marker>
          <c:val>
            <c:numRef>
              <c:f>Montecarlo!$BZ$10:$BZ$110</c:f>
              <c:numCache>
                <c:formatCode>_ * #.##000_ ;_ * \-#.##000_ ;_ * "-"??_ ;_ @_ </c:formatCode>
                <c:ptCount val="101"/>
                <c:pt idx="0" formatCode="_(* #,##0.00_);_(* \(#,##0.00\);_(* &quot;-&quot;??_);_(@_)">
                  <c:v>529790650.02999997</c:v>
                </c:pt>
                <c:pt idx="1">
                  <c:v>529793192.33550543</c:v>
                </c:pt>
                <c:pt idx="2">
                  <c:v>529186608.98452657</c:v>
                </c:pt>
                <c:pt idx="3">
                  <c:v>529543844.92641288</c:v>
                </c:pt>
                <c:pt idx="4">
                  <c:v>529024089.54887646</c:v>
                </c:pt>
                <c:pt idx="5">
                  <c:v>530241357.58303773</c:v>
                </c:pt>
                <c:pt idx="6">
                  <c:v>528675066.95653063</c:v>
                </c:pt>
                <c:pt idx="7">
                  <c:v>528526315.22315919</c:v>
                </c:pt>
                <c:pt idx="8">
                  <c:v>529298583.62884623</c:v>
                </c:pt>
                <c:pt idx="9">
                  <c:v>529192109.02965635</c:v>
                </c:pt>
                <c:pt idx="10">
                  <c:v>529008308.3331635</c:v>
                </c:pt>
                <c:pt idx="11">
                  <c:v>528552987.97012657</c:v>
                </c:pt>
                <c:pt idx="12">
                  <c:v>528146561.0231989</c:v>
                </c:pt>
                <c:pt idx="13">
                  <c:v>528221276.94416398</c:v>
                </c:pt>
                <c:pt idx="14">
                  <c:v>528654295.96266532</c:v>
                </c:pt>
                <c:pt idx="15">
                  <c:v>528725090.93102598</c:v>
                </c:pt>
                <c:pt idx="16">
                  <c:v>528185124.28932905</c:v>
                </c:pt>
                <c:pt idx="17">
                  <c:v>527789092.80653274</c:v>
                </c:pt>
                <c:pt idx="18">
                  <c:v>527698386.36480391</c:v>
                </c:pt>
                <c:pt idx="19">
                  <c:v>528609178.77438319</c:v>
                </c:pt>
                <c:pt idx="20">
                  <c:v>528392875.60414183</c:v>
                </c:pt>
                <c:pt idx="21">
                  <c:v>528075882.71609509</c:v>
                </c:pt>
                <c:pt idx="22">
                  <c:v>528205140.42908907</c:v>
                </c:pt>
                <c:pt idx="23">
                  <c:v>528814656.64626706</c:v>
                </c:pt>
                <c:pt idx="24">
                  <c:v>529734410.1327576</c:v>
                </c:pt>
                <c:pt idx="25">
                  <c:v>529104258.28694713</c:v>
                </c:pt>
                <c:pt idx="26">
                  <c:v>528343296.91076273</c:v>
                </c:pt>
                <c:pt idx="27">
                  <c:v>528388951.80438793</c:v>
                </c:pt>
                <c:pt idx="28">
                  <c:v>528067375.36521602</c:v>
                </c:pt>
                <c:pt idx="29">
                  <c:v>529667583.09379017</c:v>
                </c:pt>
                <c:pt idx="30">
                  <c:v>529796872.47906035</c:v>
                </c:pt>
                <c:pt idx="31">
                  <c:v>530808852.93706971</c:v>
                </c:pt>
                <c:pt idx="32">
                  <c:v>531715828.64102608</c:v>
                </c:pt>
                <c:pt idx="33">
                  <c:v>531527671.40342808</c:v>
                </c:pt>
                <c:pt idx="34">
                  <c:v>531941335.49847972</c:v>
                </c:pt>
                <c:pt idx="35">
                  <c:v>531901780.86438245</c:v>
                </c:pt>
                <c:pt idx="36">
                  <c:v>531657429.59297848</c:v>
                </c:pt>
                <c:pt idx="37">
                  <c:v>531352020.84022313</c:v>
                </c:pt>
                <c:pt idx="38">
                  <c:v>530646113.95152992</c:v>
                </c:pt>
                <c:pt idx="39">
                  <c:v>530946130.06503606</c:v>
                </c:pt>
                <c:pt idx="40">
                  <c:v>530922795.19959217</c:v>
                </c:pt>
                <c:pt idx="41">
                  <c:v>531234952.22422343</c:v>
                </c:pt>
                <c:pt idx="42">
                  <c:v>531197150.63866675</c:v>
                </c:pt>
                <c:pt idx="43">
                  <c:v>531313624.98878396</c:v>
                </c:pt>
                <c:pt idx="44">
                  <c:v>531374415.72097766</c:v>
                </c:pt>
                <c:pt idx="45">
                  <c:v>531139511.62070692</c:v>
                </c:pt>
                <c:pt idx="46">
                  <c:v>531141607.76902461</c:v>
                </c:pt>
                <c:pt idx="47">
                  <c:v>531555112.18181247</c:v>
                </c:pt>
                <c:pt idx="48">
                  <c:v>530876092.6243552</c:v>
                </c:pt>
                <c:pt idx="49">
                  <c:v>531252001.86679381</c:v>
                </c:pt>
                <c:pt idx="50">
                  <c:v>530524047.83941764</c:v>
                </c:pt>
                <c:pt idx="51">
                  <c:v>530669313.49412322</c:v>
                </c:pt>
                <c:pt idx="52">
                  <c:v>530146444.10332012</c:v>
                </c:pt>
                <c:pt idx="53">
                  <c:v>530668076.40532452</c:v>
                </c:pt>
                <c:pt idx="54">
                  <c:v>530607930.75390339</c:v>
                </c:pt>
                <c:pt idx="55">
                  <c:v>530449958.65846992</c:v>
                </c:pt>
                <c:pt idx="56">
                  <c:v>531246302.78073502</c:v>
                </c:pt>
                <c:pt idx="57">
                  <c:v>531151389.86743295</c:v>
                </c:pt>
                <c:pt idx="58">
                  <c:v>531744637.67792994</c:v>
                </c:pt>
                <c:pt idx="59">
                  <c:v>531534806.76093751</c:v>
                </c:pt>
                <c:pt idx="60">
                  <c:v>530170243.36779183</c:v>
                </c:pt>
                <c:pt idx="61">
                  <c:v>530742066.69924456</c:v>
                </c:pt>
                <c:pt idx="62">
                  <c:v>530803540.26665455</c:v>
                </c:pt>
                <c:pt idx="63">
                  <c:v>531485283.21880388</c:v>
                </c:pt>
                <c:pt idx="64">
                  <c:v>531176942.01911342</c:v>
                </c:pt>
                <c:pt idx="65">
                  <c:v>530353566.67021668</c:v>
                </c:pt>
                <c:pt idx="66">
                  <c:v>531634190.65354127</c:v>
                </c:pt>
                <c:pt idx="67">
                  <c:v>531821842.55671269</c:v>
                </c:pt>
                <c:pt idx="68">
                  <c:v>530535000.21473098</c:v>
                </c:pt>
                <c:pt idx="69">
                  <c:v>531423939.3045333</c:v>
                </c:pt>
                <c:pt idx="70">
                  <c:v>531620870.93441683</c:v>
                </c:pt>
                <c:pt idx="71">
                  <c:v>531426583.03578573</c:v>
                </c:pt>
                <c:pt idx="72">
                  <c:v>530889216.23118037</c:v>
                </c:pt>
                <c:pt idx="73">
                  <c:v>530961297.45911896</c:v>
                </c:pt>
                <c:pt idx="74">
                  <c:v>529268509.53222424</c:v>
                </c:pt>
                <c:pt idx="75">
                  <c:v>529335575.78635103</c:v>
                </c:pt>
                <c:pt idx="76">
                  <c:v>529490614.10827637</c:v>
                </c:pt>
                <c:pt idx="77">
                  <c:v>529450013.44493276</c:v>
                </c:pt>
                <c:pt idx="78">
                  <c:v>529911675.07251751</c:v>
                </c:pt>
                <c:pt idx="79">
                  <c:v>529260210.03867751</c:v>
                </c:pt>
                <c:pt idx="80">
                  <c:v>529331721.60767072</c:v>
                </c:pt>
                <c:pt idx="81">
                  <c:v>529255809.04131728</c:v>
                </c:pt>
                <c:pt idx="82">
                  <c:v>529431731.16664469</c:v>
                </c:pt>
                <c:pt idx="83">
                  <c:v>529794768.36850035</c:v>
                </c:pt>
                <c:pt idx="84">
                  <c:v>530733518.44203138</c:v>
                </c:pt>
                <c:pt idx="85">
                  <c:v>530551536.02833688</c:v>
                </c:pt>
                <c:pt idx="86">
                  <c:v>531182912.74090981</c:v>
                </c:pt>
                <c:pt idx="87">
                  <c:v>530490640.38579875</c:v>
                </c:pt>
                <c:pt idx="88">
                  <c:v>529062487.00538141</c:v>
                </c:pt>
                <c:pt idx="89">
                  <c:v>528389997.83921808</c:v>
                </c:pt>
                <c:pt idx="90">
                  <c:v>528061486.82299358</c:v>
                </c:pt>
                <c:pt idx="91">
                  <c:v>527116819.13390708</c:v>
                </c:pt>
                <c:pt idx="92">
                  <c:v>526031199.21906394</c:v>
                </c:pt>
                <c:pt idx="93">
                  <c:v>526415303.8692019</c:v>
                </c:pt>
                <c:pt idx="94">
                  <c:v>527472088.1918546</c:v>
                </c:pt>
                <c:pt idx="95">
                  <c:v>527656102.56687415</c:v>
                </c:pt>
                <c:pt idx="96">
                  <c:v>528369918.71146327</c:v>
                </c:pt>
                <c:pt idx="97">
                  <c:v>528707746.54880178</c:v>
                </c:pt>
                <c:pt idx="98">
                  <c:v>528715023.62094772</c:v>
                </c:pt>
                <c:pt idx="99">
                  <c:v>528447119.04575026</c:v>
                </c:pt>
                <c:pt idx="100">
                  <c:v>527708403.4008835</c:v>
                </c:pt>
              </c:numCache>
            </c:numRef>
          </c:val>
          <c:smooth val="0"/>
          <c:extLst>
            <c:ext xmlns:c16="http://schemas.microsoft.com/office/drawing/2014/chart" uri="{C3380CC4-5D6E-409C-BE32-E72D297353CC}">
              <c16:uniqueId val="{00000040-4F90-42A6-B9A2-43A647968390}"/>
            </c:ext>
          </c:extLst>
        </c:ser>
        <c:ser>
          <c:idx val="65"/>
          <c:order val="65"/>
          <c:spPr>
            <a:ln w="28575" cap="rnd">
              <a:solidFill>
                <a:schemeClr val="accent6">
                  <a:lumMod val="60000"/>
                </a:schemeClr>
              </a:solidFill>
              <a:round/>
            </a:ln>
            <a:effectLst/>
          </c:spPr>
          <c:marker>
            <c:symbol val="none"/>
          </c:marker>
          <c:val>
            <c:numRef>
              <c:f>Montecarlo!$CA$10:$CA$110</c:f>
              <c:numCache>
                <c:formatCode>_ * #.##000_ ;_ * \-#.##000_ ;_ * "-"??_ ;_ @_ </c:formatCode>
                <c:ptCount val="101"/>
                <c:pt idx="0" formatCode="_(* #,##0.00_);_(* \(#,##0.00\);_(* &quot;-&quot;??_);_(@_)">
                  <c:v>529790650.02999997</c:v>
                </c:pt>
                <c:pt idx="1">
                  <c:v>530556730.09888005</c:v>
                </c:pt>
                <c:pt idx="2">
                  <c:v>529527312.12816387</c:v>
                </c:pt>
                <c:pt idx="3">
                  <c:v>529903615.18145519</c:v>
                </c:pt>
                <c:pt idx="4">
                  <c:v>529732002.98726487</c:v>
                </c:pt>
                <c:pt idx="5">
                  <c:v>529063313.9958728</c:v>
                </c:pt>
                <c:pt idx="6">
                  <c:v>529550256.01265836</c:v>
                </c:pt>
                <c:pt idx="7">
                  <c:v>529938752.74919683</c:v>
                </c:pt>
                <c:pt idx="8">
                  <c:v>529318970.04410565</c:v>
                </c:pt>
                <c:pt idx="9">
                  <c:v>528269839.14098227</c:v>
                </c:pt>
                <c:pt idx="10">
                  <c:v>528208751.91749948</c:v>
                </c:pt>
                <c:pt idx="11">
                  <c:v>528920947.32552588</c:v>
                </c:pt>
                <c:pt idx="12">
                  <c:v>529696053.60551268</c:v>
                </c:pt>
                <c:pt idx="13">
                  <c:v>530184441.41269112</c:v>
                </c:pt>
                <c:pt idx="14">
                  <c:v>530552692.59531409</c:v>
                </c:pt>
                <c:pt idx="15">
                  <c:v>530152006.76291806</c:v>
                </c:pt>
                <c:pt idx="16">
                  <c:v>530338537.76676387</c:v>
                </c:pt>
                <c:pt idx="17">
                  <c:v>530881826.77837425</c:v>
                </c:pt>
                <c:pt idx="18">
                  <c:v>531072839.5982514</c:v>
                </c:pt>
                <c:pt idx="19">
                  <c:v>531710989.25470448</c:v>
                </c:pt>
                <c:pt idx="20">
                  <c:v>530363173.20702517</c:v>
                </c:pt>
                <c:pt idx="21">
                  <c:v>529530939.84654391</c:v>
                </c:pt>
                <c:pt idx="22">
                  <c:v>530015721.65462393</c:v>
                </c:pt>
                <c:pt idx="23">
                  <c:v>528966576.03214693</c:v>
                </c:pt>
                <c:pt idx="24">
                  <c:v>528736865.39329028</c:v>
                </c:pt>
                <c:pt idx="25">
                  <c:v>529356763.20235741</c:v>
                </c:pt>
                <c:pt idx="26">
                  <c:v>530071571.7850219</c:v>
                </c:pt>
                <c:pt idx="27">
                  <c:v>529570448.58114219</c:v>
                </c:pt>
                <c:pt idx="28">
                  <c:v>530179659.16425312</c:v>
                </c:pt>
                <c:pt idx="29">
                  <c:v>529057784.30394578</c:v>
                </c:pt>
                <c:pt idx="30">
                  <c:v>529481966.58645099</c:v>
                </c:pt>
                <c:pt idx="31">
                  <c:v>528808116.57885271</c:v>
                </c:pt>
                <c:pt idx="32">
                  <c:v>527612254.53849131</c:v>
                </c:pt>
                <c:pt idx="33">
                  <c:v>527463295.60912663</c:v>
                </c:pt>
                <c:pt idx="34">
                  <c:v>528466325.53998625</c:v>
                </c:pt>
                <c:pt idx="35">
                  <c:v>528297042.45643842</c:v>
                </c:pt>
                <c:pt idx="36">
                  <c:v>527875052.39962357</c:v>
                </c:pt>
                <c:pt idx="37">
                  <c:v>528578538.2248112</c:v>
                </c:pt>
                <c:pt idx="38">
                  <c:v>527705165.04716617</c:v>
                </c:pt>
                <c:pt idx="39">
                  <c:v>527634289.24324</c:v>
                </c:pt>
                <c:pt idx="40">
                  <c:v>527157118.36089212</c:v>
                </c:pt>
                <c:pt idx="41">
                  <c:v>527819750.05753416</c:v>
                </c:pt>
                <c:pt idx="42">
                  <c:v>528579728.72935289</c:v>
                </c:pt>
                <c:pt idx="43">
                  <c:v>528219460.30614823</c:v>
                </c:pt>
                <c:pt idx="44">
                  <c:v>527671601.76505637</c:v>
                </c:pt>
                <c:pt idx="45">
                  <c:v>527448545.21058887</c:v>
                </c:pt>
                <c:pt idx="46">
                  <c:v>526764986.92461878</c:v>
                </c:pt>
                <c:pt idx="47">
                  <c:v>525384986.90496546</c:v>
                </c:pt>
                <c:pt idx="48">
                  <c:v>524418084.75093132</c:v>
                </c:pt>
                <c:pt idx="49">
                  <c:v>524377910.82879603</c:v>
                </c:pt>
                <c:pt idx="50">
                  <c:v>524698108.84461021</c:v>
                </c:pt>
                <c:pt idx="51">
                  <c:v>524108728.75859201</c:v>
                </c:pt>
                <c:pt idx="52">
                  <c:v>523293226.592327</c:v>
                </c:pt>
                <c:pt idx="53">
                  <c:v>524037619.73209298</c:v>
                </c:pt>
                <c:pt idx="54">
                  <c:v>524337678.41465789</c:v>
                </c:pt>
                <c:pt idx="55">
                  <c:v>524235169.08139753</c:v>
                </c:pt>
                <c:pt idx="56">
                  <c:v>524214811.00020564</c:v>
                </c:pt>
                <c:pt idx="57">
                  <c:v>524368091.91742319</c:v>
                </c:pt>
                <c:pt idx="58">
                  <c:v>523739649.15412998</c:v>
                </c:pt>
                <c:pt idx="59">
                  <c:v>524141404.69061929</c:v>
                </c:pt>
                <c:pt idx="60">
                  <c:v>524073271.07648605</c:v>
                </c:pt>
                <c:pt idx="61">
                  <c:v>523050410.33080953</c:v>
                </c:pt>
                <c:pt idx="62">
                  <c:v>522528584.6120649</c:v>
                </c:pt>
                <c:pt idx="63">
                  <c:v>521421365.53170514</c:v>
                </c:pt>
                <c:pt idx="64">
                  <c:v>522468254.16004962</c:v>
                </c:pt>
                <c:pt idx="65">
                  <c:v>521552350.79968774</c:v>
                </c:pt>
                <c:pt idx="66">
                  <c:v>522901456.58814234</c:v>
                </c:pt>
                <c:pt idx="67">
                  <c:v>522249646.50052917</c:v>
                </c:pt>
                <c:pt idx="68">
                  <c:v>520911183.94462025</c:v>
                </c:pt>
                <c:pt idx="69">
                  <c:v>521575507.96747321</c:v>
                </c:pt>
                <c:pt idx="70">
                  <c:v>521447424.52485639</c:v>
                </c:pt>
                <c:pt idx="71">
                  <c:v>522263020.49970311</c:v>
                </c:pt>
                <c:pt idx="72">
                  <c:v>521361449.69333965</c:v>
                </c:pt>
                <c:pt idx="73">
                  <c:v>521844888.29054922</c:v>
                </c:pt>
                <c:pt idx="74">
                  <c:v>521405139.81929517</c:v>
                </c:pt>
                <c:pt idx="75">
                  <c:v>521298027.85815412</c:v>
                </c:pt>
                <c:pt idx="76">
                  <c:v>521039653.45398021</c:v>
                </c:pt>
                <c:pt idx="77">
                  <c:v>521973269.36110288</c:v>
                </c:pt>
                <c:pt idx="78">
                  <c:v>522502478.1499539</c:v>
                </c:pt>
                <c:pt idx="79">
                  <c:v>523668240.89671463</c:v>
                </c:pt>
                <c:pt idx="80">
                  <c:v>523592512.29028267</c:v>
                </c:pt>
                <c:pt idx="81">
                  <c:v>522914949.6221717</c:v>
                </c:pt>
                <c:pt idx="82">
                  <c:v>523211072.92573762</c:v>
                </c:pt>
                <c:pt idx="83">
                  <c:v>523299428.62886053</c:v>
                </c:pt>
                <c:pt idx="84">
                  <c:v>523248944.64305365</c:v>
                </c:pt>
                <c:pt idx="85">
                  <c:v>523073755.46652633</c:v>
                </c:pt>
                <c:pt idx="86">
                  <c:v>522539016.77432859</c:v>
                </c:pt>
                <c:pt idx="87">
                  <c:v>522760781.67406923</c:v>
                </c:pt>
                <c:pt idx="88">
                  <c:v>522876478.02389008</c:v>
                </c:pt>
                <c:pt idx="89">
                  <c:v>523731115.27641088</c:v>
                </c:pt>
                <c:pt idx="90">
                  <c:v>524340267.74070132</c:v>
                </c:pt>
                <c:pt idx="91">
                  <c:v>524445932.09625459</c:v>
                </c:pt>
                <c:pt idx="92">
                  <c:v>524534970.91603011</c:v>
                </c:pt>
                <c:pt idx="93">
                  <c:v>524561483.06374288</c:v>
                </c:pt>
                <c:pt idx="94">
                  <c:v>524957622.7239213</c:v>
                </c:pt>
                <c:pt idx="95">
                  <c:v>524027497.97027975</c:v>
                </c:pt>
                <c:pt idx="96">
                  <c:v>523626152.70095778</c:v>
                </c:pt>
                <c:pt idx="97">
                  <c:v>523405292.9203968</c:v>
                </c:pt>
                <c:pt idx="98">
                  <c:v>522739726.189542</c:v>
                </c:pt>
                <c:pt idx="99">
                  <c:v>522045427.61802351</c:v>
                </c:pt>
                <c:pt idx="100">
                  <c:v>522146767.65883547</c:v>
                </c:pt>
              </c:numCache>
            </c:numRef>
          </c:val>
          <c:smooth val="0"/>
          <c:extLst>
            <c:ext xmlns:c16="http://schemas.microsoft.com/office/drawing/2014/chart" uri="{C3380CC4-5D6E-409C-BE32-E72D297353CC}">
              <c16:uniqueId val="{00000041-4F90-42A6-B9A2-43A647968390}"/>
            </c:ext>
          </c:extLst>
        </c:ser>
        <c:ser>
          <c:idx val="66"/>
          <c:order val="66"/>
          <c:spPr>
            <a:ln w="28575" cap="rnd">
              <a:solidFill>
                <a:schemeClr val="accent1">
                  <a:lumMod val="80000"/>
                  <a:lumOff val="20000"/>
                </a:schemeClr>
              </a:solidFill>
              <a:round/>
            </a:ln>
            <a:effectLst/>
          </c:spPr>
          <c:marker>
            <c:symbol val="none"/>
          </c:marker>
          <c:val>
            <c:numRef>
              <c:f>Montecarlo!$CB$10:$CB$110</c:f>
              <c:numCache>
                <c:formatCode>_ * #.##000_ ;_ * \-#.##000_ ;_ * "-"??_ ;_ @_ </c:formatCode>
                <c:ptCount val="101"/>
                <c:pt idx="0" formatCode="_(* #,##0.00_);_(* \(#,##0.00\);_(* &quot;-&quot;??_);_(@_)">
                  <c:v>529790650.02999997</c:v>
                </c:pt>
                <c:pt idx="1">
                  <c:v>530004288.30175602</c:v>
                </c:pt>
                <c:pt idx="2">
                  <c:v>530241041.44923919</c:v>
                </c:pt>
                <c:pt idx="3">
                  <c:v>529383999.07813483</c:v>
                </c:pt>
                <c:pt idx="4">
                  <c:v>528527775.63589728</c:v>
                </c:pt>
                <c:pt idx="5">
                  <c:v>529368661.85960877</c:v>
                </c:pt>
                <c:pt idx="6">
                  <c:v>528582258.35168797</c:v>
                </c:pt>
                <c:pt idx="7">
                  <c:v>528174773.19062507</c:v>
                </c:pt>
                <c:pt idx="8">
                  <c:v>527968339.59674919</c:v>
                </c:pt>
                <c:pt idx="9">
                  <c:v>528431182.90428948</c:v>
                </c:pt>
                <c:pt idx="10">
                  <c:v>528308444.92707855</c:v>
                </c:pt>
                <c:pt idx="11">
                  <c:v>528304738.73227078</c:v>
                </c:pt>
                <c:pt idx="12">
                  <c:v>528209033.39022434</c:v>
                </c:pt>
                <c:pt idx="13">
                  <c:v>528988503.23571187</c:v>
                </c:pt>
                <c:pt idx="14">
                  <c:v>528158688.43530297</c:v>
                </c:pt>
                <c:pt idx="15">
                  <c:v>528187753.80687743</c:v>
                </c:pt>
                <c:pt idx="16">
                  <c:v>528430254.7321986</c:v>
                </c:pt>
                <c:pt idx="17">
                  <c:v>528921118.77684569</c:v>
                </c:pt>
                <c:pt idx="18">
                  <c:v>529367949.09352005</c:v>
                </c:pt>
                <c:pt idx="19">
                  <c:v>529359005.16162312</c:v>
                </c:pt>
                <c:pt idx="20">
                  <c:v>528723446.14864421</c:v>
                </c:pt>
                <c:pt idx="21">
                  <c:v>529102241.39360213</c:v>
                </c:pt>
                <c:pt idx="22">
                  <c:v>528525331.38809365</c:v>
                </c:pt>
                <c:pt idx="23">
                  <c:v>528780405.23525482</c:v>
                </c:pt>
                <c:pt idx="24">
                  <c:v>529529620.25164151</c:v>
                </c:pt>
                <c:pt idx="25">
                  <c:v>529551200.77065438</c:v>
                </c:pt>
                <c:pt idx="26">
                  <c:v>530189055.6325537</c:v>
                </c:pt>
                <c:pt idx="27">
                  <c:v>529371117.88816231</c:v>
                </c:pt>
                <c:pt idx="28">
                  <c:v>529861681.48919421</c:v>
                </c:pt>
                <c:pt idx="29">
                  <c:v>530231433.88791382</c:v>
                </c:pt>
                <c:pt idx="30">
                  <c:v>530142566.99289191</c:v>
                </c:pt>
                <c:pt idx="31">
                  <c:v>530042272.26666003</c:v>
                </c:pt>
                <c:pt idx="32">
                  <c:v>530143761.57246858</c:v>
                </c:pt>
                <c:pt idx="33">
                  <c:v>529987958.96626788</c:v>
                </c:pt>
                <c:pt idx="34">
                  <c:v>528629614.36533374</c:v>
                </c:pt>
                <c:pt idx="35">
                  <c:v>528419681.1667158</c:v>
                </c:pt>
                <c:pt idx="36">
                  <c:v>528009637.59418964</c:v>
                </c:pt>
                <c:pt idx="37">
                  <c:v>528012328.0089435</c:v>
                </c:pt>
                <c:pt idx="38">
                  <c:v>528432674.93088782</c:v>
                </c:pt>
                <c:pt idx="39">
                  <c:v>528056853.14382821</c:v>
                </c:pt>
                <c:pt idx="40">
                  <c:v>528572243.49474478</c:v>
                </c:pt>
                <c:pt idx="41">
                  <c:v>528598137.38769644</c:v>
                </c:pt>
                <c:pt idx="42">
                  <c:v>528536977.67745399</c:v>
                </c:pt>
                <c:pt idx="43">
                  <c:v>529678443.58941317</c:v>
                </c:pt>
                <c:pt idx="44">
                  <c:v>529405673.13469058</c:v>
                </c:pt>
                <c:pt idx="45">
                  <c:v>530180030.46360189</c:v>
                </c:pt>
                <c:pt idx="46">
                  <c:v>531408206.05460405</c:v>
                </c:pt>
                <c:pt idx="47">
                  <c:v>531604327.83595699</c:v>
                </c:pt>
                <c:pt idx="48">
                  <c:v>531328052.77660835</c:v>
                </c:pt>
                <c:pt idx="49">
                  <c:v>531327823.93816674</c:v>
                </c:pt>
                <c:pt idx="50">
                  <c:v>530855219.32907116</c:v>
                </c:pt>
                <c:pt idx="51">
                  <c:v>529629920.38365942</c:v>
                </c:pt>
                <c:pt idx="52">
                  <c:v>529712933.12894017</c:v>
                </c:pt>
                <c:pt idx="53">
                  <c:v>529401810.59740335</c:v>
                </c:pt>
                <c:pt idx="54">
                  <c:v>528800488.28467673</c:v>
                </c:pt>
                <c:pt idx="55">
                  <c:v>529640972.11096835</c:v>
                </c:pt>
                <c:pt idx="56">
                  <c:v>529662487.39394188</c:v>
                </c:pt>
                <c:pt idx="57">
                  <c:v>529071594.56850696</c:v>
                </c:pt>
                <c:pt idx="58">
                  <c:v>529132136.95704067</c:v>
                </c:pt>
                <c:pt idx="59">
                  <c:v>528807878.34413242</c:v>
                </c:pt>
                <c:pt idx="60">
                  <c:v>529062181.17982179</c:v>
                </c:pt>
                <c:pt idx="61">
                  <c:v>528420465.83449042</c:v>
                </c:pt>
                <c:pt idx="62">
                  <c:v>529748168.35222024</c:v>
                </c:pt>
                <c:pt idx="63">
                  <c:v>531157551.50368977</c:v>
                </c:pt>
                <c:pt idx="64">
                  <c:v>531730268.24133378</c:v>
                </c:pt>
                <c:pt idx="65">
                  <c:v>532437618.33188105</c:v>
                </c:pt>
                <c:pt idx="66">
                  <c:v>532269367.6351946</c:v>
                </c:pt>
                <c:pt idx="67">
                  <c:v>534190211.28493351</c:v>
                </c:pt>
                <c:pt idx="68">
                  <c:v>533610039.32973474</c:v>
                </c:pt>
                <c:pt idx="69">
                  <c:v>533233845.32584006</c:v>
                </c:pt>
                <c:pt idx="70">
                  <c:v>533789187.29401672</c:v>
                </c:pt>
                <c:pt idx="71">
                  <c:v>534361614.31888843</c:v>
                </c:pt>
                <c:pt idx="72">
                  <c:v>534873146.20578945</c:v>
                </c:pt>
                <c:pt idx="73">
                  <c:v>535197193.95369041</c:v>
                </c:pt>
                <c:pt idx="74">
                  <c:v>536222556.12941933</c:v>
                </c:pt>
                <c:pt idx="75">
                  <c:v>536575491.50234574</c:v>
                </c:pt>
                <c:pt idx="76">
                  <c:v>537488736.60374403</c:v>
                </c:pt>
                <c:pt idx="77">
                  <c:v>536662780.71113813</c:v>
                </c:pt>
                <c:pt idx="78">
                  <c:v>535915530.94972706</c:v>
                </c:pt>
                <c:pt idx="79">
                  <c:v>535922298.9493894</c:v>
                </c:pt>
                <c:pt idx="80">
                  <c:v>535075205.62971824</c:v>
                </c:pt>
                <c:pt idx="81">
                  <c:v>534696515.55872762</c:v>
                </c:pt>
                <c:pt idx="82">
                  <c:v>534520904.68995553</c:v>
                </c:pt>
                <c:pt idx="83">
                  <c:v>533578712.55213135</c:v>
                </c:pt>
                <c:pt idx="84">
                  <c:v>533784792.96364951</c:v>
                </c:pt>
                <c:pt idx="85">
                  <c:v>533210079.57919896</c:v>
                </c:pt>
                <c:pt idx="86">
                  <c:v>532780964.80135971</c:v>
                </c:pt>
                <c:pt idx="87">
                  <c:v>532425226.1550954</c:v>
                </c:pt>
                <c:pt idx="88">
                  <c:v>532319468.99625731</c:v>
                </c:pt>
                <c:pt idx="89">
                  <c:v>532486291.87621689</c:v>
                </c:pt>
                <c:pt idx="90">
                  <c:v>532954492.9799785</c:v>
                </c:pt>
                <c:pt idx="91">
                  <c:v>533217584.08968872</c:v>
                </c:pt>
                <c:pt idx="92">
                  <c:v>533026645.06126285</c:v>
                </c:pt>
                <c:pt idx="93">
                  <c:v>533834029.34739268</c:v>
                </c:pt>
                <c:pt idx="94">
                  <c:v>533613970.7784847</c:v>
                </c:pt>
                <c:pt idx="95">
                  <c:v>534597469.16329092</c:v>
                </c:pt>
                <c:pt idx="96">
                  <c:v>534983503.51928884</c:v>
                </c:pt>
                <c:pt idx="97">
                  <c:v>535557998.59215409</c:v>
                </c:pt>
                <c:pt idx="98">
                  <c:v>534501583.51875561</c:v>
                </c:pt>
                <c:pt idx="99">
                  <c:v>534648145.58437461</c:v>
                </c:pt>
                <c:pt idx="100">
                  <c:v>534617908.75947863</c:v>
                </c:pt>
              </c:numCache>
            </c:numRef>
          </c:val>
          <c:smooth val="0"/>
          <c:extLst>
            <c:ext xmlns:c16="http://schemas.microsoft.com/office/drawing/2014/chart" uri="{C3380CC4-5D6E-409C-BE32-E72D297353CC}">
              <c16:uniqueId val="{00000042-4F90-42A6-B9A2-43A647968390}"/>
            </c:ext>
          </c:extLst>
        </c:ser>
        <c:ser>
          <c:idx val="67"/>
          <c:order val="67"/>
          <c:spPr>
            <a:ln w="28575" cap="rnd">
              <a:solidFill>
                <a:schemeClr val="accent2">
                  <a:lumMod val="80000"/>
                  <a:lumOff val="20000"/>
                </a:schemeClr>
              </a:solidFill>
              <a:round/>
            </a:ln>
            <a:effectLst/>
          </c:spPr>
          <c:marker>
            <c:symbol val="none"/>
          </c:marker>
          <c:val>
            <c:numRef>
              <c:f>Montecarlo!$CC$10:$CC$110</c:f>
              <c:numCache>
                <c:formatCode>_ * #.##000_ ;_ * \-#.##000_ ;_ * "-"??_ ;_ @_ </c:formatCode>
                <c:ptCount val="101"/>
                <c:pt idx="0" formatCode="_(* #,##0.00_);_(* \(#,##0.00\);_(* &quot;-&quot;??_);_(@_)">
                  <c:v>529790650.02999997</c:v>
                </c:pt>
                <c:pt idx="1">
                  <c:v>528828556.20888197</c:v>
                </c:pt>
                <c:pt idx="2">
                  <c:v>528554836.84186387</c:v>
                </c:pt>
                <c:pt idx="3">
                  <c:v>528605930.98534805</c:v>
                </c:pt>
                <c:pt idx="4">
                  <c:v>529045074.73048627</c:v>
                </c:pt>
                <c:pt idx="5">
                  <c:v>528451038.48654944</c:v>
                </c:pt>
                <c:pt idx="6">
                  <c:v>528735181.90269715</c:v>
                </c:pt>
                <c:pt idx="7">
                  <c:v>528791951.79232788</c:v>
                </c:pt>
                <c:pt idx="8">
                  <c:v>529205765.11377823</c:v>
                </c:pt>
                <c:pt idx="9">
                  <c:v>529633555.19519496</c:v>
                </c:pt>
                <c:pt idx="10">
                  <c:v>530111165.59797013</c:v>
                </c:pt>
                <c:pt idx="11">
                  <c:v>529369422.98605067</c:v>
                </c:pt>
                <c:pt idx="12">
                  <c:v>529867440.99052197</c:v>
                </c:pt>
                <c:pt idx="13">
                  <c:v>529847303.42301291</c:v>
                </c:pt>
                <c:pt idx="14">
                  <c:v>530068982.46117872</c:v>
                </c:pt>
                <c:pt idx="15">
                  <c:v>529995348.22379738</c:v>
                </c:pt>
                <c:pt idx="16">
                  <c:v>531017252.81869447</c:v>
                </c:pt>
                <c:pt idx="17">
                  <c:v>531165073.44484633</c:v>
                </c:pt>
                <c:pt idx="18">
                  <c:v>531510835.55129319</c:v>
                </c:pt>
                <c:pt idx="19">
                  <c:v>532615035.32435244</c:v>
                </c:pt>
                <c:pt idx="20">
                  <c:v>531544727.18051416</c:v>
                </c:pt>
                <c:pt idx="21">
                  <c:v>533046714.92609137</c:v>
                </c:pt>
                <c:pt idx="22">
                  <c:v>532100285.07631999</c:v>
                </c:pt>
                <c:pt idx="23">
                  <c:v>532116916.99265331</c:v>
                </c:pt>
                <c:pt idx="24">
                  <c:v>532439720.92214531</c:v>
                </c:pt>
                <c:pt idx="25">
                  <c:v>531837862.7997036</c:v>
                </c:pt>
                <c:pt idx="26">
                  <c:v>531295828.3053422</c:v>
                </c:pt>
                <c:pt idx="27">
                  <c:v>531453789.34735566</c:v>
                </c:pt>
                <c:pt idx="28">
                  <c:v>529990856.54941881</c:v>
                </c:pt>
                <c:pt idx="29">
                  <c:v>529110342.47580773</c:v>
                </c:pt>
                <c:pt idx="30">
                  <c:v>530695142.51474559</c:v>
                </c:pt>
                <c:pt idx="31">
                  <c:v>531523099.30781209</c:v>
                </c:pt>
                <c:pt idx="32">
                  <c:v>532010267.86338121</c:v>
                </c:pt>
                <c:pt idx="33">
                  <c:v>533029119.40060312</c:v>
                </c:pt>
                <c:pt idx="34">
                  <c:v>532130763.20158184</c:v>
                </c:pt>
                <c:pt idx="35">
                  <c:v>532393644.73814362</c:v>
                </c:pt>
                <c:pt idx="36">
                  <c:v>533135970.18150097</c:v>
                </c:pt>
                <c:pt idx="37">
                  <c:v>533435176.01121318</c:v>
                </c:pt>
                <c:pt idx="38">
                  <c:v>533511248.34226531</c:v>
                </c:pt>
                <c:pt idx="39">
                  <c:v>533436789.74030107</c:v>
                </c:pt>
                <c:pt idx="40">
                  <c:v>534185594.61522734</c:v>
                </c:pt>
                <c:pt idx="41">
                  <c:v>532723066.62534153</c:v>
                </c:pt>
                <c:pt idx="42">
                  <c:v>532654506.56830424</c:v>
                </c:pt>
                <c:pt idx="43">
                  <c:v>531292423.25423193</c:v>
                </c:pt>
                <c:pt idx="44">
                  <c:v>531684439.68787003</c:v>
                </c:pt>
                <c:pt idx="45">
                  <c:v>531105813.40088862</c:v>
                </c:pt>
                <c:pt idx="46">
                  <c:v>531560108.59036118</c:v>
                </c:pt>
                <c:pt idx="47">
                  <c:v>531654335.92343104</c:v>
                </c:pt>
                <c:pt idx="48">
                  <c:v>531219558.60252726</c:v>
                </c:pt>
                <c:pt idx="49">
                  <c:v>530876237.53357416</c:v>
                </c:pt>
                <c:pt idx="50">
                  <c:v>531248175.36448324</c:v>
                </c:pt>
                <c:pt idx="51">
                  <c:v>531390396.3290391</c:v>
                </c:pt>
                <c:pt idx="52">
                  <c:v>531850626.68962282</c:v>
                </c:pt>
                <c:pt idx="53">
                  <c:v>530685693.86879027</c:v>
                </c:pt>
                <c:pt idx="54">
                  <c:v>530874594.16069216</c:v>
                </c:pt>
                <c:pt idx="55">
                  <c:v>530247559.11940366</c:v>
                </c:pt>
                <c:pt idx="56">
                  <c:v>529679290.79677856</c:v>
                </c:pt>
                <c:pt idx="57">
                  <c:v>530513170.45071101</c:v>
                </c:pt>
                <c:pt idx="58">
                  <c:v>530702794.99815744</c:v>
                </c:pt>
                <c:pt idx="59">
                  <c:v>530740035.79564047</c:v>
                </c:pt>
                <c:pt idx="60">
                  <c:v>531606372.79262316</c:v>
                </c:pt>
                <c:pt idx="61">
                  <c:v>531005116.1104148</c:v>
                </c:pt>
                <c:pt idx="62">
                  <c:v>531388244.12706316</c:v>
                </c:pt>
                <c:pt idx="63">
                  <c:v>531852092.05365586</c:v>
                </c:pt>
                <c:pt idx="64">
                  <c:v>531663130.54402578</c:v>
                </c:pt>
                <c:pt idx="65">
                  <c:v>532125046.14184129</c:v>
                </c:pt>
                <c:pt idx="66">
                  <c:v>530769713.54795134</c:v>
                </c:pt>
                <c:pt idx="67">
                  <c:v>530203832.23372686</c:v>
                </c:pt>
                <c:pt idx="68">
                  <c:v>530754364.13789397</c:v>
                </c:pt>
                <c:pt idx="69">
                  <c:v>529464122.61480474</c:v>
                </c:pt>
                <c:pt idx="70">
                  <c:v>529328490.94947499</c:v>
                </c:pt>
                <c:pt idx="71">
                  <c:v>528461187.15101105</c:v>
                </c:pt>
                <c:pt idx="72">
                  <c:v>529166449.01196158</c:v>
                </c:pt>
                <c:pt idx="73">
                  <c:v>529104217.66035503</c:v>
                </c:pt>
                <c:pt idx="74">
                  <c:v>529068246.62548912</c:v>
                </c:pt>
                <c:pt idx="75">
                  <c:v>529620009.29396856</c:v>
                </c:pt>
                <c:pt idx="76">
                  <c:v>529601539.61063921</c:v>
                </c:pt>
                <c:pt idx="77">
                  <c:v>529914690.43564618</c:v>
                </c:pt>
                <c:pt idx="78">
                  <c:v>529945222.11291301</c:v>
                </c:pt>
                <c:pt idx="79">
                  <c:v>529796577.18502134</c:v>
                </c:pt>
                <c:pt idx="80">
                  <c:v>529027889.59777099</c:v>
                </c:pt>
                <c:pt idx="81">
                  <c:v>528626680.61209989</c:v>
                </c:pt>
                <c:pt idx="82">
                  <c:v>529151775.24240422</c:v>
                </c:pt>
                <c:pt idx="83">
                  <c:v>529736468.45082504</c:v>
                </c:pt>
                <c:pt idx="84">
                  <c:v>529613779.16870475</c:v>
                </c:pt>
                <c:pt idx="85">
                  <c:v>530222952.17188007</c:v>
                </c:pt>
                <c:pt idx="86">
                  <c:v>529200024.20153052</c:v>
                </c:pt>
                <c:pt idx="87">
                  <c:v>529543574.58749914</c:v>
                </c:pt>
                <c:pt idx="88">
                  <c:v>529898909.80493623</c:v>
                </c:pt>
                <c:pt idx="89">
                  <c:v>529315652.59013772</c:v>
                </c:pt>
                <c:pt idx="90">
                  <c:v>530119536.58100677</c:v>
                </c:pt>
                <c:pt idx="91">
                  <c:v>530548917.22169131</c:v>
                </c:pt>
                <c:pt idx="92">
                  <c:v>529726517.22870028</c:v>
                </c:pt>
                <c:pt idx="93">
                  <c:v>529828589.21902102</c:v>
                </c:pt>
                <c:pt idx="94">
                  <c:v>529904513.72460169</c:v>
                </c:pt>
                <c:pt idx="95">
                  <c:v>530308038.72433621</c:v>
                </c:pt>
                <c:pt idx="96">
                  <c:v>529941916.91720825</c:v>
                </c:pt>
                <c:pt idx="97">
                  <c:v>529984730.46473062</c:v>
                </c:pt>
                <c:pt idx="98">
                  <c:v>530127490.95945674</c:v>
                </c:pt>
                <c:pt idx="99">
                  <c:v>530839928.95970792</c:v>
                </c:pt>
                <c:pt idx="100">
                  <c:v>530698643.6376425</c:v>
                </c:pt>
              </c:numCache>
            </c:numRef>
          </c:val>
          <c:smooth val="0"/>
          <c:extLst>
            <c:ext xmlns:c16="http://schemas.microsoft.com/office/drawing/2014/chart" uri="{C3380CC4-5D6E-409C-BE32-E72D297353CC}">
              <c16:uniqueId val="{00000043-4F90-42A6-B9A2-43A647968390}"/>
            </c:ext>
          </c:extLst>
        </c:ser>
        <c:ser>
          <c:idx val="68"/>
          <c:order val="68"/>
          <c:spPr>
            <a:ln w="28575" cap="rnd">
              <a:solidFill>
                <a:schemeClr val="accent3">
                  <a:lumMod val="80000"/>
                  <a:lumOff val="20000"/>
                </a:schemeClr>
              </a:solidFill>
              <a:round/>
            </a:ln>
            <a:effectLst/>
          </c:spPr>
          <c:marker>
            <c:symbol val="none"/>
          </c:marker>
          <c:val>
            <c:numRef>
              <c:f>Montecarlo!$CD$10:$CD$110</c:f>
              <c:numCache>
                <c:formatCode>_ * #.##000_ ;_ * \-#.##000_ ;_ * "-"??_ ;_ @_ </c:formatCode>
                <c:ptCount val="101"/>
                <c:pt idx="0" formatCode="_(* #,##0.00_);_(* \(#,##0.00\);_(* &quot;-&quot;??_);_(@_)">
                  <c:v>529790650.02999997</c:v>
                </c:pt>
                <c:pt idx="1">
                  <c:v>530140688.96293443</c:v>
                </c:pt>
                <c:pt idx="2">
                  <c:v>530358716.43418717</c:v>
                </c:pt>
                <c:pt idx="3">
                  <c:v>530616238.96142983</c:v>
                </c:pt>
                <c:pt idx="4">
                  <c:v>530926376.93392235</c:v>
                </c:pt>
                <c:pt idx="5">
                  <c:v>530207347.85698944</c:v>
                </c:pt>
                <c:pt idx="6">
                  <c:v>530698890.33007622</c:v>
                </c:pt>
                <c:pt idx="7">
                  <c:v>531051586.98279035</c:v>
                </c:pt>
                <c:pt idx="8">
                  <c:v>529937148.91971487</c:v>
                </c:pt>
                <c:pt idx="9">
                  <c:v>528638289.72479075</c:v>
                </c:pt>
                <c:pt idx="10">
                  <c:v>527506816.0107885</c:v>
                </c:pt>
                <c:pt idx="11">
                  <c:v>528598248.66830134</c:v>
                </c:pt>
                <c:pt idx="12">
                  <c:v>528947239.61828172</c:v>
                </c:pt>
                <c:pt idx="13">
                  <c:v>528601393.83639818</c:v>
                </c:pt>
                <c:pt idx="14">
                  <c:v>528391003.83849835</c:v>
                </c:pt>
                <c:pt idx="15">
                  <c:v>528436745.77546948</c:v>
                </c:pt>
                <c:pt idx="16">
                  <c:v>529411817.30690569</c:v>
                </c:pt>
                <c:pt idx="17">
                  <c:v>529146582.17989451</c:v>
                </c:pt>
                <c:pt idx="18">
                  <c:v>528933637.05346727</c:v>
                </c:pt>
                <c:pt idx="19">
                  <c:v>528826753.9869104</c:v>
                </c:pt>
                <c:pt idx="20">
                  <c:v>528495429.56361848</c:v>
                </c:pt>
                <c:pt idx="21">
                  <c:v>528021830.91792172</c:v>
                </c:pt>
                <c:pt idx="22">
                  <c:v>528057340.18796808</c:v>
                </c:pt>
                <c:pt idx="23">
                  <c:v>526906371.25161356</c:v>
                </c:pt>
                <c:pt idx="24">
                  <c:v>526177530.86562592</c:v>
                </c:pt>
                <c:pt idx="25">
                  <c:v>526283392.53985453</c:v>
                </c:pt>
                <c:pt idx="26">
                  <c:v>527700883.33761525</c:v>
                </c:pt>
                <c:pt idx="27">
                  <c:v>527851445.64933687</c:v>
                </c:pt>
                <c:pt idx="28">
                  <c:v>527730381.54671532</c:v>
                </c:pt>
                <c:pt idx="29">
                  <c:v>527621258.42089373</c:v>
                </c:pt>
                <c:pt idx="30">
                  <c:v>527467448.32577407</c:v>
                </c:pt>
                <c:pt idx="31">
                  <c:v>527554348.20506358</c:v>
                </c:pt>
                <c:pt idx="32">
                  <c:v>528174386.58204043</c:v>
                </c:pt>
                <c:pt idx="33">
                  <c:v>528655825.59051549</c:v>
                </c:pt>
                <c:pt idx="34">
                  <c:v>527930351.3449555</c:v>
                </c:pt>
                <c:pt idx="35">
                  <c:v>527681643.02007252</c:v>
                </c:pt>
                <c:pt idx="36">
                  <c:v>527265951.77880436</c:v>
                </c:pt>
                <c:pt idx="37">
                  <c:v>527030440.6279133</c:v>
                </c:pt>
                <c:pt idx="38">
                  <c:v>527077648.01058799</c:v>
                </c:pt>
                <c:pt idx="39">
                  <c:v>527449777.59503168</c:v>
                </c:pt>
                <c:pt idx="40">
                  <c:v>528365949.82044834</c:v>
                </c:pt>
                <c:pt idx="41">
                  <c:v>527974322.46598935</c:v>
                </c:pt>
                <c:pt idx="42">
                  <c:v>529241717.80216843</c:v>
                </c:pt>
                <c:pt idx="43">
                  <c:v>529768162.0835678</c:v>
                </c:pt>
                <c:pt idx="44">
                  <c:v>529317401.05678689</c:v>
                </c:pt>
                <c:pt idx="45">
                  <c:v>529399024.45255595</c:v>
                </c:pt>
                <c:pt idx="46">
                  <c:v>528797345.70995736</c:v>
                </c:pt>
                <c:pt idx="47">
                  <c:v>528611127.91140687</c:v>
                </c:pt>
                <c:pt idx="48">
                  <c:v>528357594.96807194</c:v>
                </c:pt>
                <c:pt idx="49">
                  <c:v>527809808.69313574</c:v>
                </c:pt>
                <c:pt idx="50">
                  <c:v>528052458.92466033</c:v>
                </c:pt>
                <c:pt idx="51">
                  <c:v>528645923.08131546</c:v>
                </c:pt>
                <c:pt idx="52">
                  <c:v>528074191.218207</c:v>
                </c:pt>
                <c:pt idx="53">
                  <c:v>528068856.16507304</c:v>
                </c:pt>
                <c:pt idx="54">
                  <c:v>527732503.16348952</c:v>
                </c:pt>
                <c:pt idx="55">
                  <c:v>527928011.89749879</c:v>
                </c:pt>
                <c:pt idx="56">
                  <c:v>528266767.44304514</c:v>
                </c:pt>
                <c:pt idx="57">
                  <c:v>528654484.02332336</c:v>
                </c:pt>
                <c:pt idx="58">
                  <c:v>528829312.72287011</c:v>
                </c:pt>
                <c:pt idx="59">
                  <c:v>528907505.65023375</c:v>
                </c:pt>
                <c:pt idx="60">
                  <c:v>528377554.64899743</c:v>
                </c:pt>
                <c:pt idx="61">
                  <c:v>527605966.99017608</c:v>
                </c:pt>
                <c:pt idx="62">
                  <c:v>526870042.65912735</c:v>
                </c:pt>
                <c:pt idx="63">
                  <c:v>526600541.69504684</c:v>
                </c:pt>
                <c:pt idx="64">
                  <c:v>526794622.55047339</c:v>
                </c:pt>
                <c:pt idx="65">
                  <c:v>527801108.28915375</c:v>
                </c:pt>
                <c:pt idx="66">
                  <c:v>528537193.89542979</c:v>
                </c:pt>
                <c:pt idx="67">
                  <c:v>527313695.77392256</c:v>
                </c:pt>
                <c:pt idx="68">
                  <c:v>528476885.80852193</c:v>
                </c:pt>
                <c:pt idx="69">
                  <c:v>528499104.88373399</c:v>
                </c:pt>
                <c:pt idx="70">
                  <c:v>528715965.6696986</c:v>
                </c:pt>
                <c:pt idx="71">
                  <c:v>529600388.33450669</c:v>
                </c:pt>
                <c:pt idx="72">
                  <c:v>529331049.41335702</c:v>
                </c:pt>
                <c:pt idx="73">
                  <c:v>529795433.89445525</c:v>
                </c:pt>
                <c:pt idx="74">
                  <c:v>529840559.92316771</c:v>
                </c:pt>
                <c:pt idx="75">
                  <c:v>529734395.07745063</c:v>
                </c:pt>
                <c:pt idx="76">
                  <c:v>529373210.73918909</c:v>
                </c:pt>
                <c:pt idx="77">
                  <c:v>529739685.99431306</c:v>
                </c:pt>
                <c:pt idx="78">
                  <c:v>529691835.1414519</c:v>
                </c:pt>
                <c:pt idx="79">
                  <c:v>528931426.65788072</c:v>
                </c:pt>
                <c:pt idx="80">
                  <c:v>529656115.58958703</c:v>
                </c:pt>
                <c:pt idx="81">
                  <c:v>529769233.73583734</c:v>
                </c:pt>
                <c:pt idx="82">
                  <c:v>529887299.44919354</c:v>
                </c:pt>
                <c:pt idx="83">
                  <c:v>529483105.48555952</c:v>
                </c:pt>
                <c:pt idx="84">
                  <c:v>529688009.7234925</c:v>
                </c:pt>
                <c:pt idx="85">
                  <c:v>528841603.86531192</c:v>
                </c:pt>
                <c:pt idx="86">
                  <c:v>529080777.65659499</c:v>
                </c:pt>
                <c:pt idx="87">
                  <c:v>529121246.86286527</c:v>
                </c:pt>
                <c:pt idx="88">
                  <c:v>530206632.27448708</c:v>
                </c:pt>
                <c:pt idx="89">
                  <c:v>530615392.50312704</c:v>
                </c:pt>
                <c:pt idx="90">
                  <c:v>530702420.29802072</c:v>
                </c:pt>
                <c:pt idx="91">
                  <c:v>531117738.59045768</c:v>
                </c:pt>
                <c:pt idx="92">
                  <c:v>531488294.93483937</c:v>
                </c:pt>
                <c:pt idx="93">
                  <c:v>532377587.05830562</c:v>
                </c:pt>
                <c:pt idx="94">
                  <c:v>531066771.51705259</c:v>
                </c:pt>
                <c:pt idx="95">
                  <c:v>530668167.77275145</c:v>
                </c:pt>
                <c:pt idx="96">
                  <c:v>530224379.7548461</c:v>
                </c:pt>
                <c:pt idx="97">
                  <c:v>531825973.1954782</c:v>
                </c:pt>
                <c:pt idx="98">
                  <c:v>531801545.22611147</c:v>
                </c:pt>
                <c:pt idx="99">
                  <c:v>531527061.7438252</c:v>
                </c:pt>
                <c:pt idx="100">
                  <c:v>531929926.21969849</c:v>
                </c:pt>
              </c:numCache>
            </c:numRef>
          </c:val>
          <c:smooth val="0"/>
          <c:extLst>
            <c:ext xmlns:c16="http://schemas.microsoft.com/office/drawing/2014/chart" uri="{C3380CC4-5D6E-409C-BE32-E72D297353CC}">
              <c16:uniqueId val="{00000044-4F90-42A6-B9A2-43A647968390}"/>
            </c:ext>
          </c:extLst>
        </c:ser>
        <c:ser>
          <c:idx val="69"/>
          <c:order val="69"/>
          <c:spPr>
            <a:ln w="28575" cap="rnd">
              <a:solidFill>
                <a:schemeClr val="accent4">
                  <a:lumMod val="80000"/>
                  <a:lumOff val="20000"/>
                </a:schemeClr>
              </a:solidFill>
              <a:round/>
            </a:ln>
            <a:effectLst/>
          </c:spPr>
          <c:marker>
            <c:symbol val="none"/>
          </c:marker>
          <c:val>
            <c:numRef>
              <c:f>Montecarlo!$CE$10:$CE$110</c:f>
              <c:numCache>
                <c:formatCode>_ * #.##000_ ;_ * \-#.##000_ ;_ * "-"??_ ;_ @_ </c:formatCode>
                <c:ptCount val="101"/>
                <c:pt idx="0" formatCode="_(* #,##0.00_);_(* \(#,##0.00\);_(* &quot;-&quot;??_);_(@_)">
                  <c:v>529790650.02999997</c:v>
                </c:pt>
                <c:pt idx="1">
                  <c:v>529472683.93058568</c:v>
                </c:pt>
                <c:pt idx="2">
                  <c:v>530219074.52033633</c:v>
                </c:pt>
                <c:pt idx="3">
                  <c:v>529930139.53394204</c:v>
                </c:pt>
                <c:pt idx="4">
                  <c:v>531170296.21113056</c:v>
                </c:pt>
                <c:pt idx="5">
                  <c:v>530953268.24965048</c:v>
                </c:pt>
                <c:pt idx="6">
                  <c:v>531033597.21502286</c:v>
                </c:pt>
                <c:pt idx="7">
                  <c:v>530914826.95308369</c:v>
                </c:pt>
                <c:pt idx="8">
                  <c:v>530342975.93605155</c:v>
                </c:pt>
                <c:pt idx="9">
                  <c:v>530621014.10828465</c:v>
                </c:pt>
                <c:pt idx="10">
                  <c:v>531027915.11875761</c:v>
                </c:pt>
                <c:pt idx="11">
                  <c:v>531508752.98265988</c:v>
                </c:pt>
                <c:pt idx="12">
                  <c:v>531847685.7620731</c:v>
                </c:pt>
                <c:pt idx="13">
                  <c:v>532787966.26222563</c:v>
                </c:pt>
                <c:pt idx="14">
                  <c:v>532261015.04117978</c:v>
                </c:pt>
                <c:pt idx="15">
                  <c:v>532315380.85472924</c:v>
                </c:pt>
                <c:pt idx="16">
                  <c:v>533197265.66688973</c:v>
                </c:pt>
                <c:pt idx="17">
                  <c:v>533952591.48442864</c:v>
                </c:pt>
                <c:pt idx="18">
                  <c:v>534444782.79548889</c:v>
                </c:pt>
                <c:pt idx="19">
                  <c:v>533628187.6924457</c:v>
                </c:pt>
                <c:pt idx="20">
                  <c:v>534045157.5345009</c:v>
                </c:pt>
                <c:pt idx="21">
                  <c:v>533608737.78296566</c:v>
                </c:pt>
                <c:pt idx="22">
                  <c:v>534577774.31651944</c:v>
                </c:pt>
                <c:pt idx="23">
                  <c:v>534747790.4432919</c:v>
                </c:pt>
                <c:pt idx="24">
                  <c:v>533558293.08005595</c:v>
                </c:pt>
                <c:pt idx="25">
                  <c:v>533292719.50098938</c:v>
                </c:pt>
                <c:pt idx="26">
                  <c:v>532943476.46700084</c:v>
                </c:pt>
                <c:pt idx="27">
                  <c:v>533258121.62690526</c:v>
                </c:pt>
                <c:pt idx="28">
                  <c:v>533248531.6403119</c:v>
                </c:pt>
                <c:pt idx="29">
                  <c:v>532073922.29752392</c:v>
                </c:pt>
                <c:pt idx="30">
                  <c:v>530813075.39019924</c:v>
                </c:pt>
                <c:pt idx="31">
                  <c:v>529738728.3404274</c:v>
                </c:pt>
                <c:pt idx="32">
                  <c:v>529676333.93845004</c:v>
                </c:pt>
                <c:pt idx="33">
                  <c:v>529379488.63823038</c:v>
                </c:pt>
                <c:pt idx="34">
                  <c:v>529399661.30968982</c:v>
                </c:pt>
                <c:pt idx="35">
                  <c:v>529826339.18523592</c:v>
                </c:pt>
                <c:pt idx="36">
                  <c:v>530627136.72739786</c:v>
                </c:pt>
                <c:pt idx="37">
                  <c:v>528938338.66235149</c:v>
                </c:pt>
                <c:pt idx="38">
                  <c:v>527506539.44924885</c:v>
                </c:pt>
                <c:pt idx="39">
                  <c:v>528602963.98003477</c:v>
                </c:pt>
                <c:pt idx="40">
                  <c:v>528942903.13198113</c:v>
                </c:pt>
                <c:pt idx="41">
                  <c:v>527648527.30923307</c:v>
                </c:pt>
                <c:pt idx="42">
                  <c:v>527882170.83705074</c:v>
                </c:pt>
                <c:pt idx="43">
                  <c:v>528230954.59435952</c:v>
                </c:pt>
                <c:pt idx="44">
                  <c:v>529255273.49515122</c:v>
                </c:pt>
                <c:pt idx="45">
                  <c:v>529354458.90298539</c:v>
                </c:pt>
                <c:pt idx="46">
                  <c:v>528176824.36652648</c:v>
                </c:pt>
                <c:pt idx="47">
                  <c:v>529067349.27768761</c:v>
                </c:pt>
                <c:pt idx="48">
                  <c:v>529217554.4369666</c:v>
                </c:pt>
                <c:pt idx="49">
                  <c:v>528750446.64111143</c:v>
                </c:pt>
                <c:pt idx="50">
                  <c:v>528767337.62701714</c:v>
                </c:pt>
                <c:pt idx="51">
                  <c:v>528025329.84490794</c:v>
                </c:pt>
                <c:pt idx="52">
                  <c:v>528097566.36275512</c:v>
                </c:pt>
                <c:pt idx="53">
                  <c:v>527253645.39963174</c:v>
                </c:pt>
                <c:pt idx="54">
                  <c:v>526940988.07093996</c:v>
                </c:pt>
                <c:pt idx="55">
                  <c:v>526927872.03072554</c:v>
                </c:pt>
                <c:pt idx="56">
                  <c:v>527205384.24566817</c:v>
                </c:pt>
                <c:pt idx="57">
                  <c:v>526860754.71568066</c:v>
                </c:pt>
                <c:pt idx="58">
                  <c:v>526424878.92309403</c:v>
                </c:pt>
                <c:pt idx="59">
                  <c:v>526014115.72303796</c:v>
                </c:pt>
                <c:pt idx="60">
                  <c:v>525839629.58390963</c:v>
                </c:pt>
                <c:pt idx="61">
                  <c:v>525455249.32383996</c:v>
                </c:pt>
                <c:pt idx="62">
                  <c:v>526236445.16236496</c:v>
                </c:pt>
                <c:pt idx="63">
                  <c:v>526473312.91511536</c:v>
                </c:pt>
                <c:pt idx="64">
                  <c:v>526542721.23654747</c:v>
                </c:pt>
                <c:pt idx="65">
                  <c:v>526126377.81836665</c:v>
                </c:pt>
                <c:pt idx="66">
                  <c:v>526296269.54497516</c:v>
                </c:pt>
                <c:pt idx="67">
                  <c:v>526562557.94137394</c:v>
                </c:pt>
                <c:pt idx="68">
                  <c:v>526453554.1729756</c:v>
                </c:pt>
                <c:pt idx="69">
                  <c:v>527640734.72994858</c:v>
                </c:pt>
                <c:pt idx="70">
                  <c:v>526601921.02855533</c:v>
                </c:pt>
                <c:pt idx="71">
                  <c:v>526421294.59521502</c:v>
                </c:pt>
                <c:pt idx="72">
                  <c:v>526219624.63731217</c:v>
                </c:pt>
                <c:pt idx="73">
                  <c:v>526061926.04341817</c:v>
                </c:pt>
                <c:pt idx="74">
                  <c:v>525871695.82006961</c:v>
                </c:pt>
                <c:pt idx="75">
                  <c:v>526012913.03769088</c:v>
                </c:pt>
                <c:pt idx="76">
                  <c:v>524818638.9891355</c:v>
                </c:pt>
                <c:pt idx="77">
                  <c:v>524233988.37662321</c:v>
                </c:pt>
                <c:pt idx="78">
                  <c:v>524814233.13933873</c:v>
                </c:pt>
                <c:pt idx="79">
                  <c:v>524896003.2831707</c:v>
                </c:pt>
                <c:pt idx="80">
                  <c:v>525121223.93396848</c:v>
                </c:pt>
                <c:pt idx="81">
                  <c:v>524946687.36248547</c:v>
                </c:pt>
                <c:pt idx="82">
                  <c:v>524925449.26159596</c:v>
                </c:pt>
                <c:pt idx="83">
                  <c:v>524725416.75385207</c:v>
                </c:pt>
                <c:pt idx="84">
                  <c:v>524559812.62471509</c:v>
                </c:pt>
                <c:pt idx="85">
                  <c:v>524432716.65910828</c:v>
                </c:pt>
                <c:pt idx="86">
                  <c:v>524729553.00353628</c:v>
                </c:pt>
                <c:pt idx="87">
                  <c:v>525430739.91403425</c:v>
                </c:pt>
                <c:pt idx="88">
                  <c:v>525780610.86049658</c:v>
                </c:pt>
                <c:pt idx="89">
                  <c:v>525178606.98874313</c:v>
                </c:pt>
                <c:pt idx="90">
                  <c:v>525818631.20095426</c:v>
                </c:pt>
                <c:pt idx="91">
                  <c:v>526046574.91369569</c:v>
                </c:pt>
                <c:pt idx="92">
                  <c:v>525752113.74282557</c:v>
                </c:pt>
                <c:pt idx="93">
                  <c:v>525455743.56262058</c:v>
                </c:pt>
                <c:pt idx="94">
                  <c:v>526003084.60419273</c:v>
                </c:pt>
                <c:pt idx="95">
                  <c:v>526675434.88805056</c:v>
                </c:pt>
                <c:pt idx="96">
                  <c:v>526769579.36303872</c:v>
                </c:pt>
                <c:pt idx="97">
                  <c:v>526697911.9946627</c:v>
                </c:pt>
                <c:pt idx="98">
                  <c:v>526255511.50959247</c:v>
                </c:pt>
                <c:pt idx="99">
                  <c:v>526719858.21870768</c:v>
                </c:pt>
                <c:pt idx="100">
                  <c:v>526524829.4018786</c:v>
                </c:pt>
              </c:numCache>
            </c:numRef>
          </c:val>
          <c:smooth val="0"/>
          <c:extLst>
            <c:ext xmlns:c16="http://schemas.microsoft.com/office/drawing/2014/chart" uri="{C3380CC4-5D6E-409C-BE32-E72D297353CC}">
              <c16:uniqueId val="{00000045-4F90-42A6-B9A2-43A647968390}"/>
            </c:ext>
          </c:extLst>
        </c:ser>
        <c:ser>
          <c:idx val="70"/>
          <c:order val="70"/>
          <c:spPr>
            <a:ln w="28575" cap="rnd">
              <a:solidFill>
                <a:schemeClr val="accent5">
                  <a:lumMod val="80000"/>
                  <a:lumOff val="20000"/>
                </a:schemeClr>
              </a:solidFill>
              <a:round/>
            </a:ln>
            <a:effectLst/>
          </c:spPr>
          <c:marker>
            <c:symbol val="none"/>
          </c:marker>
          <c:val>
            <c:numRef>
              <c:f>Montecarlo!$CF$10:$CF$110</c:f>
              <c:numCache>
                <c:formatCode>_ * #.##000_ ;_ * \-#.##000_ ;_ * "-"??_ ;_ @_ </c:formatCode>
                <c:ptCount val="101"/>
                <c:pt idx="0" formatCode="_(* #,##0.00_);_(* \(#,##0.00\);_(* &quot;-&quot;??_);_(@_)">
                  <c:v>529790650.02999997</c:v>
                </c:pt>
                <c:pt idx="1">
                  <c:v>530151639.45163268</c:v>
                </c:pt>
                <c:pt idx="2">
                  <c:v>530054190.07617426</c:v>
                </c:pt>
                <c:pt idx="3">
                  <c:v>529590591.46081638</c:v>
                </c:pt>
                <c:pt idx="4">
                  <c:v>530657102.82704985</c:v>
                </c:pt>
                <c:pt idx="5">
                  <c:v>530211337.66164702</c:v>
                </c:pt>
                <c:pt idx="6">
                  <c:v>529464911.9998371</c:v>
                </c:pt>
                <c:pt idx="7">
                  <c:v>530984986.95232922</c:v>
                </c:pt>
                <c:pt idx="8">
                  <c:v>530911604.00970715</c:v>
                </c:pt>
                <c:pt idx="9">
                  <c:v>530234038.7140606</c:v>
                </c:pt>
                <c:pt idx="10">
                  <c:v>531226797.9444567</c:v>
                </c:pt>
                <c:pt idx="11">
                  <c:v>530870987.74634182</c:v>
                </c:pt>
                <c:pt idx="12">
                  <c:v>530949060.61918443</c:v>
                </c:pt>
                <c:pt idx="13">
                  <c:v>531509951.6076858</c:v>
                </c:pt>
                <c:pt idx="14">
                  <c:v>531241742.03578395</c:v>
                </c:pt>
                <c:pt idx="15">
                  <c:v>530941731.99445879</c:v>
                </c:pt>
                <c:pt idx="16">
                  <c:v>531816673.26885891</c:v>
                </c:pt>
                <c:pt idx="17">
                  <c:v>531937436.80062342</c:v>
                </c:pt>
                <c:pt idx="18">
                  <c:v>531392875.68409747</c:v>
                </c:pt>
                <c:pt idx="19">
                  <c:v>532055483.12290603</c:v>
                </c:pt>
                <c:pt idx="20">
                  <c:v>531449278.84940952</c:v>
                </c:pt>
                <c:pt idx="21">
                  <c:v>531323483.98431182</c:v>
                </c:pt>
                <c:pt idx="22">
                  <c:v>531774492.48851073</c:v>
                </c:pt>
                <c:pt idx="23">
                  <c:v>531325138.52776402</c:v>
                </c:pt>
                <c:pt idx="24">
                  <c:v>531051468.55916548</c:v>
                </c:pt>
                <c:pt idx="25">
                  <c:v>531097983.62151122</c:v>
                </c:pt>
                <c:pt idx="26">
                  <c:v>531017775.68938375</c:v>
                </c:pt>
                <c:pt idx="27">
                  <c:v>531787229.77051449</c:v>
                </c:pt>
                <c:pt idx="28">
                  <c:v>530877801.07238388</c:v>
                </c:pt>
                <c:pt idx="29">
                  <c:v>531596829.4821716</c:v>
                </c:pt>
                <c:pt idx="30">
                  <c:v>531310974.1061036</c:v>
                </c:pt>
                <c:pt idx="31">
                  <c:v>530997479.18167078</c:v>
                </c:pt>
                <c:pt idx="32">
                  <c:v>531923184.11447543</c:v>
                </c:pt>
                <c:pt idx="33">
                  <c:v>532123614.98460698</c:v>
                </c:pt>
                <c:pt idx="34">
                  <c:v>531890597.6689232</c:v>
                </c:pt>
                <c:pt idx="35">
                  <c:v>531581522.45943016</c:v>
                </c:pt>
                <c:pt idx="36">
                  <c:v>530940400.45306283</c:v>
                </c:pt>
                <c:pt idx="37">
                  <c:v>530671578.09146446</c:v>
                </c:pt>
                <c:pt idx="38">
                  <c:v>530829517.89836591</c:v>
                </c:pt>
                <c:pt idx="39">
                  <c:v>530769332.76176262</c:v>
                </c:pt>
                <c:pt idx="40">
                  <c:v>531164914.23551983</c:v>
                </c:pt>
                <c:pt idx="41">
                  <c:v>531698800.43563002</c:v>
                </c:pt>
                <c:pt idx="42">
                  <c:v>530056366.33736217</c:v>
                </c:pt>
                <c:pt idx="43">
                  <c:v>530502859.40032357</c:v>
                </c:pt>
                <c:pt idx="44">
                  <c:v>529527470.31624347</c:v>
                </c:pt>
                <c:pt idx="45">
                  <c:v>529868981.53955412</c:v>
                </c:pt>
                <c:pt idx="46">
                  <c:v>529804879.32892752</c:v>
                </c:pt>
                <c:pt idx="47">
                  <c:v>530236697.97752929</c:v>
                </c:pt>
                <c:pt idx="48">
                  <c:v>529971866.68397182</c:v>
                </c:pt>
                <c:pt idx="49">
                  <c:v>529007223.14265084</c:v>
                </c:pt>
                <c:pt idx="50">
                  <c:v>528458689.30938464</c:v>
                </c:pt>
                <c:pt idx="51">
                  <c:v>527240509.62986583</c:v>
                </c:pt>
                <c:pt idx="52">
                  <c:v>526957065.3803283</c:v>
                </c:pt>
                <c:pt idx="53">
                  <c:v>527184206.59821999</c:v>
                </c:pt>
                <c:pt idx="54">
                  <c:v>527941826.91333771</c:v>
                </c:pt>
                <c:pt idx="55">
                  <c:v>528577508.08242041</c:v>
                </c:pt>
                <c:pt idx="56">
                  <c:v>528824565.2916342</c:v>
                </c:pt>
                <c:pt idx="57">
                  <c:v>529729222.72098511</c:v>
                </c:pt>
                <c:pt idx="58">
                  <c:v>529353305.01855493</c:v>
                </c:pt>
                <c:pt idx="59">
                  <c:v>529885104.77243781</c:v>
                </c:pt>
                <c:pt idx="60">
                  <c:v>530107471.71749455</c:v>
                </c:pt>
                <c:pt idx="61">
                  <c:v>529906949.18444544</c:v>
                </c:pt>
                <c:pt idx="62">
                  <c:v>530353253.87052286</c:v>
                </c:pt>
                <c:pt idx="63">
                  <c:v>530606685.51990229</c:v>
                </c:pt>
                <c:pt idx="64">
                  <c:v>529838965.72804242</c:v>
                </c:pt>
                <c:pt idx="65">
                  <c:v>529974705.55466127</c:v>
                </c:pt>
                <c:pt idx="66">
                  <c:v>530449965.79701495</c:v>
                </c:pt>
                <c:pt idx="67">
                  <c:v>531221041.72221553</c:v>
                </c:pt>
                <c:pt idx="68">
                  <c:v>531853014.00726217</c:v>
                </c:pt>
                <c:pt idx="69">
                  <c:v>531216022.57235307</c:v>
                </c:pt>
                <c:pt idx="70">
                  <c:v>531212085.63374597</c:v>
                </c:pt>
                <c:pt idx="71">
                  <c:v>531443659.77537477</c:v>
                </c:pt>
                <c:pt idx="72">
                  <c:v>530804216.1500839</c:v>
                </c:pt>
                <c:pt idx="73">
                  <c:v>531575876.31424123</c:v>
                </c:pt>
                <c:pt idx="74">
                  <c:v>531174483.89764172</c:v>
                </c:pt>
                <c:pt idx="75">
                  <c:v>531011922.10312623</c:v>
                </c:pt>
                <c:pt idx="76">
                  <c:v>531510604.34831578</c:v>
                </c:pt>
                <c:pt idx="77">
                  <c:v>530484768.94865203</c:v>
                </c:pt>
                <c:pt idx="78">
                  <c:v>530361285.62103665</c:v>
                </c:pt>
                <c:pt idx="79">
                  <c:v>530208045.75367057</c:v>
                </c:pt>
                <c:pt idx="80">
                  <c:v>530731747.84678918</c:v>
                </c:pt>
                <c:pt idx="81">
                  <c:v>531326820.07055902</c:v>
                </c:pt>
                <c:pt idx="82">
                  <c:v>531134481.56521958</c:v>
                </c:pt>
                <c:pt idx="83">
                  <c:v>531331117.73683238</c:v>
                </c:pt>
                <c:pt idx="84">
                  <c:v>531271746.56470299</c:v>
                </c:pt>
                <c:pt idx="85">
                  <c:v>532669127.27079374</c:v>
                </c:pt>
                <c:pt idx="86">
                  <c:v>532666487.23189431</c:v>
                </c:pt>
                <c:pt idx="87">
                  <c:v>532902131.99767619</c:v>
                </c:pt>
                <c:pt idx="88">
                  <c:v>532825193.89744264</c:v>
                </c:pt>
                <c:pt idx="89">
                  <c:v>532945442.55697203</c:v>
                </c:pt>
                <c:pt idx="90">
                  <c:v>533132726.89678514</c:v>
                </c:pt>
                <c:pt idx="91">
                  <c:v>532708035.40928632</c:v>
                </c:pt>
                <c:pt idx="92">
                  <c:v>531707485.00414413</c:v>
                </c:pt>
                <c:pt idx="93">
                  <c:v>531416394.7281149</c:v>
                </c:pt>
                <c:pt idx="94">
                  <c:v>530554818.16507059</c:v>
                </c:pt>
                <c:pt idx="95">
                  <c:v>530574082.84833592</c:v>
                </c:pt>
                <c:pt idx="96">
                  <c:v>530398064.77907228</c:v>
                </c:pt>
                <c:pt idx="97">
                  <c:v>530077351.46035892</c:v>
                </c:pt>
                <c:pt idx="98">
                  <c:v>529187281.48162323</c:v>
                </c:pt>
                <c:pt idx="99">
                  <c:v>528898081.26989788</c:v>
                </c:pt>
                <c:pt idx="100">
                  <c:v>528717581.85221571</c:v>
                </c:pt>
              </c:numCache>
            </c:numRef>
          </c:val>
          <c:smooth val="0"/>
          <c:extLst>
            <c:ext xmlns:c16="http://schemas.microsoft.com/office/drawing/2014/chart" uri="{C3380CC4-5D6E-409C-BE32-E72D297353CC}">
              <c16:uniqueId val="{00000046-4F90-42A6-B9A2-43A647968390}"/>
            </c:ext>
          </c:extLst>
        </c:ser>
        <c:ser>
          <c:idx val="71"/>
          <c:order val="71"/>
          <c:spPr>
            <a:ln w="28575" cap="rnd">
              <a:solidFill>
                <a:schemeClr val="accent6">
                  <a:lumMod val="80000"/>
                  <a:lumOff val="20000"/>
                </a:schemeClr>
              </a:solidFill>
              <a:round/>
            </a:ln>
            <a:effectLst/>
          </c:spPr>
          <c:marker>
            <c:symbol val="none"/>
          </c:marker>
          <c:val>
            <c:numRef>
              <c:f>Montecarlo!$CG$10:$CG$110</c:f>
              <c:numCache>
                <c:formatCode>_ * #.##000_ ;_ * \-#.##000_ ;_ * "-"??_ ;_ @_ </c:formatCode>
                <c:ptCount val="101"/>
                <c:pt idx="0" formatCode="_(* #,##0.00_);_(* \(#,##0.00\);_(* &quot;-&quot;??_);_(@_)">
                  <c:v>529790650.02999997</c:v>
                </c:pt>
                <c:pt idx="1">
                  <c:v>529885975.48624969</c:v>
                </c:pt>
                <c:pt idx="2">
                  <c:v>529860225.59174186</c:v>
                </c:pt>
                <c:pt idx="3">
                  <c:v>529562854.92528814</c:v>
                </c:pt>
                <c:pt idx="4">
                  <c:v>529466941.90664911</c:v>
                </c:pt>
                <c:pt idx="5">
                  <c:v>529184112.06221241</c:v>
                </c:pt>
                <c:pt idx="6">
                  <c:v>528656200.6507597</c:v>
                </c:pt>
                <c:pt idx="7">
                  <c:v>528972502.53585625</c:v>
                </c:pt>
                <c:pt idx="8">
                  <c:v>528958074.17778349</c:v>
                </c:pt>
                <c:pt idx="9">
                  <c:v>529268873.54663271</c:v>
                </c:pt>
                <c:pt idx="10">
                  <c:v>528644421.38090432</c:v>
                </c:pt>
                <c:pt idx="11">
                  <c:v>528201610.36243433</c:v>
                </c:pt>
                <c:pt idx="12">
                  <c:v>528856639.79972059</c:v>
                </c:pt>
                <c:pt idx="13">
                  <c:v>528531795.45149517</c:v>
                </c:pt>
                <c:pt idx="14">
                  <c:v>529528858.08085698</c:v>
                </c:pt>
                <c:pt idx="15">
                  <c:v>530165234.85484326</c:v>
                </c:pt>
                <c:pt idx="16">
                  <c:v>530716241.35239929</c:v>
                </c:pt>
                <c:pt idx="17">
                  <c:v>531221541.03245181</c:v>
                </c:pt>
                <c:pt idx="18">
                  <c:v>532283570.94141102</c:v>
                </c:pt>
                <c:pt idx="19">
                  <c:v>532052947.61978382</c:v>
                </c:pt>
                <c:pt idx="20">
                  <c:v>532555033.23533547</c:v>
                </c:pt>
                <c:pt idx="21">
                  <c:v>532351451.96605963</c:v>
                </c:pt>
                <c:pt idx="22">
                  <c:v>532661003.59066963</c:v>
                </c:pt>
                <c:pt idx="23">
                  <c:v>532967947.51124901</c:v>
                </c:pt>
                <c:pt idx="24">
                  <c:v>533189266.18801284</c:v>
                </c:pt>
                <c:pt idx="25">
                  <c:v>532535041.39002031</c:v>
                </c:pt>
                <c:pt idx="26">
                  <c:v>533332310.50289375</c:v>
                </c:pt>
                <c:pt idx="27">
                  <c:v>532292968.01320076</c:v>
                </c:pt>
                <c:pt idx="28">
                  <c:v>531660279.69240797</c:v>
                </c:pt>
                <c:pt idx="29">
                  <c:v>531636797.33971697</c:v>
                </c:pt>
                <c:pt idx="30">
                  <c:v>532765736.38597202</c:v>
                </c:pt>
                <c:pt idx="31">
                  <c:v>533201546.81695479</c:v>
                </c:pt>
                <c:pt idx="32">
                  <c:v>532797471.22910577</c:v>
                </c:pt>
                <c:pt idx="33">
                  <c:v>532216346.53792584</c:v>
                </c:pt>
                <c:pt idx="34">
                  <c:v>531805324.88690948</c:v>
                </c:pt>
                <c:pt idx="35">
                  <c:v>532648536.00276572</c:v>
                </c:pt>
                <c:pt idx="36">
                  <c:v>532761793.75720048</c:v>
                </c:pt>
                <c:pt idx="37">
                  <c:v>533586601.79200453</c:v>
                </c:pt>
                <c:pt idx="38">
                  <c:v>532977417.50506121</c:v>
                </c:pt>
                <c:pt idx="39">
                  <c:v>533723338.85494727</c:v>
                </c:pt>
                <c:pt idx="40">
                  <c:v>535503172.63236511</c:v>
                </c:pt>
                <c:pt idx="41">
                  <c:v>535387483.64221531</c:v>
                </c:pt>
                <c:pt idx="42">
                  <c:v>534915779.82622552</c:v>
                </c:pt>
                <c:pt idx="43">
                  <c:v>534808925.67617959</c:v>
                </c:pt>
                <c:pt idx="44">
                  <c:v>534150338.63201779</c:v>
                </c:pt>
                <c:pt idx="45">
                  <c:v>534023930.13714188</c:v>
                </c:pt>
                <c:pt idx="46">
                  <c:v>534703318.71345598</c:v>
                </c:pt>
                <c:pt idx="47">
                  <c:v>534106114.35473943</c:v>
                </c:pt>
                <c:pt idx="48">
                  <c:v>535187160.64484847</c:v>
                </c:pt>
                <c:pt idx="49">
                  <c:v>536102880.80373639</c:v>
                </c:pt>
                <c:pt idx="50">
                  <c:v>535202007.41949922</c:v>
                </c:pt>
                <c:pt idx="51">
                  <c:v>534239533.16227275</c:v>
                </c:pt>
                <c:pt idx="52">
                  <c:v>533680453.50259858</c:v>
                </c:pt>
                <c:pt idx="53">
                  <c:v>533007155.69691145</c:v>
                </c:pt>
                <c:pt idx="54">
                  <c:v>533382286.89437395</c:v>
                </c:pt>
                <c:pt idx="55">
                  <c:v>533963314.45062673</c:v>
                </c:pt>
                <c:pt idx="56">
                  <c:v>534572205.70829302</c:v>
                </c:pt>
                <c:pt idx="57">
                  <c:v>534748225.41469318</c:v>
                </c:pt>
                <c:pt idx="58">
                  <c:v>534388191.19484431</c:v>
                </c:pt>
                <c:pt idx="59">
                  <c:v>533899125.53435117</c:v>
                </c:pt>
                <c:pt idx="60">
                  <c:v>532362064.20136297</c:v>
                </c:pt>
                <c:pt idx="61">
                  <c:v>532599155.55876148</c:v>
                </c:pt>
                <c:pt idx="62">
                  <c:v>533078584.27586436</c:v>
                </c:pt>
                <c:pt idx="63">
                  <c:v>532213643.65273446</c:v>
                </c:pt>
                <c:pt idx="64">
                  <c:v>530743612.3675158</c:v>
                </c:pt>
                <c:pt idx="65">
                  <c:v>530816745.1184842</c:v>
                </c:pt>
                <c:pt idx="66">
                  <c:v>531238359.72591019</c:v>
                </c:pt>
                <c:pt idx="67">
                  <c:v>530358255.97340453</c:v>
                </c:pt>
                <c:pt idx="68">
                  <c:v>529798230.25544095</c:v>
                </c:pt>
                <c:pt idx="69">
                  <c:v>530363530.03176033</c:v>
                </c:pt>
                <c:pt idx="70">
                  <c:v>530299667.1425547</c:v>
                </c:pt>
                <c:pt idx="71">
                  <c:v>530615775.59636027</c:v>
                </c:pt>
                <c:pt idx="72">
                  <c:v>531386012.29969245</c:v>
                </c:pt>
                <c:pt idx="73">
                  <c:v>531142642.59036493</c:v>
                </c:pt>
                <c:pt idx="74">
                  <c:v>532097826.54658818</c:v>
                </c:pt>
                <c:pt idx="75">
                  <c:v>533360784.90506023</c:v>
                </c:pt>
                <c:pt idx="76">
                  <c:v>532303604.47448254</c:v>
                </c:pt>
                <c:pt idx="77">
                  <c:v>531666714.13707471</c:v>
                </c:pt>
                <c:pt idx="78">
                  <c:v>531489282.31642944</c:v>
                </c:pt>
                <c:pt idx="79">
                  <c:v>532349254.28305823</c:v>
                </c:pt>
                <c:pt idx="80">
                  <c:v>531867466.80440992</c:v>
                </c:pt>
                <c:pt idx="81">
                  <c:v>531656915.36030883</c:v>
                </c:pt>
                <c:pt idx="82">
                  <c:v>530868968.68290395</c:v>
                </c:pt>
                <c:pt idx="83">
                  <c:v>530090983.96927696</c:v>
                </c:pt>
                <c:pt idx="84">
                  <c:v>529910058.98499143</c:v>
                </c:pt>
                <c:pt idx="85">
                  <c:v>530741315.81582755</c:v>
                </c:pt>
                <c:pt idx="86">
                  <c:v>530678898.3869068</c:v>
                </c:pt>
                <c:pt idx="87">
                  <c:v>532366163.60263991</c:v>
                </c:pt>
                <c:pt idx="88">
                  <c:v>532917219.51975352</c:v>
                </c:pt>
                <c:pt idx="89">
                  <c:v>532702320.83422804</c:v>
                </c:pt>
                <c:pt idx="90">
                  <c:v>531453161.26015842</c:v>
                </c:pt>
                <c:pt idx="91">
                  <c:v>531500169.90378904</c:v>
                </c:pt>
                <c:pt idx="92">
                  <c:v>530754768.81518698</c:v>
                </c:pt>
                <c:pt idx="93">
                  <c:v>530667603.87982446</c:v>
                </c:pt>
                <c:pt idx="94">
                  <c:v>530169429.30575609</c:v>
                </c:pt>
                <c:pt idx="95">
                  <c:v>530556360.57591385</c:v>
                </c:pt>
                <c:pt idx="96">
                  <c:v>531820895.46365213</c:v>
                </c:pt>
                <c:pt idx="97">
                  <c:v>532192377.77505487</c:v>
                </c:pt>
                <c:pt idx="98">
                  <c:v>533127980.34513491</c:v>
                </c:pt>
                <c:pt idx="99">
                  <c:v>532499708.51376915</c:v>
                </c:pt>
                <c:pt idx="100">
                  <c:v>532708877.95413971</c:v>
                </c:pt>
              </c:numCache>
            </c:numRef>
          </c:val>
          <c:smooth val="0"/>
          <c:extLst>
            <c:ext xmlns:c16="http://schemas.microsoft.com/office/drawing/2014/chart" uri="{C3380CC4-5D6E-409C-BE32-E72D297353CC}">
              <c16:uniqueId val="{00000047-4F90-42A6-B9A2-43A647968390}"/>
            </c:ext>
          </c:extLst>
        </c:ser>
        <c:ser>
          <c:idx val="72"/>
          <c:order val="72"/>
          <c:spPr>
            <a:ln w="28575" cap="rnd">
              <a:solidFill>
                <a:schemeClr val="accent1">
                  <a:lumMod val="80000"/>
                </a:schemeClr>
              </a:solidFill>
              <a:round/>
            </a:ln>
            <a:effectLst/>
          </c:spPr>
          <c:marker>
            <c:symbol val="none"/>
          </c:marker>
          <c:val>
            <c:numRef>
              <c:f>Montecarlo!$CH$10:$CH$110</c:f>
              <c:numCache>
                <c:formatCode>_ * #.##000_ ;_ * \-#.##000_ ;_ * "-"??_ ;_ @_ </c:formatCode>
                <c:ptCount val="101"/>
                <c:pt idx="0" formatCode="_(* #,##0.00_);_(* \(#,##0.00\);_(* &quot;-&quot;??_);_(@_)">
                  <c:v>529790650.02999997</c:v>
                </c:pt>
                <c:pt idx="1">
                  <c:v>529636686.91841406</c:v>
                </c:pt>
                <c:pt idx="2">
                  <c:v>530303414.20011401</c:v>
                </c:pt>
                <c:pt idx="3">
                  <c:v>530370497.96368134</c:v>
                </c:pt>
                <c:pt idx="4">
                  <c:v>529992953.82258993</c:v>
                </c:pt>
                <c:pt idx="5">
                  <c:v>530521675.53314257</c:v>
                </c:pt>
                <c:pt idx="6">
                  <c:v>530701110.67516541</c:v>
                </c:pt>
                <c:pt idx="7">
                  <c:v>530681459.67676759</c:v>
                </c:pt>
                <c:pt idx="8">
                  <c:v>531004887.87401283</c:v>
                </c:pt>
                <c:pt idx="9">
                  <c:v>530864784.72973615</c:v>
                </c:pt>
                <c:pt idx="10">
                  <c:v>531661699.34488308</c:v>
                </c:pt>
                <c:pt idx="11">
                  <c:v>531911417.19458234</c:v>
                </c:pt>
                <c:pt idx="12">
                  <c:v>531844327.36348593</c:v>
                </c:pt>
                <c:pt idx="13">
                  <c:v>532405940.51127744</c:v>
                </c:pt>
                <c:pt idx="14">
                  <c:v>532177397.00764656</c:v>
                </c:pt>
                <c:pt idx="15">
                  <c:v>531596169.61968774</c:v>
                </c:pt>
                <c:pt idx="16">
                  <c:v>532176518.60777444</c:v>
                </c:pt>
                <c:pt idx="17">
                  <c:v>531725070.89034623</c:v>
                </c:pt>
                <c:pt idx="18">
                  <c:v>531503716.25464052</c:v>
                </c:pt>
                <c:pt idx="19">
                  <c:v>532061353.189803</c:v>
                </c:pt>
                <c:pt idx="20">
                  <c:v>531660923.78651315</c:v>
                </c:pt>
                <c:pt idx="21">
                  <c:v>532015439.85745698</c:v>
                </c:pt>
                <c:pt idx="22">
                  <c:v>532441306.86021781</c:v>
                </c:pt>
                <c:pt idx="23">
                  <c:v>531555128.82050341</c:v>
                </c:pt>
                <c:pt idx="24">
                  <c:v>531928145.08433497</c:v>
                </c:pt>
                <c:pt idx="25">
                  <c:v>531990289.68600428</c:v>
                </c:pt>
                <c:pt idx="26">
                  <c:v>532270832.59582269</c:v>
                </c:pt>
                <c:pt idx="27">
                  <c:v>532219967.91258836</c:v>
                </c:pt>
                <c:pt idx="28">
                  <c:v>532950526.70048934</c:v>
                </c:pt>
                <c:pt idx="29">
                  <c:v>533432642.24683166</c:v>
                </c:pt>
                <c:pt idx="30">
                  <c:v>533653948.38571</c:v>
                </c:pt>
                <c:pt idx="31">
                  <c:v>533495768.29768896</c:v>
                </c:pt>
                <c:pt idx="32">
                  <c:v>533798986.32791132</c:v>
                </c:pt>
                <c:pt idx="33">
                  <c:v>533434821.06355321</c:v>
                </c:pt>
                <c:pt idx="34">
                  <c:v>533580854.6326068</c:v>
                </c:pt>
                <c:pt idx="35">
                  <c:v>533682003.83926088</c:v>
                </c:pt>
                <c:pt idx="36">
                  <c:v>533482689.39598304</c:v>
                </c:pt>
                <c:pt idx="37">
                  <c:v>533323720.20343173</c:v>
                </c:pt>
                <c:pt idx="38">
                  <c:v>534020823.75608653</c:v>
                </c:pt>
                <c:pt idx="39">
                  <c:v>534339681.21649432</c:v>
                </c:pt>
                <c:pt idx="40">
                  <c:v>533761701.49515766</c:v>
                </c:pt>
                <c:pt idx="41">
                  <c:v>534385486.32670993</c:v>
                </c:pt>
                <c:pt idx="42">
                  <c:v>533839952.37330687</c:v>
                </c:pt>
                <c:pt idx="43">
                  <c:v>533907964.41340083</c:v>
                </c:pt>
                <c:pt idx="44">
                  <c:v>532529679.15572262</c:v>
                </c:pt>
                <c:pt idx="45">
                  <c:v>532490842.39952904</c:v>
                </c:pt>
                <c:pt idx="46">
                  <c:v>533338364.26227224</c:v>
                </c:pt>
                <c:pt idx="47">
                  <c:v>533537259.47557318</c:v>
                </c:pt>
                <c:pt idx="48">
                  <c:v>534558521.80565578</c:v>
                </c:pt>
                <c:pt idx="49">
                  <c:v>534696732.10558987</c:v>
                </c:pt>
                <c:pt idx="50">
                  <c:v>535094606.74981719</c:v>
                </c:pt>
                <c:pt idx="51">
                  <c:v>535318108.77261519</c:v>
                </c:pt>
                <c:pt idx="52">
                  <c:v>535411701.94096822</c:v>
                </c:pt>
                <c:pt idx="53">
                  <c:v>535070962.49249899</c:v>
                </c:pt>
                <c:pt idx="54">
                  <c:v>534568071.83975375</c:v>
                </c:pt>
                <c:pt idx="55">
                  <c:v>533823501.6202985</c:v>
                </c:pt>
                <c:pt idx="56">
                  <c:v>533659983.79981709</c:v>
                </c:pt>
                <c:pt idx="57">
                  <c:v>533898674.88137394</c:v>
                </c:pt>
                <c:pt idx="58">
                  <c:v>533823674.46742457</c:v>
                </c:pt>
                <c:pt idx="59">
                  <c:v>533461876.3529833</c:v>
                </c:pt>
                <c:pt idx="60">
                  <c:v>534436075.98963714</c:v>
                </c:pt>
                <c:pt idx="61">
                  <c:v>534899254.91082263</c:v>
                </c:pt>
                <c:pt idx="62">
                  <c:v>536989849.32084668</c:v>
                </c:pt>
                <c:pt idx="63">
                  <c:v>537536410.12123585</c:v>
                </c:pt>
                <c:pt idx="64">
                  <c:v>537412984.55931878</c:v>
                </c:pt>
                <c:pt idx="65">
                  <c:v>537535627.9669838</c:v>
                </c:pt>
                <c:pt idx="66">
                  <c:v>537606300.42436481</c:v>
                </c:pt>
                <c:pt idx="67">
                  <c:v>537627693.61261284</c:v>
                </c:pt>
                <c:pt idx="68">
                  <c:v>537954411.84482086</c:v>
                </c:pt>
                <c:pt idx="69">
                  <c:v>537941939.86001813</c:v>
                </c:pt>
                <c:pt idx="70">
                  <c:v>537097509.05314076</c:v>
                </c:pt>
                <c:pt idx="71">
                  <c:v>538132793.41197038</c:v>
                </c:pt>
                <c:pt idx="72">
                  <c:v>538299180.55659366</c:v>
                </c:pt>
                <c:pt idx="73">
                  <c:v>537205120.02216983</c:v>
                </c:pt>
                <c:pt idx="74">
                  <c:v>537842952.43834448</c:v>
                </c:pt>
                <c:pt idx="75">
                  <c:v>538011329.30051291</c:v>
                </c:pt>
                <c:pt idx="76">
                  <c:v>538937998.91769731</c:v>
                </c:pt>
                <c:pt idx="77">
                  <c:v>538279519.487203</c:v>
                </c:pt>
                <c:pt idx="78">
                  <c:v>537757423.59119618</c:v>
                </c:pt>
                <c:pt idx="79">
                  <c:v>537318940.78640664</c:v>
                </c:pt>
                <c:pt idx="80">
                  <c:v>537335467.58013797</c:v>
                </c:pt>
                <c:pt idx="81">
                  <c:v>536671834.28111833</c:v>
                </c:pt>
                <c:pt idx="82">
                  <c:v>536707767.52662241</c:v>
                </c:pt>
                <c:pt idx="83">
                  <c:v>536772552.22036153</c:v>
                </c:pt>
                <c:pt idx="84">
                  <c:v>538154564.84457743</c:v>
                </c:pt>
                <c:pt idx="85">
                  <c:v>537411421.06759739</c:v>
                </c:pt>
                <c:pt idx="86">
                  <c:v>538143803.90261054</c:v>
                </c:pt>
                <c:pt idx="87">
                  <c:v>537703181.5897752</c:v>
                </c:pt>
                <c:pt idx="88">
                  <c:v>537635232.61305165</c:v>
                </c:pt>
                <c:pt idx="89">
                  <c:v>537580201.14637005</c:v>
                </c:pt>
                <c:pt idx="90">
                  <c:v>536843458.89713162</c:v>
                </c:pt>
                <c:pt idx="91">
                  <c:v>536591832.76925081</c:v>
                </c:pt>
                <c:pt idx="92">
                  <c:v>536713504.17380989</c:v>
                </c:pt>
                <c:pt idx="93">
                  <c:v>537274651.27739191</c:v>
                </c:pt>
                <c:pt idx="94">
                  <c:v>536794696.35184675</c:v>
                </c:pt>
                <c:pt idx="95">
                  <c:v>536945287.07490432</c:v>
                </c:pt>
                <c:pt idx="96">
                  <c:v>537352940.25690424</c:v>
                </c:pt>
                <c:pt idx="97">
                  <c:v>538602417.31796908</c:v>
                </c:pt>
                <c:pt idx="98">
                  <c:v>539012424.9017688</c:v>
                </c:pt>
                <c:pt idx="99">
                  <c:v>539001935.65344656</c:v>
                </c:pt>
                <c:pt idx="100">
                  <c:v>539073188.91866732</c:v>
                </c:pt>
              </c:numCache>
            </c:numRef>
          </c:val>
          <c:smooth val="0"/>
          <c:extLst>
            <c:ext xmlns:c16="http://schemas.microsoft.com/office/drawing/2014/chart" uri="{C3380CC4-5D6E-409C-BE32-E72D297353CC}">
              <c16:uniqueId val="{00000048-4F90-42A6-B9A2-43A647968390}"/>
            </c:ext>
          </c:extLst>
        </c:ser>
        <c:ser>
          <c:idx val="73"/>
          <c:order val="73"/>
          <c:spPr>
            <a:ln w="28575" cap="rnd">
              <a:solidFill>
                <a:schemeClr val="accent2">
                  <a:lumMod val="80000"/>
                </a:schemeClr>
              </a:solidFill>
              <a:round/>
            </a:ln>
            <a:effectLst/>
          </c:spPr>
          <c:marker>
            <c:symbol val="none"/>
          </c:marker>
          <c:val>
            <c:numRef>
              <c:f>Montecarlo!$CI$10:$CI$110</c:f>
              <c:numCache>
                <c:formatCode>_ * #.##000_ ;_ * \-#.##000_ ;_ * "-"??_ ;_ @_ </c:formatCode>
                <c:ptCount val="101"/>
                <c:pt idx="0" formatCode="_(* #,##0.00_);_(* \(#,##0.00\);_(* &quot;-&quot;??_);_(@_)">
                  <c:v>529790650.02999997</c:v>
                </c:pt>
                <c:pt idx="1">
                  <c:v>529095116.36329728</c:v>
                </c:pt>
                <c:pt idx="2">
                  <c:v>529472381.40623957</c:v>
                </c:pt>
                <c:pt idx="3">
                  <c:v>529679458.06257498</c:v>
                </c:pt>
                <c:pt idx="4">
                  <c:v>530279262.53388035</c:v>
                </c:pt>
                <c:pt idx="5">
                  <c:v>529799782.56026685</c:v>
                </c:pt>
                <c:pt idx="6">
                  <c:v>529649836.09515947</c:v>
                </c:pt>
                <c:pt idx="7">
                  <c:v>529844397.64287192</c:v>
                </c:pt>
                <c:pt idx="8">
                  <c:v>530597530.73356676</c:v>
                </c:pt>
                <c:pt idx="9">
                  <c:v>530214243.92072165</c:v>
                </c:pt>
                <c:pt idx="10">
                  <c:v>529691729.45395815</c:v>
                </c:pt>
                <c:pt idx="11">
                  <c:v>529444319.34949362</c:v>
                </c:pt>
                <c:pt idx="12">
                  <c:v>529220348.32133335</c:v>
                </c:pt>
                <c:pt idx="13">
                  <c:v>529485079.92842239</c:v>
                </c:pt>
                <c:pt idx="14">
                  <c:v>529593136.48861015</c:v>
                </c:pt>
                <c:pt idx="15">
                  <c:v>529700995.82540751</c:v>
                </c:pt>
                <c:pt idx="16">
                  <c:v>530105401.44347179</c:v>
                </c:pt>
                <c:pt idx="17">
                  <c:v>530453777.57469535</c:v>
                </c:pt>
                <c:pt idx="18">
                  <c:v>530200735.5351541</c:v>
                </c:pt>
                <c:pt idx="19">
                  <c:v>529336183.98370802</c:v>
                </c:pt>
                <c:pt idx="20">
                  <c:v>529581404.2369374</c:v>
                </c:pt>
                <c:pt idx="21">
                  <c:v>529638860.23073477</c:v>
                </c:pt>
                <c:pt idx="22">
                  <c:v>529494202.66281569</c:v>
                </c:pt>
                <c:pt idx="23">
                  <c:v>530087242.55946416</c:v>
                </c:pt>
                <c:pt idx="24">
                  <c:v>530978805.18073648</c:v>
                </c:pt>
                <c:pt idx="25">
                  <c:v>530887065.34410077</c:v>
                </c:pt>
                <c:pt idx="26">
                  <c:v>530049699.17085975</c:v>
                </c:pt>
                <c:pt idx="27">
                  <c:v>530095737.98441488</c:v>
                </c:pt>
                <c:pt idx="28">
                  <c:v>530140525.14192796</c:v>
                </c:pt>
                <c:pt idx="29">
                  <c:v>530648488.93621808</c:v>
                </c:pt>
                <c:pt idx="30">
                  <c:v>530094279.04613221</c:v>
                </c:pt>
                <c:pt idx="31">
                  <c:v>529943331.52671421</c:v>
                </c:pt>
                <c:pt idx="32">
                  <c:v>528626643.52461493</c:v>
                </c:pt>
                <c:pt idx="33">
                  <c:v>528536216.98961091</c:v>
                </c:pt>
                <c:pt idx="34">
                  <c:v>528506830.87176651</c:v>
                </c:pt>
                <c:pt idx="35">
                  <c:v>529193436.00939167</c:v>
                </c:pt>
                <c:pt idx="36">
                  <c:v>528967804.62115586</c:v>
                </c:pt>
                <c:pt idx="37">
                  <c:v>528219627.38539928</c:v>
                </c:pt>
                <c:pt idx="38">
                  <c:v>527410601.45426309</c:v>
                </c:pt>
                <c:pt idx="39">
                  <c:v>527323339.73663723</c:v>
                </c:pt>
                <c:pt idx="40">
                  <c:v>526873002.33163124</c:v>
                </c:pt>
                <c:pt idx="41">
                  <c:v>527670028.98490542</c:v>
                </c:pt>
                <c:pt idx="42">
                  <c:v>526726199.61816245</c:v>
                </c:pt>
                <c:pt idx="43">
                  <c:v>527306955.12997055</c:v>
                </c:pt>
                <c:pt idx="44">
                  <c:v>527441033.62619835</c:v>
                </c:pt>
                <c:pt idx="45">
                  <c:v>528914340.96213508</c:v>
                </c:pt>
                <c:pt idx="46">
                  <c:v>529424975.08804214</c:v>
                </c:pt>
                <c:pt idx="47">
                  <c:v>529374021.67845941</c:v>
                </c:pt>
                <c:pt idx="48">
                  <c:v>530144598.67527664</c:v>
                </c:pt>
                <c:pt idx="49">
                  <c:v>530280880.82410854</c:v>
                </c:pt>
                <c:pt idx="50">
                  <c:v>531436663.86566681</c:v>
                </c:pt>
                <c:pt idx="51">
                  <c:v>530560709.93397313</c:v>
                </c:pt>
                <c:pt idx="52">
                  <c:v>529960385.22928029</c:v>
                </c:pt>
                <c:pt idx="53">
                  <c:v>529191976.37101799</c:v>
                </c:pt>
                <c:pt idx="54">
                  <c:v>528489995.39736116</c:v>
                </c:pt>
                <c:pt idx="55">
                  <c:v>528829538.27551192</c:v>
                </c:pt>
                <c:pt idx="56">
                  <c:v>529477799.62054551</c:v>
                </c:pt>
                <c:pt idx="57">
                  <c:v>529822256.92628604</c:v>
                </c:pt>
                <c:pt idx="58">
                  <c:v>529829487.90244836</c:v>
                </c:pt>
                <c:pt idx="59">
                  <c:v>529667079.31350917</c:v>
                </c:pt>
                <c:pt idx="60">
                  <c:v>529178437.1577453</c:v>
                </c:pt>
                <c:pt idx="61">
                  <c:v>529444022.74360198</c:v>
                </c:pt>
                <c:pt idx="62">
                  <c:v>529176982.5792309</c:v>
                </c:pt>
                <c:pt idx="63">
                  <c:v>529688228.04109651</c:v>
                </c:pt>
                <c:pt idx="64">
                  <c:v>529008299.29865164</c:v>
                </c:pt>
                <c:pt idx="65">
                  <c:v>529774750.30887544</c:v>
                </c:pt>
                <c:pt idx="66">
                  <c:v>529705298.71122289</c:v>
                </c:pt>
                <c:pt idx="67">
                  <c:v>528722343.62296951</c:v>
                </c:pt>
                <c:pt idx="68">
                  <c:v>529022944.72214586</c:v>
                </c:pt>
                <c:pt idx="69">
                  <c:v>528770445.11839521</c:v>
                </c:pt>
                <c:pt idx="70">
                  <c:v>528159600.67733639</c:v>
                </c:pt>
                <c:pt idx="71">
                  <c:v>529230334.54206866</c:v>
                </c:pt>
                <c:pt idx="72">
                  <c:v>529253870.74281287</c:v>
                </c:pt>
                <c:pt idx="73">
                  <c:v>527670747.47046375</c:v>
                </c:pt>
                <c:pt idx="74">
                  <c:v>528402554.71618211</c:v>
                </c:pt>
                <c:pt idx="75">
                  <c:v>529202569.88128448</c:v>
                </c:pt>
                <c:pt idx="76">
                  <c:v>527924658.39557219</c:v>
                </c:pt>
                <c:pt idx="77">
                  <c:v>528239700.49636585</c:v>
                </c:pt>
                <c:pt idx="78">
                  <c:v>528884301.50011373</c:v>
                </c:pt>
                <c:pt idx="79">
                  <c:v>527544030.41275632</c:v>
                </c:pt>
                <c:pt idx="80">
                  <c:v>526918539.71035933</c:v>
                </c:pt>
                <c:pt idx="81">
                  <c:v>527181672.94348466</c:v>
                </c:pt>
                <c:pt idx="82">
                  <c:v>525184599.68595302</c:v>
                </c:pt>
                <c:pt idx="83">
                  <c:v>524793208.93986571</c:v>
                </c:pt>
                <c:pt idx="84">
                  <c:v>525760753.50146723</c:v>
                </c:pt>
                <c:pt idx="85">
                  <c:v>526351550.79147643</c:v>
                </c:pt>
                <c:pt idx="86">
                  <c:v>526436222.73473275</c:v>
                </c:pt>
                <c:pt idx="87">
                  <c:v>527243245.46349049</c:v>
                </c:pt>
                <c:pt idx="88">
                  <c:v>527873829.31906772</c:v>
                </c:pt>
                <c:pt idx="89">
                  <c:v>527983910.28313625</c:v>
                </c:pt>
                <c:pt idx="90">
                  <c:v>527692493.51729989</c:v>
                </c:pt>
                <c:pt idx="91">
                  <c:v>527254002.96757275</c:v>
                </c:pt>
                <c:pt idx="92">
                  <c:v>528864957.04616094</c:v>
                </c:pt>
                <c:pt idx="93">
                  <c:v>529465616.95071548</c:v>
                </c:pt>
                <c:pt idx="94">
                  <c:v>528033737.882285</c:v>
                </c:pt>
                <c:pt idx="95">
                  <c:v>528164463.13664877</c:v>
                </c:pt>
                <c:pt idx="96">
                  <c:v>528513619.65599221</c:v>
                </c:pt>
                <c:pt idx="97">
                  <c:v>527262320.57735282</c:v>
                </c:pt>
                <c:pt idx="98">
                  <c:v>527831006.81728452</c:v>
                </c:pt>
                <c:pt idx="99">
                  <c:v>527223378.88151455</c:v>
                </c:pt>
                <c:pt idx="100">
                  <c:v>526938978.10405499</c:v>
                </c:pt>
              </c:numCache>
            </c:numRef>
          </c:val>
          <c:smooth val="0"/>
          <c:extLst>
            <c:ext xmlns:c16="http://schemas.microsoft.com/office/drawing/2014/chart" uri="{C3380CC4-5D6E-409C-BE32-E72D297353CC}">
              <c16:uniqueId val="{00000049-4F90-42A6-B9A2-43A647968390}"/>
            </c:ext>
          </c:extLst>
        </c:ser>
        <c:ser>
          <c:idx val="74"/>
          <c:order val="74"/>
          <c:spPr>
            <a:ln w="28575" cap="rnd">
              <a:solidFill>
                <a:schemeClr val="accent3">
                  <a:lumMod val="80000"/>
                </a:schemeClr>
              </a:solidFill>
              <a:round/>
            </a:ln>
            <a:effectLst/>
          </c:spPr>
          <c:marker>
            <c:symbol val="none"/>
          </c:marker>
          <c:val>
            <c:numRef>
              <c:f>Montecarlo!$CJ$10:$CJ$110</c:f>
              <c:numCache>
                <c:formatCode>_ * #.##000_ ;_ * \-#.##000_ ;_ * "-"??_ ;_ @_ </c:formatCode>
                <c:ptCount val="101"/>
                <c:pt idx="0" formatCode="_(* #,##0.00_);_(* \(#,##0.00\);_(* &quot;-&quot;??_);_(@_)">
                  <c:v>529790650.02999997</c:v>
                </c:pt>
                <c:pt idx="1">
                  <c:v>529808186.90313274</c:v>
                </c:pt>
                <c:pt idx="2">
                  <c:v>530411033.78586859</c:v>
                </c:pt>
                <c:pt idx="3">
                  <c:v>530260529.05836934</c:v>
                </c:pt>
                <c:pt idx="4">
                  <c:v>531114655.69921941</c:v>
                </c:pt>
                <c:pt idx="5">
                  <c:v>532190479.3993634</c:v>
                </c:pt>
                <c:pt idx="6">
                  <c:v>530072429.63447201</c:v>
                </c:pt>
                <c:pt idx="7">
                  <c:v>530965841.95266074</c:v>
                </c:pt>
                <c:pt idx="8">
                  <c:v>530554038.86701959</c:v>
                </c:pt>
                <c:pt idx="9">
                  <c:v>530256477.1672529</c:v>
                </c:pt>
                <c:pt idx="10">
                  <c:v>530175803.48155087</c:v>
                </c:pt>
                <c:pt idx="11">
                  <c:v>530466360.71363711</c:v>
                </c:pt>
                <c:pt idx="12">
                  <c:v>530813887.38521576</c:v>
                </c:pt>
                <c:pt idx="13">
                  <c:v>531135965.07965052</c:v>
                </c:pt>
                <c:pt idx="14">
                  <c:v>531817875.9198795</c:v>
                </c:pt>
                <c:pt idx="15">
                  <c:v>532240587.0630675</c:v>
                </c:pt>
                <c:pt idx="16">
                  <c:v>530897211.15137619</c:v>
                </c:pt>
                <c:pt idx="17">
                  <c:v>531092744.63894242</c:v>
                </c:pt>
                <c:pt idx="18">
                  <c:v>530914291.10823017</c:v>
                </c:pt>
                <c:pt idx="19">
                  <c:v>530160894.03037083</c:v>
                </c:pt>
                <c:pt idx="20">
                  <c:v>530060058.59924072</c:v>
                </c:pt>
                <c:pt idx="21">
                  <c:v>530642256.75622326</c:v>
                </c:pt>
                <c:pt idx="22">
                  <c:v>529912343.50093973</c:v>
                </c:pt>
                <c:pt idx="23">
                  <c:v>530136639.35110074</c:v>
                </c:pt>
                <c:pt idx="24">
                  <c:v>529724144.87492603</c:v>
                </c:pt>
                <c:pt idx="25">
                  <c:v>529176508.43605846</c:v>
                </c:pt>
                <c:pt idx="26">
                  <c:v>528740611.26751351</c:v>
                </c:pt>
                <c:pt idx="27">
                  <c:v>527783009.21483541</c:v>
                </c:pt>
                <c:pt idx="28">
                  <c:v>528437434.91417766</c:v>
                </c:pt>
                <c:pt idx="29">
                  <c:v>529144343.76396185</c:v>
                </c:pt>
                <c:pt idx="30">
                  <c:v>528475616.14650118</c:v>
                </c:pt>
                <c:pt idx="31">
                  <c:v>528640528.02439356</c:v>
                </c:pt>
                <c:pt idx="32">
                  <c:v>529797122.21528167</c:v>
                </c:pt>
                <c:pt idx="33">
                  <c:v>529094858.86836934</c:v>
                </c:pt>
                <c:pt idx="34">
                  <c:v>529986975.5656569</c:v>
                </c:pt>
                <c:pt idx="35">
                  <c:v>529395049.80087662</c:v>
                </c:pt>
                <c:pt idx="36">
                  <c:v>528878048.11566055</c:v>
                </c:pt>
                <c:pt idx="37">
                  <c:v>529130540.60327417</c:v>
                </c:pt>
                <c:pt idx="38">
                  <c:v>528045587.02634752</c:v>
                </c:pt>
                <c:pt idx="39">
                  <c:v>527755375.30767751</c:v>
                </c:pt>
                <c:pt idx="40">
                  <c:v>529321800.02394199</c:v>
                </c:pt>
                <c:pt idx="41">
                  <c:v>528883345.8962974</c:v>
                </c:pt>
                <c:pt idx="42">
                  <c:v>528647946.46386659</c:v>
                </c:pt>
                <c:pt idx="43">
                  <c:v>528452482.21249974</c:v>
                </c:pt>
                <c:pt idx="44">
                  <c:v>527724457.64942944</c:v>
                </c:pt>
                <c:pt idx="45">
                  <c:v>526290831.36437023</c:v>
                </c:pt>
                <c:pt idx="46">
                  <c:v>526750992.21352553</c:v>
                </c:pt>
                <c:pt idx="47">
                  <c:v>527054397.74803454</c:v>
                </c:pt>
                <c:pt idx="48">
                  <c:v>526666388.28524613</c:v>
                </c:pt>
                <c:pt idx="49">
                  <c:v>525832371.28048748</c:v>
                </c:pt>
                <c:pt idx="50">
                  <c:v>525895442.63907981</c:v>
                </c:pt>
                <c:pt idx="51">
                  <c:v>526007905.29108906</c:v>
                </c:pt>
                <c:pt idx="52">
                  <c:v>525654234.61158907</c:v>
                </c:pt>
                <c:pt idx="53">
                  <c:v>526422599.05870056</c:v>
                </c:pt>
                <c:pt idx="54">
                  <c:v>526791431.91587156</c:v>
                </c:pt>
                <c:pt idx="55">
                  <c:v>526904635.92731452</c:v>
                </c:pt>
                <c:pt idx="56">
                  <c:v>527388394.63118076</c:v>
                </c:pt>
                <c:pt idx="57">
                  <c:v>527404985.01921773</c:v>
                </c:pt>
                <c:pt idx="58">
                  <c:v>527165390.90247184</c:v>
                </c:pt>
                <c:pt idx="59">
                  <c:v>527725042.91247833</c:v>
                </c:pt>
                <c:pt idx="60">
                  <c:v>527409848.92832023</c:v>
                </c:pt>
                <c:pt idx="61">
                  <c:v>528776794.80542052</c:v>
                </c:pt>
                <c:pt idx="62">
                  <c:v>529192846.01054835</c:v>
                </c:pt>
                <c:pt idx="63">
                  <c:v>528686173.12809342</c:v>
                </c:pt>
                <c:pt idx="64">
                  <c:v>529015224.7436102</c:v>
                </c:pt>
                <c:pt idx="65">
                  <c:v>529762514.45880479</c:v>
                </c:pt>
                <c:pt idx="66">
                  <c:v>529407518.33617824</c:v>
                </c:pt>
                <c:pt idx="67">
                  <c:v>530617609.63097274</c:v>
                </c:pt>
                <c:pt idx="68">
                  <c:v>530731075.40753967</c:v>
                </c:pt>
                <c:pt idx="69">
                  <c:v>530198846.74925798</c:v>
                </c:pt>
                <c:pt idx="70">
                  <c:v>530774811.18016833</c:v>
                </c:pt>
                <c:pt idx="71">
                  <c:v>531303886.81773967</c:v>
                </c:pt>
                <c:pt idx="72">
                  <c:v>531416191.52791852</c:v>
                </c:pt>
                <c:pt idx="73">
                  <c:v>532171101.58733553</c:v>
                </c:pt>
                <c:pt idx="74">
                  <c:v>532623471.91282159</c:v>
                </c:pt>
                <c:pt idx="75">
                  <c:v>532826663.21996236</c:v>
                </c:pt>
                <c:pt idx="76">
                  <c:v>532994006.86723036</c:v>
                </c:pt>
                <c:pt idx="77">
                  <c:v>532951558.88396031</c:v>
                </c:pt>
                <c:pt idx="78">
                  <c:v>532590335.87488526</c:v>
                </c:pt>
                <c:pt idx="79">
                  <c:v>532106608.50876659</c:v>
                </c:pt>
                <c:pt idx="80">
                  <c:v>531114875.93584013</c:v>
                </c:pt>
                <c:pt idx="81">
                  <c:v>532290588.09764212</c:v>
                </c:pt>
                <c:pt idx="82">
                  <c:v>532331679.93687719</c:v>
                </c:pt>
                <c:pt idx="83">
                  <c:v>532883806.89728314</c:v>
                </c:pt>
                <c:pt idx="84">
                  <c:v>532719501.86116642</c:v>
                </c:pt>
                <c:pt idx="85">
                  <c:v>533144272.91522157</c:v>
                </c:pt>
                <c:pt idx="86">
                  <c:v>532146812.5643295</c:v>
                </c:pt>
                <c:pt idx="87">
                  <c:v>532453764.69802475</c:v>
                </c:pt>
                <c:pt idx="88">
                  <c:v>531379264.92577374</c:v>
                </c:pt>
                <c:pt idx="89">
                  <c:v>531369300.00239962</c:v>
                </c:pt>
                <c:pt idx="90">
                  <c:v>531042648.1692102</c:v>
                </c:pt>
                <c:pt idx="91">
                  <c:v>530703700.13125694</c:v>
                </c:pt>
                <c:pt idx="92">
                  <c:v>530222081.24957681</c:v>
                </c:pt>
                <c:pt idx="93">
                  <c:v>530463936.19395608</c:v>
                </c:pt>
                <c:pt idx="94">
                  <c:v>531163078.01867467</c:v>
                </c:pt>
                <c:pt idx="95">
                  <c:v>531801650.57800341</c:v>
                </c:pt>
                <c:pt idx="96">
                  <c:v>531213775.85558295</c:v>
                </c:pt>
                <c:pt idx="97">
                  <c:v>530478566.90759927</c:v>
                </c:pt>
                <c:pt idx="98">
                  <c:v>530395008.91760361</c:v>
                </c:pt>
                <c:pt idx="99">
                  <c:v>529364092.70945787</c:v>
                </c:pt>
                <c:pt idx="100">
                  <c:v>529354322.62746501</c:v>
                </c:pt>
              </c:numCache>
            </c:numRef>
          </c:val>
          <c:smooth val="0"/>
          <c:extLst>
            <c:ext xmlns:c16="http://schemas.microsoft.com/office/drawing/2014/chart" uri="{C3380CC4-5D6E-409C-BE32-E72D297353CC}">
              <c16:uniqueId val="{0000004A-4F90-42A6-B9A2-43A647968390}"/>
            </c:ext>
          </c:extLst>
        </c:ser>
        <c:ser>
          <c:idx val="75"/>
          <c:order val="75"/>
          <c:spPr>
            <a:ln w="28575" cap="rnd">
              <a:solidFill>
                <a:schemeClr val="accent4">
                  <a:lumMod val="80000"/>
                </a:schemeClr>
              </a:solidFill>
              <a:round/>
            </a:ln>
            <a:effectLst/>
          </c:spPr>
          <c:marker>
            <c:symbol val="none"/>
          </c:marker>
          <c:val>
            <c:numRef>
              <c:f>Montecarlo!$CK$10:$CK$110</c:f>
              <c:numCache>
                <c:formatCode>_ * #.##000_ ;_ * \-#.##000_ ;_ * "-"??_ ;_ @_ </c:formatCode>
                <c:ptCount val="101"/>
                <c:pt idx="0" formatCode="_(* #,##0.00_);_(* \(#,##0.00\);_(* &quot;-&quot;??_);_(@_)">
                  <c:v>529790650.02999997</c:v>
                </c:pt>
                <c:pt idx="1">
                  <c:v>531072949.03264266</c:v>
                </c:pt>
                <c:pt idx="2">
                  <c:v>530928447.15299517</c:v>
                </c:pt>
                <c:pt idx="3">
                  <c:v>530855175.14294702</c:v>
                </c:pt>
                <c:pt idx="4">
                  <c:v>530417151.36669838</c:v>
                </c:pt>
                <c:pt idx="5">
                  <c:v>529943149.2144224</c:v>
                </c:pt>
                <c:pt idx="6">
                  <c:v>529830597.65920424</c:v>
                </c:pt>
                <c:pt idx="7">
                  <c:v>529443822.33362937</c:v>
                </c:pt>
                <c:pt idx="8">
                  <c:v>529363038.55308163</c:v>
                </c:pt>
                <c:pt idx="9">
                  <c:v>529054814.75916559</c:v>
                </c:pt>
                <c:pt idx="10">
                  <c:v>529637837.74315596</c:v>
                </c:pt>
                <c:pt idx="11">
                  <c:v>529932717.21458673</c:v>
                </c:pt>
                <c:pt idx="12">
                  <c:v>529417588.12254757</c:v>
                </c:pt>
                <c:pt idx="13">
                  <c:v>530174978.97342014</c:v>
                </c:pt>
                <c:pt idx="14">
                  <c:v>530338607.88861912</c:v>
                </c:pt>
                <c:pt idx="15">
                  <c:v>531306929.79523093</c:v>
                </c:pt>
                <c:pt idx="16">
                  <c:v>531218480.80709106</c:v>
                </c:pt>
                <c:pt idx="17">
                  <c:v>531168186.32709754</c:v>
                </c:pt>
                <c:pt idx="18">
                  <c:v>529883198.48358536</c:v>
                </c:pt>
                <c:pt idx="19">
                  <c:v>529513056.45625502</c:v>
                </c:pt>
                <c:pt idx="20">
                  <c:v>529048588.11150724</c:v>
                </c:pt>
                <c:pt idx="21">
                  <c:v>529699780.25503951</c:v>
                </c:pt>
                <c:pt idx="22">
                  <c:v>529779190.79129171</c:v>
                </c:pt>
                <c:pt idx="23">
                  <c:v>529448315.70130885</c:v>
                </c:pt>
                <c:pt idx="24">
                  <c:v>528950050.18757778</c:v>
                </c:pt>
                <c:pt idx="25">
                  <c:v>528919917.48138309</c:v>
                </c:pt>
                <c:pt idx="26">
                  <c:v>528463736.42698514</c:v>
                </c:pt>
                <c:pt idx="27">
                  <c:v>528261660.15879804</c:v>
                </c:pt>
                <c:pt idx="28">
                  <c:v>527654647.50687093</c:v>
                </c:pt>
                <c:pt idx="29">
                  <c:v>528411976.06926501</c:v>
                </c:pt>
                <c:pt idx="30">
                  <c:v>528983800.78035164</c:v>
                </c:pt>
                <c:pt idx="31">
                  <c:v>528930432.10822868</c:v>
                </c:pt>
                <c:pt idx="32">
                  <c:v>528896202.72480595</c:v>
                </c:pt>
                <c:pt idx="33">
                  <c:v>529042859.61793029</c:v>
                </c:pt>
                <c:pt idx="34">
                  <c:v>527633017.02904516</c:v>
                </c:pt>
                <c:pt idx="35">
                  <c:v>528231800.14306128</c:v>
                </c:pt>
                <c:pt idx="36">
                  <c:v>527937062.09836072</c:v>
                </c:pt>
                <c:pt idx="37">
                  <c:v>527396622.79304641</c:v>
                </c:pt>
                <c:pt idx="38">
                  <c:v>527366744.66004997</c:v>
                </c:pt>
                <c:pt idx="39">
                  <c:v>527574451.38552409</c:v>
                </c:pt>
                <c:pt idx="40">
                  <c:v>528145272.99987715</c:v>
                </c:pt>
                <c:pt idx="41">
                  <c:v>528391781.32190961</c:v>
                </c:pt>
                <c:pt idx="42">
                  <c:v>528726329.82282943</c:v>
                </c:pt>
                <c:pt idx="43">
                  <c:v>528827972.80302256</c:v>
                </c:pt>
                <c:pt idx="44">
                  <c:v>529033930.91367686</c:v>
                </c:pt>
                <c:pt idx="45">
                  <c:v>529970985.57630932</c:v>
                </c:pt>
                <c:pt idx="46">
                  <c:v>530214458.26155615</c:v>
                </c:pt>
                <c:pt idx="47">
                  <c:v>531237975.68967438</c:v>
                </c:pt>
                <c:pt idx="48">
                  <c:v>530371272.65000874</c:v>
                </c:pt>
                <c:pt idx="49">
                  <c:v>529628249.45805752</c:v>
                </c:pt>
                <c:pt idx="50">
                  <c:v>530510184.29048991</c:v>
                </c:pt>
                <c:pt idx="51">
                  <c:v>529605050.93862486</c:v>
                </c:pt>
                <c:pt idx="52">
                  <c:v>528085567.73603135</c:v>
                </c:pt>
                <c:pt idx="53">
                  <c:v>528021523.37433231</c:v>
                </c:pt>
                <c:pt idx="54">
                  <c:v>527067265.91422981</c:v>
                </c:pt>
                <c:pt idx="55">
                  <c:v>527654434.78946221</c:v>
                </c:pt>
                <c:pt idx="56">
                  <c:v>527799274.890136</c:v>
                </c:pt>
                <c:pt idx="57">
                  <c:v>527072670.78574848</c:v>
                </c:pt>
                <c:pt idx="58">
                  <c:v>527384883.55834365</c:v>
                </c:pt>
                <c:pt idx="59">
                  <c:v>528829195.5895564</c:v>
                </c:pt>
                <c:pt idx="60">
                  <c:v>528488029.28378493</c:v>
                </c:pt>
                <c:pt idx="61">
                  <c:v>527824806.52112722</c:v>
                </c:pt>
                <c:pt idx="62">
                  <c:v>527712446.99566174</c:v>
                </c:pt>
                <c:pt idx="63">
                  <c:v>528317671.66072834</c:v>
                </c:pt>
                <c:pt idx="64">
                  <c:v>528263040.56678712</c:v>
                </c:pt>
                <c:pt idx="65">
                  <c:v>528117452.35385388</c:v>
                </c:pt>
                <c:pt idx="66">
                  <c:v>527768578.73523706</c:v>
                </c:pt>
                <c:pt idx="67">
                  <c:v>528123344.87863141</c:v>
                </c:pt>
                <c:pt idx="68">
                  <c:v>529332519.06597412</c:v>
                </c:pt>
                <c:pt idx="69">
                  <c:v>529779129.89559406</c:v>
                </c:pt>
                <c:pt idx="70">
                  <c:v>530547013.74137706</c:v>
                </c:pt>
                <c:pt idx="71">
                  <c:v>531016279.11065966</c:v>
                </c:pt>
                <c:pt idx="72">
                  <c:v>530156481.81585264</c:v>
                </c:pt>
                <c:pt idx="73">
                  <c:v>529963335.4401744</c:v>
                </c:pt>
                <c:pt idx="74">
                  <c:v>531179489.20701969</c:v>
                </c:pt>
                <c:pt idx="75">
                  <c:v>530932305.04446441</c:v>
                </c:pt>
                <c:pt idx="76">
                  <c:v>531379159.88668758</c:v>
                </c:pt>
                <c:pt idx="77">
                  <c:v>531813870.42660636</c:v>
                </c:pt>
                <c:pt idx="78">
                  <c:v>531049109.37684715</c:v>
                </c:pt>
                <c:pt idx="79">
                  <c:v>531391426.97417867</c:v>
                </c:pt>
                <c:pt idx="80">
                  <c:v>530574356.96601784</c:v>
                </c:pt>
                <c:pt idx="81">
                  <c:v>530691597.40507317</c:v>
                </c:pt>
                <c:pt idx="82">
                  <c:v>530269528.49190301</c:v>
                </c:pt>
                <c:pt idx="83">
                  <c:v>529245547.51033509</c:v>
                </c:pt>
                <c:pt idx="84">
                  <c:v>528659160.06166214</c:v>
                </c:pt>
                <c:pt idx="85">
                  <c:v>529516630.30428863</c:v>
                </c:pt>
                <c:pt idx="86">
                  <c:v>528505695.14102334</c:v>
                </c:pt>
                <c:pt idx="87">
                  <c:v>529772333.70391434</c:v>
                </c:pt>
                <c:pt idx="88">
                  <c:v>529921709.18252808</c:v>
                </c:pt>
                <c:pt idx="89">
                  <c:v>531287804.22806573</c:v>
                </c:pt>
                <c:pt idx="90">
                  <c:v>531841258.33638155</c:v>
                </c:pt>
                <c:pt idx="91">
                  <c:v>531635755.03548431</c:v>
                </c:pt>
                <c:pt idx="92">
                  <c:v>532096392.23271781</c:v>
                </c:pt>
                <c:pt idx="93">
                  <c:v>531755055.17916977</c:v>
                </c:pt>
                <c:pt idx="94">
                  <c:v>532070246.75720823</c:v>
                </c:pt>
                <c:pt idx="95">
                  <c:v>532469606.01048201</c:v>
                </c:pt>
                <c:pt idx="96">
                  <c:v>532052527.54329431</c:v>
                </c:pt>
                <c:pt idx="97">
                  <c:v>532047390.5274716</c:v>
                </c:pt>
                <c:pt idx="98">
                  <c:v>532387460.5236631</c:v>
                </c:pt>
                <c:pt idx="99">
                  <c:v>532706958.88975745</c:v>
                </c:pt>
                <c:pt idx="100">
                  <c:v>531561996.47676986</c:v>
                </c:pt>
              </c:numCache>
            </c:numRef>
          </c:val>
          <c:smooth val="0"/>
          <c:extLst>
            <c:ext xmlns:c16="http://schemas.microsoft.com/office/drawing/2014/chart" uri="{C3380CC4-5D6E-409C-BE32-E72D297353CC}">
              <c16:uniqueId val="{0000004B-4F90-42A6-B9A2-43A647968390}"/>
            </c:ext>
          </c:extLst>
        </c:ser>
        <c:ser>
          <c:idx val="76"/>
          <c:order val="76"/>
          <c:spPr>
            <a:ln w="28575" cap="rnd">
              <a:solidFill>
                <a:schemeClr val="accent5">
                  <a:lumMod val="80000"/>
                </a:schemeClr>
              </a:solidFill>
              <a:round/>
            </a:ln>
            <a:effectLst/>
          </c:spPr>
          <c:marker>
            <c:symbol val="none"/>
          </c:marker>
          <c:val>
            <c:numRef>
              <c:f>Montecarlo!$CL$10:$CL$110</c:f>
              <c:numCache>
                <c:formatCode>_ * #.##000_ ;_ * \-#.##000_ ;_ * "-"??_ ;_ @_ </c:formatCode>
                <c:ptCount val="101"/>
                <c:pt idx="0" formatCode="_(* #,##0.00_);_(* \(#,##0.00\);_(* &quot;-&quot;??_);_(@_)">
                  <c:v>529790650.02999997</c:v>
                </c:pt>
                <c:pt idx="1">
                  <c:v>530329389.86614841</c:v>
                </c:pt>
                <c:pt idx="2">
                  <c:v>530639982.38876313</c:v>
                </c:pt>
                <c:pt idx="3">
                  <c:v>530158097.87995362</c:v>
                </c:pt>
                <c:pt idx="4">
                  <c:v>530240217.15149456</c:v>
                </c:pt>
                <c:pt idx="5">
                  <c:v>529847027.65218884</c:v>
                </c:pt>
                <c:pt idx="6">
                  <c:v>529827610.34197247</c:v>
                </c:pt>
                <c:pt idx="7">
                  <c:v>529740827.60533988</c:v>
                </c:pt>
                <c:pt idx="8">
                  <c:v>530608129.40918815</c:v>
                </c:pt>
                <c:pt idx="9">
                  <c:v>530179468.93601239</c:v>
                </c:pt>
                <c:pt idx="10">
                  <c:v>530573699.184412</c:v>
                </c:pt>
                <c:pt idx="11">
                  <c:v>530536543.55625385</c:v>
                </c:pt>
                <c:pt idx="12">
                  <c:v>529391300.96036875</c:v>
                </c:pt>
                <c:pt idx="13">
                  <c:v>529988730.98856759</c:v>
                </c:pt>
                <c:pt idx="14">
                  <c:v>530242941.29227215</c:v>
                </c:pt>
                <c:pt idx="15">
                  <c:v>529825583.15760136</c:v>
                </c:pt>
                <c:pt idx="16">
                  <c:v>529481919.15488422</c:v>
                </c:pt>
                <c:pt idx="17">
                  <c:v>530021404.83572888</c:v>
                </c:pt>
                <c:pt idx="18">
                  <c:v>529036897.0247649</c:v>
                </c:pt>
                <c:pt idx="19">
                  <c:v>528370732.76148355</c:v>
                </c:pt>
                <c:pt idx="20">
                  <c:v>527842702.1090861</c:v>
                </c:pt>
                <c:pt idx="21">
                  <c:v>526276460.39556462</c:v>
                </c:pt>
                <c:pt idx="22">
                  <c:v>526364004.68276304</c:v>
                </c:pt>
                <c:pt idx="23">
                  <c:v>526471720.4241364</c:v>
                </c:pt>
                <c:pt idx="24">
                  <c:v>526034600.98828846</c:v>
                </c:pt>
                <c:pt idx="25">
                  <c:v>525323667.97684336</c:v>
                </c:pt>
                <c:pt idx="26">
                  <c:v>524332256.88714159</c:v>
                </c:pt>
                <c:pt idx="27">
                  <c:v>525009120.97749698</c:v>
                </c:pt>
                <c:pt idx="28">
                  <c:v>526223546.67086738</c:v>
                </c:pt>
                <c:pt idx="29">
                  <c:v>526895508.50696921</c:v>
                </c:pt>
                <c:pt idx="30">
                  <c:v>526154946.72890514</c:v>
                </c:pt>
                <c:pt idx="31">
                  <c:v>525850944.15054494</c:v>
                </c:pt>
                <c:pt idx="32">
                  <c:v>525754955.07033306</c:v>
                </c:pt>
                <c:pt idx="33">
                  <c:v>525606717.13590497</c:v>
                </c:pt>
                <c:pt idx="34">
                  <c:v>525356245.41829032</c:v>
                </c:pt>
                <c:pt idx="35">
                  <c:v>525046606.13182884</c:v>
                </c:pt>
                <c:pt idx="36">
                  <c:v>526330029.70126331</c:v>
                </c:pt>
                <c:pt idx="37">
                  <c:v>526512042.64344954</c:v>
                </c:pt>
                <c:pt idx="38">
                  <c:v>526378328.6063323</c:v>
                </c:pt>
                <c:pt idx="39">
                  <c:v>526592826.82806063</c:v>
                </c:pt>
                <c:pt idx="40">
                  <c:v>526562447.99619424</c:v>
                </c:pt>
                <c:pt idx="41">
                  <c:v>525793255.91227609</c:v>
                </c:pt>
                <c:pt idx="42">
                  <c:v>524951618.58805823</c:v>
                </c:pt>
                <c:pt idx="43">
                  <c:v>525752969.77809405</c:v>
                </c:pt>
                <c:pt idx="44">
                  <c:v>525079133.45174015</c:v>
                </c:pt>
                <c:pt idx="45">
                  <c:v>524957690.25495094</c:v>
                </c:pt>
                <c:pt idx="46">
                  <c:v>524905842.45534712</c:v>
                </c:pt>
                <c:pt idx="47">
                  <c:v>524219402.70769095</c:v>
                </c:pt>
                <c:pt idx="48">
                  <c:v>524037864.95817304</c:v>
                </c:pt>
                <c:pt idx="49">
                  <c:v>523595362.0296877</c:v>
                </c:pt>
                <c:pt idx="50">
                  <c:v>523174204.96936297</c:v>
                </c:pt>
                <c:pt idx="51">
                  <c:v>522302182.75912672</c:v>
                </c:pt>
                <c:pt idx="52">
                  <c:v>521722897.38165528</c:v>
                </c:pt>
                <c:pt idx="53">
                  <c:v>521957754.94628692</c:v>
                </c:pt>
                <c:pt idx="54">
                  <c:v>520864456.70596838</c:v>
                </c:pt>
                <c:pt idx="55">
                  <c:v>520598980.97425574</c:v>
                </c:pt>
                <c:pt idx="56">
                  <c:v>522215253.24203807</c:v>
                </c:pt>
                <c:pt idx="57">
                  <c:v>522351207.26135159</c:v>
                </c:pt>
                <c:pt idx="58">
                  <c:v>522900726.09658718</c:v>
                </c:pt>
                <c:pt idx="59">
                  <c:v>522457882.87111831</c:v>
                </c:pt>
                <c:pt idx="60">
                  <c:v>522555019.12845564</c:v>
                </c:pt>
                <c:pt idx="61">
                  <c:v>522102240.22235858</c:v>
                </c:pt>
                <c:pt idx="62">
                  <c:v>522136445.36819834</c:v>
                </c:pt>
                <c:pt idx="63">
                  <c:v>520981876.36422747</c:v>
                </c:pt>
                <c:pt idx="64">
                  <c:v>521243629.71179736</c:v>
                </c:pt>
                <c:pt idx="65">
                  <c:v>522759347.25952148</c:v>
                </c:pt>
                <c:pt idx="66">
                  <c:v>523053086.14742446</c:v>
                </c:pt>
                <c:pt idx="67">
                  <c:v>522471241.0768584</c:v>
                </c:pt>
                <c:pt idx="68">
                  <c:v>523199848.4023602</c:v>
                </c:pt>
                <c:pt idx="69">
                  <c:v>523400066.73430616</c:v>
                </c:pt>
                <c:pt idx="70">
                  <c:v>523335960.82677674</c:v>
                </c:pt>
                <c:pt idx="71">
                  <c:v>523630958.0315153</c:v>
                </c:pt>
                <c:pt idx="72">
                  <c:v>524004689.21830916</c:v>
                </c:pt>
                <c:pt idx="73">
                  <c:v>524569950.64353997</c:v>
                </c:pt>
                <c:pt idx="74">
                  <c:v>524764880.81892586</c:v>
                </c:pt>
                <c:pt idx="75">
                  <c:v>525063120.99176538</c:v>
                </c:pt>
                <c:pt idx="76">
                  <c:v>524455601.4260636</c:v>
                </c:pt>
                <c:pt idx="77">
                  <c:v>525072831.00384915</c:v>
                </c:pt>
                <c:pt idx="78">
                  <c:v>525149409.39808989</c:v>
                </c:pt>
                <c:pt idx="79">
                  <c:v>524963551.03537738</c:v>
                </c:pt>
                <c:pt idx="80">
                  <c:v>523999014.32823676</c:v>
                </c:pt>
                <c:pt idx="81">
                  <c:v>524299414.99386275</c:v>
                </c:pt>
                <c:pt idx="82">
                  <c:v>524939292.62214965</c:v>
                </c:pt>
                <c:pt idx="83">
                  <c:v>524367623.31864285</c:v>
                </c:pt>
                <c:pt idx="84">
                  <c:v>524985009.98789513</c:v>
                </c:pt>
                <c:pt idx="85">
                  <c:v>525741673.34882677</c:v>
                </c:pt>
                <c:pt idx="86">
                  <c:v>525574851.44515371</c:v>
                </c:pt>
                <c:pt idx="87">
                  <c:v>526320769.98330528</c:v>
                </c:pt>
                <c:pt idx="88">
                  <c:v>526301534.9679665</c:v>
                </c:pt>
                <c:pt idx="89">
                  <c:v>526691178.04861343</c:v>
                </c:pt>
                <c:pt idx="90">
                  <c:v>527107847.66385311</c:v>
                </c:pt>
                <c:pt idx="91">
                  <c:v>527437664.19247258</c:v>
                </c:pt>
                <c:pt idx="92">
                  <c:v>528451460.76140571</c:v>
                </c:pt>
                <c:pt idx="93">
                  <c:v>529251174.58441228</c:v>
                </c:pt>
                <c:pt idx="94">
                  <c:v>529150481.20590031</c:v>
                </c:pt>
                <c:pt idx="95">
                  <c:v>528922834.80049384</c:v>
                </c:pt>
                <c:pt idx="96">
                  <c:v>529459603.07079011</c:v>
                </c:pt>
                <c:pt idx="97">
                  <c:v>530113474.04187703</c:v>
                </c:pt>
                <c:pt idx="98">
                  <c:v>529867607.0193761</c:v>
                </c:pt>
                <c:pt idx="99">
                  <c:v>529029041.54276532</c:v>
                </c:pt>
                <c:pt idx="100">
                  <c:v>529681134.04393196</c:v>
                </c:pt>
              </c:numCache>
            </c:numRef>
          </c:val>
          <c:smooth val="0"/>
          <c:extLst>
            <c:ext xmlns:c16="http://schemas.microsoft.com/office/drawing/2014/chart" uri="{C3380CC4-5D6E-409C-BE32-E72D297353CC}">
              <c16:uniqueId val="{0000004C-4F90-42A6-B9A2-43A647968390}"/>
            </c:ext>
          </c:extLst>
        </c:ser>
        <c:ser>
          <c:idx val="77"/>
          <c:order val="77"/>
          <c:spPr>
            <a:ln w="28575" cap="rnd">
              <a:solidFill>
                <a:schemeClr val="accent6">
                  <a:lumMod val="80000"/>
                </a:schemeClr>
              </a:solidFill>
              <a:round/>
            </a:ln>
            <a:effectLst/>
          </c:spPr>
          <c:marker>
            <c:symbol val="none"/>
          </c:marker>
          <c:val>
            <c:numRef>
              <c:f>Montecarlo!$CM$10:$CM$110</c:f>
              <c:numCache>
                <c:formatCode>_ * #.##000_ ;_ * \-#.##000_ ;_ * "-"??_ ;_ @_ </c:formatCode>
                <c:ptCount val="101"/>
                <c:pt idx="0" formatCode="_(* #,##0.00_);_(* \(#,##0.00\);_(* &quot;-&quot;??_);_(@_)">
                  <c:v>529790650.02999997</c:v>
                </c:pt>
                <c:pt idx="1">
                  <c:v>530597467.96930182</c:v>
                </c:pt>
                <c:pt idx="2">
                  <c:v>530307732.0638181</c:v>
                </c:pt>
                <c:pt idx="3">
                  <c:v>529494124.72432345</c:v>
                </c:pt>
                <c:pt idx="4">
                  <c:v>530504890.85163504</c:v>
                </c:pt>
                <c:pt idx="5">
                  <c:v>530776681.70312214</c:v>
                </c:pt>
                <c:pt idx="6">
                  <c:v>530470677.07039088</c:v>
                </c:pt>
                <c:pt idx="7">
                  <c:v>530351296.11881948</c:v>
                </c:pt>
                <c:pt idx="8">
                  <c:v>530952244.38743633</c:v>
                </c:pt>
                <c:pt idx="9">
                  <c:v>531703563.03563499</c:v>
                </c:pt>
                <c:pt idx="10">
                  <c:v>532967496.3611024</c:v>
                </c:pt>
                <c:pt idx="11">
                  <c:v>533272602.31873572</c:v>
                </c:pt>
                <c:pt idx="12">
                  <c:v>533529022.20213181</c:v>
                </c:pt>
                <c:pt idx="13">
                  <c:v>533493550.82230163</c:v>
                </c:pt>
                <c:pt idx="14">
                  <c:v>534068523.05280238</c:v>
                </c:pt>
                <c:pt idx="15">
                  <c:v>534504126.79915571</c:v>
                </c:pt>
                <c:pt idx="16">
                  <c:v>534802852.57432497</c:v>
                </c:pt>
                <c:pt idx="17">
                  <c:v>535502413.2364549</c:v>
                </c:pt>
                <c:pt idx="18">
                  <c:v>536174020.29756355</c:v>
                </c:pt>
                <c:pt idx="19">
                  <c:v>536710886.34817797</c:v>
                </c:pt>
                <c:pt idx="20">
                  <c:v>536948163.60367513</c:v>
                </c:pt>
                <c:pt idx="21">
                  <c:v>536576301.42915589</c:v>
                </c:pt>
                <c:pt idx="22">
                  <c:v>537316496.007967</c:v>
                </c:pt>
                <c:pt idx="23">
                  <c:v>536387182.88258892</c:v>
                </c:pt>
                <c:pt idx="24">
                  <c:v>535962193.13314217</c:v>
                </c:pt>
                <c:pt idx="25">
                  <c:v>535289141.52846265</c:v>
                </c:pt>
                <c:pt idx="26">
                  <c:v>533313175.80989999</c:v>
                </c:pt>
                <c:pt idx="27">
                  <c:v>533660452.78264987</c:v>
                </c:pt>
                <c:pt idx="28">
                  <c:v>533490061.08330846</c:v>
                </c:pt>
                <c:pt idx="29">
                  <c:v>534386426.39130372</c:v>
                </c:pt>
                <c:pt idx="30">
                  <c:v>534597726.27393061</c:v>
                </c:pt>
                <c:pt idx="31">
                  <c:v>533881355.71740979</c:v>
                </c:pt>
                <c:pt idx="32">
                  <c:v>533424241.05728906</c:v>
                </c:pt>
                <c:pt idx="33">
                  <c:v>532435887.61395234</c:v>
                </c:pt>
                <c:pt idx="34">
                  <c:v>532243400.32824993</c:v>
                </c:pt>
                <c:pt idx="35">
                  <c:v>532529107.30579102</c:v>
                </c:pt>
                <c:pt idx="36">
                  <c:v>532385237.58613646</c:v>
                </c:pt>
                <c:pt idx="37">
                  <c:v>530942434.01361609</c:v>
                </c:pt>
                <c:pt idx="38">
                  <c:v>531891969.21852118</c:v>
                </c:pt>
                <c:pt idx="39">
                  <c:v>532551339.18268919</c:v>
                </c:pt>
                <c:pt idx="40">
                  <c:v>532497196.2109952</c:v>
                </c:pt>
                <c:pt idx="41">
                  <c:v>533317568.29711378</c:v>
                </c:pt>
                <c:pt idx="42">
                  <c:v>533075828.9636361</c:v>
                </c:pt>
                <c:pt idx="43">
                  <c:v>533511646.33474982</c:v>
                </c:pt>
                <c:pt idx="44">
                  <c:v>533311973.76039964</c:v>
                </c:pt>
                <c:pt idx="45">
                  <c:v>533624137.43009168</c:v>
                </c:pt>
                <c:pt idx="46">
                  <c:v>533462642.91672516</c:v>
                </c:pt>
                <c:pt idx="47">
                  <c:v>533160414.73174429</c:v>
                </c:pt>
                <c:pt idx="48">
                  <c:v>532666328.60349774</c:v>
                </c:pt>
                <c:pt idx="49">
                  <c:v>531550750.15556467</c:v>
                </c:pt>
                <c:pt idx="50">
                  <c:v>531298436.55646247</c:v>
                </c:pt>
                <c:pt idx="51">
                  <c:v>530120403.96086156</c:v>
                </c:pt>
                <c:pt idx="52">
                  <c:v>530088513.01216352</c:v>
                </c:pt>
                <c:pt idx="53">
                  <c:v>530496294.75967968</c:v>
                </c:pt>
                <c:pt idx="54">
                  <c:v>530296281.99929971</c:v>
                </c:pt>
                <c:pt idx="55">
                  <c:v>529267610.92145836</c:v>
                </c:pt>
                <c:pt idx="56">
                  <c:v>529110637.79116136</c:v>
                </c:pt>
                <c:pt idx="57">
                  <c:v>529279058.28580505</c:v>
                </c:pt>
                <c:pt idx="58">
                  <c:v>529521517.45147425</c:v>
                </c:pt>
                <c:pt idx="59">
                  <c:v>529659363.32691962</c:v>
                </c:pt>
                <c:pt idx="60">
                  <c:v>530399032.73939586</c:v>
                </c:pt>
                <c:pt idx="61">
                  <c:v>530624451.89542538</c:v>
                </c:pt>
                <c:pt idx="62">
                  <c:v>530290157.48508728</c:v>
                </c:pt>
                <c:pt idx="63">
                  <c:v>530835796.10259539</c:v>
                </c:pt>
                <c:pt idx="64">
                  <c:v>530832533.37040925</c:v>
                </c:pt>
                <c:pt idx="65">
                  <c:v>531200252.03729492</c:v>
                </c:pt>
                <c:pt idx="66">
                  <c:v>532433716.81730795</c:v>
                </c:pt>
                <c:pt idx="67">
                  <c:v>532197945.1462546</c:v>
                </c:pt>
                <c:pt idx="68">
                  <c:v>532447273.73697054</c:v>
                </c:pt>
                <c:pt idx="69">
                  <c:v>532401708.42260057</c:v>
                </c:pt>
                <c:pt idx="70">
                  <c:v>531768698.67072165</c:v>
                </c:pt>
                <c:pt idx="71">
                  <c:v>532389224.01045978</c:v>
                </c:pt>
                <c:pt idx="72">
                  <c:v>530552062.38369805</c:v>
                </c:pt>
                <c:pt idx="73">
                  <c:v>529873392.39520788</c:v>
                </c:pt>
                <c:pt idx="74">
                  <c:v>529716265.99880403</c:v>
                </c:pt>
                <c:pt idx="75">
                  <c:v>530051783.87202972</c:v>
                </c:pt>
                <c:pt idx="76">
                  <c:v>530945827.46880049</c:v>
                </c:pt>
                <c:pt idx="77">
                  <c:v>530658923.23485255</c:v>
                </c:pt>
                <c:pt idx="78">
                  <c:v>530819227.35571593</c:v>
                </c:pt>
                <c:pt idx="79">
                  <c:v>531300883.54109269</c:v>
                </c:pt>
                <c:pt idx="80">
                  <c:v>530314713.57846957</c:v>
                </c:pt>
                <c:pt idx="81">
                  <c:v>530388453.29856318</c:v>
                </c:pt>
                <c:pt idx="82">
                  <c:v>530291606.36495173</c:v>
                </c:pt>
                <c:pt idx="83">
                  <c:v>530077624.3418141</c:v>
                </c:pt>
                <c:pt idx="84">
                  <c:v>531057220.78956443</c:v>
                </c:pt>
                <c:pt idx="85">
                  <c:v>530177127.66362822</c:v>
                </c:pt>
                <c:pt idx="86">
                  <c:v>530983959.70763296</c:v>
                </c:pt>
                <c:pt idx="87">
                  <c:v>530276527.49561459</c:v>
                </c:pt>
                <c:pt idx="88">
                  <c:v>530239791.74506611</c:v>
                </c:pt>
                <c:pt idx="89">
                  <c:v>530778016.62953818</c:v>
                </c:pt>
                <c:pt idx="90">
                  <c:v>531177802.78839326</c:v>
                </c:pt>
                <c:pt idx="91">
                  <c:v>530810587.05458999</c:v>
                </c:pt>
                <c:pt idx="92">
                  <c:v>531101778.04055405</c:v>
                </c:pt>
                <c:pt idx="93">
                  <c:v>530599061.4578777</c:v>
                </c:pt>
                <c:pt idx="94">
                  <c:v>530268642.44500202</c:v>
                </c:pt>
                <c:pt idx="95">
                  <c:v>530501206.11430943</c:v>
                </c:pt>
                <c:pt idx="96">
                  <c:v>529862987.4992975</c:v>
                </c:pt>
                <c:pt idx="97">
                  <c:v>528822950.75686663</c:v>
                </c:pt>
                <c:pt idx="98">
                  <c:v>528219735.67211652</c:v>
                </c:pt>
                <c:pt idx="99">
                  <c:v>527469010.17673087</c:v>
                </c:pt>
                <c:pt idx="100">
                  <c:v>527273081.20485938</c:v>
                </c:pt>
              </c:numCache>
            </c:numRef>
          </c:val>
          <c:smooth val="0"/>
          <c:extLst>
            <c:ext xmlns:c16="http://schemas.microsoft.com/office/drawing/2014/chart" uri="{C3380CC4-5D6E-409C-BE32-E72D297353CC}">
              <c16:uniqueId val="{0000004D-4F90-42A6-B9A2-43A647968390}"/>
            </c:ext>
          </c:extLst>
        </c:ser>
        <c:ser>
          <c:idx val="78"/>
          <c:order val="78"/>
          <c:spPr>
            <a:ln w="28575" cap="rnd">
              <a:solidFill>
                <a:schemeClr val="accent1">
                  <a:lumMod val="60000"/>
                  <a:lumOff val="40000"/>
                </a:schemeClr>
              </a:solidFill>
              <a:round/>
            </a:ln>
            <a:effectLst/>
          </c:spPr>
          <c:marker>
            <c:symbol val="none"/>
          </c:marker>
          <c:val>
            <c:numRef>
              <c:f>Montecarlo!$CN$10:$CN$110</c:f>
              <c:numCache>
                <c:formatCode>_ * #.##000_ ;_ * \-#.##000_ ;_ * "-"??_ ;_ @_ </c:formatCode>
                <c:ptCount val="101"/>
                <c:pt idx="0" formatCode="_(* #,##0.00_);_(* \(#,##0.00\);_(* &quot;-&quot;??_);_(@_)">
                  <c:v>529790650.02999997</c:v>
                </c:pt>
                <c:pt idx="1">
                  <c:v>531479940.00345993</c:v>
                </c:pt>
                <c:pt idx="2">
                  <c:v>531100746.71737641</c:v>
                </c:pt>
                <c:pt idx="3">
                  <c:v>531054260.05963242</c:v>
                </c:pt>
                <c:pt idx="4">
                  <c:v>530513773.62335736</c:v>
                </c:pt>
                <c:pt idx="5">
                  <c:v>529620490.29788178</c:v>
                </c:pt>
                <c:pt idx="6">
                  <c:v>529702367.63753706</c:v>
                </c:pt>
                <c:pt idx="7">
                  <c:v>529900443.91169035</c:v>
                </c:pt>
                <c:pt idx="8">
                  <c:v>528764036.85180241</c:v>
                </c:pt>
                <c:pt idx="9">
                  <c:v>528884003.24180472</c:v>
                </c:pt>
                <c:pt idx="10">
                  <c:v>529379735.41931641</c:v>
                </c:pt>
                <c:pt idx="11">
                  <c:v>528107181.31334174</c:v>
                </c:pt>
                <c:pt idx="12">
                  <c:v>528538465.0152902</c:v>
                </c:pt>
                <c:pt idx="13">
                  <c:v>529599768.51158601</c:v>
                </c:pt>
                <c:pt idx="14">
                  <c:v>528455021.18389404</c:v>
                </c:pt>
                <c:pt idx="15">
                  <c:v>529127945.75774628</c:v>
                </c:pt>
                <c:pt idx="16">
                  <c:v>529101041.27626139</c:v>
                </c:pt>
                <c:pt idx="17">
                  <c:v>528911684.94747943</c:v>
                </c:pt>
                <c:pt idx="18">
                  <c:v>528406505.56515908</c:v>
                </c:pt>
                <c:pt idx="19">
                  <c:v>527436174.87882066</c:v>
                </c:pt>
                <c:pt idx="20">
                  <c:v>527574960.23214519</c:v>
                </c:pt>
                <c:pt idx="21">
                  <c:v>527974378.24408925</c:v>
                </c:pt>
                <c:pt idx="22">
                  <c:v>528503700.41418362</c:v>
                </c:pt>
                <c:pt idx="23">
                  <c:v>528410633.30517447</c:v>
                </c:pt>
                <c:pt idx="24">
                  <c:v>528291619.2964431</c:v>
                </c:pt>
                <c:pt idx="25">
                  <c:v>528033945.95433271</c:v>
                </c:pt>
                <c:pt idx="26">
                  <c:v>527849692.32229608</c:v>
                </c:pt>
                <c:pt idx="27">
                  <c:v>527380934.86422801</c:v>
                </c:pt>
                <c:pt idx="28">
                  <c:v>528126868.63681334</c:v>
                </c:pt>
                <c:pt idx="29">
                  <c:v>528401500.2831071</c:v>
                </c:pt>
                <c:pt idx="30">
                  <c:v>528508416.64566559</c:v>
                </c:pt>
                <c:pt idx="31">
                  <c:v>528551291.30021119</c:v>
                </c:pt>
                <c:pt idx="32">
                  <c:v>528584393.57907146</c:v>
                </c:pt>
                <c:pt idx="33">
                  <c:v>529466432.67325181</c:v>
                </c:pt>
                <c:pt idx="34">
                  <c:v>529353605.24564636</c:v>
                </c:pt>
                <c:pt idx="35">
                  <c:v>528766835.61930931</c:v>
                </c:pt>
                <c:pt idx="36">
                  <c:v>529361867.86809671</c:v>
                </c:pt>
                <c:pt idx="37">
                  <c:v>529773850.33998942</c:v>
                </c:pt>
                <c:pt idx="38">
                  <c:v>529191618.03788298</c:v>
                </c:pt>
                <c:pt idx="39">
                  <c:v>528402471.51692694</c:v>
                </c:pt>
                <c:pt idx="40">
                  <c:v>528643569.09356272</c:v>
                </c:pt>
                <c:pt idx="41">
                  <c:v>527026723.36988735</c:v>
                </c:pt>
                <c:pt idx="42">
                  <c:v>527064729.33900088</c:v>
                </c:pt>
                <c:pt idx="43">
                  <c:v>526390046.33324611</c:v>
                </c:pt>
                <c:pt idx="44">
                  <c:v>525530508.7613011</c:v>
                </c:pt>
                <c:pt idx="45">
                  <c:v>525707245.09337628</c:v>
                </c:pt>
                <c:pt idx="46">
                  <c:v>525596903.17044002</c:v>
                </c:pt>
                <c:pt idx="47">
                  <c:v>525612087.55579537</c:v>
                </c:pt>
                <c:pt idx="48">
                  <c:v>526613978.28477192</c:v>
                </c:pt>
                <c:pt idx="49">
                  <c:v>526311226.43400198</c:v>
                </c:pt>
                <c:pt idx="50">
                  <c:v>526617912.77664423</c:v>
                </c:pt>
                <c:pt idx="51">
                  <c:v>527582743.32241523</c:v>
                </c:pt>
                <c:pt idx="52">
                  <c:v>526932566.13918149</c:v>
                </c:pt>
                <c:pt idx="53">
                  <c:v>526619918.22569346</c:v>
                </c:pt>
                <c:pt idx="54">
                  <c:v>525735965.90137589</c:v>
                </c:pt>
                <c:pt idx="55">
                  <c:v>526418342.57178289</c:v>
                </c:pt>
                <c:pt idx="56">
                  <c:v>526801241.57483554</c:v>
                </c:pt>
                <c:pt idx="57">
                  <c:v>527179603.6557976</c:v>
                </c:pt>
                <c:pt idx="58">
                  <c:v>526141255.09780741</c:v>
                </c:pt>
                <c:pt idx="59">
                  <c:v>525441687.87312627</c:v>
                </c:pt>
                <c:pt idx="60">
                  <c:v>524743865.51489222</c:v>
                </c:pt>
                <c:pt idx="61">
                  <c:v>525025909.29788762</c:v>
                </c:pt>
                <c:pt idx="62">
                  <c:v>525210067.54526192</c:v>
                </c:pt>
                <c:pt idx="63">
                  <c:v>524704027.70057267</c:v>
                </c:pt>
                <c:pt idx="64">
                  <c:v>524264393.27970314</c:v>
                </c:pt>
                <c:pt idx="65">
                  <c:v>524171130.94083023</c:v>
                </c:pt>
                <c:pt idx="66">
                  <c:v>523258799.84979695</c:v>
                </c:pt>
                <c:pt idx="67">
                  <c:v>523469218.76080412</c:v>
                </c:pt>
                <c:pt idx="68">
                  <c:v>524146466.40245658</c:v>
                </c:pt>
                <c:pt idx="69">
                  <c:v>524939573.79435468</c:v>
                </c:pt>
                <c:pt idx="70">
                  <c:v>525297955.21494699</c:v>
                </c:pt>
                <c:pt idx="71">
                  <c:v>526324904.95915437</c:v>
                </c:pt>
                <c:pt idx="72">
                  <c:v>525496553.37071872</c:v>
                </c:pt>
                <c:pt idx="73">
                  <c:v>524767666.0300402</c:v>
                </c:pt>
                <c:pt idx="74">
                  <c:v>525800750.17620993</c:v>
                </c:pt>
                <c:pt idx="75">
                  <c:v>525675659.18449891</c:v>
                </c:pt>
                <c:pt idx="76">
                  <c:v>525465521.4930169</c:v>
                </c:pt>
                <c:pt idx="77">
                  <c:v>525321959.69892406</c:v>
                </c:pt>
                <c:pt idx="78">
                  <c:v>526209428.79323632</c:v>
                </c:pt>
                <c:pt idx="79">
                  <c:v>526531456.76970524</c:v>
                </c:pt>
                <c:pt idx="80">
                  <c:v>525871949.14571047</c:v>
                </c:pt>
                <c:pt idx="81">
                  <c:v>525783807.18286228</c:v>
                </c:pt>
                <c:pt idx="82">
                  <c:v>526089044.3005355</c:v>
                </c:pt>
                <c:pt idx="83">
                  <c:v>526309609.60269201</c:v>
                </c:pt>
                <c:pt idx="84">
                  <c:v>526390044.95364791</c:v>
                </c:pt>
                <c:pt idx="85">
                  <c:v>526230695.73435169</c:v>
                </c:pt>
                <c:pt idx="86">
                  <c:v>526122249.13077402</c:v>
                </c:pt>
                <c:pt idx="87">
                  <c:v>526649761.58495665</c:v>
                </c:pt>
                <c:pt idx="88">
                  <c:v>527170645.45179582</c:v>
                </c:pt>
                <c:pt idx="89">
                  <c:v>526551270.59226096</c:v>
                </c:pt>
                <c:pt idx="90">
                  <c:v>526989853.01894379</c:v>
                </c:pt>
                <c:pt idx="91">
                  <c:v>526072474.45533675</c:v>
                </c:pt>
                <c:pt idx="92">
                  <c:v>526839053.93383336</c:v>
                </c:pt>
                <c:pt idx="93">
                  <c:v>525952534.43982309</c:v>
                </c:pt>
                <c:pt idx="94">
                  <c:v>525687272.22488272</c:v>
                </c:pt>
                <c:pt idx="95">
                  <c:v>524784152.27065808</c:v>
                </c:pt>
                <c:pt idx="96">
                  <c:v>524589268.71153766</c:v>
                </c:pt>
                <c:pt idx="97">
                  <c:v>524440795.68309176</c:v>
                </c:pt>
                <c:pt idx="98">
                  <c:v>524248541.36950243</c:v>
                </c:pt>
                <c:pt idx="99">
                  <c:v>524657559.74919754</c:v>
                </c:pt>
                <c:pt idx="100">
                  <c:v>524098359.62897104</c:v>
                </c:pt>
              </c:numCache>
            </c:numRef>
          </c:val>
          <c:smooth val="0"/>
          <c:extLst>
            <c:ext xmlns:c16="http://schemas.microsoft.com/office/drawing/2014/chart" uri="{C3380CC4-5D6E-409C-BE32-E72D297353CC}">
              <c16:uniqueId val="{0000004E-4F90-42A6-B9A2-43A647968390}"/>
            </c:ext>
          </c:extLst>
        </c:ser>
        <c:ser>
          <c:idx val="79"/>
          <c:order val="79"/>
          <c:spPr>
            <a:ln w="28575" cap="rnd">
              <a:solidFill>
                <a:schemeClr val="accent2">
                  <a:lumMod val="60000"/>
                  <a:lumOff val="40000"/>
                </a:schemeClr>
              </a:solidFill>
              <a:round/>
            </a:ln>
            <a:effectLst/>
          </c:spPr>
          <c:marker>
            <c:symbol val="none"/>
          </c:marker>
          <c:val>
            <c:numRef>
              <c:f>Montecarlo!$CO$10:$CO$110</c:f>
              <c:numCache>
                <c:formatCode>_ * #.##000_ ;_ * \-#.##000_ ;_ * "-"??_ ;_ @_ </c:formatCode>
                <c:ptCount val="101"/>
                <c:pt idx="0" formatCode="_(* #,##0.00_);_(* \(#,##0.00\);_(* &quot;-&quot;??_);_(@_)">
                  <c:v>529790650.02999997</c:v>
                </c:pt>
                <c:pt idx="1">
                  <c:v>529887827.84430653</c:v>
                </c:pt>
                <c:pt idx="2">
                  <c:v>528841802.40754676</c:v>
                </c:pt>
                <c:pt idx="3">
                  <c:v>528544176.96014953</c:v>
                </c:pt>
                <c:pt idx="4">
                  <c:v>529227002.94782466</c:v>
                </c:pt>
                <c:pt idx="5">
                  <c:v>529308249.85961133</c:v>
                </c:pt>
                <c:pt idx="6">
                  <c:v>529050984.52255702</c:v>
                </c:pt>
                <c:pt idx="7">
                  <c:v>529123779.93877983</c:v>
                </c:pt>
                <c:pt idx="8">
                  <c:v>528314090.1333254</c:v>
                </c:pt>
                <c:pt idx="9">
                  <c:v>527871477.03526109</c:v>
                </c:pt>
                <c:pt idx="10">
                  <c:v>528687385.59550661</c:v>
                </c:pt>
                <c:pt idx="11">
                  <c:v>529820368.98802263</c:v>
                </c:pt>
                <c:pt idx="12">
                  <c:v>529321456.1097452</c:v>
                </c:pt>
                <c:pt idx="13">
                  <c:v>528893741.93355197</c:v>
                </c:pt>
                <c:pt idx="14">
                  <c:v>529773714.36424148</c:v>
                </c:pt>
                <c:pt idx="15">
                  <c:v>529511974.37823445</c:v>
                </c:pt>
                <c:pt idx="16">
                  <c:v>529077342.23531699</c:v>
                </c:pt>
                <c:pt idx="17">
                  <c:v>528411136.85731113</c:v>
                </c:pt>
                <c:pt idx="18">
                  <c:v>528700198.19873351</c:v>
                </c:pt>
                <c:pt idx="19">
                  <c:v>528694368.48925</c:v>
                </c:pt>
                <c:pt idx="20">
                  <c:v>529083469.37833083</c:v>
                </c:pt>
                <c:pt idx="21">
                  <c:v>530275450.40459985</c:v>
                </c:pt>
                <c:pt idx="22">
                  <c:v>530955018.47672749</c:v>
                </c:pt>
                <c:pt idx="23">
                  <c:v>530705019.17558169</c:v>
                </c:pt>
                <c:pt idx="24">
                  <c:v>530616107.62697119</c:v>
                </c:pt>
                <c:pt idx="25">
                  <c:v>530553251.58865529</c:v>
                </c:pt>
                <c:pt idx="26">
                  <c:v>530857694.79216063</c:v>
                </c:pt>
                <c:pt idx="27">
                  <c:v>531201261.35936171</c:v>
                </c:pt>
                <c:pt idx="28">
                  <c:v>531982812.62237126</c:v>
                </c:pt>
                <c:pt idx="29">
                  <c:v>531554720.55762184</c:v>
                </c:pt>
                <c:pt idx="30">
                  <c:v>531289427.86149585</c:v>
                </c:pt>
                <c:pt idx="31">
                  <c:v>531653593.34383738</c:v>
                </c:pt>
                <c:pt idx="32">
                  <c:v>531160163.71244341</c:v>
                </c:pt>
                <c:pt idx="33">
                  <c:v>530684453.73796952</c:v>
                </c:pt>
                <c:pt idx="34">
                  <c:v>530982343.12584502</c:v>
                </c:pt>
                <c:pt idx="35">
                  <c:v>530780454.60384893</c:v>
                </c:pt>
                <c:pt idx="36">
                  <c:v>530051495.18102628</c:v>
                </c:pt>
                <c:pt idx="37">
                  <c:v>529896294.01340693</c:v>
                </c:pt>
                <c:pt idx="38">
                  <c:v>528420111.34241056</c:v>
                </c:pt>
                <c:pt idx="39">
                  <c:v>528589128.5268324</c:v>
                </c:pt>
                <c:pt idx="40">
                  <c:v>528222247.83690149</c:v>
                </c:pt>
                <c:pt idx="41">
                  <c:v>528294502.60664397</c:v>
                </c:pt>
                <c:pt idx="42">
                  <c:v>527041551.42381686</c:v>
                </c:pt>
                <c:pt idx="43">
                  <c:v>527211770.39290833</c:v>
                </c:pt>
                <c:pt idx="44">
                  <c:v>527940884.01297057</c:v>
                </c:pt>
                <c:pt idx="45">
                  <c:v>526944482.14390683</c:v>
                </c:pt>
                <c:pt idx="46">
                  <c:v>526788666.74334145</c:v>
                </c:pt>
                <c:pt idx="47">
                  <c:v>525987028.04137075</c:v>
                </c:pt>
                <c:pt idx="48">
                  <c:v>526061252.20383042</c:v>
                </c:pt>
                <c:pt idx="49">
                  <c:v>526314363.93670839</c:v>
                </c:pt>
                <c:pt idx="50">
                  <c:v>526511627.46470809</c:v>
                </c:pt>
                <c:pt idx="51">
                  <c:v>526313979.49665028</c:v>
                </c:pt>
                <c:pt idx="52">
                  <c:v>527638513.69495738</c:v>
                </c:pt>
                <c:pt idx="53">
                  <c:v>527515119.01865155</c:v>
                </c:pt>
                <c:pt idx="54">
                  <c:v>527552400.49845243</c:v>
                </c:pt>
                <c:pt idx="55">
                  <c:v>527265011.60268211</c:v>
                </c:pt>
                <c:pt idx="56">
                  <c:v>527156011.42381537</c:v>
                </c:pt>
                <c:pt idx="57">
                  <c:v>526804581.17230165</c:v>
                </c:pt>
                <c:pt idx="58">
                  <c:v>527689261.48254097</c:v>
                </c:pt>
                <c:pt idx="59">
                  <c:v>527997619.97480839</c:v>
                </c:pt>
                <c:pt idx="60">
                  <c:v>528409190.03751099</c:v>
                </c:pt>
                <c:pt idx="61">
                  <c:v>528462944.28780216</c:v>
                </c:pt>
                <c:pt idx="62">
                  <c:v>528311934.11539376</c:v>
                </c:pt>
                <c:pt idx="63">
                  <c:v>528837624.82921755</c:v>
                </c:pt>
                <c:pt idx="64">
                  <c:v>530026474.35913235</c:v>
                </c:pt>
                <c:pt idx="65">
                  <c:v>530763767.52925372</c:v>
                </c:pt>
                <c:pt idx="66">
                  <c:v>531005461.32799685</c:v>
                </c:pt>
                <c:pt idx="67">
                  <c:v>531223273.06879491</c:v>
                </c:pt>
                <c:pt idx="68">
                  <c:v>531056087.06777799</c:v>
                </c:pt>
                <c:pt idx="69">
                  <c:v>530487139.59440559</c:v>
                </c:pt>
                <c:pt idx="70">
                  <c:v>530613690.08654755</c:v>
                </c:pt>
                <c:pt idx="71">
                  <c:v>531529259.43494171</c:v>
                </c:pt>
                <c:pt idx="72">
                  <c:v>532212654.7693364</c:v>
                </c:pt>
                <c:pt idx="73">
                  <c:v>532344013.30070668</c:v>
                </c:pt>
                <c:pt idx="74">
                  <c:v>532975527.60051084</c:v>
                </c:pt>
                <c:pt idx="75">
                  <c:v>533439249.81185478</c:v>
                </c:pt>
                <c:pt idx="76">
                  <c:v>533666766.17175579</c:v>
                </c:pt>
                <c:pt idx="77">
                  <c:v>533362467.83325893</c:v>
                </c:pt>
                <c:pt idx="78">
                  <c:v>533348872.89803392</c:v>
                </c:pt>
                <c:pt idx="79">
                  <c:v>532562106.07280791</c:v>
                </c:pt>
                <c:pt idx="80">
                  <c:v>532197211.23312956</c:v>
                </c:pt>
                <c:pt idx="81">
                  <c:v>531054283.82097375</c:v>
                </c:pt>
                <c:pt idx="82">
                  <c:v>530699274.10834432</c:v>
                </c:pt>
                <c:pt idx="83">
                  <c:v>530784806.99120891</c:v>
                </c:pt>
                <c:pt idx="84">
                  <c:v>531007493.89192718</c:v>
                </c:pt>
                <c:pt idx="85">
                  <c:v>530636866.64713031</c:v>
                </c:pt>
                <c:pt idx="86">
                  <c:v>530099406.37502831</c:v>
                </c:pt>
                <c:pt idx="87">
                  <c:v>529435007.54777163</c:v>
                </c:pt>
                <c:pt idx="88">
                  <c:v>529034820.3644942</c:v>
                </c:pt>
                <c:pt idx="89">
                  <c:v>528488799.42002559</c:v>
                </c:pt>
                <c:pt idx="90">
                  <c:v>527611521.89241338</c:v>
                </c:pt>
                <c:pt idx="91">
                  <c:v>526634116.64587581</c:v>
                </c:pt>
                <c:pt idx="92">
                  <c:v>526882985.97520572</c:v>
                </c:pt>
                <c:pt idx="93">
                  <c:v>526554729.46640986</c:v>
                </c:pt>
                <c:pt idx="94">
                  <c:v>527217294.76944441</c:v>
                </c:pt>
                <c:pt idx="95">
                  <c:v>527202139.60607183</c:v>
                </c:pt>
                <c:pt idx="96">
                  <c:v>527401412.76151776</c:v>
                </c:pt>
                <c:pt idx="97">
                  <c:v>526211311.84051156</c:v>
                </c:pt>
                <c:pt idx="98">
                  <c:v>525990900.67692381</c:v>
                </c:pt>
                <c:pt idx="99">
                  <c:v>525836397.36048341</c:v>
                </c:pt>
                <c:pt idx="100">
                  <c:v>525378426.39723003</c:v>
                </c:pt>
              </c:numCache>
            </c:numRef>
          </c:val>
          <c:smooth val="0"/>
          <c:extLst>
            <c:ext xmlns:c16="http://schemas.microsoft.com/office/drawing/2014/chart" uri="{C3380CC4-5D6E-409C-BE32-E72D297353CC}">
              <c16:uniqueId val="{0000004F-4F90-42A6-B9A2-43A647968390}"/>
            </c:ext>
          </c:extLst>
        </c:ser>
        <c:ser>
          <c:idx val="80"/>
          <c:order val="80"/>
          <c:spPr>
            <a:ln w="28575" cap="rnd">
              <a:solidFill>
                <a:schemeClr val="accent3">
                  <a:lumMod val="60000"/>
                  <a:lumOff val="40000"/>
                </a:schemeClr>
              </a:solidFill>
              <a:round/>
            </a:ln>
            <a:effectLst/>
          </c:spPr>
          <c:marker>
            <c:symbol val="none"/>
          </c:marker>
          <c:val>
            <c:numRef>
              <c:f>Montecarlo!$CP$10:$CP$110</c:f>
              <c:numCache>
                <c:formatCode>_ * #.##000_ ;_ * \-#.##000_ ;_ * "-"??_ ;_ @_ </c:formatCode>
                <c:ptCount val="101"/>
                <c:pt idx="0" formatCode="_(* #,##0.00_);_(* \(#,##0.00\);_(* &quot;-&quot;??_);_(@_)">
                  <c:v>529790650.02999997</c:v>
                </c:pt>
                <c:pt idx="1">
                  <c:v>529002903.93683469</c:v>
                </c:pt>
                <c:pt idx="2">
                  <c:v>529326502.4757883</c:v>
                </c:pt>
                <c:pt idx="3">
                  <c:v>529031050.96640253</c:v>
                </c:pt>
                <c:pt idx="4">
                  <c:v>528551865.58982974</c:v>
                </c:pt>
                <c:pt idx="5">
                  <c:v>528852153.37598568</c:v>
                </c:pt>
                <c:pt idx="6">
                  <c:v>530253393.80738282</c:v>
                </c:pt>
                <c:pt idx="7">
                  <c:v>529182823.94975203</c:v>
                </c:pt>
                <c:pt idx="8">
                  <c:v>528318594.97678727</c:v>
                </c:pt>
                <c:pt idx="9">
                  <c:v>527943623.83863175</c:v>
                </c:pt>
                <c:pt idx="10">
                  <c:v>527678399.35831368</c:v>
                </c:pt>
                <c:pt idx="11">
                  <c:v>527449880.36438417</c:v>
                </c:pt>
                <c:pt idx="12">
                  <c:v>527454077.3063128</c:v>
                </c:pt>
                <c:pt idx="13">
                  <c:v>527075024.16783482</c:v>
                </c:pt>
                <c:pt idx="14">
                  <c:v>527377027.81483424</c:v>
                </c:pt>
                <c:pt idx="15">
                  <c:v>526648062.83831155</c:v>
                </c:pt>
                <c:pt idx="16">
                  <c:v>526741025.58246982</c:v>
                </c:pt>
                <c:pt idx="17">
                  <c:v>526161378.50497252</c:v>
                </c:pt>
                <c:pt idx="18">
                  <c:v>525615935.14054197</c:v>
                </c:pt>
                <c:pt idx="19">
                  <c:v>525764030.40534973</c:v>
                </c:pt>
                <c:pt idx="20">
                  <c:v>525559704.34076601</c:v>
                </c:pt>
                <c:pt idx="21">
                  <c:v>526024469.68640381</c:v>
                </c:pt>
                <c:pt idx="22">
                  <c:v>526284691.58684725</c:v>
                </c:pt>
                <c:pt idx="23">
                  <c:v>525821369.4771477</c:v>
                </c:pt>
                <c:pt idx="24">
                  <c:v>527091670.58838409</c:v>
                </c:pt>
                <c:pt idx="25">
                  <c:v>526038961.39414889</c:v>
                </c:pt>
                <c:pt idx="26">
                  <c:v>526877131.80949908</c:v>
                </c:pt>
                <c:pt idx="27">
                  <c:v>527376337.44979858</c:v>
                </c:pt>
                <c:pt idx="28">
                  <c:v>527975523.21365738</c:v>
                </c:pt>
                <c:pt idx="29">
                  <c:v>527671469.42385632</c:v>
                </c:pt>
                <c:pt idx="30">
                  <c:v>528423897.3083846</c:v>
                </c:pt>
                <c:pt idx="31">
                  <c:v>527120718.50454462</c:v>
                </c:pt>
                <c:pt idx="32">
                  <c:v>527750516.14324707</c:v>
                </c:pt>
                <c:pt idx="33">
                  <c:v>527600311.57175213</c:v>
                </c:pt>
                <c:pt idx="34">
                  <c:v>528467861.3406176</c:v>
                </c:pt>
                <c:pt idx="35">
                  <c:v>528727122.92389679</c:v>
                </c:pt>
                <c:pt idx="36">
                  <c:v>528933363.34508312</c:v>
                </c:pt>
                <c:pt idx="37">
                  <c:v>528984164.89123201</c:v>
                </c:pt>
                <c:pt idx="38">
                  <c:v>529529357.31055456</c:v>
                </c:pt>
                <c:pt idx="39">
                  <c:v>528723166.30001634</c:v>
                </c:pt>
                <c:pt idx="40">
                  <c:v>529009547.99546671</c:v>
                </c:pt>
                <c:pt idx="41">
                  <c:v>529950905.42286015</c:v>
                </c:pt>
                <c:pt idx="42">
                  <c:v>529892617.06313616</c:v>
                </c:pt>
                <c:pt idx="43">
                  <c:v>529698716.27389556</c:v>
                </c:pt>
                <c:pt idx="44">
                  <c:v>529458525.96229637</c:v>
                </c:pt>
                <c:pt idx="45">
                  <c:v>530004845.93409348</c:v>
                </c:pt>
                <c:pt idx="46">
                  <c:v>530406384.46233517</c:v>
                </c:pt>
                <c:pt idx="47">
                  <c:v>530181061.29341841</c:v>
                </c:pt>
                <c:pt idx="48">
                  <c:v>530086769.09139729</c:v>
                </c:pt>
                <c:pt idx="49">
                  <c:v>529866285.63068312</c:v>
                </c:pt>
                <c:pt idx="50">
                  <c:v>529660015.32083106</c:v>
                </c:pt>
                <c:pt idx="51">
                  <c:v>531055510.44564426</c:v>
                </c:pt>
                <c:pt idx="52">
                  <c:v>530852451.41645288</c:v>
                </c:pt>
                <c:pt idx="53">
                  <c:v>530615549.98761755</c:v>
                </c:pt>
                <c:pt idx="54">
                  <c:v>530010780.48754823</c:v>
                </c:pt>
                <c:pt idx="55">
                  <c:v>530661160.02216578</c:v>
                </c:pt>
                <c:pt idx="56">
                  <c:v>531802651.98887193</c:v>
                </c:pt>
                <c:pt idx="57">
                  <c:v>531538464.00764012</c:v>
                </c:pt>
                <c:pt idx="58">
                  <c:v>531472424.20897144</c:v>
                </c:pt>
                <c:pt idx="59">
                  <c:v>531928491.43172044</c:v>
                </c:pt>
                <c:pt idx="60">
                  <c:v>531823755.47259837</c:v>
                </c:pt>
                <c:pt idx="61">
                  <c:v>532483802.15778887</c:v>
                </c:pt>
                <c:pt idx="62">
                  <c:v>532149977.13022649</c:v>
                </c:pt>
                <c:pt idx="63">
                  <c:v>531925050.49801427</c:v>
                </c:pt>
                <c:pt idx="64">
                  <c:v>532984637.83975524</c:v>
                </c:pt>
                <c:pt idx="65">
                  <c:v>532595223.28909498</c:v>
                </c:pt>
                <c:pt idx="66">
                  <c:v>531457880.13971317</c:v>
                </c:pt>
                <c:pt idx="67">
                  <c:v>530797438.76896209</c:v>
                </c:pt>
                <c:pt idx="68">
                  <c:v>530711185.91396534</c:v>
                </c:pt>
                <c:pt idx="69">
                  <c:v>531368839.91071129</c:v>
                </c:pt>
                <c:pt idx="70">
                  <c:v>531597720.73485643</c:v>
                </c:pt>
                <c:pt idx="71">
                  <c:v>531484929.63789725</c:v>
                </c:pt>
                <c:pt idx="72">
                  <c:v>530858150.66704071</c:v>
                </c:pt>
                <c:pt idx="73">
                  <c:v>531288486.2003082</c:v>
                </c:pt>
                <c:pt idx="74">
                  <c:v>530540841.38694197</c:v>
                </c:pt>
                <c:pt idx="75">
                  <c:v>530310144.42124289</c:v>
                </c:pt>
                <c:pt idx="76">
                  <c:v>529939208.64962387</c:v>
                </c:pt>
                <c:pt idx="77">
                  <c:v>529364473.85884523</c:v>
                </c:pt>
                <c:pt idx="78">
                  <c:v>530188170.50671232</c:v>
                </c:pt>
                <c:pt idx="79">
                  <c:v>531094348.53747338</c:v>
                </c:pt>
                <c:pt idx="80">
                  <c:v>531427052.08739758</c:v>
                </c:pt>
                <c:pt idx="81">
                  <c:v>531576020.11659598</c:v>
                </c:pt>
                <c:pt idx="82">
                  <c:v>531133487.30590153</c:v>
                </c:pt>
                <c:pt idx="83">
                  <c:v>531360793.22045112</c:v>
                </c:pt>
                <c:pt idx="84">
                  <c:v>530922217.2845605</c:v>
                </c:pt>
                <c:pt idx="85">
                  <c:v>530823155.11792362</c:v>
                </c:pt>
                <c:pt idx="86">
                  <c:v>531122851.05109352</c:v>
                </c:pt>
                <c:pt idx="87">
                  <c:v>530251145.60679412</c:v>
                </c:pt>
                <c:pt idx="88">
                  <c:v>530219686.82355744</c:v>
                </c:pt>
                <c:pt idx="89">
                  <c:v>530231757.93344426</c:v>
                </c:pt>
                <c:pt idx="90">
                  <c:v>531184734.56793129</c:v>
                </c:pt>
                <c:pt idx="91">
                  <c:v>530919685.23591423</c:v>
                </c:pt>
                <c:pt idx="92">
                  <c:v>530224259.60824758</c:v>
                </c:pt>
                <c:pt idx="93">
                  <c:v>530033364.67520547</c:v>
                </c:pt>
                <c:pt idx="94">
                  <c:v>530063767.8299728</c:v>
                </c:pt>
                <c:pt idx="95">
                  <c:v>530134422.27842993</c:v>
                </c:pt>
                <c:pt idx="96">
                  <c:v>530112394.98630595</c:v>
                </c:pt>
                <c:pt idx="97">
                  <c:v>529741292.41845417</c:v>
                </c:pt>
                <c:pt idx="98">
                  <c:v>530016790.52643317</c:v>
                </c:pt>
                <c:pt idx="99">
                  <c:v>530048914.86941457</c:v>
                </c:pt>
                <c:pt idx="100">
                  <c:v>530169253.5490225</c:v>
                </c:pt>
              </c:numCache>
            </c:numRef>
          </c:val>
          <c:smooth val="0"/>
          <c:extLst>
            <c:ext xmlns:c16="http://schemas.microsoft.com/office/drawing/2014/chart" uri="{C3380CC4-5D6E-409C-BE32-E72D297353CC}">
              <c16:uniqueId val="{00000050-4F90-42A6-B9A2-43A647968390}"/>
            </c:ext>
          </c:extLst>
        </c:ser>
        <c:ser>
          <c:idx val="81"/>
          <c:order val="81"/>
          <c:spPr>
            <a:ln w="28575" cap="rnd">
              <a:solidFill>
                <a:schemeClr val="accent4">
                  <a:lumMod val="60000"/>
                  <a:lumOff val="40000"/>
                </a:schemeClr>
              </a:solidFill>
              <a:round/>
            </a:ln>
            <a:effectLst/>
          </c:spPr>
          <c:marker>
            <c:symbol val="none"/>
          </c:marker>
          <c:val>
            <c:numRef>
              <c:f>Montecarlo!$CQ$10:$CQ$110</c:f>
              <c:numCache>
                <c:formatCode>_ * #.##000_ ;_ * \-#.##000_ ;_ * "-"??_ ;_ @_ </c:formatCode>
                <c:ptCount val="101"/>
                <c:pt idx="0" formatCode="_(* #,##0.00_);_(* \(#,##0.00\);_(* &quot;-&quot;??_);_(@_)">
                  <c:v>529790650.02999997</c:v>
                </c:pt>
                <c:pt idx="1">
                  <c:v>530021466.09628356</c:v>
                </c:pt>
                <c:pt idx="2">
                  <c:v>530728862.27208048</c:v>
                </c:pt>
                <c:pt idx="3">
                  <c:v>531582357.59260255</c:v>
                </c:pt>
                <c:pt idx="4">
                  <c:v>533042716.95077926</c:v>
                </c:pt>
                <c:pt idx="5">
                  <c:v>532473002.58688086</c:v>
                </c:pt>
                <c:pt idx="6">
                  <c:v>532689855.8602497</c:v>
                </c:pt>
                <c:pt idx="7">
                  <c:v>533207126.27435148</c:v>
                </c:pt>
                <c:pt idx="8">
                  <c:v>534001841.65433574</c:v>
                </c:pt>
                <c:pt idx="9">
                  <c:v>534939519.10462576</c:v>
                </c:pt>
                <c:pt idx="10">
                  <c:v>534854173.06823015</c:v>
                </c:pt>
                <c:pt idx="11">
                  <c:v>535286463.71200073</c:v>
                </c:pt>
                <c:pt idx="12">
                  <c:v>535172948.67363274</c:v>
                </c:pt>
                <c:pt idx="13">
                  <c:v>535026790.44510466</c:v>
                </c:pt>
                <c:pt idx="14">
                  <c:v>536098432.9247402</c:v>
                </c:pt>
                <c:pt idx="15">
                  <c:v>536748507.42697799</c:v>
                </c:pt>
                <c:pt idx="16">
                  <c:v>536736349.88408875</c:v>
                </c:pt>
                <c:pt idx="17">
                  <c:v>537143970.01224768</c:v>
                </c:pt>
                <c:pt idx="18">
                  <c:v>538114455.92921937</c:v>
                </c:pt>
                <c:pt idx="19">
                  <c:v>537740805.01556933</c:v>
                </c:pt>
                <c:pt idx="20">
                  <c:v>538026021.0309974</c:v>
                </c:pt>
                <c:pt idx="21">
                  <c:v>538119784.52544963</c:v>
                </c:pt>
                <c:pt idx="22">
                  <c:v>536766351.35781187</c:v>
                </c:pt>
                <c:pt idx="23">
                  <c:v>536356240.48613298</c:v>
                </c:pt>
                <c:pt idx="24">
                  <c:v>537065970.28578985</c:v>
                </c:pt>
                <c:pt idx="25">
                  <c:v>536482511.02158487</c:v>
                </c:pt>
                <c:pt idx="26">
                  <c:v>535997554.06134158</c:v>
                </c:pt>
                <c:pt idx="27">
                  <c:v>536502566.94822133</c:v>
                </c:pt>
                <c:pt idx="28">
                  <c:v>536696510.82749677</c:v>
                </c:pt>
                <c:pt idx="29">
                  <c:v>536288177.97625101</c:v>
                </c:pt>
                <c:pt idx="30">
                  <c:v>535683438.90011096</c:v>
                </c:pt>
                <c:pt idx="31">
                  <c:v>534924773.5062499</c:v>
                </c:pt>
                <c:pt idx="32">
                  <c:v>534934428.71278077</c:v>
                </c:pt>
                <c:pt idx="33">
                  <c:v>534208721.13810039</c:v>
                </c:pt>
                <c:pt idx="34">
                  <c:v>533573499.32130319</c:v>
                </c:pt>
                <c:pt idx="35">
                  <c:v>533312277.73148382</c:v>
                </c:pt>
                <c:pt idx="36">
                  <c:v>533407178.64592427</c:v>
                </c:pt>
                <c:pt idx="37">
                  <c:v>532237374.4337033</c:v>
                </c:pt>
                <c:pt idx="38">
                  <c:v>533025332.34044516</c:v>
                </c:pt>
                <c:pt idx="39">
                  <c:v>532164047.89428329</c:v>
                </c:pt>
                <c:pt idx="40">
                  <c:v>532388287.6069209</c:v>
                </c:pt>
                <c:pt idx="41">
                  <c:v>533418167.16739053</c:v>
                </c:pt>
                <c:pt idx="42">
                  <c:v>531926229.73679042</c:v>
                </c:pt>
                <c:pt idx="43">
                  <c:v>531675895.27514952</c:v>
                </c:pt>
                <c:pt idx="44">
                  <c:v>531729858.64060789</c:v>
                </c:pt>
                <c:pt idx="45">
                  <c:v>531890078.64615732</c:v>
                </c:pt>
                <c:pt idx="46">
                  <c:v>530863386.30786043</c:v>
                </c:pt>
                <c:pt idx="47">
                  <c:v>531788626.78522974</c:v>
                </c:pt>
                <c:pt idx="48">
                  <c:v>531490764.57878166</c:v>
                </c:pt>
                <c:pt idx="49">
                  <c:v>531283931.50593013</c:v>
                </c:pt>
                <c:pt idx="50">
                  <c:v>530541590.4502449</c:v>
                </c:pt>
                <c:pt idx="51">
                  <c:v>530957324.73709685</c:v>
                </c:pt>
                <c:pt idx="52">
                  <c:v>530706092.89340806</c:v>
                </c:pt>
                <c:pt idx="53">
                  <c:v>531391371.4631108</c:v>
                </c:pt>
                <c:pt idx="54">
                  <c:v>530795263.36634147</c:v>
                </c:pt>
                <c:pt idx="55">
                  <c:v>529473614.32079381</c:v>
                </c:pt>
                <c:pt idx="56">
                  <c:v>530543547.95875168</c:v>
                </c:pt>
                <c:pt idx="57">
                  <c:v>531708376.63492328</c:v>
                </c:pt>
                <c:pt idx="58">
                  <c:v>530757557.52227932</c:v>
                </c:pt>
                <c:pt idx="59">
                  <c:v>530414422.42313272</c:v>
                </c:pt>
                <c:pt idx="60">
                  <c:v>529301907.04780823</c:v>
                </c:pt>
                <c:pt idx="61">
                  <c:v>528829884.87890196</c:v>
                </c:pt>
                <c:pt idx="62">
                  <c:v>529340483.25105757</c:v>
                </c:pt>
                <c:pt idx="63">
                  <c:v>529388506.14638525</c:v>
                </c:pt>
                <c:pt idx="64">
                  <c:v>530117389.08780873</c:v>
                </c:pt>
                <c:pt idx="65">
                  <c:v>530204979.04743326</c:v>
                </c:pt>
                <c:pt idx="66">
                  <c:v>530051261.14169341</c:v>
                </c:pt>
                <c:pt idx="67">
                  <c:v>530439739.09083909</c:v>
                </c:pt>
                <c:pt idx="68">
                  <c:v>531217426.34339368</c:v>
                </c:pt>
                <c:pt idx="69">
                  <c:v>530904380.20801049</c:v>
                </c:pt>
                <c:pt idx="70">
                  <c:v>530356151.8033942</c:v>
                </c:pt>
                <c:pt idx="71">
                  <c:v>529147758.67603004</c:v>
                </c:pt>
                <c:pt idx="72">
                  <c:v>528774269.63530159</c:v>
                </c:pt>
                <c:pt idx="73">
                  <c:v>527774146.0555324</c:v>
                </c:pt>
                <c:pt idx="74">
                  <c:v>527783104.29574573</c:v>
                </c:pt>
                <c:pt idx="75">
                  <c:v>527653345.40864015</c:v>
                </c:pt>
                <c:pt idx="76">
                  <c:v>527733366.89704067</c:v>
                </c:pt>
                <c:pt idx="77">
                  <c:v>528025071.95650131</c:v>
                </c:pt>
                <c:pt idx="78">
                  <c:v>527826758.00967181</c:v>
                </c:pt>
                <c:pt idx="79">
                  <c:v>528403189.68859398</c:v>
                </c:pt>
                <c:pt idx="80">
                  <c:v>528204028.5674963</c:v>
                </c:pt>
                <c:pt idx="81">
                  <c:v>529030102.74578732</c:v>
                </c:pt>
                <c:pt idx="82">
                  <c:v>528583832.56035948</c:v>
                </c:pt>
                <c:pt idx="83">
                  <c:v>529487177.11711544</c:v>
                </c:pt>
                <c:pt idx="84">
                  <c:v>529230650.32086653</c:v>
                </c:pt>
                <c:pt idx="85">
                  <c:v>528897577.68734604</c:v>
                </c:pt>
                <c:pt idx="86">
                  <c:v>528769016.39019585</c:v>
                </c:pt>
                <c:pt idx="87">
                  <c:v>528555228.39544398</c:v>
                </c:pt>
                <c:pt idx="88">
                  <c:v>527783712.88286877</c:v>
                </c:pt>
                <c:pt idx="89">
                  <c:v>528570512.43544239</c:v>
                </c:pt>
                <c:pt idx="90">
                  <c:v>528441161.63705909</c:v>
                </c:pt>
                <c:pt idx="91">
                  <c:v>528503704.66426045</c:v>
                </c:pt>
                <c:pt idx="92">
                  <c:v>529392157.21408516</c:v>
                </c:pt>
                <c:pt idx="93">
                  <c:v>529756112.78811723</c:v>
                </c:pt>
                <c:pt idx="94">
                  <c:v>529254442.92570734</c:v>
                </c:pt>
                <c:pt idx="95">
                  <c:v>529291545.29115129</c:v>
                </c:pt>
                <c:pt idx="96">
                  <c:v>528218230.09863424</c:v>
                </c:pt>
                <c:pt idx="97">
                  <c:v>527665317.2815209</c:v>
                </c:pt>
                <c:pt idx="98">
                  <c:v>528150637.0243113</c:v>
                </c:pt>
                <c:pt idx="99">
                  <c:v>529282805.30558062</c:v>
                </c:pt>
                <c:pt idx="100">
                  <c:v>528438197.24550539</c:v>
                </c:pt>
              </c:numCache>
            </c:numRef>
          </c:val>
          <c:smooth val="0"/>
          <c:extLst>
            <c:ext xmlns:c16="http://schemas.microsoft.com/office/drawing/2014/chart" uri="{C3380CC4-5D6E-409C-BE32-E72D297353CC}">
              <c16:uniqueId val="{00000051-4F90-42A6-B9A2-43A647968390}"/>
            </c:ext>
          </c:extLst>
        </c:ser>
        <c:ser>
          <c:idx val="82"/>
          <c:order val="82"/>
          <c:spPr>
            <a:ln w="28575" cap="rnd">
              <a:solidFill>
                <a:schemeClr val="accent5">
                  <a:lumMod val="60000"/>
                  <a:lumOff val="40000"/>
                </a:schemeClr>
              </a:solidFill>
              <a:round/>
            </a:ln>
            <a:effectLst/>
          </c:spPr>
          <c:marker>
            <c:symbol val="none"/>
          </c:marker>
          <c:val>
            <c:numRef>
              <c:f>Montecarlo!$CR$10:$CR$110</c:f>
              <c:numCache>
                <c:formatCode>_ * #.##000_ ;_ * \-#.##000_ ;_ * "-"??_ ;_ @_ </c:formatCode>
                <c:ptCount val="101"/>
                <c:pt idx="0" formatCode="_(* #,##0.00_);_(* \(#,##0.00\);_(* &quot;-&quot;??_);_(@_)">
                  <c:v>529790650.02999997</c:v>
                </c:pt>
                <c:pt idx="1">
                  <c:v>530598556.02442843</c:v>
                </c:pt>
                <c:pt idx="2">
                  <c:v>530943287.9024148</c:v>
                </c:pt>
                <c:pt idx="3">
                  <c:v>530101223.39256072</c:v>
                </c:pt>
                <c:pt idx="4">
                  <c:v>530022190.29257929</c:v>
                </c:pt>
                <c:pt idx="5">
                  <c:v>530615710.32779127</c:v>
                </c:pt>
                <c:pt idx="6">
                  <c:v>530832242.85031515</c:v>
                </c:pt>
                <c:pt idx="7">
                  <c:v>529929520.95577216</c:v>
                </c:pt>
                <c:pt idx="8">
                  <c:v>529295550.15933788</c:v>
                </c:pt>
                <c:pt idx="9">
                  <c:v>529704712.41730458</c:v>
                </c:pt>
                <c:pt idx="10">
                  <c:v>530314377.3667866</c:v>
                </c:pt>
                <c:pt idx="11">
                  <c:v>530813701.22279036</c:v>
                </c:pt>
                <c:pt idx="12">
                  <c:v>531258898.90465999</c:v>
                </c:pt>
                <c:pt idx="13">
                  <c:v>531021205.60412133</c:v>
                </c:pt>
                <c:pt idx="14">
                  <c:v>531003814.51036054</c:v>
                </c:pt>
                <c:pt idx="15">
                  <c:v>531326227.06670266</c:v>
                </c:pt>
                <c:pt idx="16">
                  <c:v>530881277.89945227</c:v>
                </c:pt>
                <c:pt idx="17">
                  <c:v>530703517.75363821</c:v>
                </c:pt>
                <c:pt idx="18">
                  <c:v>530605488.7917307</c:v>
                </c:pt>
                <c:pt idx="19">
                  <c:v>531282052.23928815</c:v>
                </c:pt>
                <c:pt idx="20">
                  <c:v>531710610.00628471</c:v>
                </c:pt>
                <c:pt idx="21">
                  <c:v>531956764.23610026</c:v>
                </c:pt>
                <c:pt idx="22">
                  <c:v>531905436.21049482</c:v>
                </c:pt>
                <c:pt idx="23">
                  <c:v>531989278.83540648</c:v>
                </c:pt>
                <c:pt idx="24">
                  <c:v>532103587.97304976</c:v>
                </c:pt>
                <c:pt idx="25">
                  <c:v>532643382.95121551</c:v>
                </c:pt>
                <c:pt idx="26">
                  <c:v>533203126.36490488</c:v>
                </c:pt>
                <c:pt idx="27">
                  <c:v>533703386.93758821</c:v>
                </c:pt>
                <c:pt idx="28">
                  <c:v>533348383.37503546</c:v>
                </c:pt>
                <c:pt idx="29">
                  <c:v>532801911.6547538</c:v>
                </c:pt>
                <c:pt idx="30">
                  <c:v>532448678.45612115</c:v>
                </c:pt>
                <c:pt idx="31">
                  <c:v>532824683.05306393</c:v>
                </c:pt>
                <c:pt idx="32">
                  <c:v>533611236.08394092</c:v>
                </c:pt>
                <c:pt idx="33">
                  <c:v>533480011.61190051</c:v>
                </c:pt>
                <c:pt idx="34">
                  <c:v>534099589.65406436</c:v>
                </c:pt>
                <c:pt idx="35">
                  <c:v>534661774.14607358</c:v>
                </c:pt>
                <c:pt idx="36">
                  <c:v>534414968.71011579</c:v>
                </c:pt>
                <c:pt idx="37">
                  <c:v>534375283.80177486</c:v>
                </c:pt>
                <c:pt idx="38">
                  <c:v>534372804.00052434</c:v>
                </c:pt>
                <c:pt idx="39">
                  <c:v>533811168.81215215</c:v>
                </c:pt>
                <c:pt idx="40">
                  <c:v>534280560.06795007</c:v>
                </c:pt>
                <c:pt idx="41">
                  <c:v>533233404.05166459</c:v>
                </c:pt>
                <c:pt idx="42">
                  <c:v>533298525.08946508</c:v>
                </c:pt>
                <c:pt idx="43">
                  <c:v>534257062.31358385</c:v>
                </c:pt>
                <c:pt idx="44">
                  <c:v>535672033.43490142</c:v>
                </c:pt>
                <c:pt idx="45">
                  <c:v>536498451.05448979</c:v>
                </c:pt>
                <c:pt idx="46">
                  <c:v>536138572.52932197</c:v>
                </c:pt>
                <c:pt idx="47">
                  <c:v>536733720.73273915</c:v>
                </c:pt>
                <c:pt idx="48">
                  <c:v>536961241.97499585</c:v>
                </c:pt>
                <c:pt idx="49">
                  <c:v>537179944.1590867</c:v>
                </c:pt>
                <c:pt idx="50">
                  <c:v>536479204.95738083</c:v>
                </c:pt>
                <c:pt idx="51">
                  <c:v>536443589.18026757</c:v>
                </c:pt>
                <c:pt idx="52">
                  <c:v>536532356.60410666</c:v>
                </c:pt>
                <c:pt idx="53">
                  <c:v>535872808.37826085</c:v>
                </c:pt>
                <c:pt idx="54">
                  <c:v>536809654.97503024</c:v>
                </c:pt>
                <c:pt idx="55">
                  <c:v>538271209.64805722</c:v>
                </c:pt>
                <c:pt idx="56">
                  <c:v>538825734.08751273</c:v>
                </c:pt>
                <c:pt idx="57">
                  <c:v>539359914.88247502</c:v>
                </c:pt>
                <c:pt idx="58">
                  <c:v>539557732.12131345</c:v>
                </c:pt>
                <c:pt idx="59">
                  <c:v>540124891.5957433</c:v>
                </c:pt>
                <c:pt idx="60">
                  <c:v>540502367.67847478</c:v>
                </c:pt>
                <c:pt idx="61">
                  <c:v>540359193.77812207</c:v>
                </c:pt>
                <c:pt idx="62">
                  <c:v>539781090.51403117</c:v>
                </c:pt>
                <c:pt idx="63">
                  <c:v>539532741.58580303</c:v>
                </c:pt>
                <c:pt idx="64">
                  <c:v>539146323.62342024</c:v>
                </c:pt>
                <c:pt idx="65">
                  <c:v>538215995.87762666</c:v>
                </c:pt>
                <c:pt idx="66">
                  <c:v>538253539.64037693</c:v>
                </c:pt>
                <c:pt idx="67">
                  <c:v>538094432.75292444</c:v>
                </c:pt>
                <c:pt idx="68">
                  <c:v>539185645.77467966</c:v>
                </c:pt>
                <c:pt idx="69">
                  <c:v>539973663.82839227</c:v>
                </c:pt>
                <c:pt idx="70">
                  <c:v>540321334.73426402</c:v>
                </c:pt>
                <c:pt idx="71">
                  <c:v>539863494.53099918</c:v>
                </c:pt>
                <c:pt idx="72">
                  <c:v>538826299.94472921</c:v>
                </c:pt>
                <c:pt idx="73">
                  <c:v>538648650.81943429</c:v>
                </c:pt>
                <c:pt idx="74">
                  <c:v>538013498.53659284</c:v>
                </c:pt>
                <c:pt idx="75">
                  <c:v>538089372.14906359</c:v>
                </c:pt>
                <c:pt idx="76">
                  <c:v>537199736.75385571</c:v>
                </c:pt>
                <c:pt idx="77">
                  <c:v>537844493.91049194</c:v>
                </c:pt>
                <c:pt idx="78">
                  <c:v>538229106.91651905</c:v>
                </c:pt>
                <c:pt idx="79">
                  <c:v>538267110.94816065</c:v>
                </c:pt>
                <c:pt idx="80">
                  <c:v>538041985.62906229</c:v>
                </c:pt>
                <c:pt idx="81">
                  <c:v>536777989.33426398</c:v>
                </c:pt>
                <c:pt idx="82">
                  <c:v>536594807.61678475</c:v>
                </c:pt>
                <c:pt idx="83">
                  <c:v>536743362.70496774</c:v>
                </c:pt>
                <c:pt idx="84">
                  <c:v>536831812.07392949</c:v>
                </c:pt>
                <c:pt idx="85">
                  <c:v>537129126.43365812</c:v>
                </c:pt>
                <c:pt idx="86">
                  <c:v>536976885.96648467</c:v>
                </c:pt>
                <c:pt idx="87">
                  <c:v>537157328.44873941</c:v>
                </c:pt>
                <c:pt idx="88">
                  <c:v>537532371.41732061</c:v>
                </c:pt>
                <c:pt idx="89">
                  <c:v>536750604.43292326</c:v>
                </c:pt>
                <c:pt idx="90">
                  <c:v>536573033.123761</c:v>
                </c:pt>
                <c:pt idx="91">
                  <c:v>537247644.60017788</c:v>
                </c:pt>
                <c:pt idx="92">
                  <c:v>536961666.59834766</c:v>
                </c:pt>
                <c:pt idx="93">
                  <c:v>537197335.84330165</c:v>
                </c:pt>
                <c:pt idx="94">
                  <c:v>537318924.59299767</c:v>
                </c:pt>
                <c:pt idx="95">
                  <c:v>537397322.12799406</c:v>
                </c:pt>
                <c:pt idx="96">
                  <c:v>537309038.01535797</c:v>
                </c:pt>
                <c:pt idx="97">
                  <c:v>537124933.39550292</c:v>
                </c:pt>
                <c:pt idx="98">
                  <c:v>538264719.37976468</c:v>
                </c:pt>
                <c:pt idx="99">
                  <c:v>538175013.76990199</c:v>
                </c:pt>
                <c:pt idx="100">
                  <c:v>539427318.35392892</c:v>
                </c:pt>
              </c:numCache>
            </c:numRef>
          </c:val>
          <c:smooth val="0"/>
          <c:extLst>
            <c:ext xmlns:c16="http://schemas.microsoft.com/office/drawing/2014/chart" uri="{C3380CC4-5D6E-409C-BE32-E72D297353CC}">
              <c16:uniqueId val="{00000052-4F90-42A6-B9A2-43A647968390}"/>
            </c:ext>
          </c:extLst>
        </c:ser>
        <c:ser>
          <c:idx val="83"/>
          <c:order val="83"/>
          <c:spPr>
            <a:ln w="28575" cap="rnd">
              <a:solidFill>
                <a:schemeClr val="accent6">
                  <a:lumMod val="60000"/>
                  <a:lumOff val="40000"/>
                </a:schemeClr>
              </a:solidFill>
              <a:round/>
            </a:ln>
            <a:effectLst/>
          </c:spPr>
          <c:marker>
            <c:symbol val="none"/>
          </c:marker>
          <c:val>
            <c:numRef>
              <c:f>Montecarlo!$CS$10:$CS$110</c:f>
              <c:numCache>
                <c:formatCode>_ * #.##000_ ;_ * \-#.##000_ ;_ * "-"??_ ;_ @_ </c:formatCode>
                <c:ptCount val="101"/>
                <c:pt idx="0" formatCode="_(* #,##0.00_);_(* \(#,##0.00\);_(* &quot;-&quot;??_);_(@_)">
                  <c:v>529790650.02999997</c:v>
                </c:pt>
                <c:pt idx="1">
                  <c:v>529814378.20471185</c:v>
                </c:pt>
                <c:pt idx="2">
                  <c:v>530445393.80315113</c:v>
                </c:pt>
                <c:pt idx="3">
                  <c:v>529955041.11539543</c:v>
                </c:pt>
                <c:pt idx="4">
                  <c:v>529373912.59260577</c:v>
                </c:pt>
                <c:pt idx="5">
                  <c:v>529972156.98212463</c:v>
                </c:pt>
                <c:pt idx="6">
                  <c:v>530259446.50957459</c:v>
                </c:pt>
                <c:pt idx="7">
                  <c:v>529289768.37143767</c:v>
                </c:pt>
                <c:pt idx="8">
                  <c:v>529002519.31167889</c:v>
                </c:pt>
                <c:pt idx="9">
                  <c:v>529880307.57712078</c:v>
                </c:pt>
                <c:pt idx="10">
                  <c:v>529443247.89086765</c:v>
                </c:pt>
                <c:pt idx="11">
                  <c:v>530493678.78946853</c:v>
                </c:pt>
                <c:pt idx="12">
                  <c:v>531086502.23907197</c:v>
                </c:pt>
                <c:pt idx="13">
                  <c:v>530796987.12576318</c:v>
                </c:pt>
                <c:pt idx="14">
                  <c:v>531271888.9418394</c:v>
                </c:pt>
                <c:pt idx="15">
                  <c:v>531006887.11988533</c:v>
                </c:pt>
                <c:pt idx="16">
                  <c:v>530661666.53185511</c:v>
                </c:pt>
                <c:pt idx="17">
                  <c:v>530387606.31526512</c:v>
                </c:pt>
                <c:pt idx="18">
                  <c:v>530391494.6814841</c:v>
                </c:pt>
                <c:pt idx="19">
                  <c:v>531971114.56571561</c:v>
                </c:pt>
                <c:pt idx="20">
                  <c:v>532741480.45008355</c:v>
                </c:pt>
                <c:pt idx="21">
                  <c:v>532833644.82364875</c:v>
                </c:pt>
                <c:pt idx="22">
                  <c:v>532408266.03562129</c:v>
                </c:pt>
                <c:pt idx="23">
                  <c:v>531819320.84065366</c:v>
                </c:pt>
                <c:pt idx="24">
                  <c:v>531210517.69764835</c:v>
                </c:pt>
                <c:pt idx="25">
                  <c:v>531201823.4045679</c:v>
                </c:pt>
                <c:pt idx="26">
                  <c:v>531084450.72734052</c:v>
                </c:pt>
                <c:pt idx="27">
                  <c:v>531270266.4642722</c:v>
                </c:pt>
                <c:pt idx="28">
                  <c:v>531840963.22404248</c:v>
                </c:pt>
                <c:pt idx="29">
                  <c:v>530988214.90602756</c:v>
                </c:pt>
                <c:pt idx="30">
                  <c:v>530840027.82894218</c:v>
                </c:pt>
                <c:pt idx="31">
                  <c:v>530986246.77282101</c:v>
                </c:pt>
                <c:pt idx="32">
                  <c:v>530547721.66358358</c:v>
                </c:pt>
                <c:pt idx="33">
                  <c:v>530644205.87706488</c:v>
                </c:pt>
                <c:pt idx="34">
                  <c:v>530275320.06814992</c:v>
                </c:pt>
                <c:pt idx="35">
                  <c:v>530446812.53747565</c:v>
                </c:pt>
                <c:pt idx="36">
                  <c:v>531564818.28193557</c:v>
                </c:pt>
                <c:pt idx="37">
                  <c:v>531896472.76371866</c:v>
                </c:pt>
                <c:pt idx="38">
                  <c:v>532131311.92423749</c:v>
                </c:pt>
                <c:pt idx="39">
                  <c:v>532728691.95494652</c:v>
                </c:pt>
                <c:pt idx="40">
                  <c:v>532230220.40013981</c:v>
                </c:pt>
                <c:pt idx="41">
                  <c:v>531920603.08313763</c:v>
                </c:pt>
                <c:pt idx="42">
                  <c:v>531996740.41170478</c:v>
                </c:pt>
                <c:pt idx="43">
                  <c:v>531170958.554726</c:v>
                </c:pt>
                <c:pt idx="44">
                  <c:v>530721342.50139672</c:v>
                </c:pt>
                <c:pt idx="45">
                  <c:v>530088595.98718745</c:v>
                </c:pt>
                <c:pt idx="46">
                  <c:v>529998007.64715165</c:v>
                </c:pt>
                <c:pt idx="47">
                  <c:v>530438835.5625096</c:v>
                </c:pt>
                <c:pt idx="48">
                  <c:v>531072308.12616414</c:v>
                </c:pt>
                <c:pt idx="49">
                  <c:v>532123140.10248286</c:v>
                </c:pt>
                <c:pt idx="50">
                  <c:v>532720327.04346007</c:v>
                </c:pt>
                <c:pt idx="51">
                  <c:v>532578545.96154058</c:v>
                </c:pt>
                <c:pt idx="52">
                  <c:v>533069415.31041181</c:v>
                </c:pt>
                <c:pt idx="53">
                  <c:v>533453910.01465058</c:v>
                </c:pt>
                <c:pt idx="54">
                  <c:v>533042032.69269902</c:v>
                </c:pt>
                <c:pt idx="55">
                  <c:v>532569305.13771832</c:v>
                </c:pt>
                <c:pt idx="56">
                  <c:v>531794302.11970645</c:v>
                </c:pt>
                <c:pt idx="57">
                  <c:v>531159401.60347509</c:v>
                </c:pt>
                <c:pt idx="58">
                  <c:v>531659461.20402271</c:v>
                </c:pt>
                <c:pt idx="59">
                  <c:v>532436145.90006369</c:v>
                </c:pt>
                <c:pt idx="60">
                  <c:v>532090069.11885417</c:v>
                </c:pt>
                <c:pt idx="61">
                  <c:v>532490372.27375823</c:v>
                </c:pt>
                <c:pt idx="62">
                  <c:v>532266308.17088491</c:v>
                </c:pt>
                <c:pt idx="63">
                  <c:v>532314135.32461846</c:v>
                </c:pt>
                <c:pt idx="64">
                  <c:v>532856620.97568369</c:v>
                </c:pt>
                <c:pt idx="65">
                  <c:v>532816221.51146185</c:v>
                </c:pt>
                <c:pt idx="66">
                  <c:v>532948591.78472912</c:v>
                </c:pt>
                <c:pt idx="67">
                  <c:v>532854576.64561689</c:v>
                </c:pt>
                <c:pt idx="68">
                  <c:v>533374198.62914616</c:v>
                </c:pt>
                <c:pt idx="69">
                  <c:v>532961727.91415155</c:v>
                </c:pt>
                <c:pt idx="70">
                  <c:v>532641531.41834831</c:v>
                </c:pt>
                <c:pt idx="71">
                  <c:v>531910638.78981686</c:v>
                </c:pt>
                <c:pt idx="72">
                  <c:v>532104823.7902053</c:v>
                </c:pt>
                <c:pt idx="73">
                  <c:v>532253819.44901448</c:v>
                </c:pt>
                <c:pt idx="74">
                  <c:v>532103317.99306393</c:v>
                </c:pt>
                <c:pt idx="75">
                  <c:v>532256739.67690802</c:v>
                </c:pt>
                <c:pt idx="76">
                  <c:v>533104795.22281569</c:v>
                </c:pt>
                <c:pt idx="77">
                  <c:v>532674885.48251414</c:v>
                </c:pt>
                <c:pt idx="78">
                  <c:v>532900283.41270328</c:v>
                </c:pt>
                <c:pt idx="79">
                  <c:v>533167576.70341873</c:v>
                </c:pt>
                <c:pt idx="80">
                  <c:v>533391471.89051098</c:v>
                </c:pt>
                <c:pt idx="81">
                  <c:v>533990295.24789971</c:v>
                </c:pt>
                <c:pt idx="82">
                  <c:v>533256036.89219481</c:v>
                </c:pt>
                <c:pt idx="83">
                  <c:v>534511609.98183429</c:v>
                </c:pt>
                <c:pt idx="84">
                  <c:v>535367618.51839608</c:v>
                </c:pt>
                <c:pt idx="85">
                  <c:v>534138618.14626837</c:v>
                </c:pt>
                <c:pt idx="86">
                  <c:v>533487295.06209457</c:v>
                </c:pt>
                <c:pt idx="87">
                  <c:v>533204169.64318174</c:v>
                </c:pt>
                <c:pt idx="88">
                  <c:v>532859133.5802139</c:v>
                </c:pt>
                <c:pt idx="89">
                  <c:v>533679273.03093117</c:v>
                </c:pt>
                <c:pt idx="90">
                  <c:v>533619954.62663382</c:v>
                </c:pt>
                <c:pt idx="91">
                  <c:v>532848621.06884992</c:v>
                </c:pt>
                <c:pt idx="92">
                  <c:v>533327827.5028336</c:v>
                </c:pt>
                <c:pt idx="93">
                  <c:v>533242841.75246167</c:v>
                </c:pt>
                <c:pt idx="94">
                  <c:v>532452183.3890518</c:v>
                </c:pt>
                <c:pt idx="95">
                  <c:v>532416913.25049573</c:v>
                </c:pt>
                <c:pt idx="96">
                  <c:v>533465390.47094572</c:v>
                </c:pt>
                <c:pt idx="97">
                  <c:v>533358148.35848576</c:v>
                </c:pt>
                <c:pt idx="98">
                  <c:v>532841083.69139212</c:v>
                </c:pt>
                <c:pt idx="99">
                  <c:v>533273439.34413171</c:v>
                </c:pt>
                <c:pt idx="100">
                  <c:v>533287477.239039</c:v>
                </c:pt>
              </c:numCache>
            </c:numRef>
          </c:val>
          <c:smooth val="0"/>
          <c:extLst>
            <c:ext xmlns:c16="http://schemas.microsoft.com/office/drawing/2014/chart" uri="{C3380CC4-5D6E-409C-BE32-E72D297353CC}">
              <c16:uniqueId val="{00000053-4F90-42A6-B9A2-43A647968390}"/>
            </c:ext>
          </c:extLst>
        </c:ser>
        <c:ser>
          <c:idx val="84"/>
          <c:order val="84"/>
          <c:spPr>
            <a:ln w="28575" cap="rnd">
              <a:solidFill>
                <a:schemeClr val="accent1">
                  <a:lumMod val="50000"/>
                </a:schemeClr>
              </a:solidFill>
              <a:round/>
            </a:ln>
            <a:effectLst/>
          </c:spPr>
          <c:marker>
            <c:symbol val="none"/>
          </c:marker>
          <c:val>
            <c:numRef>
              <c:f>Montecarlo!$CT$10:$CT$110</c:f>
              <c:numCache>
                <c:formatCode>_ * #.##000_ ;_ * \-#.##000_ ;_ * "-"??_ ;_ @_ </c:formatCode>
                <c:ptCount val="101"/>
                <c:pt idx="0" formatCode="_(* #,##0.00_);_(* \(#,##0.00\);_(* &quot;-&quot;??_);_(@_)">
                  <c:v>529790650.02999997</c:v>
                </c:pt>
                <c:pt idx="1">
                  <c:v>530304013.42959034</c:v>
                </c:pt>
                <c:pt idx="2">
                  <c:v>529903333.26075715</c:v>
                </c:pt>
                <c:pt idx="3">
                  <c:v>530381780.02516639</c:v>
                </c:pt>
                <c:pt idx="4">
                  <c:v>530927485.53716171</c:v>
                </c:pt>
                <c:pt idx="5">
                  <c:v>530334337.25858372</c:v>
                </c:pt>
                <c:pt idx="6">
                  <c:v>531333374.30396456</c:v>
                </c:pt>
                <c:pt idx="7">
                  <c:v>531345436.63718903</c:v>
                </c:pt>
                <c:pt idx="8">
                  <c:v>530493544.55432057</c:v>
                </c:pt>
                <c:pt idx="9">
                  <c:v>530330164.25349885</c:v>
                </c:pt>
                <c:pt idx="10">
                  <c:v>529553939.97243422</c:v>
                </c:pt>
                <c:pt idx="11">
                  <c:v>530511384.72793573</c:v>
                </c:pt>
                <c:pt idx="12">
                  <c:v>529862579.39406663</c:v>
                </c:pt>
                <c:pt idx="13">
                  <c:v>529185236.88152194</c:v>
                </c:pt>
                <c:pt idx="14">
                  <c:v>528967338.55126607</c:v>
                </c:pt>
                <c:pt idx="15">
                  <c:v>529178549.44042265</c:v>
                </c:pt>
                <c:pt idx="16">
                  <c:v>529017211.18115926</c:v>
                </c:pt>
                <c:pt idx="17">
                  <c:v>529644752.19945163</c:v>
                </c:pt>
                <c:pt idx="18">
                  <c:v>530193413.65999204</c:v>
                </c:pt>
                <c:pt idx="19">
                  <c:v>530370259.63270581</c:v>
                </c:pt>
                <c:pt idx="20">
                  <c:v>530751697.05295044</c:v>
                </c:pt>
                <c:pt idx="21">
                  <c:v>530302744.93857133</c:v>
                </c:pt>
                <c:pt idx="22">
                  <c:v>529325920.77493191</c:v>
                </c:pt>
                <c:pt idx="23">
                  <c:v>529034692.18827045</c:v>
                </c:pt>
                <c:pt idx="24">
                  <c:v>529310436.67095321</c:v>
                </c:pt>
                <c:pt idx="25">
                  <c:v>528266108.2473073</c:v>
                </c:pt>
                <c:pt idx="26">
                  <c:v>529333558.32587832</c:v>
                </c:pt>
                <c:pt idx="27">
                  <c:v>529549102.05916828</c:v>
                </c:pt>
                <c:pt idx="28">
                  <c:v>530342664.35165709</c:v>
                </c:pt>
                <c:pt idx="29">
                  <c:v>529522078.3421219</c:v>
                </c:pt>
                <c:pt idx="30">
                  <c:v>528657644.84616846</c:v>
                </c:pt>
                <c:pt idx="31">
                  <c:v>528855445.92075175</c:v>
                </c:pt>
                <c:pt idx="32">
                  <c:v>528799142.0804351</c:v>
                </c:pt>
                <c:pt idx="33">
                  <c:v>529230104.71865439</c:v>
                </c:pt>
                <c:pt idx="34">
                  <c:v>528825164.80982691</c:v>
                </c:pt>
                <c:pt idx="35">
                  <c:v>529665618.68988252</c:v>
                </c:pt>
                <c:pt idx="36">
                  <c:v>530216508.09964228</c:v>
                </c:pt>
                <c:pt idx="37">
                  <c:v>530157445.68377167</c:v>
                </c:pt>
                <c:pt idx="38">
                  <c:v>530059202.6562385</c:v>
                </c:pt>
                <c:pt idx="39">
                  <c:v>528985179.91514927</c:v>
                </c:pt>
                <c:pt idx="40">
                  <c:v>529268788.59448153</c:v>
                </c:pt>
                <c:pt idx="41">
                  <c:v>528969864.2649129</c:v>
                </c:pt>
                <c:pt idx="42">
                  <c:v>528211847.04677272</c:v>
                </c:pt>
                <c:pt idx="43">
                  <c:v>527609634.27708298</c:v>
                </c:pt>
                <c:pt idx="44">
                  <c:v>527601844.70033884</c:v>
                </c:pt>
                <c:pt idx="45">
                  <c:v>527269636.27456188</c:v>
                </c:pt>
                <c:pt idx="46">
                  <c:v>527951453.7268073</c:v>
                </c:pt>
                <c:pt idx="47">
                  <c:v>527931454.75116932</c:v>
                </c:pt>
                <c:pt idx="48">
                  <c:v>528388304.66529864</c:v>
                </c:pt>
                <c:pt idx="49">
                  <c:v>527976916.99643207</c:v>
                </c:pt>
                <c:pt idx="50">
                  <c:v>528216036.58713335</c:v>
                </c:pt>
                <c:pt idx="51">
                  <c:v>528890894.24296576</c:v>
                </c:pt>
                <c:pt idx="52">
                  <c:v>529116238.96963376</c:v>
                </c:pt>
                <c:pt idx="53">
                  <c:v>529372129.11273742</c:v>
                </c:pt>
                <c:pt idx="54">
                  <c:v>528906851.70444423</c:v>
                </c:pt>
                <c:pt idx="55">
                  <c:v>528323927.71570688</c:v>
                </c:pt>
                <c:pt idx="56">
                  <c:v>528389898.83434987</c:v>
                </c:pt>
                <c:pt idx="57">
                  <c:v>528619473.06749809</c:v>
                </c:pt>
                <c:pt idx="58">
                  <c:v>528557224.77575475</c:v>
                </c:pt>
                <c:pt idx="59">
                  <c:v>527958738.23800695</c:v>
                </c:pt>
                <c:pt idx="60">
                  <c:v>528237391.22739601</c:v>
                </c:pt>
                <c:pt idx="61">
                  <c:v>527392993.14139497</c:v>
                </c:pt>
                <c:pt idx="62">
                  <c:v>529008144.20140058</c:v>
                </c:pt>
                <c:pt idx="63">
                  <c:v>530179747.3368032</c:v>
                </c:pt>
                <c:pt idx="64">
                  <c:v>530125037.39456862</c:v>
                </c:pt>
                <c:pt idx="65">
                  <c:v>530964158.18669426</c:v>
                </c:pt>
                <c:pt idx="66">
                  <c:v>530496511.65409636</c:v>
                </c:pt>
                <c:pt idx="67">
                  <c:v>529949484.51770997</c:v>
                </c:pt>
                <c:pt idx="68">
                  <c:v>529980234.57823962</c:v>
                </c:pt>
                <c:pt idx="69">
                  <c:v>531013289.43149364</c:v>
                </c:pt>
                <c:pt idx="70">
                  <c:v>529528195.2486558</c:v>
                </c:pt>
                <c:pt idx="71">
                  <c:v>528190690.17222184</c:v>
                </c:pt>
                <c:pt idx="72">
                  <c:v>529213396.32423228</c:v>
                </c:pt>
                <c:pt idx="73">
                  <c:v>529426658.30354232</c:v>
                </c:pt>
                <c:pt idx="74">
                  <c:v>529743659.33767503</c:v>
                </c:pt>
                <c:pt idx="75">
                  <c:v>530133936.00325501</c:v>
                </c:pt>
                <c:pt idx="76">
                  <c:v>529989847.47861117</c:v>
                </c:pt>
                <c:pt idx="77">
                  <c:v>530040188.41168052</c:v>
                </c:pt>
                <c:pt idx="78">
                  <c:v>529863471.20001811</c:v>
                </c:pt>
                <c:pt idx="79">
                  <c:v>528977006.58584732</c:v>
                </c:pt>
                <c:pt idx="80">
                  <c:v>529318354.28772277</c:v>
                </c:pt>
                <c:pt idx="81">
                  <c:v>529067920.11796218</c:v>
                </c:pt>
                <c:pt idx="82">
                  <c:v>529634180.10108232</c:v>
                </c:pt>
                <c:pt idx="83">
                  <c:v>530308263.41113049</c:v>
                </c:pt>
                <c:pt idx="84">
                  <c:v>529829014.45050234</c:v>
                </c:pt>
                <c:pt idx="85">
                  <c:v>529919750.27211177</c:v>
                </c:pt>
                <c:pt idx="86">
                  <c:v>530038515.78762227</c:v>
                </c:pt>
                <c:pt idx="87">
                  <c:v>530213347.56909764</c:v>
                </c:pt>
                <c:pt idx="88">
                  <c:v>530395302.53570575</c:v>
                </c:pt>
                <c:pt idx="89">
                  <c:v>530510463.19279188</c:v>
                </c:pt>
                <c:pt idx="90">
                  <c:v>530012662.50607365</c:v>
                </c:pt>
                <c:pt idx="91">
                  <c:v>529150876.31453913</c:v>
                </c:pt>
                <c:pt idx="92">
                  <c:v>528902232.14421803</c:v>
                </c:pt>
                <c:pt idx="93">
                  <c:v>529411747.97613752</c:v>
                </c:pt>
                <c:pt idx="94">
                  <c:v>529430100.23186481</c:v>
                </c:pt>
                <c:pt idx="95">
                  <c:v>529364820.9248209</c:v>
                </c:pt>
                <c:pt idx="96">
                  <c:v>529151025.53616083</c:v>
                </c:pt>
                <c:pt idx="97">
                  <c:v>528662246.82310081</c:v>
                </c:pt>
                <c:pt idx="98">
                  <c:v>530091714.70315975</c:v>
                </c:pt>
                <c:pt idx="99">
                  <c:v>530331327.68770516</c:v>
                </c:pt>
                <c:pt idx="100">
                  <c:v>530204930.44129306</c:v>
                </c:pt>
              </c:numCache>
            </c:numRef>
          </c:val>
          <c:smooth val="0"/>
          <c:extLst>
            <c:ext xmlns:c16="http://schemas.microsoft.com/office/drawing/2014/chart" uri="{C3380CC4-5D6E-409C-BE32-E72D297353CC}">
              <c16:uniqueId val="{00000054-4F90-42A6-B9A2-43A647968390}"/>
            </c:ext>
          </c:extLst>
        </c:ser>
        <c:ser>
          <c:idx val="85"/>
          <c:order val="85"/>
          <c:spPr>
            <a:ln w="28575" cap="rnd">
              <a:solidFill>
                <a:schemeClr val="accent2">
                  <a:lumMod val="50000"/>
                </a:schemeClr>
              </a:solidFill>
              <a:round/>
            </a:ln>
            <a:effectLst/>
          </c:spPr>
          <c:marker>
            <c:symbol val="none"/>
          </c:marker>
          <c:val>
            <c:numRef>
              <c:f>Montecarlo!$CU$10:$CU$110</c:f>
              <c:numCache>
                <c:formatCode>_ * #.##000_ ;_ * \-#.##000_ ;_ * "-"??_ ;_ @_ </c:formatCode>
                <c:ptCount val="101"/>
                <c:pt idx="0" formatCode="_(* #,##0.00_);_(* \(#,##0.00\);_(* &quot;-&quot;??_);_(@_)">
                  <c:v>529790650.02999997</c:v>
                </c:pt>
                <c:pt idx="1">
                  <c:v>528503478.33460528</c:v>
                </c:pt>
                <c:pt idx="2">
                  <c:v>527885379.98782456</c:v>
                </c:pt>
                <c:pt idx="3">
                  <c:v>527464451.75864369</c:v>
                </c:pt>
                <c:pt idx="4">
                  <c:v>527328892.68528032</c:v>
                </c:pt>
                <c:pt idx="5">
                  <c:v>528392363.17536473</c:v>
                </c:pt>
                <c:pt idx="6">
                  <c:v>528911065.08424711</c:v>
                </c:pt>
                <c:pt idx="7">
                  <c:v>527998977.23771119</c:v>
                </c:pt>
                <c:pt idx="8">
                  <c:v>527660497.0508579</c:v>
                </c:pt>
                <c:pt idx="9">
                  <c:v>527209768.7143088</c:v>
                </c:pt>
                <c:pt idx="10">
                  <c:v>528838819.01139116</c:v>
                </c:pt>
                <c:pt idx="11">
                  <c:v>527521471.84233958</c:v>
                </c:pt>
                <c:pt idx="12">
                  <c:v>528047022.98041749</c:v>
                </c:pt>
                <c:pt idx="13">
                  <c:v>528006802.31273544</c:v>
                </c:pt>
                <c:pt idx="14">
                  <c:v>527027297.84745795</c:v>
                </c:pt>
                <c:pt idx="15">
                  <c:v>526126635.18166709</c:v>
                </c:pt>
                <c:pt idx="16">
                  <c:v>525212435.39360183</c:v>
                </c:pt>
                <c:pt idx="17">
                  <c:v>525195257.51900625</c:v>
                </c:pt>
                <c:pt idx="18">
                  <c:v>525659472.46706969</c:v>
                </c:pt>
                <c:pt idx="19">
                  <c:v>526213571.09205645</c:v>
                </c:pt>
                <c:pt idx="20">
                  <c:v>525919644.60320365</c:v>
                </c:pt>
                <c:pt idx="21">
                  <c:v>525897656.75404942</c:v>
                </c:pt>
                <c:pt idx="22">
                  <c:v>525619929.24479014</c:v>
                </c:pt>
                <c:pt idx="23">
                  <c:v>525058386.77449781</c:v>
                </c:pt>
                <c:pt idx="24">
                  <c:v>524229832.87016422</c:v>
                </c:pt>
                <c:pt idx="25">
                  <c:v>524608973.37218314</c:v>
                </c:pt>
                <c:pt idx="26">
                  <c:v>524808562.44519269</c:v>
                </c:pt>
                <c:pt idx="27">
                  <c:v>524741559.10010117</c:v>
                </c:pt>
                <c:pt idx="28">
                  <c:v>524770094.46510148</c:v>
                </c:pt>
                <c:pt idx="29">
                  <c:v>524419861.85086751</c:v>
                </c:pt>
                <c:pt idx="30">
                  <c:v>523873873.80895585</c:v>
                </c:pt>
                <c:pt idx="31">
                  <c:v>524219485.06394958</c:v>
                </c:pt>
                <c:pt idx="32">
                  <c:v>523960908.90019637</c:v>
                </c:pt>
                <c:pt idx="33">
                  <c:v>523776469.08139986</c:v>
                </c:pt>
                <c:pt idx="34">
                  <c:v>524242470.05944037</c:v>
                </c:pt>
                <c:pt idx="35">
                  <c:v>524437062.00358993</c:v>
                </c:pt>
                <c:pt idx="36">
                  <c:v>524097922.6356988</c:v>
                </c:pt>
                <c:pt idx="37">
                  <c:v>523610087.37385052</c:v>
                </c:pt>
                <c:pt idx="38">
                  <c:v>524048098.98394489</c:v>
                </c:pt>
                <c:pt idx="39">
                  <c:v>524142566.29384017</c:v>
                </c:pt>
                <c:pt idx="40">
                  <c:v>524232600.32106054</c:v>
                </c:pt>
                <c:pt idx="41">
                  <c:v>524430052.94010973</c:v>
                </c:pt>
                <c:pt idx="42">
                  <c:v>524633877.60625708</c:v>
                </c:pt>
                <c:pt idx="43">
                  <c:v>524669418.81333745</c:v>
                </c:pt>
                <c:pt idx="44">
                  <c:v>525144453.66669726</c:v>
                </c:pt>
                <c:pt idx="45">
                  <c:v>525816000.55838472</c:v>
                </c:pt>
                <c:pt idx="46">
                  <c:v>525214092.43212569</c:v>
                </c:pt>
                <c:pt idx="47">
                  <c:v>525820099.96402556</c:v>
                </c:pt>
                <c:pt idx="48">
                  <c:v>526274877.50599158</c:v>
                </c:pt>
                <c:pt idx="49">
                  <c:v>525799282.01828319</c:v>
                </c:pt>
                <c:pt idx="50">
                  <c:v>525459188.10882574</c:v>
                </c:pt>
                <c:pt idx="51">
                  <c:v>525369139.91136706</c:v>
                </c:pt>
                <c:pt idx="52">
                  <c:v>525624419.44224268</c:v>
                </c:pt>
                <c:pt idx="53">
                  <c:v>526998611.4701879</c:v>
                </c:pt>
                <c:pt idx="54">
                  <c:v>527208153.11781001</c:v>
                </c:pt>
                <c:pt idx="55">
                  <c:v>526862401.25245792</c:v>
                </c:pt>
                <c:pt idx="56">
                  <c:v>526340147.54498422</c:v>
                </c:pt>
                <c:pt idx="57">
                  <c:v>527608073.92972064</c:v>
                </c:pt>
                <c:pt idx="58">
                  <c:v>527402315.45790762</c:v>
                </c:pt>
                <c:pt idx="59">
                  <c:v>527532569.8170839</c:v>
                </c:pt>
                <c:pt idx="60">
                  <c:v>527769036.53674185</c:v>
                </c:pt>
                <c:pt idx="61">
                  <c:v>528208310.98441219</c:v>
                </c:pt>
                <c:pt idx="62">
                  <c:v>527203462.94598442</c:v>
                </c:pt>
                <c:pt idx="63">
                  <c:v>527409489.7918793</c:v>
                </c:pt>
                <c:pt idx="64">
                  <c:v>527530134.07003331</c:v>
                </c:pt>
                <c:pt idx="65">
                  <c:v>527232027.81668651</c:v>
                </c:pt>
                <c:pt idx="66">
                  <c:v>527243414.92209333</c:v>
                </c:pt>
                <c:pt idx="67">
                  <c:v>527755383.3563866</c:v>
                </c:pt>
                <c:pt idx="68">
                  <c:v>527972435.96982831</c:v>
                </c:pt>
                <c:pt idx="69">
                  <c:v>527754457.73055607</c:v>
                </c:pt>
                <c:pt idx="70">
                  <c:v>528206451.71462679</c:v>
                </c:pt>
                <c:pt idx="71">
                  <c:v>529136718.22944546</c:v>
                </c:pt>
                <c:pt idx="72">
                  <c:v>529858144.83707637</c:v>
                </c:pt>
                <c:pt idx="73">
                  <c:v>529590898.66132861</c:v>
                </c:pt>
                <c:pt idx="74">
                  <c:v>530570602.06741017</c:v>
                </c:pt>
                <c:pt idx="75">
                  <c:v>529673142.43748182</c:v>
                </c:pt>
                <c:pt idx="76">
                  <c:v>529368331.59855068</c:v>
                </c:pt>
                <c:pt idx="77">
                  <c:v>529354160.86263818</c:v>
                </c:pt>
                <c:pt idx="78">
                  <c:v>528627632.65038538</c:v>
                </c:pt>
                <c:pt idx="79">
                  <c:v>527831761.68819678</c:v>
                </c:pt>
                <c:pt idx="80">
                  <c:v>528531199.41271079</c:v>
                </c:pt>
                <c:pt idx="81">
                  <c:v>529293700.07379311</c:v>
                </c:pt>
                <c:pt idx="82">
                  <c:v>530096233.59335065</c:v>
                </c:pt>
                <c:pt idx="83">
                  <c:v>529879900.64356929</c:v>
                </c:pt>
                <c:pt idx="84">
                  <c:v>530368066.36521643</c:v>
                </c:pt>
                <c:pt idx="85">
                  <c:v>531099937.26544636</c:v>
                </c:pt>
                <c:pt idx="86">
                  <c:v>530410995.42183107</c:v>
                </c:pt>
                <c:pt idx="87">
                  <c:v>530532743.97181749</c:v>
                </c:pt>
                <c:pt idx="88">
                  <c:v>530836862.23934257</c:v>
                </c:pt>
                <c:pt idx="89">
                  <c:v>530613784.74016005</c:v>
                </c:pt>
                <c:pt idx="90">
                  <c:v>530016504.25895375</c:v>
                </c:pt>
                <c:pt idx="91">
                  <c:v>530387079.2817058</c:v>
                </c:pt>
                <c:pt idx="92">
                  <c:v>529890100.30493045</c:v>
                </c:pt>
                <c:pt idx="93">
                  <c:v>530242813.83895981</c:v>
                </c:pt>
                <c:pt idx="94">
                  <c:v>529706536.29730612</c:v>
                </c:pt>
                <c:pt idx="95">
                  <c:v>528605052.92880452</c:v>
                </c:pt>
                <c:pt idx="96">
                  <c:v>528546107.41583121</c:v>
                </c:pt>
                <c:pt idx="97">
                  <c:v>528985629.6277414</c:v>
                </c:pt>
                <c:pt idx="98">
                  <c:v>528075213.19224972</c:v>
                </c:pt>
                <c:pt idx="99">
                  <c:v>527486170.81733429</c:v>
                </c:pt>
                <c:pt idx="100">
                  <c:v>528627337.34672415</c:v>
                </c:pt>
              </c:numCache>
            </c:numRef>
          </c:val>
          <c:smooth val="0"/>
          <c:extLst>
            <c:ext xmlns:c16="http://schemas.microsoft.com/office/drawing/2014/chart" uri="{C3380CC4-5D6E-409C-BE32-E72D297353CC}">
              <c16:uniqueId val="{00000055-4F90-42A6-B9A2-43A647968390}"/>
            </c:ext>
          </c:extLst>
        </c:ser>
        <c:ser>
          <c:idx val="86"/>
          <c:order val="86"/>
          <c:spPr>
            <a:ln w="28575" cap="rnd">
              <a:solidFill>
                <a:schemeClr val="accent3">
                  <a:lumMod val="50000"/>
                </a:schemeClr>
              </a:solidFill>
              <a:round/>
            </a:ln>
            <a:effectLst/>
          </c:spPr>
          <c:marker>
            <c:symbol val="none"/>
          </c:marker>
          <c:val>
            <c:numRef>
              <c:f>Montecarlo!$CV$10:$CV$110</c:f>
              <c:numCache>
                <c:formatCode>_ * #.##000_ ;_ * \-#.##000_ ;_ * "-"??_ ;_ @_ </c:formatCode>
                <c:ptCount val="101"/>
                <c:pt idx="0" formatCode="_(* #,##0.00_);_(* \(#,##0.00\);_(* &quot;-&quot;??_);_(@_)">
                  <c:v>529790650.02999997</c:v>
                </c:pt>
                <c:pt idx="1">
                  <c:v>528968869.37896997</c:v>
                </c:pt>
                <c:pt idx="2">
                  <c:v>529502155.44772035</c:v>
                </c:pt>
                <c:pt idx="3">
                  <c:v>528752884.7097975</c:v>
                </c:pt>
                <c:pt idx="4">
                  <c:v>527697034.12137175</c:v>
                </c:pt>
                <c:pt idx="5">
                  <c:v>527887991.34088045</c:v>
                </c:pt>
                <c:pt idx="6">
                  <c:v>528449131.63902342</c:v>
                </c:pt>
                <c:pt idx="7">
                  <c:v>528146889.47982806</c:v>
                </c:pt>
                <c:pt idx="8">
                  <c:v>527861627.5037092</c:v>
                </c:pt>
                <c:pt idx="9">
                  <c:v>527984997.15969366</c:v>
                </c:pt>
                <c:pt idx="10">
                  <c:v>527731675.14486861</c:v>
                </c:pt>
                <c:pt idx="11">
                  <c:v>526701976.48900521</c:v>
                </c:pt>
                <c:pt idx="12">
                  <c:v>526234990.88435727</c:v>
                </c:pt>
                <c:pt idx="13">
                  <c:v>526301119.04888391</c:v>
                </c:pt>
                <c:pt idx="14">
                  <c:v>525372052.73706168</c:v>
                </c:pt>
                <c:pt idx="15">
                  <c:v>525141194.93076223</c:v>
                </c:pt>
                <c:pt idx="16">
                  <c:v>525342059.34480029</c:v>
                </c:pt>
                <c:pt idx="17">
                  <c:v>525194206.14399964</c:v>
                </c:pt>
                <c:pt idx="18">
                  <c:v>525097378.31285411</c:v>
                </c:pt>
                <c:pt idx="19">
                  <c:v>524866348.87894267</c:v>
                </c:pt>
                <c:pt idx="20">
                  <c:v>525249305.06447548</c:v>
                </c:pt>
                <c:pt idx="21">
                  <c:v>524857178.28265339</c:v>
                </c:pt>
                <c:pt idx="22">
                  <c:v>524072767.345608</c:v>
                </c:pt>
                <c:pt idx="23">
                  <c:v>523771550.88869309</c:v>
                </c:pt>
                <c:pt idx="24">
                  <c:v>524345485.81069636</c:v>
                </c:pt>
                <c:pt idx="25">
                  <c:v>524329579.11935681</c:v>
                </c:pt>
                <c:pt idx="26">
                  <c:v>523950018.10573882</c:v>
                </c:pt>
                <c:pt idx="27">
                  <c:v>524515953.49373311</c:v>
                </c:pt>
                <c:pt idx="28">
                  <c:v>524388796.41894424</c:v>
                </c:pt>
                <c:pt idx="29">
                  <c:v>524441464.43936867</c:v>
                </c:pt>
                <c:pt idx="30">
                  <c:v>523709153.94203472</c:v>
                </c:pt>
                <c:pt idx="31">
                  <c:v>524673071.24551457</c:v>
                </c:pt>
                <c:pt idx="32">
                  <c:v>523773985.74179018</c:v>
                </c:pt>
                <c:pt idx="33">
                  <c:v>523976205.18112963</c:v>
                </c:pt>
                <c:pt idx="34">
                  <c:v>524346008.79818183</c:v>
                </c:pt>
                <c:pt idx="35">
                  <c:v>523778156.61802691</c:v>
                </c:pt>
                <c:pt idx="36">
                  <c:v>523279390.23428714</c:v>
                </c:pt>
                <c:pt idx="37">
                  <c:v>523010446.94886708</c:v>
                </c:pt>
                <c:pt idx="38">
                  <c:v>524015785.96533287</c:v>
                </c:pt>
                <c:pt idx="39">
                  <c:v>524368627.22162443</c:v>
                </c:pt>
                <c:pt idx="40">
                  <c:v>524541342.75583613</c:v>
                </c:pt>
                <c:pt idx="41">
                  <c:v>524349083.85460144</c:v>
                </c:pt>
                <c:pt idx="42">
                  <c:v>524687156.65998536</c:v>
                </c:pt>
                <c:pt idx="43">
                  <c:v>523097112.09508336</c:v>
                </c:pt>
                <c:pt idx="44">
                  <c:v>522097295.25428092</c:v>
                </c:pt>
                <c:pt idx="45">
                  <c:v>521358278.6093868</c:v>
                </c:pt>
                <c:pt idx="46">
                  <c:v>520694440.86415976</c:v>
                </c:pt>
                <c:pt idx="47">
                  <c:v>520308279.2641716</c:v>
                </c:pt>
                <c:pt idx="48">
                  <c:v>520233868.56214762</c:v>
                </c:pt>
                <c:pt idx="49">
                  <c:v>520634705.80438465</c:v>
                </c:pt>
                <c:pt idx="50">
                  <c:v>519547638.73349887</c:v>
                </c:pt>
                <c:pt idx="51">
                  <c:v>518945944.62170756</c:v>
                </c:pt>
                <c:pt idx="52">
                  <c:v>518233457.55527896</c:v>
                </c:pt>
                <c:pt idx="53">
                  <c:v>517905356.4970091</c:v>
                </c:pt>
                <c:pt idx="54">
                  <c:v>518663245.94205415</c:v>
                </c:pt>
                <c:pt idx="55">
                  <c:v>518417036.10917532</c:v>
                </c:pt>
                <c:pt idx="56">
                  <c:v>518917796.94008595</c:v>
                </c:pt>
                <c:pt idx="57">
                  <c:v>518540774.2440908</c:v>
                </c:pt>
                <c:pt idx="58">
                  <c:v>518334600.88448042</c:v>
                </c:pt>
                <c:pt idx="59">
                  <c:v>518822731.27678943</c:v>
                </c:pt>
                <c:pt idx="60">
                  <c:v>518811897.83431721</c:v>
                </c:pt>
                <c:pt idx="61">
                  <c:v>518095428.77425873</c:v>
                </c:pt>
                <c:pt idx="62">
                  <c:v>518263092.55384469</c:v>
                </c:pt>
                <c:pt idx="63">
                  <c:v>518624040.71378952</c:v>
                </c:pt>
                <c:pt idx="64">
                  <c:v>518473936.73206699</c:v>
                </c:pt>
                <c:pt idx="65">
                  <c:v>517656080.09569192</c:v>
                </c:pt>
                <c:pt idx="66">
                  <c:v>517586097.7111007</c:v>
                </c:pt>
                <c:pt idx="67">
                  <c:v>517082006.84665471</c:v>
                </c:pt>
                <c:pt idx="68">
                  <c:v>516913356.53161341</c:v>
                </c:pt>
                <c:pt idx="69">
                  <c:v>516406062.29816693</c:v>
                </c:pt>
                <c:pt idx="70">
                  <c:v>515098199.2750901</c:v>
                </c:pt>
                <c:pt idx="71">
                  <c:v>515361465.72486252</c:v>
                </c:pt>
                <c:pt idx="72">
                  <c:v>514722440.29052866</c:v>
                </c:pt>
                <c:pt idx="73">
                  <c:v>514993285.18871772</c:v>
                </c:pt>
                <c:pt idx="74">
                  <c:v>514606863.08433414</c:v>
                </c:pt>
                <c:pt idx="75">
                  <c:v>514636936.55243719</c:v>
                </c:pt>
                <c:pt idx="76">
                  <c:v>514995316.72465014</c:v>
                </c:pt>
                <c:pt idx="77">
                  <c:v>514165666.52441484</c:v>
                </c:pt>
                <c:pt idx="78">
                  <c:v>513843101.81422579</c:v>
                </c:pt>
                <c:pt idx="79">
                  <c:v>513783280.27144325</c:v>
                </c:pt>
                <c:pt idx="80">
                  <c:v>513221961.74794054</c:v>
                </c:pt>
                <c:pt idx="81">
                  <c:v>513236418.42250431</c:v>
                </c:pt>
                <c:pt idx="82">
                  <c:v>513611271.78899944</c:v>
                </c:pt>
                <c:pt idx="83">
                  <c:v>514008622.01018202</c:v>
                </c:pt>
                <c:pt idx="84">
                  <c:v>513586072.04600042</c:v>
                </c:pt>
                <c:pt idx="85">
                  <c:v>514916678.60092598</c:v>
                </c:pt>
                <c:pt idx="86">
                  <c:v>515019264.18171865</c:v>
                </c:pt>
                <c:pt idx="87">
                  <c:v>514932647.86451793</c:v>
                </c:pt>
                <c:pt idx="88">
                  <c:v>514667815.34946281</c:v>
                </c:pt>
                <c:pt idx="89">
                  <c:v>514519429.8052938</c:v>
                </c:pt>
                <c:pt idx="90">
                  <c:v>513463472.6662547</c:v>
                </c:pt>
                <c:pt idx="91">
                  <c:v>513705841.45795727</c:v>
                </c:pt>
                <c:pt idx="92">
                  <c:v>512768414.88583463</c:v>
                </c:pt>
                <c:pt idx="93">
                  <c:v>512642248.16451925</c:v>
                </c:pt>
                <c:pt idx="94">
                  <c:v>513493729.55052501</c:v>
                </c:pt>
                <c:pt idx="95">
                  <c:v>513704219.80752552</c:v>
                </c:pt>
                <c:pt idx="96">
                  <c:v>513329322.98334342</c:v>
                </c:pt>
                <c:pt idx="97">
                  <c:v>513659410.70421928</c:v>
                </c:pt>
                <c:pt idx="98">
                  <c:v>514387508.59796172</c:v>
                </c:pt>
                <c:pt idx="99">
                  <c:v>514431876.09964514</c:v>
                </c:pt>
                <c:pt idx="100">
                  <c:v>514108246.8049742</c:v>
                </c:pt>
              </c:numCache>
            </c:numRef>
          </c:val>
          <c:smooth val="0"/>
          <c:extLst>
            <c:ext xmlns:c16="http://schemas.microsoft.com/office/drawing/2014/chart" uri="{C3380CC4-5D6E-409C-BE32-E72D297353CC}">
              <c16:uniqueId val="{00000056-4F90-42A6-B9A2-43A647968390}"/>
            </c:ext>
          </c:extLst>
        </c:ser>
        <c:ser>
          <c:idx val="87"/>
          <c:order val="87"/>
          <c:spPr>
            <a:ln w="28575" cap="rnd">
              <a:solidFill>
                <a:schemeClr val="accent4">
                  <a:lumMod val="50000"/>
                </a:schemeClr>
              </a:solidFill>
              <a:round/>
            </a:ln>
            <a:effectLst/>
          </c:spPr>
          <c:marker>
            <c:symbol val="none"/>
          </c:marker>
          <c:val>
            <c:numRef>
              <c:f>Montecarlo!$CW$10:$CW$110</c:f>
              <c:numCache>
                <c:formatCode>_ * #.##000_ ;_ * \-#.##000_ ;_ * "-"??_ ;_ @_ </c:formatCode>
                <c:ptCount val="101"/>
                <c:pt idx="0" formatCode="_(* #,##0.00_);_(* \(#,##0.00\);_(* &quot;-&quot;??_);_(@_)">
                  <c:v>529790650.02999997</c:v>
                </c:pt>
                <c:pt idx="1">
                  <c:v>530441772.96432424</c:v>
                </c:pt>
                <c:pt idx="2">
                  <c:v>530548524.02206057</c:v>
                </c:pt>
                <c:pt idx="3">
                  <c:v>531897981.79185259</c:v>
                </c:pt>
                <c:pt idx="4">
                  <c:v>533247687.72626382</c:v>
                </c:pt>
                <c:pt idx="5">
                  <c:v>533037763.33121151</c:v>
                </c:pt>
                <c:pt idx="6">
                  <c:v>533436029.24629617</c:v>
                </c:pt>
                <c:pt idx="7">
                  <c:v>532650650.73667282</c:v>
                </c:pt>
                <c:pt idx="8">
                  <c:v>532468449.17600828</c:v>
                </c:pt>
                <c:pt idx="9">
                  <c:v>532753852.4332124</c:v>
                </c:pt>
                <c:pt idx="10">
                  <c:v>533138685.31672752</c:v>
                </c:pt>
                <c:pt idx="11">
                  <c:v>532552308.47521394</c:v>
                </c:pt>
                <c:pt idx="12">
                  <c:v>533013441.39534307</c:v>
                </c:pt>
                <c:pt idx="13">
                  <c:v>533144474.31294423</c:v>
                </c:pt>
                <c:pt idx="14">
                  <c:v>532633143.60733616</c:v>
                </c:pt>
                <c:pt idx="15">
                  <c:v>533042217.72402281</c:v>
                </c:pt>
                <c:pt idx="16">
                  <c:v>533354951.58291346</c:v>
                </c:pt>
                <c:pt idx="17">
                  <c:v>533583667.28184134</c:v>
                </c:pt>
                <c:pt idx="18">
                  <c:v>533381072.23876309</c:v>
                </c:pt>
                <c:pt idx="19">
                  <c:v>532698484.74657917</c:v>
                </c:pt>
                <c:pt idx="20">
                  <c:v>532908296.61343968</c:v>
                </c:pt>
                <c:pt idx="21">
                  <c:v>533358037.50813657</c:v>
                </c:pt>
                <c:pt idx="22">
                  <c:v>533586880.33262169</c:v>
                </c:pt>
                <c:pt idx="23">
                  <c:v>533548374.86516857</c:v>
                </c:pt>
                <c:pt idx="24">
                  <c:v>533958405.33463025</c:v>
                </c:pt>
                <c:pt idx="25">
                  <c:v>533201648.36867368</c:v>
                </c:pt>
                <c:pt idx="26">
                  <c:v>533642932.8591736</c:v>
                </c:pt>
                <c:pt idx="27">
                  <c:v>534858994.23123002</c:v>
                </c:pt>
                <c:pt idx="28">
                  <c:v>533987829.13952988</c:v>
                </c:pt>
                <c:pt idx="29">
                  <c:v>534483111.40279114</c:v>
                </c:pt>
                <c:pt idx="30">
                  <c:v>534321420.92429888</c:v>
                </c:pt>
                <c:pt idx="31">
                  <c:v>533841112.98228532</c:v>
                </c:pt>
                <c:pt idx="32">
                  <c:v>533964496.2641958</c:v>
                </c:pt>
                <c:pt idx="33">
                  <c:v>533851173.19221634</c:v>
                </c:pt>
                <c:pt idx="34">
                  <c:v>534655833.02181959</c:v>
                </c:pt>
                <c:pt idx="35">
                  <c:v>534322208.28644544</c:v>
                </c:pt>
                <c:pt idx="36">
                  <c:v>533494790.71763635</c:v>
                </c:pt>
                <c:pt idx="37">
                  <c:v>534419075.59896982</c:v>
                </c:pt>
                <c:pt idx="38">
                  <c:v>534370951.12975168</c:v>
                </c:pt>
                <c:pt idx="39">
                  <c:v>534689922.20128006</c:v>
                </c:pt>
                <c:pt idx="40">
                  <c:v>535747684.53405845</c:v>
                </c:pt>
                <c:pt idx="41">
                  <c:v>536405082.40337723</c:v>
                </c:pt>
                <c:pt idx="42">
                  <c:v>536399103.1128872</c:v>
                </c:pt>
                <c:pt idx="43">
                  <c:v>535834234.14381331</c:v>
                </c:pt>
                <c:pt idx="44">
                  <c:v>535999911.24644935</c:v>
                </c:pt>
                <c:pt idx="45">
                  <c:v>535878589.51246035</c:v>
                </c:pt>
                <c:pt idx="46">
                  <c:v>536182122.54985583</c:v>
                </c:pt>
                <c:pt idx="47">
                  <c:v>536209667.87303233</c:v>
                </c:pt>
                <c:pt idx="48">
                  <c:v>537056069.25271344</c:v>
                </c:pt>
                <c:pt idx="49">
                  <c:v>536489869.40078902</c:v>
                </c:pt>
                <c:pt idx="50">
                  <c:v>537184370.91166365</c:v>
                </c:pt>
                <c:pt idx="51">
                  <c:v>536289521.23445517</c:v>
                </c:pt>
                <c:pt idx="52">
                  <c:v>537556674.12673843</c:v>
                </c:pt>
                <c:pt idx="53">
                  <c:v>536864631.44573635</c:v>
                </c:pt>
                <c:pt idx="54">
                  <c:v>536972966.17846787</c:v>
                </c:pt>
                <c:pt idx="55">
                  <c:v>536119256.87506592</c:v>
                </c:pt>
                <c:pt idx="56">
                  <c:v>536641645.18353266</c:v>
                </c:pt>
                <c:pt idx="57">
                  <c:v>537159650.6675719</c:v>
                </c:pt>
                <c:pt idx="58">
                  <c:v>536982159.36718333</c:v>
                </c:pt>
                <c:pt idx="59">
                  <c:v>536862611.36935514</c:v>
                </c:pt>
                <c:pt idx="60">
                  <c:v>537327474.11589885</c:v>
                </c:pt>
                <c:pt idx="61">
                  <c:v>537449096.46680725</c:v>
                </c:pt>
                <c:pt idx="62">
                  <c:v>537942994.98331904</c:v>
                </c:pt>
                <c:pt idx="63">
                  <c:v>537636436.7983861</c:v>
                </c:pt>
                <c:pt idx="64">
                  <c:v>537681932.15149331</c:v>
                </c:pt>
                <c:pt idx="65">
                  <c:v>536801217.32726532</c:v>
                </c:pt>
                <c:pt idx="66">
                  <c:v>536075740.47294784</c:v>
                </c:pt>
                <c:pt idx="67">
                  <c:v>535953259.97183722</c:v>
                </c:pt>
                <c:pt idx="68">
                  <c:v>535230788.43340147</c:v>
                </c:pt>
                <c:pt idx="69">
                  <c:v>536481077.02723533</c:v>
                </c:pt>
                <c:pt idx="70">
                  <c:v>536082142.19682097</c:v>
                </c:pt>
                <c:pt idx="71">
                  <c:v>536039416.15802735</c:v>
                </c:pt>
                <c:pt idx="72">
                  <c:v>536013193.06100523</c:v>
                </c:pt>
                <c:pt idx="73">
                  <c:v>535402785.67113382</c:v>
                </c:pt>
                <c:pt idx="74">
                  <c:v>535272154.65710151</c:v>
                </c:pt>
                <c:pt idx="75">
                  <c:v>534683565.55996466</c:v>
                </c:pt>
                <c:pt idx="76">
                  <c:v>535573997.2163536</c:v>
                </c:pt>
                <c:pt idx="77">
                  <c:v>535553498.96402925</c:v>
                </c:pt>
                <c:pt idx="78">
                  <c:v>536078410.65333605</c:v>
                </c:pt>
                <c:pt idx="79">
                  <c:v>535961705.89742297</c:v>
                </c:pt>
                <c:pt idx="80">
                  <c:v>534963111.71482718</c:v>
                </c:pt>
                <c:pt idx="81">
                  <c:v>534938967.70633852</c:v>
                </c:pt>
                <c:pt idx="82">
                  <c:v>533743498.79592603</c:v>
                </c:pt>
                <c:pt idx="83">
                  <c:v>533373509.96803063</c:v>
                </c:pt>
                <c:pt idx="84">
                  <c:v>533912035.98973876</c:v>
                </c:pt>
                <c:pt idx="85">
                  <c:v>533884798.96392095</c:v>
                </c:pt>
                <c:pt idx="86">
                  <c:v>533275561.49995863</c:v>
                </c:pt>
                <c:pt idx="87">
                  <c:v>532942432.21920651</c:v>
                </c:pt>
                <c:pt idx="88">
                  <c:v>532907383.27272338</c:v>
                </c:pt>
                <c:pt idx="89">
                  <c:v>533289361.78602177</c:v>
                </c:pt>
                <c:pt idx="90">
                  <c:v>533953714.61453909</c:v>
                </c:pt>
                <c:pt idx="91">
                  <c:v>533559753.79860431</c:v>
                </c:pt>
                <c:pt idx="92">
                  <c:v>534015728.91754162</c:v>
                </c:pt>
                <c:pt idx="93">
                  <c:v>533297676.85531479</c:v>
                </c:pt>
                <c:pt idx="94">
                  <c:v>531918479.38877529</c:v>
                </c:pt>
                <c:pt idx="95">
                  <c:v>532140226.00476646</c:v>
                </c:pt>
                <c:pt idx="96">
                  <c:v>531863482.27122945</c:v>
                </c:pt>
                <c:pt idx="97">
                  <c:v>532789926.03996074</c:v>
                </c:pt>
                <c:pt idx="98">
                  <c:v>532561823.91370577</c:v>
                </c:pt>
                <c:pt idx="99">
                  <c:v>532388794.42283988</c:v>
                </c:pt>
                <c:pt idx="100">
                  <c:v>531738783.31844783</c:v>
                </c:pt>
              </c:numCache>
            </c:numRef>
          </c:val>
          <c:smooth val="0"/>
          <c:extLst>
            <c:ext xmlns:c16="http://schemas.microsoft.com/office/drawing/2014/chart" uri="{C3380CC4-5D6E-409C-BE32-E72D297353CC}">
              <c16:uniqueId val="{00000057-4F90-42A6-B9A2-43A647968390}"/>
            </c:ext>
          </c:extLst>
        </c:ser>
        <c:ser>
          <c:idx val="88"/>
          <c:order val="88"/>
          <c:spPr>
            <a:ln w="28575" cap="rnd">
              <a:solidFill>
                <a:schemeClr val="accent5">
                  <a:lumMod val="50000"/>
                </a:schemeClr>
              </a:solidFill>
              <a:round/>
            </a:ln>
            <a:effectLst/>
          </c:spPr>
          <c:marker>
            <c:symbol val="none"/>
          </c:marker>
          <c:val>
            <c:numRef>
              <c:f>Montecarlo!$CX$10:$CX$110</c:f>
              <c:numCache>
                <c:formatCode>_ * #.##000_ ;_ * \-#.##000_ ;_ * "-"??_ ;_ @_ </c:formatCode>
                <c:ptCount val="101"/>
                <c:pt idx="0" formatCode="_(* #,##0.00_);_(* \(#,##0.00\);_(* &quot;-&quot;??_);_(@_)">
                  <c:v>529790650.02999997</c:v>
                </c:pt>
                <c:pt idx="1">
                  <c:v>530213213.22169632</c:v>
                </c:pt>
                <c:pt idx="2">
                  <c:v>530274304.04564518</c:v>
                </c:pt>
                <c:pt idx="3">
                  <c:v>530038950.37994748</c:v>
                </c:pt>
                <c:pt idx="4">
                  <c:v>529274123.20307356</c:v>
                </c:pt>
                <c:pt idx="5">
                  <c:v>527939781.65752125</c:v>
                </c:pt>
                <c:pt idx="6">
                  <c:v>527231942.93643028</c:v>
                </c:pt>
                <c:pt idx="7">
                  <c:v>527042368.93882912</c:v>
                </c:pt>
                <c:pt idx="8">
                  <c:v>527525714.6824556</c:v>
                </c:pt>
                <c:pt idx="9">
                  <c:v>526883972.74012882</c:v>
                </c:pt>
                <c:pt idx="10">
                  <c:v>527122854.41532892</c:v>
                </c:pt>
                <c:pt idx="11">
                  <c:v>526964405.09064662</c:v>
                </c:pt>
                <c:pt idx="12">
                  <c:v>526500577.09649205</c:v>
                </c:pt>
                <c:pt idx="13">
                  <c:v>526956704.41151893</c:v>
                </c:pt>
                <c:pt idx="14">
                  <c:v>526029411.79878318</c:v>
                </c:pt>
                <c:pt idx="15">
                  <c:v>526155492.04556191</c:v>
                </c:pt>
                <c:pt idx="16">
                  <c:v>525954023.47055674</c:v>
                </c:pt>
                <c:pt idx="17">
                  <c:v>525683910.87681293</c:v>
                </c:pt>
                <c:pt idx="18">
                  <c:v>525197089.58497471</c:v>
                </c:pt>
                <c:pt idx="19">
                  <c:v>524726416.50703955</c:v>
                </c:pt>
                <c:pt idx="20">
                  <c:v>523909058.55422646</c:v>
                </c:pt>
                <c:pt idx="21">
                  <c:v>524449262.96547085</c:v>
                </c:pt>
                <c:pt idx="22">
                  <c:v>523535095.9160887</c:v>
                </c:pt>
                <c:pt idx="23">
                  <c:v>523782485.93519396</c:v>
                </c:pt>
                <c:pt idx="24">
                  <c:v>523569336.09387028</c:v>
                </c:pt>
                <c:pt idx="25">
                  <c:v>522816139.36625433</c:v>
                </c:pt>
                <c:pt idx="26">
                  <c:v>522543618.22094661</c:v>
                </c:pt>
                <c:pt idx="27">
                  <c:v>522130441.02343625</c:v>
                </c:pt>
                <c:pt idx="28">
                  <c:v>522445886.86589968</c:v>
                </c:pt>
                <c:pt idx="29">
                  <c:v>522978189.96677315</c:v>
                </c:pt>
                <c:pt idx="30">
                  <c:v>522244589.26745206</c:v>
                </c:pt>
                <c:pt idx="31">
                  <c:v>523115271.96616119</c:v>
                </c:pt>
                <c:pt idx="32">
                  <c:v>522887285.46411937</c:v>
                </c:pt>
                <c:pt idx="33">
                  <c:v>523085310.82869965</c:v>
                </c:pt>
                <c:pt idx="34">
                  <c:v>521923248.20246458</c:v>
                </c:pt>
                <c:pt idx="35">
                  <c:v>522656373.0375492</c:v>
                </c:pt>
                <c:pt idx="36">
                  <c:v>522386431.06623846</c:v>
                </c:pt>
                <c:pt idx="37">
                  <c:v>522282001.61460739</c:v>
                </c:pt>
                <c:pt idx="38">
                  <c:v>521198104.53422838</c:v>
                </c:pt>
                <c:pt idx="39">
                  <c:v>521482251.36774474</c:v>
                </c:pt>
                <c:pt idx="40">
                  <c:v>521499511.95353675</c:v>
                </c:pt>
                <c:pt idx="41">
                  <c:v>521635453.41922379</c:v>
                </c:pt>
                <c:pt idx="42">
                  <c:v>521378765.89936262</c:v>
                </c:pt>
                <c:pt idx="43">
                  <c:v>521947246.68360996</c:v>
                </c:pt>
                <c:pt idx="44">
                  <c:v>521459505.15323246</c:v>
                </c:pt>
                <c:pt idx="45">
                  <c:v>520709122.60024142</c:v>
                </c:pt>
                <c:pt idx="46">
                  <c:v>520857800.37165397</c:v>
                </c:pt>
                <c:pt idx="47">
                  <c:v>520908207.91044998</c:v>
                </c:pt>
                <c:pt idx="48">
                  <c:v>521406521.54097027</c:v>
                </c:pt>
                <c:pt idx="49">
                  <c:v>521892021.82342595</c:v>
                </c:pt>
                <c:pt idx="50">
                  <c:v>521433060.78745705</c:v>
                </c:pt>
                <c:pt idx="51">
                  <c:v>521870294.82105052</c:v>
                </c:pt>
                <c:pt idx="52">
                  <c:v>521430013.47188014</c:v>
                </c:pt>
                <c:pt idx="53">
                  <c:v>521927017.52419424</c:v>
                </c:pt>
                <c:pt idx="54">
                  <c:v>521100618.00766832</c:v>
                </c:pt>
                <c:pt idx="55">
                  <c:v>521683869.12937117</c:v>
                </c:pt>
                <c:pt idx="56">
                  <c:v>522111391.06871039</c:v>
                </c:pt>
                <c:pt idx="57">
                  <c:v>521856906.00900513</c:v>
                </c:pt>
                <c:pt idx="58">
                  <c:v>521525383.66476184</c:v>
                </c:pt>
                <c:pt idx="59">
                  <c:v>522192462.08841032</c:v>
                </c:pt>
                <c:pt idx="60">
                  <c:v>521811560.17136139</c:v>
                </c:pt>
                <c:pt idx="61">
                  <c:v>521682722.26781929</c:v>
                </c:pt>
                <c:pt idx="62">
                  <c:v>522303647.43112421</c:v>
                </c:pt>
                <c:pt idx="63">
                  <c:v>521870481.03216773</c:v>
                </c:pt>
                <c:pt idx="64">
                  <c:v>522625803.70080233</c:v>
                </c:pt>
                <c:pt idx="65">
                  <c:v>521733143.5574668</c:v>
                </c:pt>
                <c:pt idx="66">
                  <c:v>522256645.09401083</c:v>
                </c:pt>
                <c:pt idx="67">
                  <c:v>522627944.17204231</c:v>
                </c:pt>
                <c:pt idx="68">
                  <c:v>522390647.9271059</c:v>
                </c:pt>
                <c:pt idx="69">
                  <c:v>521268847.22025251</c:v>
                </c:pt>
                <c:pt idx="70">
                  <c:v>521465222.07645196</c:v>
                </c:pt>
                <c:pt idx="71">
                  <c:v>520880679.92027533</c:v>
                </c:pt>
                <c:pt idx="72">
                  <c:v>521322015.47435653</c:v>
                </c:pt>
                <c:pt idx="73">
                  <c:v>521878825.14610523</c:v>
                </c:pt>
                <c:pt idx="74">
                  <c:v>521392021.34277076</c:v>
                </c:pt>
                <c:pt idx="75">
                  <c:v>520417529.38991731</c:v>
                </c:pt>
                <c:pt idx="76">
                  <c:v>520311299.78042889</c:v>
                </c:pt>
                <c:pt idx="77">
                  <c:v>521047983.75817645</c:v>
                </c:pt>
                <c:pt idx="78">
                  <c:v>522436688.71417469</c:v>
                </c:pt>
                <c:pt idx="79">
                  <c:v>522354770.9945944</c:v>
                </c:pt>
                <c:pt idx="80">
                  <c:v>521922090.18752182</c:v>
                </c:pt>
                <c:pt idx="81">
                  <c:v>522107898.49668932</c:v>
                </c:pt>
                <c:pt idx="82">
                  <c:v>522931957.16957003</c:v>
                </c:pt>
                <c:pt idx="83">
                  <c:v>522601037.50333118</c:v>
                </c:pt>
                <c:pt idx="84">
                  <c:v>522803623.31933969</c:v>
                </c:pt>
                <c:pt idx="85">
                  <c:v>522695006.02040696</c:v>
                </c:pt>
                <c:pt idx="86">
                  <c:v>523056530.14928669</c:v>
                </c:pt>
                <c:pt idx="87">
                  <c:v>520749717.81766498</c:v>
                </c:pt>
                <c:pt idx="88">
                  <c:v>520412261.75449109</c:v>
                </c:pt>
                <c:pt idx="89">
                  <c:v>520757622.3016811</c:v>
                </c:pt>
                <c:pt idx="90">
                  <c:v>519837706.45844227</c:v>
                </c:pt>
                <c:pt idx="91">
                  <c:v>519930027.10333019</c:v>
                </c:pt>
                <c:pt idx="92">
                  <c:v>519857317.36952794</c:v>
                </c:pt>
                <c:pt idx="93">
                  <c:v>520035644.10322285</c:v>
                </c:pt>
                <c:pt idx="94">
                  <c:v>520015414.0968591</c:v>
                </c:pt>
                <c:pt idx="95">
                  <c:v>520237238.06087935</c:v>
                </c:pt>
                <c:pt idx="96">
                  <c:v>520906058.93097138</c:v>
                </c:pt>
                <c:pt idx="97">
                  <c:v>520793318.62463886</c:v>
                </c:pt>
                <c:pt idx="98">
                  <c:v>520234352.45541948</c:v>
                </c:pt>
                <c:pt idx="99">
                  <c:v>520429080.20945227</c:v>
                </c:pt>
                <c:pt idx="100">
                  <c:v>520436329.82646644</c:v>
                </c:pt>
              </c:numCache>
            </c:numRef>
          </c:val>
          <c:smooth val="0"/>
          <c:extLst>
            <c:ext xmlns:c16="http://schemas.microsoft.com/office/drawing/2014/chart" uri="{C3380CC4-5D6E-409C-BE32-E72D297353CC}">
              <c16:uniqueId val="{00000058-4F90-42A6-B9A2-43A647968390}"/>
            </c:ext>
          </c:extLst>
        </c:ser>
        <c:ser>
          <c:idx val="89"/>
          <c:order val="89"/>
          <c:spPr>
            <a:ln w="28575" cap="rnd">
              <a:solidFill>
                <a:schemeClr val="accent6">
                  <a:lumMod val="50000"/>
                </a:schemeClr>
              </a:solidFill>
              <a:round/>
            </a:ln>
            <a:effectLst/>
          </c:spPr>
          <c:marker>
            <c:symbol val="none"/>
          </c:marker>
          <c:val>
            <c:numRef>
              <c:f>Montecarlo!$CY$10:$CY$110</c:f>
              <c:numCache>
                <c:formatCode>_ * #.##000_ ;_ * \-#.##000_ ;_ * "-"??_ ;_ @_ </c:formatCode>
                <c:ptCount val="101"/>
                <c:pt idx="0" formatCode="_(* #,##0.00_);_(* \(#,##0.00\);_(* &quot;-&quot;??_);_(@_)">
                  <c:v>529790650.02999997</c:v>
                </c:pt>
                <c:pt idx="1">
                  <c:v>530779792.66155183</c:v>
                </c:pt>
                <c:pt idx="2">
                  <c:v>531022791.30822265</c:v>
                </c:pt>
                <c:pt idx="3">
                  <c:v>530864143.73630661</c:v>
                </c:pt>
                <c:pt idx="4">
                  <c:v>531289045.64247727</c:v>
                </c:pt>
                <c:pt idx="5">
                  <c:v>530802381.43523556</c:v>
                </c:pt>
                <c:pt idx="6">
                  <c:v>530689466.76147372</c:v>
                </c:pt>
                <c:pt idx="7">
                  <c:v>530340132.59439749</c:v>
                </c:pt>
                <c:pt idx="8">
                  <c:v>529774550.90637273</c:v>
                </c:pt>
                <c:pt idx="9">
                  <c:v>528185331.96568954</c:v>
                </c:pt>
                <c:pt idx="10">
                  <c:v>527743941.23018515</c:v>
                </c:pt>
                <c:pt idx="11">
                  <c:v>528743571.31479174</c:v>
                </c:pt>
                <c:pt idx="12">
                  <c:v>528486925.17640615</c:v>
                </c:pt>
                <c:pt idx="13">
                  <c:v>529337687.97823381</c:v>
                </c:pt>
                <c:pt idx="14">
                  <c:v>527589891.53772014</c:v>
                </c:pt>
                <c:pt idx="15">
                  <c:v>526722168.51098961</c:v>
                </c:pt>
                <c:pt idx="16">
                  <c:v>525956864.84524715</c:v>
                </c:pt>
                <c:pt idx="17">
                  <c:v>525706321.46566701</c:v>
                </c:pt>
                <c:pt idx="18">
                  <c:v>525548528.13997698</c:v>
                </c:pt>
                <c:pt idx="19">
                  <c:v>525974088.06653291</c:v>
                </c:pt>
                <c:pt idx="20">
                  <c:v>526549703.11588174</c:v>
                </c:pt>
                <c:pt idx="21">
                  <c:v>527026445.83610821</c:v>
                </c:pt>
                <c:pt idx="22">
                  <c:v>526224080.04159832</c:v>
                </c:pt>
                <c:pt idx="23">
                  <c:v>525800859.8386482</c:v>
                </c:pt>
                <c:pt idx="24">
                  <c:v>526079474.40996498</c:v>
                </c:pt>
                <c:pt idx="25">
                  <c:v>526638016.09851366</c:v>
                </c:pt>
                <c:pt idx="26">
                  <c:v>525482409.20917255</c:v>
                </c:pt>
                <c:pt idx="27">
                  <c:v>525468077.86301106</c:v>
                </c:pt>
                <c:pt idx="28">
                  <c:v>525053298.32948387</c:v>
                </c:pt>
                <c:pt idx="29">
                  <c:v>524683065.78851765</c:v>
                </c:pt>
                <c:pt idx="30">
                  <c:v>524482759.28125763</c:v>
                </c:pt>
                <c:pt idx="31">
                  <c:v>525426460.31714731</c:v>
                </c:pt>
                <c:pt idx="32">
                  <c:v>524085511.64439833</c:v>
                </c:pt>
                <c:pt idx="33">
                  <c:v>524394699.76898324</c:v>
                </c:pt>
                <c:pt idx="34">
                  <c:v>524410151.49735427</c:v>
                </c:pt>
                <c:pt idx="35">
                  <c:v>523118487.10678589</c:v>
                </c:pt>
                <c:pt idx="36">
                  <c:v>522324150.59088254</c:v>
                </c:pt>
                <c:pt idx="37">
                  <c:v>522893235.36967725</c:v>
                </c:pt>
                <c:pt idx="38">
                  <c:v>523089047.79695958</c:v>
                </c:pt>
                <c:pt idx="39">
                  <c:v>523327244.27229989</c:v>
                </c:pt>
                <c:pt idx="40">
                  <c:v>522365888.26565158</c:v>
                </c:pt>
                <c:pt idx="41">
                  <c:v>521497776.20306879</c:v>
                </c:pt>
                <c:pt idx="42">
                  <c:v>521596287.74431312</c:v>
                </c:pt>
                <c:pt idx="43">
                  <c:v>522165839.40034336</c:v>
                </c:pt>
                <c:pt idx="44">
                  <c:v>521749114.34454018</c:v>
                </c:pt>
                <c:pt idx="45">
                  <c:v>522041786.9698202</c:v>
                </c:pt>
                <c:pt idx="46">
                  <c:v>522474454.2794047</c:v>
                </c:pt>
                <c:pt idx="47">
                  <c:v>522194348.97698486</c:v>
                </c:pt>
                <c:pt idx="48">
                  <c:v>522291650.04183644</c:v>
                </c:pt>
                <c:pt idx="49">
                  <c:v>521084212.21463788</c:v>
                </c:pt>
                <c:pt idx="50">
                  <c:v>521048287.85585982</c:v>
                </c:pt>
                <c:pt idx="51">
                  <c:v>520468677.08723384</c:v>
                </c:pt>
                <c:pt idx="52">
                  <c:v>520490891.64457184</c:v>
                </c:pt>
                <c:pt idx="53">
                  <c:v>520513484.70971984</c:v>
                </c:pt>
                <c:pt idx="54">
                  <c:v>519890609.54821646</c:v>
                </c:pt>
                <c:pt idx="55">
                  <c:v>519751807.29891711</c:v>
                </c:pt>
                <c:pt idx="56">
                  <c:v>519870122.26894504</c:v>
                </c:pt>
                <c:pt idx="57">
                  <c:v>519864483.25425398</c:v>
                </c:pt>
                <c:pt idx="58">
                  <c:v>519632146.76580232</c:v>
                </c:pt>
                <c:pt idx="59">
                  <c:v>520170314.77802598</c:v>
                </c:pt>
                <c:pt idx="60">
                  <c:v>520684279.75111306</c:v>
                </c:pt>
                <c:pt idx="61">
                  <c:v>520733509.47829342</c:v>
                </c:pt>
                <c:pt idx="62">
                  <c:v>520642331.85734123</c:v>
                </c:pt>
                <c:pt idx="63">
                  <c:v>521414859.91993392</c:v>
                </c:pt>
                <c:pt idx="64">
                  <c:v>521974151.89279878</c:v>
                </c:pt>
                <c:pt idx="65">
                  <c:v>521849109.37248141</c:v>
                </c:pt>
                <c:pt idx="66">
                  <c:v>520552534.0947715</c:v>
                </c:pt>
                <c:pt idx="67">
                  <c:v>520580010.94045192</c:v>
                </c:pt>
                <c:pt idx="68">
                  <c:v>518938306.60178643</c:v>
                </c:pt>
                <c:pt idx="69">
                  <c:v>518411816.06553549</c:v>
                </c:pt>
                <c:pt idx="70">
                  <c:v>518163017.98367071</c:v>
                </c:pt>
                <c:pt idx="71">
                  <c:v>519119410.2003299</c:v>
                </c:pt>
                <c:pt idx="72">
                  <c:v>519545291.4674198</c:v>
                </c:pt>
                <c:pt idx="73">
                  <c:v>520038183.67083776</c:v>
                </c:pt>
                <c:pt idx="74">
                  <c:v>520585597.27260792</c:v>
                </c:pt>
                <c:pt idx="75">
                  <c:v>520544962.16983718</c:v>
                </c:pt>
                <c:pt idx="76">
                  <c:v>521536471.2060191</c:v>
                </c:pt>
                <c:pt idx="77">
                  <c:v>521065662.11352456</c:v>
                </c:pt>
                <c:pt idx="78">
                  <c:v>521019432.23937279</c:v>
                </c:pt>
                <c:pt idx="79">
                  <c:v>521073289.6344195</c:v>
                </c:pt>
                <c:pt idx="80">
                  <c:v>521194675.87333137</c:v>
                </c:pt>
                <c:pt idx="81">
                  <c:v>521164483.88103265</c:v>
                </c:pt>
                <c:pt idx="82">
                  <c:v>520478853.00723541</c:v>
                </c:pt>
                <c:pt idx="83">
                  <c:v>520137791.70143801</c:v>
                </c:pt>
                <c:pt idx="84">
                  <c:v>521301599.41929317</c:v>
                </c:pt>
                <c:pt idx="85">
                  <c:v>521537421.1298607</c:v>
                </c:pt>
                <c:pt idx="86">
                  <c:v>521699369.08528733</c:v>
                </c:pt>
                <c:pt idx="87">
                  <c:v>522174238.02453357</c:v>
                </c:pt>
                <c:pt idx="88">
                  <c:v>521980922.99781072</c:v>
                </c:pt>
                <c:pt idx="89">
                  <c:v>521398521.76040977</c:v>
                </c:pt>
                <c:pt idx="90">
                  <c:v>521571963.73178464</c:v>
                </c:pt>
                <c:pt idx="91">
                  <c:v>520167330.98843592</c:v>
                </c:pt>
                <c:pt idx="92">
                  <c:v>520997896.06566203</c:v>
                </c:pt>
                <c:pt idx="93">
                  <c:v>520727544.60002565</c:v>
                </c:pt>
                <c:pt idx="94">
                  <c:v>520780196.21340883</c:v>
                </c:pt>
                <c:pt idx="95">
                  <c:v>520121802.14990503</c:v>
                </c:pt>
                <c:pt idx="96">
                  <c:v>519464389.95299584</c:v>
                </c:pt>
                <c:pt idx="97">
                  <c:v>520024982.13014954</c:v>
                </c:pt>
                <c:pt idx="98">
                  <c:v>518939723.97328174</c:v>
                </c:pt>
                <c:pt idx="99">
                  <c:v>519216774.9759953</c:v>
                </c:pt>
                <c:pt idx="100">
                  <c:v>519214094.20096058</c:v>
                </c:pt>
              </c:numCache>
            </c:numRef>
          </c:val>
          <c:smooth val="0"/>
          <c:extLst>
            <c:ext xmlns:c16="http://schemas.microsoft.com/office/drawing/2014/chart" uri="{C3380CC4-5D6E-409C-BE32-E72D297353CC}">
              <c16:uniqueId val="{00000059-4F90-42A6-B9A2-43A647968390}"/>
            </c:ext>
          </c:extLst>
        </c:ser>
        <c:ser>
          <c:idx val="90"/>
          <c:order val="90"/>
          <c:spPr>
            <a:ln w="28575" cap="rnd">
              <a:solidFill>
                <a:schemeClr val="accent1">
                  <a:lumMod val="70000"/>
                  <a:lumOff val="30000"/>
                </a:schemeClr>
              </a:solidFill>
              <a:round/>
            </a:ln>
            <a:effectLst/>
          </c:spPr>
          <c:marker>
            <c:symbol val="none"/>
          </c:marker>
          <c:val>
            <c:numRef>
              <c:f>Montecarlo!$CZ$10:$CZ$110</c:f>
              <c:numCache>
                <c:formatCode>_ * #.##000_ ;_ * \-#.##000_ ;_ * "-"??_ ;_ @_ </c:formatCode>
                <c:ptCount val="101"/>
                <c:pt idx="0" formatCode="_(* #,##0.00_);_(* \(#,##0.00\);_(* &quot;-&quot;??_);_(@_)">
                  <c:v>529790650.02999997</c:v>
                </c:pt>
                <c:pt idx="1">
                  <c:v>529518110.76061338</c:v>
                </c:pt>
                <c:pt idx="2">
                  <c:v>529302490.59962535</c:v>
                </c:pt>
                <c:pt idx="3">
                  <c:v>529356968.93057853</c:v>
                </c:pt>
                <c:pt idx="4">
                  <c:v>528564978.96303332</c:v>
                </c:pt>
                <c:pt idx="5">
                  <c:v>529292084.82252258</c:v>
                </c:pt>
                <c:pt idx="6">
                  <c:v>528606371.71279806</c:v>
                </c:pt>
                <c:pt idx="7">
                  <c:v>528688679.06914413</c:v>
                </c:pt>
                <c:pt idx="8">
                  <c:v>528826698.05205446</c:v>
                </c:pt>
                <c:pt idx="9">
                  <c:v>529256867.40551847</c:v>
                </c:pt>
                <c:pt idx="10">
                  <c:v>528826035.6311323</c:v>
                </c:pt>
                <c:pt idx="11">
                  <c:v>528209178.80680382</c:v>
                </c:pt>
                <c:pt idx="12">
                  <c:v>528127196.23604858</c:v>
                </c:pt>
                <c:pt idx="13">
                  <c:v>527690190.60351127</c:v>
                </c:pt>
                <c:pt idx="14">
                  <c:v>527988400.14954984</c:v>
                </c:pt>
                <c:pt idx="15">
                  <c:v>527888040.56227124</c:v>
                </c:pt>
                <c:pt idx="16">
                  <c:v>527743587.1996792</c:v>
                </c:pt>
                <c:pt idx="17">
                  <c:v>528485623.84682214</c:v>
                </c:pt>
                <c:pt idx="18">
                  <c:v>528434791.67903465</c:v>
                </c:pt>
                <c:pt idx="19">
                  <c:v>529123334.40272462</c:v>
                </c:pt>
                <c:pt idx="20">
                  <c:v>527873053.05868912</c:v>
                </c:pt>
                <c:pt idx="21">
                  <c:v>528425732.35719031</c:v>
                </c:pt>
                <c:pt idx="22">
                  <c:v>528394554.11223418</c:v>
                </c:pt>
                <c:pt idx="23">
                  <c:v>528230892.55526274</c:v>
                </c:pt>
                <c:pt idx="24">
                  <c:v>528938914.63073409</c:v>
                </c:pt>
                <c:pt idx="25">
                  <c:v>529161623.30165023</c:v>
                </c:pt>
                <c:pt idx="26">
                  <c:v>529137448.91092646</c:v>
                </c:pt>
                <c:pt idx="27">
                  <c:v>528953409.83057952</c:v>
                </c:pt>
                <c:pt idx="28">
                  <c:v>528402052.15281111</c:v>
                </c:pt>
                <c:pt idx="29">
                  <c:v>528692734.49985981</c:v>
                </c:pt>
                <c:pt idx="30">
                  <c:v>529935130.91789311</c:v>
                </c:pt>
                <c:pt idx="31">
                  <c:v>530967706.82735491</c:v>
                </c:pt>
                <c:pt idx="32">
                  <c:v>531179982.55619603</c:v>
                </c:pt>
                <c:pt idx="33">
                  <c:v>531601038.4246543</c:v>
                </c:pt>
                <c:pt idx="34">
                  <c:v>532017201.76713139</c:v>
                </c:pt>
                <c:pt idx="35">
                  <c:v>532635674.0790379</c:v>
                </c:pt>
                <c:pt idx="36">
                  <c:v>532508090.81695169</c:v>
                </c:pt>
                <c:pt idx="37">
                  <c:v>532142226.58890712</c:v>
                </c:pt>
                <c:pt idx="38">
                  <c:v>532803846.56940144</c:v>
                </c:pt>
                <c:pt idx="39">
                  <c:v>532570908.05001253</c:v>
                </c:pt>
                <c:pt idx="40">
                  <c:v>532841583.4627831</c:v>
                </c:pt>
                <c:pt idx="41">
                  <c:v>532929908.92958391</c:v>
                </c:pt>
                <c:pt idx="42">
                  <c:v>532455878.47142947</c:v>
                </c:pt>
                <c:pt idx="43">
                  <c:v>532302339.8071171</c:v>
                </c:pt>
                <c:pt idx="44">
                  <c:v>531791464.03013301</c:v>
                </c:pt>
                <c:pt idx="45">
                  <c:v>531790762.73047715</c:v>
                </c:pt>
                <c:pt idx="46">
                  <c:v>531183680.34883624</c:v>
                </c:pt>
                <c:pt idx="47">
                  <c:v>530879520.45843464</c:v>
                </c:pt>
                <c:pt idx="48">
                  <c:v>531084247.66285539</c:v>
                </c:pt>
                <c:pt idx="49">
                  <c:v>531522554.34326291</c:v>
                </c:pt>
                <c:pt idx="50">
                  <c:v>531439941.72949272</c:v>
                </c:pt>
                <c:pt idx="51">
                  <c:v>530552662.78918529</c:v>
                </c:pt>
                <c:pt idx="52">
                  <c:v>530565657.80641812</c:v>
                </c:pt>
                <c:pt idx="53">
                  <c:v>529244993.34496617</c:v>
                </c:pt>
                <c:pt idx="54">
                  <c:v>529029940.23686761</c:v>
                </c:pt>
                <c:pt idx="55">
                  <c:v>528379690.4810518</c:v>
                </c:pt>
                <c:pt idx="56">
                  <c:v>529079796.82442826</c:v>
                </c:pt>
                <c:pt idx="57">
                  <c:v>528082318.2191481</c:v>
                </c:pt>
                <c:pt idx="58">
                  <c:v>528653071.97986913</c:v>
                </c:pt>
                <c:pt idx="59">
                  <c:v>528496488.05319518</c:v>
                </c:pt>
                <c:pt idx="60">
                  <c:v>528634542.39577341</c:v>
                </c:pt>
                <c:pt idx="61">
                  <c:v>529046567.79411387</c:v>
                </c:pt>
                <c:pt idx="62">
                  <c:v>529615130.5971064</c:v>
                </c:pt>
                <c:pt idx="63">
                  <c:v>529797142.90363383</c:v>
                </c:pt>
                <c:pt idx="64">
                  <c:v>530417837.16688931</c:v>
                </c:pt>
                <c:pt idx="65">
                  <c:v>530131356.33745497</c:v>
                </c:pt>
                <c:pt idx="66">
                  <c:v>530536948.60138893</c:v>
                </c:pt>
                <c:pt idx="67">
                  <c:v>530173757.16229475</c:v>
                </c:pt>
                <c:pt idx="68">
                  <c:v>530904154.00165439</c:v>
                </c:pt>
                <c:pt idx="69">
                  <c:v>531592560.30397606</c:v>
                </c:pt>
                <c:pt idx="70">
                  <c:v>531327419.53947967</c:v>
                </c:pt>
                <c:pt idx="71">
                  <c:v>530467238.44951236</c:v>
                </c:pt>
                <c:pt idx="72">
                  <c:v>530117318.38486987</c:v>
                </c:pt>
                <c:pt idx="73">
                  <c:v>529498962.50322461</c:v>
                </c:pt>
                <c:pt idx="74">
                  <c:v>528753441.61991286</c:v>
                </c:pt>
                <c:pt idx="75">
                  <c:v>528551605.06331807</c:v>
                </c:pt>
                <c:pt idx="76">
                  <c:v>527846669.60280025</c:v>
                </c:pt>
                <c:pt idx="77">
                  <c:v>527484961.35754186</c:v>
                </c:pt>
                <c:pt idx="78">
                  <c:v>527535875.32595712</c:v>
                </c:pt>
                <c:pt idx="79">
                  <c:v>528817715.61366963</c:v>
                </c:pt>
                <c:pt idx="80">
                  <c:v>528710640.05858696</c:v>
                </c:pt>
                <c:pt idx="81">
                  <c:v>528300286.20306271</c:v>
                </c:pt>
                <c:pt idx="82">
                  <c:v>527010727.80425006</c:v>
                </c:pt>
                <c:pt idx="83">
                  <c:v>528456992.01919276</c:v>
                </c:pt>
                <c:pt idx="84">
                  <c:v>528078661.81523991</c:v>
                </c:pt>
                <c:pt idx="85">
                  <c:v>527672107.54263669</c:v>
                </c:pt>
                <c:pt idx="86">
                  <c:v>528285243.60747182</c:v>
                </c:pt>
                <c:pt idx="87">
                  <c:v>527834006.36361337</c:v>
                </c:pt>
                <c:pt idx="88">
                  <c:v>527907471.62704396</c:v>
                </c:pt>
                <c:pt idx="89">
                  <c:v>528795859.60148489</c:v>
                </c:pt>
                <c:pt idx="90">
                  <c:v>528392835.82124388</c:v>
                </c:pt>
                <c:pt idx="91">
                  <c:v>527775297.72241253</c:v>
                </c:pt>
                <c:pt idx="92">
                  <c:v>527747405.26739991</c:v>
                </c:pt>
                <c:pt idx="93">
                  <c:v>527013678.30650789</c:v>
                </c:pt>
                <c:pt idx="94">
                  <c:v>527563774.22458798</c:v>
                </c:pt>
                <c:pt idx="95">
                  <c:v>527984441.54937232</c:v>
                </c:pt>
                <c:pt idx="96">
                  <c:v>527624777.58713961</c:v>
                </c:pt>
                <c:pt idx="97">
                  <c:v>527617006.95327133</c:v>
                </c:pt>
                <c:pt idx="98">
                  <c:v>527633190.728248</c:v>
                </c:pt>
                <c:pt idx="99">
                  <c:v>528202874.52263546</c:v>
                </c:pt>
                <c:pt idx="100">
                  <c:v>529255682.54738855</c:v>
                </c:pt>
              </c:numCache>
            </c:numRef>
          </c:val>
          <c:smooth val="0"/>
          <c:extLst>
            <c:ext xmlns:c16="http://schemas.microsoft.com/office/drawing/2014/chart" uri="{C3380CC4-5D6E-409C-BE32-E72D297353CC}">
              <c16:uniqueId val="{0000005A-4F90-42A6-B9A2-43A647968390}"/>
            </c:ext>
          </c:extLst>
        </c:ser>
        <c:ser>
          <c:idx val="91"/>
          <c:order val="91"/>
          <c:spPr>
            <a:ln w="28575" cap="rnd">
              <a:solidFill>
                <a:schemeClr val="accent2">
                  <a:lumMod val="70000"/>
                  <a:lumOff val="30000"/>
                </a:schemeClr>
              </a:solidFill>
              <a:round/>
            </a:ln>
            <a:effectLst/>
          </c:spPr>
          <c:marker>
            <c:symbol val="none"/>
          </c:marker>
          <c:val>
            <c:numRef>
              <c:f>Montecarlo!$DA$10:$DA$110</c:f>
              <c:numCache>
                <c:formatCode>_ * #.##000_ ;_ * \-#.##000_ ;_ * "-"??_ ;_ @_ </c:formatCode>
                <c:ptCount val="101"/>
                <c:pt idx="0" formatCode="_(* #,##0.00_);_(* \(#,##0.00\);_(* &quot;-&quot;??_);_(@_)">
                  <c:v>529790650.02999997</c:v>
                </c:pt>
                <c:pt idx="1">
                  <c:v>530888327.41604608</c:v>
                </c:pt>
                <c:pt idx="2">
                  <c:v>531308086.30331343</c:v>
                </c:pt>
                <c:pt idx="3">
                  <c:v>531120299.39504778</c:v>
                </c:pt>
                <c:pt idx="4">
                  <c:v>530989074.15379792</c:v>
                </c:pt>
                <c:pt idx="5">
                  <c:v>530797882.48324317</c:v>
                </c:pt>
                <c:pt idx="6">
                  <c:v>529661141.46738565</c:v>
                </c:pt>
                <c:pt idx="7">
                  <c:v>529154555.3891843</c:v>
                </c:pt>
                <c:pt idx="8">
                  <c:v>528405819.73408562</c:v>
                </c:pt>
                <c:pt idx="9">
                  <c:v>528149848.4011901</c:v>
                </c:pt>
                <c:pt idx="10">
                  <c:v>528468080.13771683</c:v>
                </c:pt>
                <c:pt idx="11">
                  <c:v>528061371.20740312</c:v>
                </c:pt>
                <c:pt idx="12">
                  <c:v>527571886.78502768</c:v>
                </c:pt>
                <c:pt idx="13">
                  <c:v>528163870.42966419</c:v>
                </c:pt>
                <c:pt idx="14">
                  <c:v>527594518.02792174</c:v>
                </c:pt>
                <c:pt idx="15">
                  <c:v>528170732.56966299</c:v>
                </c:pt>
                <c:pt idx="16">
                  <c:v>527472428.50240868</c:v>
                </c:pt>
                <c:pt idx="17">
                  <c:v>527073094.81997854</c:v>
                </c:pt>
                <c:pt idx="18">
                  <c:v>528379159.24998003</c:v>
                </c:pt>
                <c:pt idx="19">
                  <c:v>527593156.62056375</c:v>
                </c:pt>
                <c:pt idx="20">
                  <c:v>527297531.15706581</c:v>
                </c:pt>
                <c:pt idx="21">
                  <c:v>528691294.48082834</c:v>
                </c:pt>
                <c:pt idx="22">
                  <c:v>529447397.9027037</c:v>
                </c:pt>
                <c:pt idx="23">
                  <c:v>529511377.54367173</c:v>
                </c:pt>
                <c:pt idx="24">
                  <c:v>529464377.71578598</c:v>
                </c:pt>
                <c:pt idx="25">
                  <c:v>529362360.35481483</c:v>
                </c:pt>
                <c:pt idx="26">
                  <c:v>529637988.47769821</c:v>
                </c:pt>
                <c:pt idx="27">
                  <c:v>528544101.80467665</c:v>
                </c:pt>
                <c:pt idx="28">
                  <c:v>528964536.85120243</c:v>
                </c:pt>
                <c:pt idx="29">
                  <c:v>528298493.01376778</c:v>
                </c:pt>
                <c:pt idx="30">
                  <c:v>528187847.60146403</c:v>
                </c:pt>
                <c:pt idx="31">
                  <c:v>528803397.20016629</c:v>
                </c:pt>
                <c:pt idx="32">
                  <c:v>528532478.41456085</c:v>
                </c:pt>
                <c:pt idx="33">
                  <c:v>528582934.73344797</c:v>
                </c:pt>
                <c:pt idx="34">
                  <c:v>528457541.97717786</c:v>
                </c:pt>
                <c:pt idx="35">
                  <c:v>529038009.15705878</c:v>
                </c:pt>
                <c:pt idx="36">
                  <c:v>527601330.78956437</c:v>
                </c:pt>
                <c:pt idx="37">
                  <c:v>527339585.0900141</c:v>
                </c:pt>
                <c:pt idx="38">
                  <c:v>527187476.38599223</c:v>
                </c:pt>
                <c:pt idx="39">
                  <c:v>527259322.31706899</c:v>
                </c:pt>
                <c:pt idx="40">
                  <c:v>527903729.12285608</c:v>
                </c:pt>
                <c:pt idx="41">
                  <c:v>529178691.83170074</c:v>
                </c:pt>
                <c:pt idx="42">
                  <c:v>529314585.66740847</c:v>
                </c:pt>
                <c:pt idx="43">
                  <c:v>529800693.47240359</c:v>
                </c:pt>
                <c:pt idx="44">
                  <c:v>530179904.38494486</c:v>
                </c:pt>
                <c:pt idx="45">
                  <c:v>529735735.64673305</c:v>
                </c:pt>
                <c:pt idx="46">
                  <c:v>529978295.97869408</c:v>
                </c:pt>
                <c:pt idx="47">
                  <c:v>529406947.11860883</c:v>
                </c:pt>
                <c:pt idx="48">
                  <c:v>529349426.39847392</c:v>
                </c:pt>
                <c:pt idx="49">
                  <c:v>529122205.84097648</c:v>
                </c:pt>
                <c:pt idx="50">
                  <c:v>528512167.16041744</c:v>
                </c:pt>
                <c:pt idx="51">
                  <c:v>527818508.88304532</c:v>
                </c:pt>
                <c:pt idx="52">
                  <c:v>527408392.55941367</c:v>
                </c:pt>
                <c:pt idx="53">
                  <c:v>526896129.13347173</c:v>
                </c:pt>
                <c:pt idx="54">
                  <c:v>527625104.10650915</c:v>
                </c:pt>
                <c:pt idx="55">
                  <c:v>526680099.88255894</c:v>
                </c:pt>
                <c:pt idx="56">
                  <c:v>526185025.99003446</c:v>
                </c:pt>
                <c:pt idx="57">
                  <c:v>526496749.47747004</c:v>
                </c:pt>
                <c:pt idx="58">
                  <c:v>526642686.84077042</c:v>
                </c:pt>
                <c:pt idx="59">
                  <c:v>527903499.84538674</c:v>
                </c:pt>
                <c:pt idx="60">
                  <c:v>528658672.89606333</c:v>
                </c:pt>
                <c:pt idx="61">
                  <c:v>528177336.94433755</c:v>
                </c:pt>
                <c:pt idx="62">
                  <c:v>527950897.54063487</c:v>
                </c:pt>
                <c:pt idx="63">
                  <c:v>529054426.16083372</c:v>
                </c:pt>
                <c:pt idx="64">
                  <c:v>529845921.90533602</c:v>
                </c:pt>
                <c:pt idx="65">
                  <c:v>530488928.16807771</c:v>
                </c:pt>
                <c:pt idx="66">
                  <c:v>530627419.51990467</c:v>
                </c:pt>
                <c:pt idx="67">
                  <c:v>530052177.36851901</c:v>
                </c:pt>
                <c:pt idx="68">
                  <c:v>530134849.3303498</c:v>
                </c:pt>
                <c:pt idx="69">
                  <c:v>530625722.93824798</c:v>
                </c:pt>
                <c:pt idx="70">
                  <c:v>530962047.17720628</c:v>
                </c:pt>
                <c:pt idx="71">
                  <c:v>530015342.88147575</c:v>
                </c:pt>
                <c:pt idx="72">
                  <c:v>530219043.48020673</c:v>
                </c:pt>
                <c:pt idx="73">
                  <c:v>529185237.21396685</c:v>
                </c:pt>
                <c:pt idx="74">
                  <c:v>528636066.52163225</c:v>
                </c:pt>
                <c:pt idx="75">
                  <c:v>529429943.0499807</c:v>
                </c:pt>
                <c:pt idx="76">
                  <c:v>529119923.35081208</c:v>
                </c:pt>
                <c:pt idx="77">
                  <c:v>529149368.59555113</c:v>
                </c:pt>
                <c:pt idx="78">
                  <c:v>528659708.48017478</c:v>
                </c:pt>
                <c:pt idx="79">
                  <c:v>528866595.58280081</c:v>
                </c:pt>
                <c:pt idx="80">
                  <c:v>528088370.15356535</c:v>
                </c:pt>
                <c:pt idx="81">
                  <c:v>527097642.1125682</c:v>
                </c:pt>
                <c:pt idx="82">
                  <c:v>526223921.03196931</c:v>
                </c:pt>
                <c:pt idx="83">
                  <c:v>525507730.8105064</c:v>
                </c:pt>
                <c:pt idx="84">
                  <c:v>525359366.85468316</c:v>
                </c:pt>
                <c:pt idx="85">
                  <c:v>524882237.68289095</c:v>
                </c:pt>
                <c:pt idx="86">
                  <c:v>523379732.21478063</c:v>
                </c:pt>
                <c:pt idx="87">
                  <c:v>524103735.73959106</c:v>
                </c:pt>
                <c:pt idx="88">
                  <c:v>524140371.3137185</c:v>
                </c:pt>
                <c:pt idx="89">
                  <c:v>525202320.14709038</c:v>
                </c:pt>
                <c:pt idx="90">
                  <c:v>525083694.0236665</c:v>
                </c:pt>
                <c:pt idx="91">
                  <c:v>524482493.0935216</c:v>
                </c:pt>
                <c:pt idx="92">
                  <c:v>525115297.89510202</c:v>
                </c:pt>
                <c:pt idx="93">
                  <c:v>526508945.80456531</c:v>
                </c:pt>
                <c:pt idx="94">
                  <c:v>526145362.19327694</c:v>
                </c:pt>
                <c:pt idx="95">
                  <c:v>526359459.01999617</c:v>
                </c:pt>
                <c:pt idx="96">
                  <c:v>526051021.11377943</c:v>
                </c:pt>
                <c:pt idx="97">
                  <c:v>526470621.7024076</c:v>
                </c:pt>
                <c:pt idx="98">
                  <c:v>528411583.47681016</c:v>
                </c:pt>
                <c:pt idx="99">
                  <c:v>527856653.98413622</c:v>
                </c:pt>
                <c:pt idx="100">
                  <c:v>527726171.6204316</c:v>
                </c:pt>
              </c:numCache>
            </c:numRef>
          </c:val>
          <c:smooth val="0"/>
          <c:extLst>
            <c:ext xmlns:c16="http://schemas.microsoft.com/office/drawing/2014/chart" uri="{C3380CC4-5D6E-409C-BE32-E72D297353CC}">
              <c16:uniqueId val="{0000005B-4F90-42A6-B9A2-43A647968390}"/>
            </c:ext>
          </c:extLst>
        </c:ser>
        <c:ser>
          <c:idx val="92"/>
          <c:order val="92"/>
          <c:spPr>
            <a:ln w="28575" cap="rnd">
              <a:solidFill>
                <a:schemeClr val="accent3">
                  <a:lumMod val="70000"/>
                  <a:lumOff val="30000"/>
                </a:schemeClr>
              </a:solidFill>
              <a:round/>
            </a:ln>
            <a:effectLst/>
          </c:spPr>
          <c:marker>
            <c:symbol val="none"/>
          </c:marker>
          <c:val>
            <c:numRef>
              <c:f>Montecarlo!$DB$10:$DB$110</c:f>
              <c:numCache>
                <c:formatCode>_ * #.##000_ ;_ * \-#.##000_ ;_ * "-"??_ ;_ @_ </c:formatCode>
                <c:ptCount val="101"/>
                <c:pt idx="0" formatCode="_(* #,##0.00_);_(* \(#,##0.00\);_(* &quot;-&quot;??_);_(@_)">
                  <c:v>529790650.02999997</c:v>
                </c:pt>
                <c:pt idx="1">
                  <c:v>530525925.29454094</c:v>
                </c:pt>
                <c:pt idx="2">
                  <c:v>532060779.38554519</c:v>
                </c:pt>
                <c:pt idx="3">
                  <c:v>533281153.81359726</c:v>
                </c:pt>
                <c:pt idx="4">
                  <c:v>532967151.05212522</c:v>
                </c:pt>
                <c:pt idx="5">
                  <c:v>532387700.56289279</c:v>
                </c:pt>
                <c:pt idx="6">
                  <c:v>532781343.47228372</c:v>
                </c:pt>
                <c:pt idx="7">
                  <c:v>534054863.05907834</c:v>
                </c:pt>
                <c:pt idx="8">
                  <c:v>535406240.69031411</c:v>
                </c:pt>
                <c:pt idx="9">
                  <c:v>534343935.46416008</c:v>
                </c:pt>
                <c:pt idx="10">
                  <c:v>534390040.04323828</c:v>
                </c:pt>
                <c:pt idx="11">
                  <c:v>534417243.01946515</c:v>
                </c:pt>
                <c:pt idx="12">
                  <c:v>535173918.52346212</c:v>
                </c:pt>
                <c:pt idx="13">
                  <c:v>536326161.99991411</c:v>
                </c:pt>
                <c:pt idx="14">
                  <c:v>535599982.08371001</c:v>
                </c:pt>
                <c:pt idx="15">
                  <c:v>535675869.90275991</c:v>
                </c:pt>
                <c:pt idx="16">
                  <c:v>535461953.32104856</c:v>
                </c:pt>
                <c:pt idx="17">
                  <c:v>533927540.56758624</c:v>
                </c:pt>
                <c:pt idx="18">
                  <c:v>535117168.52848494</c:v>
                </c:pt>
                <c:pt idx="19">
                  <c:v>534919033.84168667</c:v>
                </c:pt>
                <c:pt idx="20">
                  <c:v>535234615.41270018</c:v>
                </c:pt>
                <c:pt idx="21">
                  <c:v>537178763.20546734</c:v>
                </c:pt>
                <c:pt idx="22">
                  <c:v>536863086.6427331</c:v>
                </c:pt>
                <c:pt idx="23">
                  <c:v>537102588.73320615</c:v>
                </c:pt>
                <c:pt idx="24">
                  <c:v>537121729.41291642</c:v>
                </c:pt>
                <c:pt idx="25">
                  <c:v>537278142.88420093</c:v>
                </c:pt>
                <c:pt idx="26">
                  <c:v>537476362.56304109</c:v>
                </c:pt>
                <c:pt idx="27">
                  <c:v>536385243.12253642</c:v>
                </c:pt>
                <c:pt idx="28">
                  <c:v>535738580.30379277</c:v>
                </c:pt>
                <c:pt idx="29">
                  <c:v>536161644.27649528</c:v>
                </c:pt>
                <c:pt idx="30">
                  <c:v>537765377.77271056</c:v>
                </c:pt>
                <c:pt idx="31">
                  <c:v>537482321.3640765</c:v>
                </c:pt>
                <c:pt idx="32">
                  <c:v>538183947.72758877</c:v>
                </c:pt>
                <c:pt idx="33">
                  <c:v>537912326.27988982</c:v>
                </c:pt>
                <c:pt idx="34">
                  <c:v>538022275.68454742</c:v>
                </c:pt>
                <c:pt idx="35">
                  <c:v>537674259.0274508</c:v>
                </c:pt>
                <c:pt idx="36">
                  <c:v>537355596.29334891</c:v>
                </c:pt>
                <c:pt idx="37">
                  <c:v>537585973.88799381</c:v>
                </c:pt>
                <c:pt idx="38">
                  <c:v>536873368.39623189</c:v>
                </c:pt>
                <c:pt idx="39">
                  <c:v>536987329.47836637</c:v>
                </c:pt>
                <c:pt idx="40">
                  <c:v>537680967.72182953</c:v>
                </c:pt>
                <c:pt idx="41">
                  <c:v>537694571.02345109</c:v>
                </c:pt>
                <c:pt idx="42">
                  <c:v>537973231.45443523</c:v>
                </c:pt>
                <c:pt idx="43">
                  <c:v>538353007.12104189</c:v>
                </c:pt>
                <c:pt idx="44">
                  <c:v>538444876.87807119</c:v>
                </c:pt>
                <c:pt idx="45">
                  <c:v>537927486.47843742</c:v>
                </c:pt>
                <c:pt idx="46">
                  <c:v>537567267.54472899</c:v>
                </c:pt>
                <c:pt idx="47">
                  <c:v>537403329.61898673</c:v>
                </c:pt>
                <c:pt idx="48">
                  <c:v>536798939.67678857</c:v>
                </c:pt>
                <c:pt idx="49">
                  <c:v>536276193.55915475</c:v>
                </c:pt>
                <c:pt idx="50">
                  <c:v>535864000.09362644</c:v>
                </c:pt>
                <c:pt idx="51">
                  <c:v>537215902.49569476</c:v>
                </c:pt>
                <c:pt idx="52">
                  <c:v>537437610.6710788</c:v>
                </c:pt>
                <c:pt idx="53">
                  <c:v>537919278.90196967</c:v>
                </c:pt>
                <c:pt idx="54">
                  <c:v>537655448.02494287</c:v>
                </c:pt>
                <c:pt idx="55">
                  <c:v>537453435.14621794</c:v>
                </c:pt>
                <c:pt idx="56">
                  <c:v>536986962.33411562</c:v>
                </c:pt>
                <c:pt idx="57">
                  <c:v>536569101.93215752</c:v>
                </c:pt>
                <c:pt idx="58">
                  <c:v>535069835.52447802</c:v>
                </c:pt>
                <c:pt idx="59">
                  <c:v>536035237.68768889</c:v>
                </c:pt>
                <c:pt idx="60">
                  <c:v>536526948.12783861</c:v>
                </c:pt>
                <c:pt idx="61">
                  <c:v>535852228.61425304</c:v>
                </c:pt>
                <c:pt idx="62">
                  <c:v>535180414.96351528</c:v>
                </c:pt>
                <c:pt idx="63">
                  <c:v>535045129.57701463</c:v>
                </c:pt>
                <c:pt idx="64">
                  <c:v>535606874.07297808</c:v>
                </c:pt>
                <c:pt idx="65">
                  <c:v>534950703.14178056</c:v>
                </c:pt>
                <c:pt idx="66">
                  <c:v>535038677.99325418</c:v>
                </c:pt>
                <c:pt idx="67">
                  <c:v>535370945.47699434</c:v>
                </c:pt>
                <c:pt idx="68">
                  <c:v>535987187.57740796</c:v>
                </c:pt>
                <c:pt idx="69">
                  <c:v>535818497.70973504</c:v>
                </c:pt>
                <c:pt idx="70">
                  <c:v>535965914.53044027</c:v>
                </c:pt>
                <c:pt idx="71">
                  <c:v>535041273.3757621</c:v>
                </c:pt>
                <c:pt idx="72">
                  <c:v>534949110.86582065</c:v>
                </c:pt>
                <c:pt idx="73">
                  <c:v>534543251.15451896</c:v>
                </c:pt>
                <c:pt idx="74">
                  <c:v>533843978.37396997</c:v>
                </c:pt>
                <c:pt idx="75">
                  <c:v>533271320.16315925</c:v>
                </c:pt>
                <c:pt idx="76">
                  <c:v>533773080.59245431</c:v>
                </c:pt>
                <c:pt idx="77">
                  <c:v>534029066.53001291</c:v>
                </c:pt>
                <c:pt idx="78">
                  <c:v>533733607.97487915</c:v>
                </c:pt>
                <c:pt idx="79">
                  <c:v>534701290.35822022</c:v>
                </c:pt>
                <c:pt idx="80">
                  <c:v>535276199.54472208</c:v>
                </c:pt>
                <c:pt idx="81">
                  <c:v>536150887.9277162</c:v>
                </c:pt>
                <c:pt idx="82">
                  <c:v>536518744.8964228</c:v>
                </c:pt>
                <c:pt idx="83">
                  <c:v>536313973.83884007</c:v>
                </c:pt>
                <c:pt idx="84">
                  <c:v>535871336.01197922</c:v>
                </c:pt>
                <c:pt idx="85">
                  <c:v>534801200.5446226</c:v>
                </c:pt>
                <c:pt idx="86">
                  <c:v>535306098.05297673</c:v>
                </c:pt>
                <c:pt idx="87">
                  <c:v>535950071.31281877</c:v>
                </c:pt>
                <c:pt idx="88">
                  <c:v>534655701.22965568</c:v>
                </c:pt>
                <c:pt idx="89">
                  <c:v>534716103.96709234</c:v>
                </c:pt>
                <c:pt idx="90">
                  <c:v>535090261.09320176</c:v>
                </c:pt>
                <c:pt idx="91">
                  <c:v>535132758.85600638</c:v>
                </c:pt>
                <c:pt idx="92">
                  <c:v>534546279.96784717</c:v>
                </c:pt>
                <c:pt idx="93">
                  <c:v>534749749.85705829</c:v>
                </c:pt>
                <c:pt idx="94">
                  <c:v>534020990.55246067</c:v>
                </c:pt>
                <c:pt idx="95">
                  <c:v>534319113.2494989</c:v>
                </c:pt>
                <c:pt idx="96">
                  <c:v>535047412.77450991</c:v>
                </c:pt>
                <c:pt idx="97">
                  <c:v>535352716.0122205</c:v>
                </c:pt>
                <c:pt idx="98">
                  <c:v>535798987.11929649</c:v>
                </c:pt>
                <c:pt idx="99">
                  <c:v>534683209.32644403</c:v>
                </c:pt>
                <c:pt idx="100">
                  <c:v>534942008.79364908</c:v>
                </c:pt>
              </c:numCache>
            </c:numRef>
          </c:val>
          <c:smooth val="0"/>
          <c:extLst>
            <c:ext xmlns:c16="http://schemas.microsoft.com/office/drawing/2014/chart" uri="{C3380CC4-5D6E-409C-BE32-E72D297353CC}">
              <c16:uniqueId val="{0000005C-4F90-42A6-B9A2-43A647968390}"/>
            </c:ext>
          </c:extLst>
        </c:ser>
        <c:ser>
          <c:idx val="93"/>
          <c:order val="93"/>
          <c:spPr>
            <a:ln w="28575" cap="rnd">
              <a:solidFill>
                <a:schemeClr val="accent4">
                  <a:lumMod val="70000"/>
                  <a:lumOff val="30000"/>
                </a:schemeClr>
              </a:solidFill>
              <a:round/>
            </a:ln>
            <a:effectLst/>
          </c:spPr>
          <c:marker>
            <c:symbol val="none"/>
          </c:marker>
          <c:val>
            <c:numRef>
              <c:f>Montecarlo!$DC$10:$DC$110</c:f>
              <c:numCache>
                <c:formatCode>_ * #.##000_ ;_ * \-#.##000_ ;_ * "-"??_ ;_ @_ </c:formatCode>
                <c:ptCount val="101"/>
                <c:pt idx="0" formatCode="_(* #,##0.00_);_(* \(#,##0.00\);_(* &quot;-&quot;??_);_(@_)">
                  <c:v>529790650.02999997</c:v>
                </c:pt>
                <c:pt idx="1">
                  <c:v>529926972.80331516</c:v>
                </c:pt>
                <c:pt idx="2">
                  <c:v>530737031.86141795</c:v>
                </c:pt>
                <c:pt idx="3">
                  <c:v>530683314.40175724</c:v>
                </c:pt>
                <c:pt idx="4">
                  <c:v>530863856.7568807</c:v>
                </c:pt>
                <c:pt idx="5">
                  <c:v>530758847.38642204</c:v>
                </c:pt>
                <c:pt idx="6">
                  <c:v>530065367.99444872</c:v>
                </c:pt>
                <c:pt idx="7">
                  <c:v>530665522.9300282</c:v>
                </c:pt>
                <c:pt idx="8">
                  <c:v>531265461.52909464</c:v>
                </c:pt>
                <c:pt idx="9">
                  <c:v>530446495.58376271</c:v>
                </c:pt>
                <c:pt idx="10">
                  <c:v>529995140.22762108</c:v>
                </c:pt>
                <c:pt idx="11">
                  <c:v>529993859.46800345</c:v>
                </c:pt>
                <c:pt idx="12">
                  <c:v>528557718.09044248</c:v>
                </c:pt>
                <c:pt idx="13">
                  <c:v>527803617.83280343</c:v>
                </c:pt>
                <c:pt idx="14">
                  <c:v>527583923.207627</c:v>
                </c:pt>
                <c:pt idx="15">
                  <c:v>526848956.05531353</c:v>
                </c:pt>
                <c:pt idx="16">
                  <c:v>526256419.29867691</c:v>
                </c:pt>
                <c:pt idx="17">
                  <c:v>526552276.14236414</c:v>
                </c:pt>
                <c:pt idx="18">
                  <c:v>525352751.33100897</c:v>
                </c:pt>
                <c:pt idx="19">
                  <c:v>525111811.62130815</c:v>
                </c:pt>
                <c:pt idx="20">
                  <c:v>524340958.45948929</c:v>
                </c:pt>
                <c:pt idx="21">
                  <c:v>524847457.42689484</c:v>
                </c:pt>
                <c:pt idx="22">
                  <c:v>524766360.73858505</c:v>
                </c:pt>
                <c:pt idx="23">
                  <c:v>524552873.36717969</c:v>
                </c:pt>
                <c:pt idx="24">
                  <c:v>523891449.89079732</c:v>
                </c:pt>
                <c:pt idx="25">
                  <c:v>524061228.40852505</c:v>
                </c:pt>
                <c:pt idx="26">
                  <c:v>523787232.6262188</c:v>
                </c:pt>
                <c:pt idx="27">
                  <c:v>523142983.50133699</c:v>
                </c:pt>
                <c:pt idx="28">
                  <c:v>524397790.73028553</c:v>
                </c:pt>
                <c:pt idx="29">
                  <c:v>524260572.20201653</c:v>
                </c:pt>
                <c:pt idx="30">
                  <c:v>523384672.15018314</c:v>
                </c:pt>
                <c:pt idx="31">
                  <c:v>522852174.41450316</c:v>
                </c:pt>
                <c:pt idx="32">
                  <c:v>523055081.09559959</c:v>
                </c:pt>
                <c:pt idx="33">
                  <c:v>521749057.94206554</c:v>
                </c:pt>
                <c:pt idx="34">
                  <c:v>522514585.58572984</c:v>
                </c:pt>
                <c:pt idx="35">
                  <c:v>521393646.40991884</c:v>
                </c:pt>
                <c:pt idx="36">
                  <c:v>521002350.20309097</c:v>
                </c:pt>
                <c:pt idx="37">
                  <c:v>521206112.73336279</c:v>
                </c:pt>
                <c:pt idx="38">
                  <c:v>520943341.69771612</c:v>
                </c:pt>
                <c:pt idx="39">
                  <c:v>521032304.98908854</c:v>
                </c:pt>
                <c:pt idx="40">
                  <c:v>521737887.91687149</c:v>
                </c:pt>
                <c:pt idx="41">
                  <c:v>522175504.46298796</c:v>
                </c:pt>
                <c:pt idx="42">
                  <c:v>522647600.29294068</c:v>
                </c:pt>
                <c:pt idx="43">
                  <c:v>523094705.47744626</c:v>
                </c:pt>
                <c:pt idx="44">
                  <c:v>523180684.22449958</c:v>
                </c:pt>
                <c:pt idx="45">
                  <c:v>521827512.9065221</c:v>
                </c:pt>
                <c:pt idx="46">
                  <c:v>521613933.66890645</c:v>
                </c:pt>
                <c:pt idx="47">
                  <c:v>521196522.71574378</c:v>
                </c:pt>
                <c:pt idx="48">
                  <c:v>520723568.55610359</c:v>
                </c:pt>
                <c:pt idx="49">
                  <c:v>520105266.95689297</c:v>
                </c:pt>
                <c:pt idx="50">
                  <c:v>520398285.07364857</c:v>
                </c:pt>
                <c:pt idx="51">
                  <c:v>521449101.07173306</c:v>
                </c:pt>
                <c:pt idx="52">
                  <c:v>521548642.19268304</c:v>
                </c:pt>
                <c:pt idx="53">
                  <c:v>521003280.21699041</c:v>
                </c:pt>
                <c:pt idx="54">
                  <c:v>521639911.69688034</c:v>
                </c:pt>
                <c:pt idx="55">
                  <c:v>522079193.75345379</c:v>
                </c:pt>
                <c:pt idx="56">
                  <c:v>523120578.61673349</c:v>
                </c:pt>
                <c:pt idx="57">
                  <c:v>521613120.0718472</c:v>
                </c:pt>
                <c:pt idx="58">
                  <c:v>521085308.28189498</c:v>
                </c:pt>
                <c:pt idx="59">
                  <c:v>521904034.63155001</c:v>
                </c:pt>
                <c:pt idx="60">
                  <c:v>522058882.61924607</c:v>
                </c:pt>
                <c:pt idx="61">
                  <c:v>521023290.41786402</c:v>
                </c:pt>
                <c:pt idx="62">
                  <c:v>521451973.69822574</c:v>
                </c:pt>
                <c:pt idx="63">
                  <c:v>521035345.7622925</c:v>
                </c:pt>
                <c:pt idx="64">
                  <c:v>521933566.87945747</c:v>
                </c:pt>
                <c:pt idx="65">
                  <c:v>522422745.52804959</c:v>
                </c:pt>
                <c:pt idx="66">
                  <c:v>522959050.74219239</c:v>
                </c:pt>
                <c:pt idx="67">
                  <c:v>522830640.90394872</c:v>
                </c:pt>
                <c:pt idx="68">
                  <c:v>523709230.50529367</c:v>
                </c:pt>
                <c:pt idx="69">
                  <c:v>523798916.10103089</c:v>
                </c:pt>
                <c:pt idx="70">
                  <c:v>523111137.388219</c:v>
                </c:pt>
                <c:pt idx="71">
                  <c:v>522828906.56368792</c:v>
                </c:pt>
                <c:pt idx="72">
                  <c:v>522592552.04973239</c:v>
                </c:pt>
                <c:pt idx="73">
                  <c:v>522581685.63277549</c:v>
                </c:pt>
                <c:pt idx="74">
                  <c:v>523070817.74588948</c:v>
                </c:pt>
                <c:pt idx="75">
                  <c:v>522810252.48025846</c:v>
                </c:pt>
                <c:pt idx="76">
                  <c:v>522758242.96348608</c:v>
                </c:pt>
                <c:pt idx="77">
                  <c:v>523970418.94242561</c:v>
                </c:pt>
                <c:pt idx="78">
                  <c:v>523177914.14966011</c:v>
                </c:pt>
                <c:pt idx="79">
                  <c:v>523094162.42725503</c:v>
                </c:pt>
                <c:pt idx="80">
                  <c:v>523431940.32154393</c:v>
                </c:pt>
                <c:pt idx="81">
                  <c:v>523740163.27271146</c:v>
                </c:pt>
                <c:pt idx="82">
                  <c:v>523331578.86042982</c:v>
                </c:pt>
                <c:pt idx="83">
                  <c:v>523327378.18485385</c:v>
                </c:pt>
                <c:pt idx="84">
                  <c:v>524073213.3328529</c:v>
                </c:pt>
                <c:pt idx="85">
                  <c:v>523344439.69482386</c:v>
                </c:pt>
                <c:pt idx="86">
                  <c:v>522903375.7527445</c:v>
                </c:pt>
                <c:pt idx="87">
                  <c:v>522956283.86074162</c:v>
                </c:pt>
                <c:pt idx="88">
                  <c:v>522039533.55170208</c:v>
                </c:pt>
                <c:pt idx="89">
                  <c:v>522341292.19583589</c:v>
                </c:pt>
                <c:pt idx="90">
                  <c:v>523692740.49232</c:v>
                </c:pt>
                <c:pt idx="91">
                  <c:v>524697859.2827217</c:v>
                </c:pt>
                <c:pt idx="92">
                  <c:v>524512731.38724339</c:v>
                </c:pt>
                <c:pt idx="93">
                  <c:v>524556977.52696103</c:v>
                </c:pt>
                <c:pt idx="94">
                  <c:v>524827128.11994696</c:v>
                </c:pt>
                <c:pt idx="95">
                  <c:v>524181174.72807086</c:v>
                </c:pt>
                <c:pt idx="96">
                  <c:v>524539047.64931685</c:v>
                </c:pt>
                <c:pt idx="97">
                  <c:v>524942127.75917929</c:v>
                </c:pt>
                <c:pt idx="98">
                  <c:v>525229084.22149616</c:v>
                </c:pt>
                <c:pt idx="99">
                  <c:v>524997588.63700271</c:v>
                </c:pt>
                <c:pt idx="100">
                  <c:v>524696563.05659634</c:v>
                </c:pt>
              </c:numCache>
            </c:numRef>
          </c:val>
          <c:smooth val="0"/>
          <c:extLst>
            <c:ext xmlns:c16="http://schemas.microsoft.com/office/drawing/2014/chart" uri="{C3380CC4-5D6E-409C-BE32-E72D297353CC}">
              <c16:uniqueId val="{0000005D-4F90-42A6-B9A2-43A647968390}"/>
            </c:ext>
          </c:extLst>
        </c:ser>
        <c:ser>
          <c:idx val="94"/>
          <c:order val="94"/>
          <c:spPr>
            <a:ln w="28575" cap="rnd">
              <a:solidFill>
                <a:schemeClr val="accent5">
                  <a:lumMod val="70000"/>
                  <a:lumOff val="30000"/>
                </a:schemeClr>
              </a:solidFill>
              <a:round/>
            </a:ln>
            <a:effectLst/>
          </c:spPr>
          <c:marker>
            <c:symbol val="none"/>
          </c:marker>
          <c:val>
            <c:numRef>
              <c:f>Montecarlo!$DD$10:$DD$110</c:f>
              <c:numCache>
                <c:formatCode>_ * #.##000_ ;_ * \-#.##000_ ;_ * "-"??_ ;_ @_ </c:formatCode>
                <c:ptCount val="101"/>
                <c:pt idx="0" formatCode="_(* #,##0.00_);_(* \(#,##0.00\);_(* &quot;-&quot;??_);_(@_)">
                  <c:v>529790650.02999997</c:v>
                </c:pt>
                <c:pt idx="1">
                  <c:v>529529883.02534378</c:v>
                </c:pt>
                <c:pt idx="2">
                  <c:v>529310362.05217838</c:v>
                </c:pt>
                <c:pt idx="3">
                  <c:v>530294641.74263787</c:v>
                </c:pt>
                <c:pt idx="4">
                  <c:v>530027971.45246595</c:v>
                </c:pt>
                <c:pt idx="5">
                  <c:v>530189145.98418117</c:v>
                </c:pt>
                <c:pt idx="6">
                  <c:v>530646843.82061797</c:v>
                </c:pt>
                <c:pt idx="7">
                  <c:v>530876033.27026838</c:v>
                </c:pt>
                <c:pt idx="8">
                  <c:v>530663935.50521338</c:v>
                </c:pt>
                <c:pt idx="9">
                  <c:v>530718356.24523556</c:v>
                </c:pt>
                <c:pt idx="10">
                  <c:v>531121608.70044559</c:v>
                </c:pt>
                <c:pt idx="11">
                  <c:v>530620875.5584681</c:v>
                </c:pt>
                <c:pt idx="12">
                  <c:v>530572271.64761627</c:v>
                </c:pt>
                <c:pt idx="13">
                  <c:v>530243398.08047551</c:v>
                </c:pt>
                <c:pt idx="14">
                  <c:v>530664200.16455829</c:v>
                </c:pt>
                <c:pt idx="15">
                  <c:v>531536193.65844697</c:v>
                </c:pt>
                <c:pt idx="16">
                  <c:v>532694808.7704342</c:v>
                </c:pt>
                <c:pt idx="17">
                  <c:v>533102857.40203595</c:v>
                </c:pt>
                <c:pt idx="18">
                  <c:v>532936469.99938393</c:v>
                </c:pt>
                <c:pt idx="19">
                  <c:v>533005518.15022272</c:v>
                </c:pt>
                <c:pt idx="20">
                  <c:v>533309496.97205591</c:v>
                </c:pt>
                <c:pt idx="21">
                  <c:v>531693612.82277215</c:v>
                </c:pt>
                <c:pt idx="22">
                  <c:v>532201117.46171319</c:v>
                </c:pt>
                <c:pt idx="23">
                  <c:v>532124487.651474</c:v>
                </c:pt>
                <c:pt idx="24">
                  <c:v>531963826.88400817</c:v>
                </c:pt>
                <c:pt idx="25">
                  <c:v>531635555.9378283</c:v>
                </c:pt>
                <c:pt idx="26">
                  <c:v>530812675.23269784</c:v>
                </c:pt>
                <c:pt idx="27">
                  <c:v>529828347.72458923</c:v>
                </c:pt>
                <c:pt idx="28">
                  <c:v>529688711.62621766</c:v>
                </c:pt>
                <c:pt idx="29">
                  <c:v>529975586.98922837</c:v>
                </c:pt>
                <c:pt idx="30">
                  <c:v>530215775.44939601</c:v>
                </c:pt>
                <c:pt idx="31">
                  <c:v>529085355.20353669</c:v>
                </c:pt>
                <c:pt idx="32">
                  <c:v>528885243.84475034</c:v>
                </c:pt>
                <c:pt idx="33">
                  <c:v>529023815.15179408</c:v>
                </c:pt>
                <c:pt idx="34">
                  <c:v>529130982.62287837</c:v>
                </c:pt>
                <c:pt idx="35">
                  <c:v>529302241.02803212</c:v>
                </c:pt>
                <c:pt idx="36">
                  <c:v>528899180.6232565</c:v>
                </c:pt>
                <c:pt idx="37">
                  <c:v>529845815.87616664</c:v>
                </c:pt>
                <c:pt idx="38">
                  <c:v>529614436.58462864</c:v>
                </c:pt>
                <c:pt idx="39">
                  <c:v>528879866.10322148</c:v>
                </c:pt>
                <c:pt idx="40">
                  <c:v>527231556.41337508</c:v>
                </c:pt>
                <c:pt idx="41">
                  <c:v>526037726.21715081</c:v>
                </c:pt>
                <c:pt idx="42">
                  <c:v>527114444.30033201</c:v>
                </c:pt>
                <c:pt idx="43">
                  <c:v>526526299.48660398</c:v>
                </c:pt>
                <c:pt idx="44">
                  <c:v>527525939.74712777</c:v>
                </c:pt>
                <c:pt idx="45">
                  <c:v>527218364.73789561</c:v>
                </c:pt>
                <c:pt idx="46">
                  <c:v>528106418.15539438</c:v>
                </c:pt>
                <c:pt idx="47">
                  <c:v>528663224.96332228</c:v>
                </c:pt>
                <c:pt idx="48">
                  <c:v>528745473.91569841</c:v>
                </c:pt>
                <c:pt idx="49">
                  <c:v>529015321.45399928</c:v>
                </c:pt>
                <c:pt idx="50">
                  <c:v>529756734.38921422</c:v>
                </c:pt>
                <c:pt idx="51">
                  <c:v>529915923.80921286</c:v>
                </c:pt>
                <c:pt idx="52">
                  <c:v>529802883.18525577</c:v>
                </c:pt>
                <c:pt idx="53">
                  <c:v>529962040.58851784</c:v>
                </c:pt>
                <c:pt idx="54">
                  <c:v>529552046.93305886</c:v>
                </c:pt>
                <c:pt idx="55">
                  <c:v>530760992.60153216</c:v>
                </c:pt>
                <c:pt idx="56">
                  <c:v>530678430.06595784</c:v>
                </c:pt>
                <c:pt idx="57">
                  <c:v>530784019.57268697</c:v>
                </c:pt>
                <c:pt idx="58">
                  <c:v>530495564.1980502</c:v>
                </c:pt>
                <c:pt idx="59">
                  <c:v>530406540.13284326</c:v>
                </c:pt>
                <c:pt idx="60">
                  <c:v>531143190.2244463</c:v>
                </c:pt>
                <c:pt idx="61">
                  <c:v>532477299.16447645</c:v>
                </c:pt>
                <c:pt idx="62">
                  <c:v>531609162.84423</c:v>
                </c:pt>
                <c:pt idx="63">
                  <c:v>532759077.67008126</c:v>
                </c:pt>
                <c:pt idx="64">
                  <c:v>531217538.79786897</c:v>
                </c:pt>
                <c:pt idx="65">
                  <c:v>531224850.44906557</c:v>
                </c:pt>
                <c:pt idx="66">
                  <c:v>531201409.23666137</c:v>
                </c:pt>
                <c:pt idx="67">
                  <c:v>531950719.3622123</c:v>
                </c:pt>
                <c:pt idx="68">
                  <c:v>532264517.03068131</c:v>
                </c:pt>
                <c:pt idx="69">
                  <c:v>532229153.84558904</c:v>
                </c:pt>
                <c:pt idx="70">
                  <c:v>532388232.15568113</c:v>
                </c:pt>
                <c:pt idx="71">
                  <c:v>532044698.52128565</c:v>
                </c:pt>
                <c:pt idx="72">
                  <c:v>532360916.48160338</c:v>
                </c:pt>
                <c:pt idx="73">
                  <c:v>531148661.72728097</c:v>
                </c:pt>
                <c:pt idx="74">
                  <c:v>530454875.05859363</c:v>
                </c:pt>
                <c:pt idx="75">
                  <c:v>530892877.4862926</c:v>
                </c:pt>
                <c:pt idx="76">
                  <c:v>530159309.5294888</c:v>
                </c:pt>
                <c:pt idx="77">
                  <c:v>530912521.19923848</c:v>
                </c:pt>
                <c:pt idx="78">
                  <c:v>531222069.0319438</c:v>
                </c:pt>
                <c:pt idx="79">
                  <c:v>532251160.60917258</c:v>
                </c:pt>
                <c:pt idx="80">
                  <c:v>531784070.84455353</c:v>
                </c:pt>
                <c:pt idx="81">
                  <c:v>532321624.64832807</c:v>
                </c:pt>
                <c:pt idx="82">
                  <c:v>532011266.34788948</c:v>
                </c:pt>
                <c:pt idx="83">
                  <c:v>531322232.53954148</c:v>
                </c:pt>
                <c:pt idx="84">
                  <c:v>531983125.38816947</c:v>
                </c:pt>
                <c:pt idx="85">
                  <c:v>533024628.67896324</c:v>
                </c:pt>
                <c:pt idx="86">
                  <c:v>533597583.60935563</c:v>
                </c:pt>
                <c:pt idx="87">
                  <c:v>534342959.80923605</c:v>
                </c:pt>
                <c:pt idx="88">
                  <c:v>534874002.68225712</c:v>
                </c:pt>
                <c:pt idx="89">
                  <c:v>534249857.48372936</c:v>
                </c:pt>
                <c:pt idx="90">
                  <c:v>534457307.34753472</c:v>
                </c:pt>
                <c:pt idx="91">
                  <c:v>534188390.45518953</c:v>
                </c:pt>
                <c:pt idx="92">
                  <c:v>532581041.46030873</c:v>
                </c:pt>
                <c:pt idx="93">
                  <c:v>533257637.63834584</c:v>
                </c:pt>
                <c:pt idx="94">
                  <c:v>533014681.06537926</c:v>
                </c:pt>
                <c:pt idx="95">
                  <c:v>532454067.30947542</c:v>
                </c:pt>
                <c:pt idx="96">
                  <c:v>532562782.77197623</c:v>
                </c:pt>
                <c:pt idx="97">
                  <c:v>533532046.46044856</c:v>
                </c:pt>
                <c:pt idx="98">
                  <c:v>533306003.62428254</c:v>
                </c:pt>
                <c:pt idx="99">
                  <c:v>532859424.02415663</c:v>
                </c:pt>
                <c:pt idx="100">
                  <c:v>532423002.91018826</c:v>
                </c:pt>
              </c:numCache>
            </c:numRef>
          </c:val>
          <c:smooth val="0"/>
          <c:extLst>
            <c:ext xmlns:c16="http://schemas.microsoft.com/office/drawing/2014/chart" uri="{C3380CC4-5D6E-409C-BE32-E72D297353CC}">
              <c16:uniqueId val="{0000005E-4F90-42A6-B9A2-43A647968390}"/>
            </c:ext>
          </c:extLst>
        </c:ser>
        <c:ser>
          <c:idx val="95"/>
          <c:order val="95"/>
          <c:spPr>
            <a:ln w="28575" cap="rnd">
              <a:solidFill>
                <a:schemeClr val="accent6">
                  <a:lumMod val="70000"/>
                  <a:lumOff val="30000"/>
                </a:schemeClr>
              </a:solidFill>
              <a:round/>
            </a:ln>
            <a:effectLst/>
          </c:spPr>
          <c:marker>
            <c:symbol val="none"/>
          </c:marker>
          <c:val>
            <c:numRef>
              <c:f>Montecarlo!$DE$10:$DE$110</c:f>
              <c:numCache>
                <c:formatCode>_ * #.##000_ ;_ * \-#.##000_ ;_ * "-"??_ ;_ @_ </c:formatCode>
                <c:ptCount val="101"/>
                <c:pt idx="0" formatCode="_(* #,##0.00_);_(* \(#,##0.00\);_(* &quot;-&quot;??_);_(@_)">
                  <c:v>529790650.02999997</c:v>
                </c:pt>
                <c:pt idx="1">
                  <c:v>529114043.79504776</c:v>
                </c:pt>
                <c:pt idx="2">
                  <c:v>528307760.79172885</c:v>
                </c:pt>
                <c:pt idx="3">
                  <c:v>528631631.10161132</c:v>
                </c:pt>
                <c:pt idx="4">
                  <c:v>529106155.03047937</c:v>
                </c:pt>
                <c:pt idx="5">
                  <c:v>529577036.3561908</c:v>
                </c:pt>
                <c:pt idx="6">
                  <c:v>529840642.56694144</c:v>
                </c:pt>
                <c:pt idx="7">
                  <c:v>530024018.15195048</c:v>
                </c:pt>
                <c:pt idx="8">
                  <c:v>529468720.55608398</c:v>
                </c:pt>
                <c:pt idx="9">
                  <c:v>529534486.13599837</c:v>
                </c:pt>
                <c:pt idx="10">
                  <c:v>529735747.38164055</c:v>
                </c:pt>
                <c:pt idx="11">
                  <c:v>530550532.27348506</c:v>
                </c:pt>
                <c:pt idx="12">
                  <c:v>531667465.98619425</c:v>
                </c:pt>
                <c:pt idx="13">
                  <c:v>532173881.07274574</c:v>
                </c:pt>
                <c:pt idx="14">
                  <c:v>532896969.37012464</c:v>
                </c:pt>
                <c:pt idx="15">
                  <c:v>532408905.91864824</c:v>
                </c:pt>
                <c:pt idx="16">
                  <c:v>532114679.56316507</c:v>
                </c:pt>
                <c:pt idx="17">
                  <c:v>532217276.86507469</c:v>
                </c:pt>
                <c:pt idx="18">
                  <c:v>531720348.61852056</c:v>
                </c:pt>
                <c:pt idx="19">
                  <c:v>532289910.16962922</c:v>
                </c:pt>
                <c:pt idx="20">
                  <c:v>531867813.88800865</c:v>
                </c:pt>
                <c:pt idx="21">
                  <c:v>532450716.21159554</c:v>
                </c:pt>
                <c:pt idx="22">
                  <c:v>532359034.96179897</c:v>
                </c:pt>
                <c:pt idx="23">
                  <c:v>533318517.35991216</c:v>
                </c:pt>
                <c:pt idx="24">
                  <c:v>532902520.83079123</c:v>
                </c:pt>
                <c:pt idx="25">
                  <c:v>532514391.94481575</c:v>
                </c:pt>
                <c:pt idx="26">
                  <c:v>532271594.28242111</c:v>
                </c:pt>
                <c:pt idx="27">
                  <c:v>532365164.95502275</c:v>
                </c:pt>
                <c:pt idx="28">
                  <c:v>532086701.10064274</c:v>
                </c:pt>
                <c:pt idx="29">
                  <c:v>533219716.92396438</c:v>
                </c:pt>
                <c:pt idx="30">
                  <c:v>533219308.75864613</c:v>
                </c:pt>
                <c:pt idx="31">
                  <c:v>533334434.8174293</c:v>
                </c:pt>
                <c:pt idx="32">
                  <c:v>532982041.87549704</c:v>
                </c:pt>
                <c:pt idx="33">
                  <c:v>532793853.98418146</c:v>
                </c:pt>
                <c:pt idx="34">
                  <c:v>532245247.89873636</c:v>
                </c:pt>
                <c:pt idx="35">
                  <c:v>530862463.72386032</c:v>
                </c:pt>
                <c:pt idx="36">
                  <c:v>530827562.23316413</c:v>
                </c:pt>
                <c:pt idx="37">
                  <c:v>530514295.97523463</c:v>
                </c:pt>
                <c:pt idx="38">
                  <c:v>531459044.95586008</c:v>
                </c:pt>
                <c:pt idx="39">
                  <c:v>531596222.16002887</c:v>
                </c:pt>
                <c:pt idx="40">
                  <c:v>530926840.15340769</c:v>
                </c:pt>
                <c:pt idx="41">
                  <c:v>529714037.82272291</c:v>
                </c:pt>
                <c:pt idx="42">
                  <c:v>530740961.29466438</c:v>
                </c:pt>
                <c:pt idx="43">
                  <c:v>530015014.36561358</c:v>
                </c:pt>
                <c:pt idx="44">
                  <c:v>529904723.60463458</c:v>
                </c:pt>
                <c:pt idx="45">
                  <c:v>530706072.65234601</c:v>
                </c:pt>
                <c:pt idx="46">
                  <c:v>531200873.0991326</c:v>
                </c:pt>
                <c:pt idx="47">
                  <c:v>532002147.97239625</c:v>
                </c:pt>
                <c:pt idx="48">
                  <c:v>531696031.91472012</c:v>
                </c:pt>
                <c:pt idx="49">
                  <c:v>532005295.11313987</c:v>
                </c:pt>
                <c:pt idx="50">
                  <c:v>531318716.40129727</c:v>
                </c:pt>
                <c:pt idx="51">
                  <c:v>531132425.50370741</c:v>
                </c:pt>
                <c:pt idx="52">
                  <c:v>530770384.54342729</c:v>
                </c:pt>
                <c:pt idx="53">
                  <c:v>530544199.4876799</c:v>
                </c:pt>
                <c:pt idx="54">
                  <c:v>531201655.61909622</c:v>
                </c:pt>
                <c:pt idx="55">
                  <c:v>531126822.25263929</c:v>
                </c:pt>
                <c:pt idx="56">
                  <c:v>530750934.78135544</c:v>
                </c:pt>
                <c:pt idx="57">
                  <c:v>530403118.71239227</c:v>
                </c:pt>
                <c:pt idx="58">
                  <c:v>529884516.39320058</c:v>
                </c:pt>
                <c:pt idx="59">
                  <c:v>529697901.8311522</c:v>
                </c:pt>
                <c:pt idx="60">
                  <c:v>528079816.1057533</c:v>
                </c:pt>
                <c:pt idx="61">
                  <c:v>528392743.13960803</c:v>
                </c:pt>
                <c:pt idx="62">
                  <c:v>528369247.29486519</c:v>
                </c:pt>
                <c:pt idx="63">
                  <c:v>528417740.33540404</c:v>
                </c:pt>
                <c:pt idx="64">
                  <c:v>528636407.51931661</c:v>
                </c:pt>
                <c:pt idx="65">
                  <c:v>528297697.18175089</c:v>
                </c:pt>
                <c:pt idx="66">
                  <c:v>528959206.20673698</c:v>
                </c:pt>
                <c:pt idx="67">
                  <c:v>529590582.80840623</c:v>
                </c:pt>
                <c:pt idx="68">
                  <c:v>529140403.40621024</c:v>
                </c:pt>
                <c:pt idx="69">
                  <c:v>529176423.60385638</c:v>
                </c:pt>
                <c:pt idx="70">
                  <c:v>529655575.79160386</c:v>
                </c:pt>
                <c:pt idx="71">
                  <c:v>528866606.45251524</c:v>
                </c:pt>
                <c:pt idx="72">
                  <c:v>529371451.38996029</c:v>
                </c:pt>
                <c:pt idx="73">
                  <c:v>528672655.38530988</c:v>
                </c:pt>
                <c:pt idx="74">
                  <c:v>528620504.40937895</c:v>
                </c:pt>
                <c:pt idx="75">
                  <c:v>528633046.05188626</c:v>
                </c:pt>
                <c:pt idx="76">
                  <c:v>527723212.64320606</c:v>
                </c:pt>
                <c:pt idx="77">
                  <c:v>527735309.30922377</c:v>
                </c:pt>
                <c:pt idx="78">
                  <c:v>528296747.03882664</c:v>
                </c:pt>
                <c:pt idx="79">
                  <c:v>526638461.46045882</c:v>
                </c:pt>
                <c:pt idx="80">
                  <c:v>525613283.18259108</c:v>
                </c:pt>
                <c:pt idx="81">
                  <c:v>525521746.43872458</c:v>
                </c:pt>
                <c:pt idx="82">
                  <c:v>526222638.58599395</c:v>
                </c:pt>
                <c:pt idx="83">
                  <c:v>525404997.86199659</c:v>
                </c:pt>
                <c:pt idx="84">
                  <c:v>525619984.91869617</c:v>
                </c:pt>
                <c:pt idx="85">
                  <c:v>525544821.52149349</c:v>
                </c:pt>
                <c:pt idx="86">
                  <c:v>524029549.59546357</c:v>
                </c:pt>
                <c:pt idx="87">
                  <c:v>524814800.58551532</c:v>
                </c:pt>
                <c:pt idx="88">
                  <c:v>523943221.54719055</c:v>
                </c:pt>
                <c:pt idx="89">
                  <c:v>524304394.00928628</c:v>
                </c:pt>
                <c:pt idx="90">
                  <c:v>524717676.75734258</c:v>
                </c:pt>
                <c:pt idx="91">
                  <c:v>525237796.79484981</c:v>
                </c:pt>
                <c:pt idx="92">
                  <c:v>525095764.68810135</c:v>
                </c:pt>
                <c:pt idx="93">
                  <c:v>524671400.33561718</c:v>
                </c:pt>
                <c:pt idx="94">
                  <c:v>525353553.50575197</c:v>
                </c:pt>
                <c:pt idx="95">
                  <c:v>525667790.0432179</c:v>
                </c:pt>
                <c:pt idx="96">
                  <c:v>524779233.7260536</c:v>
                </c:pt>
                <c:pt idx="97">
                  <c:v>524176000.34653193</c:v>
                </c:pt>
                <c:pt idx="98">
                  <c:v>524488070.9524166</c:v>
                </c:pt>
                <c:pt idx="99">
                  <c:v>524538596.02712256</c:v>
                </c:pt>
                <c:pt idx="100">
                  <c:v>523325067.00750685</c:v>
                </c:pt>
              </c:numCache>
            </c:numRef>
          </c:val>
          <c:smooth val="0"/>
          <c:extLst>
            <c:ext xmlns:c16="http://schemas.microsoft.com/office/drawing/2014/chart" uri="{C3380CC4-5D6E-409C-BE32-E72D297353CC}">
              <c16:uniqueId val="{0000005F-4F90-42A6-B9A2-43A647968390}"/>
            </c:ext>
          </c:extLst>
        </c:ser>
        <c:ser>
          <c:idx val="96"/>
          <c:order val="96"/>
          <c:spPr>
            <a:ln w="28575" cap="rnd">
              <a:solidFill>
                <a:schemeClr val="accent1">
                  <a:lumMod val="70000"/>
                </a:schemeClr>
              </a:solidFill>
              <a:round/>
            </a:ln>
            <a:effectLst/>
          </c:spPr>
          <c:marker>
            <c:symbol val="none"/>
          </c:marker>
          <c:val>
            <c:numRef>
              <c:f>Montecarlo!$DF$10:$DF$110</c:f>
              <c:numCache>
                <c:formatCode>_ * #.##000_ ;_ * \-#.##000_ ;_ * "-"??_ ;_ @_ </c:formatCode>
                <c:ptCount val="101"/>
                <c:pt idx="0" formatCode="_(* #,##0.00_);_(* \(#,##0.00\);_(* &quot;-&quot;??_);_(@_)">
                  <c:v>529790650.02999997</c:v>
                </c:pt>
                <c:pt idx="1">
                  <c:v>530187791.6687597</c:v>
                </c:pt>
                <c:pt idx="2">
                  <c:v>529695169.33528996</c:v>
                </c:pt>
                <c:pt idx="3">
                  <c:v>527673280.8368063</c:v>
                </c:pt>
                <c:pt idx="4">
                  <c:v>527829038.5050351</c:v>
                </c:pt>
                <c:pt idx="5">
                  <c:v>527576949.99075365</c:v>
                </c:pt>
                <c:pt idx="6">
                  <c:v>526374565.89859074</c:v>
                </c:pt>
                <c:pt idx="7">
                  <c:v>526291210.65079528</c:v>
                </c:pt>
                <c:pt idx="8">
                  <c:v>526476516.44746792</c:v>
                </c:pt>
                <c:pt idx="9">
                  <c:v>526768366.24784446</c:v>
                </c:pt>
                <c:pt idx="10">
                  <c:v>526573787.75799924</c:v>
                </c:pt>
                <c:pt idx="11">
                  <c:v>526029085.5411675</c:v>
                </c:pt>
                <c:pt idx="12">
                  <c:v>526336369.70770562</c:v>
                </c:pt>
                <c:pt idx="13">
                  <c:v>525765330.7774834</c:v>
                </c:pt>
                <c:pt idx="14">
                  <c:v>525296523.84615713</c:v>
                </c:pt>
                <c:pt idx="15">
                  <c:v>524920577.04302877</c:v>
                </c:pt>
                <c:pt idx="16">
                  <c:v>525822137.6107946</c:v>
                </c:pt>
                <c:pt idx="17">
                  <c:v>525963892.04731554</c:v>
                </c:pt>
                <c:pt idx="18">
                  <c:v>526109693.99092895</c:v>
                </c:pt>
                <c:pt idx="19">
                  <c:v>527208423.54774326</c:v>
                </c:pt>
                <c:pt idx="20">
                  <c:v>527714057.27440035</c:v>
                </c:pt>
                <c:pt idx="21">
                  <c:v>527874780.17946368</c:v>
                </c:pt>
                <c:pt idx="22">
                  <c:v>528480022.62597793</c:v>
                </c:pt>
                <c:pt idx="23">
                  <c:v>528066249.80347162</c:v>
                </c:pt>
                <c:pt idx="24">
                  <c:v>529733494.73574418</c:v>
                </c:pt>
                <c:pt idx="25">
                  <c:v>530751900.33902866</c:v>
                </c:pt>
                <c:pt idx="26">
                  <c:v>530302370.64530146</c:v>
                </c:pt>
                <c:pt idx="27">
                  <c:v>529784011.90937066</c:v>
                </c:pt>
                <c:pt idx="28">
                  <c:v>530708755.28880244</c:v>
                </c:pt>
                <c:pt idx="29">
                  <c:v>530566691.42435187</c:v>
                </c:pt>
                <c:pt idx="30">
                  <c:v>530534367.29263777</c:v>
                </c:pt>
                <c:pt idx="31">
                  <c:v>530756016.79171938</c:v>
                </c:pt>
                <c:pt idx="32">
                  <c:v>531400802.40555757</c:v>
                </c:pt>
                <c:pt idx="33">
                  <c:v>532835990.8490172</c:v>
                </c:pt>
                <c:pt idx="34">
                  <c:v>532114432.6654135</c:v>
                </c:pt>
                <c:pt idx="35">
                  <c:v>531331958.63780808</c:v>
                </c:pt>
                <c:pt idx="36">
                  <c:v>531250125.87660265</c:v>
                </c:pt>
                <c:pt idx="37">
                  <c:v>530957481.36085105</c:v>
                </c:pt>
                <c:pt idx="38">
                  <c:v>532290149.7158826</c:v>
                </c:pt>
                <c:pt idx="39">
                  <c:v>532778683.35514855</c:v>
                </c:pt>
                <c:pt idx="40">
                  <c:v>532417228.14673918</c:v>
                </c:pt>
                <c:pt idx="41">
                  <c:v>532989131.45064044</c:v>
                </c:pt>
                <c:pt idx="42">
                  <c:v>533034102.01630253</c:v>
                </c:pt>
                <c:pt idx="43">
                  <c:v>533866894.4350661</c:v>
                </c:pt>
                <c:pt idx="44">
                  <c:v>534253694.92241585</c:v>
                </c:pt>
                <c:pt idx="45">
                  <c:v>534007301.75515288</c:v>
                </c:pt>
                <c:pt idx="46">
                  <c:v>532767782.13647062</c:v>
                </c:pt>
                <c:pt idx="47">
                  <c:v>533608989.63783991</c:v>
                </c:pt>
                <c:pt idx="48">
                  <c:v>533782770.96063167</c:v>
                </c:pt>
                <c:pt idx="49">
                  <c:v>534778581.39080632</c:v>
                </c:pt>
                <c:pt idx="50">
                  <c:v>534235762.65322363</c:v>
                </c:pt>
                <c:pt idx="51">
                  <c:v>533734160.95012528</c:v>
                </c:pt>
                <c:pt idx="52">
                  <c:v>533159825.75431824</c:v>
                </c:pt>
                <c:pt idx="53">
                  <c:v>532483740.74708241</c:v>
                </c:pt>
                <c:pt idx="54">
                  <c:v>531702196.38427049</c:v>
                </c:pt>
                <c:pt idx="55">
                  <c:v>532592582.63176513</c:v>
                </c:pt>
                <c:pt idx="56">
                  <c:v>532939326.73381215</c:v>
                </c:pt>
                <c:pt idx="57">
                  <c:v>532675485.12486631</c:v>
                </c:pt>
                <c:pt idx="58">
                  <c:v>532684193.24417889</c:v>
                </c:pt>
                <c:pt idx="59">
                  <c:v>533150206.13962221</c:v>
                </c:pt>
                <c:pt idx="60">
                  <c:v>533744945.07960409</c:v>
                </c:pt>
                <c:pt idx="61">
                  <c:v>533886506.64731956</c:v>
                </c:pt>
                <c:pt idx="62">
                  <c:v>533593277.98343372</c:v>
                </c:pt>
                <c:pt idx="63">
                  <c:v>532643865.34908837</c:v>
                </c:pt>
                <c:pt idx="64">
                  <c:v>532346694.16115582</c:v>
                </c:pt>
                <c:pt idx="65">
                  <c:v>532037461.48314971</c:v>
                </c:pt>
                <c:pt idx="66">
                  <c:v>531936469.57403994</c:v>
                </c:pt>
                <c:pt idx="67">
                  <c:v>531862788.98231012</c:v>
                </c:pt>
                <c:pt idx="68">
                  <c:v>531530920.34885222</c:v>
                </c:pt>
                <c:pt idx="69">
                  <c:v>531437667.49450016</c:v>
                </c:pt>
                <c:pt idx="70">
                  <c:v>531788310.32213289</c:v>
                </c:pt>
                <c:pt idx="71">
                  <c:v>531977732.38790685</c:v>
                </c:pt>
                <c:pt idx="72">
                  <c:v>532333187.94915432</c:v>
                </c:pt>
                <c:pt idx="73">
                  <c:v>532771703.40508157</c:v>
                </c:pt>
                <c:pt idx="74">
                  <c:v>533396256.07042867</c:v>
                </c:pt>
                <c:pt idx="75">
                  <c:v>533824944.84463418</c:v>
                </c:pt>
                <c:pt idx="76">
                  <c:v>533895478.03514826</c:v>
                </c:pt>
                <c:pt idx="77">
                  <c:v>534168815.55257481</c:v>
                </c:pt>
                <c:pt idx="78">
                  <c:v>534144888.88638133</c:v>
                </c:pt>
                <c:pt idx="79">
                  <c:v>533470338.90415817</c:v>
                </c:pt>
                <c:pt idx="80">
                  <c:v>533961496.10282701</c:v>
                </c:pt>
                <c:pt idx="81">
                  <c:v>534754438.08170652</c:v>
                </c:pt>
                <c:pt idx="82">
                  <c:v>534938857.08942991</c:v>
                </c:pt>
                <c:pt idx="83">
                  <c:v>534780300.59384525</c:v>
                </c:pt>
                <c:pt idx="84">
                  <c:v>534880183.18459916</c:v>
                </c:pt>
                <c:pt idx="85">
                  <c:v>535057924.00803375</c:v>
                </c:pt>
                <c:pt idx="86">
                  <c:v>534846252.03156668</c:v>
                </c:pt>
                <c:pt idx="87">
                  <c:v>535079494.49043411</c:v>
                </c:pt>
                <c:pt idx="88">
                  <c:v>535382519.69229597</c:v>
                </c:pt>
                <c:pt idx="89">
                  <c:v>536172947.06536818</c:v>
                </c:pt>
                <c:pt idx="90">
                  <c:v>535238619.82506788</c:v>
                </c:pt>
                <c:pt idx="91">
                  <c:v>535336360.53535455</c:v>
                </c:pt>
                <c:pt idx="92">
                  <c:v>535095689.99937528</c:v>
                </c:pt>
                <c:pt idx="93">
                  <c:v>534233028.19717818</c:v>
                </c:pt>
                <c:pt idx="94">
                  <c:v>534660052.74000454</c:v>
                </c:pt>
                <c:pt idx="95">
                  <c:v>534801156.67659903</c:v>
                </c:pt>
                <c:pt idx="96">
                  <c:v>534819709.10197031</c:v>
                </c:pt>
                <c:pt idx="97">
                  <c:v>534624129.19824094</c:v>
                </c:pt>
                <c:pt idx="98">
                  <c:v>534264117.46506929</c:v>
                </c:pt>
                <c:pt idx="99">
                  <c:v>532927359.71454316</c:v>
                </c:pt>
                <c:pt idx="100">
                  <c:v>532933456.49333537</c:v>
                </c:pt>
              </c:numCache>
            </c:numRef>
          </c:val>
          <c:smooth val="0"/>
          <c:extLst>
            <c:ext xmlns:c16="http://schemas.microsoft.com/office/drawing/2014/chart" uri="{C3380CC4-5D6E-409C-BE32-E72D297353CC}">
              <c16:uniqueId val="{00000060-4F90-42A6-B9A2-43A647968390}"/>
            </c:ext>
          </c:extLst>
        </c:ser>
        <c:ser>
          <c:idx val="97"/>
          <c:order val="97"/>
          <c:spPr>
            <a:ln w="28575" cap="rnd">
              <a:solidFill>
                <a:schemeClr val="accent2">
                  <a:lumMod val="70000"/>
                </a:schemeClr>
              </a:solidFill>
              <a:round/>
            </a:ln>
            <a:effectLst/>
          </c:spPr>
          <c:marker>
            <c:symbol val="none"/>
          </c:marker>
          <c:val>
            <c:numRef>
              <c:f>Montecarlo!$DG$10:$DG$110</c:f>
              <c:numCache>
                <c:formatCode>_ * #.##000_ ;_ * \-#.##000_ ;_ * "-"??_ ;_ @_ </c:formatCode>
                <c:ptCount val="101"/>
                <c:pt idx="0" formatCode="_(* #,##0.00_);_(* \(#,##0.00\);_(* &quot;-&quot;??_);_(@_)">
                  <c:v>529790650.02999997</c:v>
                </c:pt>
                <c:pt idx="1">
                  <c:v>530277180.17153156</c:v>
                </c:pt>
                <c:pt idx="2">
                  <c:v>528886438.65572196</c:v>
                </c:pt>
                <c:pt idx="3">
                  <c:v>529274089.31301671</c:v>
                </c:pt>
                <c:pt idx="4">
                  <c:v>529197801.09603333</c:v>
                </c:pt>
                <c:pt idx="5">
                  <c:v>528478223.36669999</c:v>
                </c:pt>
                <c:pt idx="6">
                  <c:v>528572734.03125298</c:v>
                </c:pt>
                <c:pt idx="7">
                  <c:v>529337751.96117556</c:v>
                </c:pt>
                <c:pt idx="8">
                  <c:v>529171454.47581249</c:v>
                </c:pt>
                <c:pt idx="9">
                  <c:v>529005444.33285046</c:v>
                </c:pt>
                <c:pt idx="10">
                  <c:v>528175922.1038698</c:v>
                </c:pt>
                <c:pt idx="11">
                  <c:v>527589529.96259373</c:v>
                </c:pt>
                <c:pt idx="12">
                  <c:v>527332061.61792934</c:v>
                </c:pt>
                <c:pt idx="13">
                  <c:v>527773502.63303483</c:v>
                </c:pt>
                <c:pt idx="14">
                  <c:v>528064769.26937699</c:v>
                </c:pt>
                <c:pt idx="15">
                  <c:v>528091862.30125892</c:v>
                </c:pt>
                <c:pt idx="16">
                  <c:v>528294522.0688771</c:v>
                </c:pt>
                <c:pt idx="17">
                  <c:v>529279241.36041778</c:v>
                </c:pt>
                <c:pt idx="18">
                  <c:v>529328160.81440765</c:v>
                </c:pt>
                <c:pt idx="19">
                  <c:v>528488027.25832397</c:v>
                </c:pt>
                <c:pt idx="20">
                  <c:v>528182263.2033115</c:v>
                </c:pt>
                <c:pt idx="21">
                  <c:v>527818312.04418492</c:v>
                </c:pt>
                <c:pt idx="22">
                  <c:v>529188536.99721819</c:v>
                </c:pt>
                <c:pt idx="23">
                  <c:v>528384576.4048177</c:v>
                </c:pt>
                <c:pt idx="24">
                  <c:v>528569289.23336416</c:v>
                </c:pt>
                <c:pt idx="25">
                  <c:v>527632548.27573198</c:v>
                </c:pt>
                <c:pt idx="26">
                  <c:v>528060004.59657168</c:v>
                </c:pt>
                <c:pt idx="27">
                  <c:v>528365467.22698456</c:v>
                </c:pt>
                <c:pt idx="28">
                  <c:v>528584483.34020889</c:v>
                </c:pt>
                <c:pt idx="29">
                  <c:v>528714225.55363435</c:v>
                </c:pt>
                <c:pt idx="30">
                  <c:v>528773713.3094278</c:v>
                </c:pt>
                <c:pt idx="31">
                  <c:v>529106777.37824011</c:v>
                </c:pt>
                <c:pt idx="32">
                  <c:v>528570341.9655354</c:v>
                </c:pt>
                <c:pt idx="33">
                  <c:v>528071033.42555302</c:v>
                </c:pt>
                <c:pt idx="34">
                  <c:v>528861036.36466056</c:v>
                </c:pt>
                <c:pt idx="35">
                  <c:v>529267893.98930311</c:v>
                </c:pt>
                <c:pt idx="36">
                  <c:v>529421656.46118003</c:v>
                </c:pt>
                <c:pt idx="37">
                  <c:v>529492915.45875871</c:v>
                </c:pt>
                <c:pt idx="38">
                  <c:v>530208312.99917775</c:v>
                </c:pt>
                <c:pt idx="39">
                  <c:v>530935367.0247947</c:v>
                </c:pt>
                <c:pt idx="40">
                  <c:v>531648757.25480807</c:v>
                </c:pt>
                <c:pt idx="41">
                  <c:v>531627001.74238801</c:v>
                </c:pt>
                <c:pt idx="42">
                  <c:v>530495962.66785979</c:v>
                </c:pt>
                <c:pt idx="43">
                  <c:v>530974531.07549816</c:v>
                </c:pt>
                <c:pt idx="44">
                  <c:v>530812460.93748528</c:v>
                </c:pt>
                <c:pt idx="45">
                  <c:v>531189300.04090083</c:v>
                </c:pt>
                <c:pt idx="46">
                  <c:v>530845812.72442496</c:v>
                </c:pt>
                <c:pt idx="47">
                  <c:v>531064840.0665158</c:v>
                </c:pt>
                <c:pt idx="48">
                  <c:v>530794600.9709841</c:v>
                </c:pt>
                <c:pt idx="49">
                  <c:v>531079674.34054631</c:v>
                </c:pt>
                <c:pt idx="50">
                  <c:v>530124921.26346642</c:v>
                </c:pt>
                <c:pt idx="51">
                  <c:v>530294026.16158611</c:v>
                </c:pt>
                <c:pt idx="52">
                  <c:v>529801355.01577723</c:v>
                </c:pt>
                <c:pt idx="53">
                  <c:v>529584933.8036257</c:v>
                </c:pt>
                <c:pt idx="54">
                  <c:v>528695376.19450617</c:v>
                </c:pt>
                <c:pt idx="55">
                  <c:v>530201394.86916965</c:v>
                </c:pt>
                <c:pt idx="56">
                  <c:v>530561478.63479233</c:v>
                </c:pt>
                <c:pt idx="57">
                  <c:v>530884442.80788803</c:v>
                </c:pt>
                <c:pt idx="58">
                  <c:v>530777133.56136912</c:v>
                </c:pt>
                <c:pt idx="59">
                  <c:v>531836627.78937042</c:v>
                </c:pt>
                <c:pt idx="60">
                  <c:v>531022079.5638079</c:v>
                </c:pt>
                <c:pt idx="61">
                  <c:v>531226762.06378764</c:v>
                </c:pt>
                <c:pt idx="62">
                  <c:v>530505878.73430461</c:v>
                </c:pt>
                <c:pt idx="63">
                  <c:v>530755751.26204383</c:v>
                </c:pt>
                <c:pt idx="64">
                  <c:v>531740120.34083432</c:v>
                </c:pt>
                <c:pt idx="65">
                  <c:v>531812574.26070529</c:v>
                </c:pt>
                <c:pt idx="66">
                  <c:v>530798457.62091964</c:v>
                </c:pt>
                <c:pt idx="67">
                  <c:v>530166248.14830726</c:v>
                </c:pt>
                <c:pt idx="68">
                  <c:v>530032265.9186973</c:v>
                </c:pt>
                <c:pt idx="69">
                  <c:v>529788057.51007009</c:v>
                </c:pt>
                <c:pt idx="70">
                  <c:v>529730390.12468863</c:v>
                </c:pt>
                <c:pt idx="71">
                  <c:v>528395778.69479233</c:v>
                </c:pt>
                <c:pt idx="72">
                  <c:v>527473370.74286979</c:v>
                </c:pt>
                <c:pt idx="73">
                  <c:v>527282849.32219833</c:v>
                </c:pt>
                <c:pt idx="74">
                  <c:v>527750843.5405826</c:v>
                </c:pt>
                <c:pt idx="75">
                  <c:v>527082531.79199374</c:v>
                </c:pt>
                <c:pt idx="76">
                  <c:v>526984169.10537243</c:v>
                </c:pt>
                <c:pt idx="77">
                  <c:v>526464769.60598177</c:v>
                </c:pt>
                <c:pt idx="78">
                  <c:v>525741162.1697228</c:v>
                </c:pt>
                <c:pt idx="79">
                  <c:v>526663747.36315584</c:v>
                </c:pt>
                <c:pt idx="80">
                  <c:v>527317531.85228974</c:v>
                </c:pt>
                <c:pt idx="81">
                  <c:v>527268755.11899859</c:v>
                </c:pt>
                <c:pt idx="82">
                  <c:v>527145913.2957083</c:v>
                </c:pt>
                <c:pt idx="83">
                  <c:v>528152778.69432914</c:v>
                </c:pt>
                <c:pt idx="84">
                  <c:v>527795715.01175576</c:v>
                </c:pt>
                <c:pt idx="85">
                  <c:v>528096422.09819585</c:v>
                </c:pt>
                <c:pt idx="86">
                  <c:v>528505159.86665672</c:v>
                </c:pt>
                <c:pt idx="87">
                  <c:v>528272078.37332219</c:v>
                </c:pt>
                <c:pt idx="88">
                  <c:v>527097262.09680003</c:v>
                </c:pt>
                <c:pt idx="89">
                  <c:v>527689409.83412677</c:v>
                </c:pt>
                <c:pt idx="90">
                  <c:v>526717427.02165687</c:v>
                </c:pt>
                <c:pt idx="91">
                  <c:v>527300850.77835816</c:v>
                </c:pt>
                <c:pt idx="92">
                  <c:v>526637121.32246834</c:v>
                </c:pt>
                <c:pt idx="93">
                  <c:v>526789295.64693987</c:v>
                </c:pt>
                <c:pt idx="94">
                  <c:v>526875677.29748404</c:v>
                </c:pt>
                <c:pt idx="95">
                  <c:v>526084619.34474272</c:v>
                </c:pt>
                <c:pt idx="96">
                  <c:v>525315378.04760295</c:v>
                </c:pt>
                <c:pt idx="97">
                  <c:v>525550203.30553418</c:v>
                </c:pt>
                <c:pt idx="98">
                  <c:v>526165332.53582889</c:v>
                </c:pt>
                <c:pt idx="99">
                  <c:v>525292023.94635016</c:v>
                </c:pt>
                <c:pt idx="100">
                  <c:v>524356901.81705588</c:v>
                </c:pt>
              </c:numCache>
            </c:numRef>
          </c:val>
          <c:smooth val="0"/>
          <c:extLst>
            <c:ext xmlns:c16="http://schemas.microsoft.com/office/drawing/2014/chart" uri="{C3380CC4-5D6E-409C-BE32-E72D297353CC}">
              <c16:uniqueId val="{00000061-4F90-42A6-B9A2-43A647968390}"/>
            </c:ext>
          </c:extLst>
        </c:ser>
        <c:ser>
          <c:idx val="98"/>
          <c:order val="98"/>
          <c:spPr>
            <a:ln w="28575" cap="rnd">
              <a:solidFill>
                <a:schemeClr val="accent3">
                  <a:lumMod val="70000"/>
                </a:schemeClr>
              </a:solidFill>
              <a:round/>
            </a:ln>
            <a:effectLst/>
          </c:spPr>
          <c:marker>
            <c:symbol val="none"/>
          </c:marker>
          <c:val>
            <c:numRef>
              <c:f>Montecarlo!$DH$10:$DH$110</c:f>
              <c:numCache>
                <c:formatCode>_ * #.##000_ ;_ * \-#.##000_ ;_ * "-"??_ ;_ @_ </c:formatCode>
                <c:ptCount val="101"/>
                <c:pt idx="0" formatCode="_(* #,##0.00_);_(* \(#,##0.00\);_(* &quot;-&quot;??_);_(@_)">
                  <c:v>529790650.02999997</c:v>
                </c:pt>
                <c:pt idx="1">
                  <c:v>529290643.31699312</c:v>
                </c:pt>
                <c:pt idx="2">
                  <c:v>528670291.8371942</c:v>
                </c:pt>
                <c:pt idx="3">
                  <c:v>528423911.13917053</c:v>
                </c:pt>
                <c:pt idx="4">
                  <c:v>528609949.91453171</c:v>
                </c:pt>
                <c:pt idx="5">
                  <c:v>527954385.02121097</c:v>
                </c:pt>
                <c:pt idx="6">
                  <c:v>526642946.45794284</c:v>
                </c:pt>
                <c:pt idx="7">
                  <c:v>526516565.14507329</c:v>
                </c:pt>
                <c:pt idx="8">
                  <c:v>527041442.20083827</c:v>
                </c:pt>
                <c:pt idx="9">
                  <c:v>527645604.15851671</c:v>
                </c:pt>
                <c:pt idx="10">
                  <c:v>526677050.78168285</c:v>
                </c:pt>
                <c:pt idx="11">
                  <c:v>527872921.05673748</c:v>
                </c:pt>
                <c:pt idx="12">
                  <c:v>526747223.0424065</c:v>
                </c:pt>
                <c:pt idx="13">
                  <c:v>526585657.73770124</c:v>
                </c:pt>
                <c:pt idx="14">
                  <c:v>526302392.09887308</c:v>
                </c:pt>
                <c:pt idx="15">
                  <c:v>526517347.50530159</c:v>
                </c:pt>
                <c:pt idx="16">
                  <c:v>526093063.69161975</c:v>
                </c:pt>
                <c:pt idx="17">
                  <c:v>526302681.37488532</c:v>
                </c:pt>
                <c:pt idx="18">
                  <c:v>526780938.66987312</c:v>
                </c:pt>
                <c:pt idx="19">
                  <c:v>526811474.79689711</c:v>
                </c:pt>
                <c:pt idx="20">
                  <c:v>526461242.77913529</c:v>
                </c:pt>
                <c:pt idx="21">
                  <c:v>526474077.47965807</c:v>
                </c:pt>
                <c:pt idx="22">
                  <c:v>527083737.44099236</c:v>
                </c:pt>
                <c:pt idx="23">
                  <c:v>528113214.85769284</c:v>
                </c:pt>
                <c:pt idx="24">
                  <c:v>528914368.62088883</c:v>
                </c:pt>
                <c:pt idx="25">
                  <c:v>528676396.64349139</c:v>
                </c:pt>
                <c:pt idx="26">
                  <c:v>528851154.93512142</c:v>
                </c:pt>
                <c:pt idx="27">
                  <c:v>529286407.12392193</c:v>
                </c:pt>
                <c:pt idx="28">
                  <c:v>528021577.00874996</c:v>
                </c:pt>
                <c:pt idx="29">
                  <c:v>526591040.68443364</c:v>
                </c:pt>
                <c:pt idx="30">
                  <c:v>526946212.2522921</c:v>
                </c:pt>
                <c:pt idx="31">
                  <c:v>526350667.13047951</c:v>
                </c:pt>
                <c:pt idx="32">
                  <c:v>527732305.33315611</c:v>
                </c:pt>
                <c:pt idx="33">
                  <c:v>527027352.58691251</c:v>
                </c:pt>
                <c:pt idx="34">
                  <c:v>527173856.17569149</c:v>
                </c:pt>
                <c:pt idx="35">
                  <c:v>526185919.90526545</c:v>
                </c:pt>
                <c:pt idx="36">
                  <c:v>526898202.47978127</c:v>
                </c:pt>
                <c:pt idx="37">
                  <c:v>526587889.40953493</c:v>
                </c:pt>
                <c:pt idx="38">
                  <c:v>526786924.76505983</c:v>
                </c:pt>
                <c:pt idx="39">
                  <c:v>526720470.7494958</c:v>
                </c:pt>
                <c:pt idx="40">
                  <c:v>527909221.07665175</c:v>
                </c:pt>
                <c:pt idx="41">
                  <c:v>527292841.62731123</c:v>
                </c:pt>
                <c:pt idx="42">
                  <c:v>527863252.71547973</c:v>
                </c:pt>
                <c:pt idx="43">
                  <c:v>527574003.33137435</c:v>
                </c:pt>
                <c:pt idx="44">
                  <c:v>528079030.23718935</c:v>
                </c:pt>
                <c:pt idx="45">
                  <c:v>528230017.04997903</c:v>
                </c:pt>
                <c:pt idx="46">
                  <c:v>527251599.51536196</c:v>
                </c:pt>
                <c:pt idx="47">
                  <c:v>527677704.92478883</c:v>
                </c:pt>
                <c:pt idx="48">
                  <c:v>528488876.47257543</c:v>
                </c:pt>
                <c:pt idx="49">
                  <c:v>529267849.55341685</c:v>
                </c:pt>
                <c:pt idx="50">
                  <c:v>530064595.15352732</c:v>
                </c:pt>
                <c:pt idx="51">
                  <c:v>529840156.79334265</c:v>
                </c:pt>
                <c:pt idx="52">
                  <c:v>529232616.4910121</c:v>
                </c:pt>
                <c:pt idx="53">
                  <c:v>530182280.88534164</c:v>
                </c:pt>
                <c:pt idx="54">
                  <c:v>530388138.01074302</c:v>
                </c:pt>
                <c:pt idx="55">
                  <c:v>530411935.66960788</c:v>
                </c:pt>
                <c:pt idx="56">
                  <c:v>530525640.51767671</c:v>
                </c:pt>
                <c:pt idx="57">
                  <c:v>530602882.17784244</c:v>
                </c:pt>
                <c:pt idx="58">
                  <c:v>530740435.92009199</c:v>
                </c:pt>
                <c:pt idx="59">
                  <c:v>530866691.35310286</c:v>
                </c:pt>
                <c:pt idx="60">
                  <c:v>531692835.99424851</c:v>
                </c:pt>
                <c:pt idx="61">
                  <c:v>531778089.89432168</c:v>
                </c:pt>
                <c:pt idx="62">
                  <c:v>530705553.3442086</c:v>
                </c:pt>
                <c:pt idx="63">
                  <c:v>530943605.50864869</c:v>
                </c:pt>
                <c:pt idx="64">
                  <c:v>530523810.4627794</c:v>
                </c:pt>
                <c:pt idx="65">
                  <c:v>530017469.63377798</c:v>
                </c:pt>
                <c:pt idx="66">
                  <c:v>528351382.6187529</c:v>
                </c:pt>
                <c:pt idx="67">
                  <c:v>528901286.11857903</c:v>
                </c:pt>
                <c:pt idx="68">
                  <c:v>528415169.58126968</c:v>
                </c:pt>
                <c:pt idx="69">
                  <c:v>528896626.41122723</c:v>
                </c:pt>
                <c:pt idx="70">
                  <c:v>528735986.45926511</c:v>
                </c:pt>
                <c:pt idx="71">
                  <c:v>529136004.82869965</c:v>
                </c:pt>
                <c:pt idx="72">
                  <c:v>528101070.49648452</c:v>
                </c:pt>
                <c:pt idx="73">
                  <c:v>527828209.54312485</c:v>
                </c:pt>
                <c:pt idx="74">
                  <c:v>527334355.52762198</c:v>
                </c:pt>
                <c:pt idx="75">
                  <c:v>528362961.61417753</c:v>
                </c:pt>
                <c:pt idx="76">
                  <c:v>528622603.28071481</c:v>
                </c:pt>
                <c:pt idx="77">
                  <c:v>527799856.96777189</c:v>
                </c:pt>
                <c:pt idx="78">
                  <c:v>528023534.52560174</c:v>
                </c:pt>
                <c:pt idx="79">
                  <c:v>527660457.29395407</c:v>
                </c:pt>
                <c:pt idx="80">
                  <c:v>527836813.290295</c:v>
                </c:pt>
                <c:pt idx="81">
                  <c:v>526365648.87454599</c:v>
                </c:pt>
                <c:pt idx="82">
                  <c:v>526209578.38222355</c:v>
                </c:pt>
                <c:pt idx="83">
                  <c:v>526871342.53469592</c:v>
                </c:pt>
                <c:pt idx="84">
                  <c:v>526730839.14787281</c:v>
                </c:pt>
                <c:pt idx="85">
                  <c:v>527202725.76333296</c:v>
                </c:pt>
                <c:pt idx="86">
                  <c:v>527039696.44298434</c:v>
                </c:pt>
                <c:pt idx="87">
                  <c:v>526987126.16364682</c:v>
                </c:pt>
                <c:pt idx="88">
                  <c:v>526617037.62885302</c:v>
                </c:pt>
                <c:pt idx="89">
                  <c:v>526204380.04928535</c:v>
                </c:pt>
                <c:pt idx="90">
                  <c:v>525428036.58621216</c:v>
                </c:pt>
                <c:pt idx="91">
                  <c:v>525861332.21047121</c:v>
                </c:pt>
                <c:pt idx="92">
                  <c:v>525315580.62190819</c:v>
                </c:pt>
                <c:pt idx="93">
                  <c:v>525033581.93708384</c:v>
                </c:pt>
                <c:pt idx="94">
                  <c:v>524394303.07110006</c:v>
                </c:pt>
                <c:pt idx="95">
                  <c:v>524115610.12923551</c:v>
                </c:pt>
                <c:pt idx="96">
                  <c:v>523733345.02111286</c:v>
                </c:pt>
                <c:pt idx="97">
                  <c:v>523346087.54956526</c:v>
                </c:pt>
                <c:pt idx="98">
                  <c:v>523515223.06334895</c:v>
                </c:pt>
                <c:pt idx="99">
                  <c:v>523568584.72202456</c:v>
                </c:pt>
                <c:pt idx="100">
                  <c:v>523588731.29792231</c:v>
                </c:pt>
              </c:numCache>
            </c:numRef>
          </c:val>
          <c:smooth val="0"/>
          <c:extLst>
            <c:ext xmlns:c16="http://schemas.microsoft.com/office/drawing/2014/chart" uri="{C3380CC4-5D6E-409C-BE32-E72D297353CC}">
              <c16:uniqueId val="{00000062-4F90-42A6-B9A2-43A647968390}"/>
            </c:ext>
          </c:extLst>
        </c:ser>
        <c:ser>
          <c:idx val="99"/>
          <c:order val="99"/>
          <c:spPr>
            <a:ln w="28575" cap="rnd">
              <a:solidFill>
                <a:schemeClr val="accent4">
                  <a:lumMod val="70000"/>
                </a:schemeClr>
              </a:solidFill>
              <a:round/>
            </a:ln>
            <a:effectLst/>
          </c:spPr>
          <c:marker>
            <c:symbol val="none"/>
          </c:marker>
          <c:val>
            <c:numRef>
              <c:f>Montecarlo!$DI$10:$DI$110</c:f>
              <c:numCache>
                <c:formatCode>_ * #.##000_ ;_ * \-#.##000_ ;_ * "-"??_ ;_ @_ </c:formatCode>
                <c:ptCount val="101"/>
                <c:pt idx="0" formatCode="_(* #,##0.00_);_(* \(#,##0.00\);_(* &quot;-&quot;??_);_(@_)">
                  <c:v>529790650.02999997</c:v>
                </c:pt>
                <c:pt idx="1">
                  <c:v>529219143.36935407</c:v>
                </c:pt>
                <c:pt idx="2">
                  <c:v>529072264.65244645</c:v>
                </c:pt>
                <c:pt idx="3">
                  <c:v>529813861.08222651</c:v>
                </c:pt>
                <c:pt idx="4">
                  <c:v>530128083.35539424</c:v>
                </c:pt>
                <c:pt idx="5">
                  <c:v>529255130.87131387</c:v>
                </c:pt>
                <c:pt idx="6">
                  <c:v>528871316.17123616</c:v>
                </c:pt>
                <c:pt idx="7">
                  <c:v>529359702.21718699</c:v>
                </c:pt>
                <c:pt idx="8">
                  <c:v>529391911.49354672</c:v>
                </c:pt>
                <c:pt idx="9">
                  <c:v>529358004.32601553</c:v>
                </c:pt>
                <c:pt idx="10">
                  <c:v>529416882.68358564</c:v>
                </c:pt>
                <c:pt idx="11">
                  <c:v>529513140.67745721</c:v>
                </c:pt>
                <c:pt idx="12">
                  <c:v>529213597.14849925</c:v>
                </c:pt>
                <c:pt idx="13">
                  <c:v>529766797.63877136</c:v>
                </c:pt>
                <c:pt idx="14">
                  <c:v>528486015.55011553</c:v>
                </c:pt>
                <c:pt idx="15">
                  <c:v>529130485.41996074</c:v>
                </c:pt>
                <c:pt idx="16">
                  <c:v>528481063.56927544</c:v>
                </c:pt>
                <c:pt idx="17">
                  <c:v>527352897.18105257</c:v>
                </c:pt>
                <c:pt idx="18">
                  <c:v>526683892.64136654</c:v>
                </c:pt>
                <c:pt idx="19">
                  <c:v>527620123.33105791</c:v>
                </c:pt>
                <c:pt idx="20">
                  <c:v>527796508.25896472</c:v>
                </c:pt>
                <c:pt idx="21">
                  <c:v>528078609.64846677</c:v>
                </c:pt>
                <c:pt idx="22">
                  <c:v>528617201.77761793</c:v>
                </c:pt>
                <c:pt idx="23">
                  <c:v>530036124.13307345</c:v>
                </c:pt>
                <c:pt idx="24">
                  <c:v>529518853.33226913</c:v>
                </c:pt>
                <c:pt idx="25">
                  <c:v>529832988.86294067</c:v>
                </c:pt>
                <c:pt idx="26">
                  <c:v>530012493.06787699</c:v>
                </c:pt>
                <c:pt idx="27">
                  <c:v>529356073.99806583</c:v>
                </c:pt>
                <c:pt idx="28">
                  <c:v>529481099.6484586</c:v>
                </c:pt>
                <c:pt idx="29">
                  <c:v>529520520.86984652</c:v>
                </c:pt>
                <c:pt idx="30">
                  <c:v>530378202.34133357</c:v>
                </c:pt>
                <c:pt idx="31">
                  <c:v>531087763.67306399</c:v>
                </c:pt>
                <c:pt idx="32">
                  <c:v>530273454.85623461</c:v>
                </c:pt>
                <c:pt idx="33">
                  <c:v>530630254.46367007</c:v>
                </c:pt>
                <c:pt idx="34">
                  <c:v>530351486.91629136</c:v>
                </c:pt>
                <c:pt idx="35">
                  <c:v>529771790.98860586</c:v>
                </c:pt>
                <c:pt idx="36">
                  <c:v>530428426.11045271</c:v>
                </c:pt>
                <c:pt idx="37">
                  <c:v>530771135.07703924</c:v>
                </c:pt>
                <c:pt idx="38">
                  <c:v>531015855.86756724</c:v>
                </c:pt>
                <c:pt idx="39">
                  <c:v>530185994.16034567</c:v>
                </c:pt>
                <c:pt idx="40">
                  <c:v>530871273.08805168</c:v>
                </c:pt>
                <c:pt idx="41">
                  <c:v>530976716.10515702</c:v>
                </c:pt>
                <c:pt idx="42">
                  <c:v>530694357.56322753</c:v>
                </c:pt>
                <c:pt idx="43">
                  <c:v>530253071.25240558</c:v>
                </c:pt>
                <c:pt idx="44">
                  <c:v>530231048.60247785</c:v>
                </c:pt>
                <c:pt idx="45">
                  <c:v>529786505.24279404</c:v>
                </c:pt>
                <c:pt idx="46">
                  <c:v>528972739.18295711</c:v>
                </c:pt>
                <c:pt idx="47">
                  <c:v>528816946.85699642</c:v>
                </c:pt>
                <c:pt idx="48">
                  <c:v>528898684.61106569</c:v>
                </c:pt>
                <c:pt idx="49">
                  <c:v>529100340.31609833</c:v>
                </c:pt>
                <c:pt idx="50">
                  <c:v>528772672.14416426</c:v>
                </c:pt>
                <c:pt idx="51">
                  <c:v>529247864.4577598</c:v>
                </c:pt>
                <c:pt idx="52">
                  <c:v>528507907.61038506</c:v>
                </c:pt>
                <c:pt idx="53">
                  <c:v>527808127.83781147</c:v>
                </c:pt>
                <c:pt idx="54">
                  <c:v>527531701.5344215</c:v>
                </c:pt>
                <c:pt idx="55">
                  <c:v>527919311.06523788</c:v>
                </c:pt>
                <c:pt idx="56">
                  <c:v>527779670.13502437</c:v>
                </c:pt>
                <c:pt idx="57">
                  <c:v>528584081.1387884</c:v>
                </c:pt>
                <c:pt idx="58">
                  <c:v>528534612.39535713</c:v>
                </c:pt>
                <c:pt idx="59">
                  <c:v>527461902.07459342</c:v>
                </c:pt>
                <c:pt idx="60">
                  <c:v>527848470.97597963</c:v>
                </c:pt>
                <c:pt idx="61">
                  <c:v>528198500.35794544</c:v>
                </c:pt>
                <c:pt idx="62">
                  <c:v>528864547.0232476</c:v>
                </c:pt>
                <c:pt idx="63">
                  <c:v>527686767.3676573</c:v>
                </c:pt>
                <c:pt idx="64">
                  <c:v>527789963.72821093</c:v>
                </c:pt>
                <c:pt idx="65">
                  <c:v>527152536.50249422</c:v>
                </c:pt>
                <c:pt idx="66">
                  <c:v>528176707.45091563</c:v>
                </c:pt>
                <c:pt idx="67">
                  <c:v>526962177.0928995</c:v>
                </c:pt>
                <c:pt idx="68">
                  <c:v>525772114.70650649</c:v>
                </c:pt>
                <c:pt idx="69">
                  <c:v>525666701.94062787</c:v>
                </c:pt>
                <c:pt idx="70">
                  <c:v>526164369.58851796</c:v>
                </c:pt>
                <c:pt idx="71">
                  <c:v>526775998.15621507</c:v>
                </c:pt>
                <c:pt idx="72">
                  <c:v>527540116.81336236</c:v>
                </c:pt>
                <c:pt idx="73">
                  <c:v>529169830.23185998</c:v>
                </c:pt>
                <c:pt idx="74">
                  <c:v>529602833.47337645</c:v>
                </c:pt>
                <c:pt idx="75">
                  <c:v>529873220.32340461</c:v>
                </c:pt>
                <c:pt idx="76">
                  <c:v>529837732.1731413</c:v>
                </c:pt>
                <c:pt idx="77">
                  <c:v>530618138.01490122</c:v>
                </c:pt>
                <c:pt idx="78">
                  <c:v>531862115.02139193</c:v>
                </c:pt>
                <c:pt idx="79">
                  <c:v>532523631.34678578</c:v>
                </c:pt>
                <c:pt idx="80">
                  <c:v>532877882.52882856</c:v>
                </c:pt>
                <c:pt idx="81">
                  <c:v>531578784.47477412</c:v>
                </c:pt>
                <c:pt idx="82">
                  <c:v>530008099.72932094</c:v>
                </c:pt>
                <c:pt idx="83">
                  <c:v>529056147.19463712</c:v>
                </c:pt>
                <c:pt idx="84">
                  <c:v>529679959.48637933</c:v>
                </c:pt>
                <c:pt idx="85">
                  <c:v>529316814.70512629</c:v>
                </c:pt>
                <c:pt idx="86">
                  <c:v>528537297.07423675</c:v>
                </c:pt>
                <c:pt idx="87">
                  <c:v>528790859.17200166</c:v>
                </c:pt>
                <c:pt idx="88">
                  <c:v>529691305.63656223</c:v>
                </c:pt>
                <c:pt idx="89">
                  <c:v>528459136.17083341</c:v>
                </c:pt>
                <c:pt idx="90">
                  <c:v>529743016.43531734</c:v>
                </c:pt>
                <c:pt idx="91">
                  <c:v>530232463.80440313</c:v>
                </c:pt>
                <c:pt idx="92">
                  <c:v>530831128.13098735</c:v>
                </c:pt>
                <c:pt idx="93">
                  <c:v>529239973.43528736</c:v>
                </c:pt>
                <c:pt idx="94">
                  <c:v>529364103.22160476</c:v>
                </c:pt>
                <c:pt idx="95">
                  <c:v>528678753.41679281</c:v>
                </c:pt>
                <c:pt idx="96">
                  <c:v>528443862.91577566</c:v>
                </c:pt>
                <c:pt idx="97">
                  <c:v>528332699.17612863</c:v>
                </c:pt>
                <c:pt idx="98">
                  <c:v>528906971.67745233</c:v>
                </c:pt>
                <c:pt idx="99">
                  <c:v>529510003.94137269</c:v>
                </c:pt>
                <c:pt idx="100">
                  <c:v>529829830.54891109</c:v>
                </c:pt>
              </c:numCache>
            </c:numRef>
          </c:val>
          <c:smooth val="0"/>
          <c:extLst>
            <c:ext xmlns:c16="http://schemas.microsoft.com/office/drawing/2014/chart" uri="{C3380CC4-5D6E-409C-BE32-E72D297353CC}">
              <c16:uniqueId val="{00000063-4F90-42A6-B9A2-43A647968390}"/>
            </c:ext>
          </c:extLst>
        </c:ser>
        <c:ser>
          <c:idx val="100"/>
          <c:order val="100"/>
          <c:spPr>
            <a:ln w="28575" cap="rnd">
              <a:solidFill>
                <a:schemeClr val="accent5">
                  <a:lumMod val="70000"/>
                </a:schemeClr>
              </a:solidFill>
              <a:round/>
            </a:ln>
            <a:effectLst/>
          </c:spPr>
          <c:marker>
            <c:symbol val="none"/>
          </c:marker>
          <c:val>
            <c:numRef>
              <c:f>Montecarlo!$DJ$10:$DJ$110</c:f>
              <c:numCache>
                <c:formatCode>_ * #.##000_ ;_ * \-#.##000_ ;_ * "-"??_ ;_ @_ </c:formatCode>
                <c:ptCount val="101"/>
                <c:pt idx="0" formatCode="_(* #,##0.00_);_(* \(#,##0.00\);_(* &quot;-&quot;??_);_(@_)">
                  <c:v>529790650.02999997</c:v>
                </c:pt>
                <c:pt idx="1">
                  <c:v>529475028.2569319</c:v>
                </c:pt>
                <c:pt idx="2">
                  <c:v>529228852.1416958</c:v>
                </c:pt>
                <c:pt idx="3">
                  <c:v>529245009.01747924</c:v>
                </c:pt>
                <c:pt idx="4">
                  <c:v>529490903.80738258</c:v>
                </c:pt>
                <c:pt idx="5">
                  <c:v>530193066.51787025</c:v>
                </c:pt>
                <c:pt idx="6">
                  <c:v>531220092.86596489</c:v>
                </c:pt>
                <c:pt idx="7">
                  <c:v>531280799.68726903</c:v>
                </c:pt>
                <c:pt idx="8">
                  <c:v>530538209.36424196</c:v>
                </c:pt>
                <c:pt idx="9">
                  <c:v>530965448.50957501</c:v>
                </c:pt>
                <c:pt idx="10">
                  <c:v>530224697.32501626</c:v>
                </c:pt>
                <c:pt idx="11">
                  <c:v>529791450.55754715</c:v>
                </c:pt>
                <c:pt idx="12">
                  <c:v>529745730.9473424</c:v>
                </c:pt>
                <c:pt idx="13">
                  <c:v>529060622.32496953</c:v>
                </c:pt>
                <c:pt idx="14">
                  <c:v>529347506.23743218</c:v>
                </c:pt>
                <c:pt idx="15">
                  <c:v>530332393.78764117</c:v>
                </c:pt>
                <c:pt idx="16">
                  <c:v>530680252.76862729</c:v>
                </c:pt>
                <c:pt idx="17">
                  <c:v>529886604.51546651</c:v>
                </c:pt>
                <c:pt idx="18">
                  <c:v>530967865.22906291</c:v>
                </c:pt>
                <c:pt idx="19">
                  <c:v>531106415.86505687</c:v>
                </c:pt>
                <c:pt idx="20">
                  <c:v>531781528.8356334</c:v>
                </c:pt>
                <c:pt idx="21">
                  <c:v>531671552.39525634</c:v>
                </c:pt>
                <c:pt idx="22">
                  <c:v>531779502.11019748</c:v>
                </c:pt>
                <c:pt idx="23">
                  <c:v>531502578.49453497</c:v>
                </c:pt>
                <c:pt idx="24">
                  <c:v>532291067.89044154</c:v>
                </c:pt>
                <c:pt idx="25">
                  <c:v>531383315.54498625</c:v>
                </c:pt>
                <c:pt idx="26">
                  <c:v>532079557.65097588</c:v>
                </c:pt>
                <c:pt idx="27">
                  <c:v>531448544.51623869</c:v>
                </c:pt>
                <c:pt idx="28">
                  <c:v>531199259.3923465</c:v>
                </c:pt>
                <c:pt idx="29">
                  <c:v>531620774.66943216</c:v>
                </c:pt>
                <c:pt idx="30">
                  <c:v>532019627.6461764</c:v>
                </c:pt>
                <c:pt idx="31">
                  <c:v>531739759.91106147</c:v>
                </c:pt>
                <c:pt idx="32">
                  <c:v>531029462.59321731</c:v>
                </c:pt>
                <c:pt idx="33">
                  <c:v>530469007.62038851</c:v>
                </c:pt>
                <c:pt idx="34">
                  <c:v>529887299.2087242</c:v>
                </c:pt>
                <c:pt idx="35">
                  <c:v>530161553.64098614</c:v>
                </c:pt>
                <c:pt idx="36">
                  <c:v>530565964.40196043</c:v>
                </c:pt>
                <c:pt idx="37">
                  <c:v>530867826.26846331</c:v>
                </c:pt>
                <c:pt idx="38">
                  <c:v>530918543.25298548</c:v>
                </c:pt>
                <c:pt idx="39">
                  <c:v>531808276.93943071</c:v>
                </c:pt>
                <c:pt idx="40">
                  <c:v>531767397.7200473</c:v>
                </c:pt>
                <c:pt idx="41">
                  <c:v>531639128.8087815</c:v>
                </c:pt>
                <c:pt idx="42">
                  <c:v>531486427.14268601</c:v>
                </c:pt>
                <c:pt idx="43">
                  <c:v>531295495.37645078</c:v>
                </c:pt>
                <c:pt idx="44">
                  <c:v>530864038.65396869</c:v>
                </c:pt>
                <c:pt idx="45">
                  <c:v>530374336.3376928</c:v>
                </c:pt>
                <c:pt idx="46">
                  <c:v>530261896.91003662</c:v>
                </c:pt>
                <c:pt idx="47">
                  <c:v>529911465.47864312</c:v>
                </c:pt>
                <c:pt idx="48">
                  <c:v>530596298.94319296</c:v>
                </c:pt>
                <c:pt idx="49">
                  <c:v>530495920.1313982</c:v>
                </c:pt>
                <c:pt idx="50">
                  <c:v>529697968.31078547</c:v>
                </c:pt>
                <c:pt idx="51">
                  <c:v>529868190.62967491</c:v>
                </c:pt>
                <c:pt idx="52">
                  <c:v>528597093.0265004</c:v>
                </c:pt>
                <c:pt idx="53">
                  <c:v>528692833.22594726</c:v>
                </c:pt>
                <c:pt idx="54">
                  <c:v>528277464.55268568</c:v>
                </c:pt>
                <c:pt idx="55">
                  <c:v>528389236.73449504</c:v>
                </c:pt>
                <c:pt idx="56">
                  <c:v>528069141.07922548</c:v>
                </c:pt>
                <c:pt idx="57">
                  <c:v>527762908.3705976</c:v>
                </c:pt>
                <c:pt idx="58">
                  <c:v>528251466.54911321</c:v>
                </c:pt>
                <c:pt idx="59">
                  <c:v>527653542.32142437</c:v>
                </c:pt>
                <c:pt idx="60">
                  <c:v>527224371.5694654</c:v>
                </c:pt>
                <c:pt idx="61">
                  <c:v>527579529.52340442</c:v>
                </c:pt>
                <c:pt idx="62">
                  <c:v>527053246.75554383</c:v>
                </c:pt>
                <c:pt idx="63">
                  <c:v>526521132.10677111</c:v>
                </c:pt>
                <c:pt idx="64">
                  <c:v>525507139.68757045</c:v>
                </c:pt>
                <c:pt idx="65">
                  <c:v>527086614.69471174</c:v>
                </c:pt>
                <c:pt idx="66">
                  <c:v>525884975.42044377</c:v>
                </c:pt>
                <c:pt idx="67">
                  <c:v>525529496.93772203</c:v>
                </c:pt>
                <c:pt idx="68">
                  <c:v>525308044.68510675</c:v>
                </c:pt>
                <c:pt idx="69">
                  <c:v>525991277.87728596</c:v>
                </c:pt>
                <c:pt idx="70">
                  <c:v>526959228.4616462</c:v>
                </c:pt>
                <c:pt idx="71">
                  <c:v>526396468.01897693</c:v>
                </c:pt>
                <c:pt idx="72">
                  <c:v>527038920.3661021</c:v>
                </c:pt>
                <c:pt idx="73">
                  <c:v>527029991.193313</c:v>
                </c:pt>
                <c:pt idx="74">
                  <c:v>527753460.26556164</c:v>
                </c:pt>
                <c:pt idx="75">
                  <c:v>527488843.93703789</c:v>
                </c:pt>
                <c:pt idx="76">
                  <c:v>527588420.58135039</c:v>
                </c:pt>
                <c:pt idx="77">
                  <c:v>527606113.80353022</c:v>
                </c:pt>
                <c:pt idx="78">
                  <c:v>526921983.75319582</c:v>
                </c:pt>
                <c:pt idx="79">
                  <c:v>527290532.58406508</c:v>
                </c:pt>
                <c:pt idx="80">
                  <c:v>528330547.24140263</c:v>
                </c:pt>
                <c:pt idx="81">
                  <c:v>528973215.33890289</c:v>
                </c:pt>
                <c:pt idx="82">
                  <c:v>529445771.52434629</c:v>
                </c:pt>
                <c:pt idx="83">
                  <c:v>529947101.1025812</c:v>
                </c:pt>
                <c:pt idx="84">
                  <c:v>530499630.90662986</c:v>
                </c:pt>
                <c:pt idx="85">
                  <c:v>529715354.71776128</c:v>
                </c:pt>
                <c:pt idx="86">
                  <c:v>529218812.61817789</c:v>
                </c:pt>
                <c:pt idx="87">
                  <c:v>527080789.48438162</c:v>
                </c:pt>
                <c:pt idx="88">
                  <c:v>527412061.27343506</c:v>
                </c:pt>
                <c:pt idx="89">
                  <c:v>527827909.31418854</c:v>
                </c:pt>
                <c:pt idx="90">
                  <c:v>528140703.44624239</c:v>
                </c:pt>
                <c:pt idx="91">
                  <c:v>528729481.98755711</c:v>
                </c:pt>
                <c:pt idx="92">
                  <c:v>529123969.34489608</c:v>
                </c:pt>
                <c:pt idx="93">
                  <c:v>529225788.53428483</c:v>
                </c:pt>
                <c:pt idx="94">
                  <c:v>528228043.10218924</c:v>
                </c:pt>
                <c:pt idx="95">
                  <c:v>528048087.33810788</c:v>
                </c:pt>
                <c:pt idx="96">
                  <c:v>528190755.18705201</c:v>
                </c:pt>
                <c:pt idx="97">
                  <c:v>527908345.67860353</c:v>
                </c:pt>
                <c:pt idx="98">
                  <c:v>528677225.41333902</c:v>
                </c:pt>
                <c:pt idx="99">
                  <c:v>527997371.66910338</c:v>
                </c:pt>
                <c:pt idx="100">
                  <c:v>527627015.27471769</c:v>
                </c:pt>
              </c:numCache>
            </c:numRef>
          </c:val>
          <c:smooth val="0"/>
          <c:extLst>
            <c:ext xmlns:c16="http://schemas.microsoft.com/office/drawing/2014/chart" uri="{C3380CC4-5D6E-409C-BE32-E72D297353CC}">
              <c16:uniqueId val="{00000064-4F90-42A6-B9A2-43A647968390}"/>
            </c:ext>
          </c:extLst>
        </c:ser>
        <c:ser>
          <c:idx val="101"/>
          <c:order val="101"/>
          <c:spPr>
            <a:ln w="28575" cap="rnd">
              <a:solidFill>
                <a:schemeClr val="accent6">
                  <a:lumMod val="70000"/>
                </a:schemeClr>
              </a:solidFill>
              <a:round/>
            </a:ln>
            <a:effectLst/>
          </c:spPr>
          <c:marker>
            <c:symbol val="none"/>
          </c:marker>
          <c:val>
            <c:numRef>
              <c:f>Montecarlo!$DK$10:$DK$110</c:f>
              <c:numCache>
                <c:formatCode>_ * #.##000_ ;_ * \-#.##000_ ;_ * "-"??_ ;_ @_ </c:formatCode>
                <c:ptCount val="101"/>
                <c:pt idx="0" formatCode="_(* #,##0.00_);_(* \(#,##0.00\);_(* &quot;-&quot;??_);_(@_)">
                  <c:v>529790650.02999997</c:v>
                </c:pt>
                <c:pt idx="1">
                  <c:v>529338604.30056632</c:v>
                </c:pt>
                <c:pt idx="2">
                  <c:v>529041333.25270784</c:v>
                </c:pt>
                <c:pt idx="3">
                  <c:v>529567196.72267312</c:v>
                </c:pt>
                <c:pt idx="4">
                  <c:v>529693130.78530771</c:v>
                </c:pt>
                <c:pt idx="5">
                  <c:v>530061870.23383266</c:v>
                </c:pt>
                <c:pt idx="6">
                  <c:v>530137718.03682536</c:v>
                </c:pt>
                <c:pt idx="7">
                  <c:v>529855382.93331885</c:v>
                </c:pt>
                <c:pt idx="8">
                  <c:v>529782633.99263555</c:v>
                </c:pt>
                <c:pt idx="9">
                  <c:v>531180723.87996006</c:v>
                </c:pt>
                <c:pt idx="10">
                  <c:v>531670882.58123338</c:v>
                </c:pt>
                <c:pt idx="11">
                  <c:v>531305356.38172251</c:v>
                </c:pt>
                <c:pt idx="12">
                  <c:v>531550806.81376767</c:v>
                </c:pt>
                <c:pt idx="13">
                  <c:v>532043380.27814251</c:v>
                </c:pt>
                <c:pt idx="14">
                  <c:v>531901082.04470229</c:v>
                </c:pt>
                <c:pt idx="15">
                  <c:v>533133062.76263976</c:v>
                </c:pt>
                <c:pt idx="16">
                  <c:v>533053049.48790944</c:v>
                </c:pt>
                <c:pt idx="17">
                  <c:v>532733894.13102591</c:v>
                </c:pt>
                <c:pt idx="18">
                  <c:v>532796490.87746215</c:v>
                </c:pt>
                <c:pt idx="19">
                  <c:v>532778982.92484915</c:v>
                </c:pt>
                <c:pt idx="20">
                  <c:v>533714626.21649998</c:v>
                </c:pt>
                <c:pt idx="21">
                  <c:v>533560299.19102079</c:v>
                </c:pt>
                <c:pt idx="22">
                  <c:v>533726015.73530495</c:v>
                </c:pt>
                <c:pt idx="23">
                  <c:v>533167650.98046404</c:v>
                </c:pt>
                <c:pt idx="24">
                  <c:v>532232942.76152831</c:v>
                </c:pt>
                <c:pt idx="25">
                  <c:v>533420222.47984678</c:v>
                </c:pt>
                <c:pt idx="26">
                  <c:v>533698443.36885613</c:v>
                </c:pt>
                <c:pt idx="27">
                  <c:v>533544775.97109169</c:v>
                </c:pt>
                <c:pt idx="28">
                  <c:v>533415141.30656052</c:v>
                </c:pt>
                <c:pt idx="29">
                  <c:v>533804034.88961679</c:v>
                </c:pt>
                <c:pt idx="30">
                  <c:v>534540574.48596692</c:v>
                </c:pt>
                <c:pt idx="31">
                  <c:v>534843974.10313278</c:v>
                </c:pt>
                <c:pt idx="32">
                  <c:v>535355555.59549677</c:v>
                </c:pt>
                <c:pt idx="33">
                  <c:v>536103742.16594994</c:v>
                </c:pt>
                <c:pt idx="34">
                  <c:v>536028584.99575609</c:v>
                </c:pt>
                <c:pt idx="35">
                  <c:v>536035864.11112231</c:v>
                </c:pt>
                <c:pt idx="36">
                  <c:v>535953600.25206196</c:v>
                </c:pt>
                <c:pt idx="37">
                  <c:v>535546002.90852219</c:v>
                </c:pt>
                <c:pt idx="38">
                  <c:v>536294938.52679324</c:v>
                </c:pt>
                <c:pt idx="39">
                  <c:v>536421026.31947726</c:v>
                </c:pt>
                <c:pt idx="40">
                  <c:v>535685214.03669232</c:v>
                </c:pt>
                <c:pt idx="41">
                  <c:v>536813340.99166286</c:v>
                </c:pt>
                <c:pt idx="42">
                  <c:v>537259336.94645572</c:v>
                </c:pt>
                <c:pt idx="43">
                  <c:v>538170923.23908031</c:v>
                </c:pt>
                <c:pt idx="44">
                  <c:v>537297558.07441592</c:v>
                </c:pt>
                <c:pt idx="45">
                  <c:v>537647394.89174318</c:v>
                </c:pt>
                <c:pt idx="46">
                  <c:v>538672391.81622756</c:v>
                </c:pt>
                <c:pt idx="47">
                  <c:v>538087228.98837364</c:v>
                </c:pt>
                <c:pt idx="48">
                  <c:v>538292676.40759134</c:v>
                </c:pt>
                <c:pt idx="49">
                  <c:v>539187515.79203272</c:v>
                </c:pt>
                <c:pt idx="50">
                  <c:v>539144390.41716826</c:v>
                </c:pt>
                <c:pt idx="51">
                  <c:v>539584679.78649771</c:v>
                </c:pt>
                <c:pt idx="52">
                  <c:v>539183220.82161641</c:v>
                </c:pt>
                <c:pt idx="53">
                  <c:v>538966855.33870482</c:v>
                </c:pt>
                <c:pt idx="54">
                  <c:v>538916448.98950589</c:v>
                </c:pt>
                <c:pt idx="55">
                  <c:v>539318071.28860283</c:v>
                </c:pt>
                <c:pt idx="56">
                  <c:v>540805176.81533301</c:v>
                </c:pt>
                <c:pt idx="57">
                  <c:v>540356088.40977311</c:v>
                </c:pt>
                <c:pt idx="58">
                  <c:v>539511083.00222826</c:v>
                </c:pt>
                <c:pt idx="59">
                  <c:v>540553801.95784926</c:v>
                </c:pt>
                <c:pt idx="60">
                  <c:v>541542007.51843274</c:v>
                </c:pt>
                <c:pt idx="61">
                  <c:v>540080782.1595813</c:v>
                </c:pt>
                <c:pt idx="62">
                  <c:v>539655659.38354957</c:v>
                </c:pt>
                <c:pt idx="63">
                  <c:v>539053808.3587414</c:v>
                </c:pt>
                <c:pt idx="64">
                  <c:v>538896149.2939868</c:v>
                </c:pt>
                <c:pt idx="65">
                  <c:v>539601168.22528374</c:v>
                </c:pt>
                <c:pt idx="66">
                  <c:v>539414615.88498127</c:v>
                </c:pt>
                <c:pt idx="67">
                  <c:v>538659720.79224586</c:v>
                </c:pt>
                <c:pt idx="68">
                  <c:v>538361058.46999514</c:v>
                </c:pt>
                <c:pt idx="69">
                  <c:v>539133456.7498256</c:v>
                </c:pt>
                <c:pt idx="70">
                  <c:v>538389000.04786956</c:v>
                </c:pt>
                <c:pt idx="71">
                  <c:v>538241787.26645243</c:v>
                </c:pt>
                <c:pt idx="72">
                  <c:v>537584429.73623204</c:v>
                </c:pt>
                <c:pt idx="73">
                  <c:v>537600370.00792611</c:v>
                </c:pt>
                <c:pt idx="74">
                  <c:v>538739071.5438168</c:v>
                </c:pt>
                <c:pt idx="75">
                  <c:v>538311655.11849165</c:v>
                </c:pt>
                <c:pt idx="76">
                  <c:v>538243412.37721753</c:v>
                </c:pt>
                <c:pt idx="77">
                  <c:v>539327158.99268425</c:v>
                </c:pt>
                <c:pt idx="78">
                  <c:v>539513255.97552335</c:v>
                </c:pt>
                <c:pt idx="79">
                  <c:v>538654149.76435423</c:v>
                </c:pt>
                <c:pt idx="80">
                  <c:v>538603878.35987616</c:v>
                </c:pt>
                <c:pt idx="81">
                  <c:v>538317581.16316712</c:v>
                </c:pt>
                <c:pt idx="82">
                  <c:v>538755927.25654602</c:v>
                </c:pt>
                <c:pt idx="83">
                  <c:v>539259322.80344319</c:v>
                </c:pt>
                <c:pt idx="84">
                  <c:v>539572968.87702453</c:v>
                </c:pt>
                <c:pt idx="85">
                  <c:v>538893356.99076807</c:v>
                </c:pt>
                <c:pt idx="86">
                  <c:v>538971406.87696064</c:v>
                </c:pt>
                <c:pt idx="87">
                  <c:v>538575052.48592389</c:v>
                </c:pt>
                <c:pt idx="88">
                  <c:v>539205430.52177286</c:v>
                </c:pt>
                <c:pt idx="89">
                  <c:v>539021958.29212415</c:v>
                </c:pt>
                <c:pt idx="90">
                  <c:v>538512047.81408167</c:v>
                </c:pt>
                <c:pt idx="91">
                  <c:v>539756923.1766417</c:v>
                </c:pt>
                <c:pt idx="92">
                  <c:v>540341672.69879556</c:v>
                </c:pt>
                <c:pt idx="93">
                  <c:v>540401505.18956351</c:v>
                </c:pt>
                <c:pt idx="94">
                  <c:v>539370885.14428902</c:v>
                </c:pt>
                <c:pt idx="95">
                  <c:v>539385313.48890102</c:v>
                </c:pt>
                <c:pt idx="96">
                  <c:v>538867219.80898607</c:v>
                </c:pt>
                <c:pt idx="97">
                  <c:v>538650676.10453415</c:v>
                </c:pt>
                <c:pt idx="98">
                  <c:v>537933844.74659109</c:v>
                </c:pt>
                <c:pt idx="99">
                  <c:v>537877048.73780239</c:v>
                </c:pt>
                <c:pt idx="100">
                  <c:v>537432030.97351563</c:v>
                </c:pt>
              </c:numCache>
            </c:numRef>
          </c:val>
          <c:smooth val="0"/>
          <c:extLst>
            <c:ext xmlns:c16="http://schemas.microsoft.com/office/drawing/2014/chart" uri="{C3380CC4-5D6E-409C-BE32-E72D297353CC}">
              <c16:uniqueId val="{00000065-4F90-42A6-B9A2-43A647968390}"/>
            </c:ext>
          </c:extLst>
        </c:ser>
        <c:ser>
          <c:idx val="102"/>
          <c:order val="102"/>
          <c:spPr>
            <a:ln w="28575" cap="rnd">
              <a:solidFill>
                <a:schemeClr val="accent1">
                  <a:lumMod val="50000"/>
                  <a:lumOff val="50000"/>
                </a:schemeClr>
              </a:solidFill>
              <a:round/>
            </a:ln>
            <a:effectLst/>
          </c:spPr>
          <c:marker>
            <c:symbol val="none"/>
          </c:marker>
          <c:val>
            <c:numRef>
              <c:f>Montecarlo!$DL$10:$DL$110</c:f>
              <c:numCache>
                <c:formatCode>_ * #.##000_ ;_ * \-#.##000_ ;_ * "-"??_ ;_ @_ </c:formatCode>
                <c:ptCount val="101"/>
                <c:pt idx="0" formatCode="_(* #,##0.00_);_(* \(#,##0.00\);_(* &quot;-&quot;??_);_(@_)">
                  <c:v>529790650.02999997</c:v>
                </c:pt>
                <c:pt idx="1">
                  <c:v>531047638.25209153</c:v>
                </c:pt>
                <c:pt idx="2">
                  <c:v>531919582.81281215</c:v>
                </c:pt>
                <c:pt idx="3">
                  <c:v>531835461.90775055</c:v>
                </c:pt>
                <c:pt idx="4">
                  <c:v>531706014.15244257</c:v>
                </c:pt>
                <c:pt idx="5">
                  <c:v>531262830.56336826</c:v>
                </c:pt>
                <c:pt idx="6">
                  <c:v>530300950.66314352</c:v>
                </c:pt>
                <c:pt idx="7">
                  <c:v>531227300.7238037</c:v>
                </c:pt>
                <c:pt idx="8">
                  <c:v>530739021.24382168</c:v>
                </c:pt>
                <c:pt idx="9">
                  <c:v>530267823.27676618</c:v>
                </c:pt>
                <c:pt idx="10">
                  <c:v>528522973.82675338</c:v>
                </c:pt>
                <c:pt idx="11">
                  <c:v>528979901.70289272</c:v>
                </c:pt>
                <c:pt idx="12">
                  <c:v>528058400.00229669</c:v>
                </c:pt>
                <c:pt idx="13">
                  <c:v>527191424.59634846</c:v>
                </c:pt>
                <c:pt idx="14">
                  <c:v>527809157.09048671</c:v>
                </c:pt>
                <c:pt idx="15">
                  <c:v>528768595.20651942</c:v>
                </c:pt>
                <c:pt idx="16">
                  <c:v>528224076.55497754</c:v>
                </c:pt>
                <c:pt idx="17">
                  <c:v>528541862.68411112</c:v>
                </c:pt>
                <c:pt idx="18">
                  <c:v>527325742.96409106</c:v>
                </c:pt>
                <c:pt idx="19">
                  <c:v>528097159.34628993</c:v>
                </c:pt>
                <c:pt idx="20">
                  <c:v>528991934.34699696</c:v>
                </c:pt>
                <c:pt idx="21">
                  <c:v>528960901.46121144</c:v>
                </c:pt>
                <c:pt idx="22">
                  <c:v>528409157.07013464</c:v>
                </c:pt>
                <c:pt idx="23">
                  <c:v>527463246.91909659</c:v>
                </c:pt>
                <c:pt idx="24">
                  <c:v>526767576.2813049</c:v>
                </c:pt>
                <c:pt idx="25">
                  <c:v>526599081.13514876</c:v>
                </c:pt>
                <c:pt idx="26">
                  <c:v>526553947.38121963</c:v>
                </c:pt>
                <c:pt idx="27">
                  <c:v>526297342.92524552</c:v>
                </c:pt>
                <c:pt idx="28">
                  <c:v>527167348.08726013</c:v>
                </c:pt>
                <c:pt idx="29">
                  <c:v>526862250.39422441</c:v>
                </c:pt>
                <c:pt idx="30">
                  <c:v>527073345.6376009</c:v>
                </c:pt>
                <c:pt idx="31">
                  <c:v>526820824.3353855</c:v>
                </c:pt>
                <c:pt idx="32">
                  <c:v>527313219.39509791</c:v>
                </c:pt>
                <c:pt idx="33">
                  <c:v>527370703.2375291</c:v>
                </c:pt>
                <c:pt idx="34">
                  <c:v>527710670.60204202</c:v>
                </c:pt>
                <c:pt idx="35">
                  <c:v>526270891.89525431</c:v>
                </c:pt>
                <c:pt idx="36">
                  <c:v>525402113.65404087</c:v>
                </c:pt>
                <c:pt idx="37">
                  <c:v>524631937.50982654</c:v>
                </c:pt>
                <c:pt idx="38">
                  <c:v>525661437.5144372</c:v>
                </c:pt>
                <c:pt idx="39">
                  <c:v>525167739.79138756</c:v>
                </c:pt>
                <c:pt idx="40">
                  <c:v>524579973.55273491</c:v>
                </c:pt>
                <c:pt idx="41">
                  <c:v>525311831.66441774</c:v>
                </c:pt>
                <c:pt idx="42">
                  <c:v>524753291.27601993</c:v>
                </c:pt>
                <c:pt idx="43">
                  <c:v>524091629.8978346</c:v>
                </c:pt>
                <c:pt idx="44">
                  <c:v>523625826.48495978</c:v>
                </c:pt>
                <c:pt idx="45">
                  <c:v>523276300.88276261</c:v>
                </c:pt>
                <c:pt idx="46">
                  <c:v>523043294.95924222</c:v>
                </c:pt>
                <c:pt idx="47">
                  <c:v>522488034.47357732</c:v>
                </c:pt>
                <c:pt idx="48">
                  <c:v>523419295.16437489</c:v>
                </c:pt>
                <c:pt idx="49">
                  <c:v>523740772.94916588</c:v>
                </c:pt>
                <c:pt idx="50">
                  <c:v>523271784.10919708</c:v>
                </c:pt>
                <c:pt idx="51">
                  <c:v>524681648.84744614</c:v>
                </c:pt>
                <c:pt idx="52">
                  <c:v>524409991.86790913</c:v>
                </c:pt>
                <c:pt idx="53">
                  <c:v>524195100.8245753</c:v>
                </c:pt>
                <c:pt idx="54">
                  <c:v>525085842.38988268</c:v>
                </c:pt>
                <c:pt idx="55">
                  <c:v>524590921.48880923</c:v>
                </c:pt>
                <c:pt idx="56">
                  <c:v>525460082.60195458</c:v>
                </c:pt>
                <c:pt idx="57">
                  <c:v>526035255.77889019</c:v>
                </c:pt>
                <c:pt idx="58">
                  <c:v>524653096.59014654</c:v>
                </c:pt>
                <c:pt idx="59">
                  <c:v>524331395.88524491</c:v>
                </c:pt>
                <c:pt idx="60">
                  <c:v>523584879.58089298</c:v>
                </c:pt>
                <c:pt idx="61">
                  <c:v>524343797.11961031</c:v>
                </c:pt>
                <c:pt idx="62">
                  <c:v>523642596.27516186</c:v>
                </c:pt>
                <c:pt idx="63">
                  <c:v>523115591.60582858</c:v>
                </c:pt>
                <c:pt idx="64">
                  <c:v>522954064.27960742</c:v>
                </c:pt>
                <c:pt idx="65">
                  <c:v>523163439.53276652</c:v>
                </c:pt>
                <c:pt idx="66">
                  <c:v>522246280.88723195</c:v>
                </c:pt>
                <c:pt idx="67">
                  <c:v>521573967.72385657</c:v>
                </c:pt>
                <c:pt idx="68">
                  <c:v>520957653.31767982</c:v>
                </c:pt>
                <c:pt idx="69">
                  <c:v>521697836.72420532</c:v>
                </c:pt>
                <c:pt idx="70">
                  <c:v>522346737.96897042</c:v>
                </c:pt>
                <c:pt idx="71">
                  <c:v>522778317.1908623</c:v>
                </c:pt>
                <c:pt idx="72">
                  <c:v>523532743.8478719</c:v>
                </c:pt>
                <c:pt idx="73">
                  <c:v>523442443.99147987</c:v>
                </c:pt>
                <c:pt idx="74">
                  <c:v>522668323.8684355</c:v>
                </c:pt>
                <c:pt idx="75">
                  <c:v>522701094.40238059</c:v>
                </c:pt>
                <c:pt idx="76">
                  <c:v>522229978.7170471</c:v>
                </c:pt>
                <c:pt idx="77">
                  <c:v>522543780.82156867</c:v>
                </c:pt>
                <c:pt idx="78">
                  <c:v>521831619.09903175</c:v>
                </c:pt>
                <c:pt idx="79">
                  <c:v>522023591.64164168</c:v>
                </c:pt>
                <c:pt idx="80">
                  <c:v>521358806.15923101</c:v>
                </c:pt>
                <c:pt idx="81">
                  <c:v>522024084.88198674</c:v>
                </c:pt>
                <c:pt idx="82">
                  <c:v>521198822.35730231</c:v>
                </c:pt>
                <c:pt idx="83">
                  <c:v>520945721.44557548</c:v>
                </c:pt>
                <c:pt idx="84">
                  <c:v>520963782.42146629</c:v>
                </c:pt>
                <c:pt idx="85">
                  <c:v>521730230.30120271</c:v>
                </c:pt>
                <c:pt idx="86">
                  <c:v>521928511.72248435</c:v>
                </c:pt>
                <c:pt idx="87">
                  <c:v>522495352.39093828</c:v>
                </c:pt>
                <c:pt idx="88">
                  <c:v>522055226.96093041</c:v>
                </c:pt>
                <c:pt idx="89">
                  <c:v>521945581.51454687</c:v>
                </c:pt>
                <c:pt idx="90">
                  <c:v>521944996.28313762</c:v>
                </c:pt>
                <c:pt idx="91">
                  <c:v>523515987.28732514</c:v>
                </c:pt>
                <c:pt idx="92">
                  <c:v>523631822.52528626</c:v>
                </c:pt>
                <c:pt idx="93">
                  <c:v>524085694.25507677</c:v>
                </c:pt>
                <c:pt idx="94">
                  <c:v>522956000.60259259</c:v>
                </c:pt>
                <c:pt idx="95">
                  <c:v>521654847.66678876</c:v>
                </c:pt>
                <c:pt idx="96">
                  <c:v>520534080.26984036</c:v>
                </c:pt>
                <c:pt idx="97">
                  <c:v>519931645.73679233</c:v>
                </c:pt>
                <c:pt idx="98">
                  <c:v>520205514.67810327</c:v>
                </c:pt>
                <c:pt idx="99">
                  <c:v>520240512.72008479</c:v>
                </c:pt>
                <c:pt idx="100">
                  <c:v>520728158.54270053</c:v>
                </c:pt>
              </c:numCache>
            </c:numRef>
          </c:val>
          <c:smooth val="0"/>
          <c:extLst>
            <c:ext xmlns:c16="http://schemas.microsoft.com/office/drawing/2014/chart" uri="{C3380CC4-5D6E-409C-BE32-E72D297353CC}">
              <c16:uniqueId val="{00000066-4F90-42A6-B9A2-43A647968390}"/>
            </c:ext>
          </c:extLst>
        </c:ser>
        <c:ser>
          <c:idx val="103"/>
          <c:order val="103"/>
          <c:spPr>
            <a:ln w="28575" cap="rnd">
              <a:solidFill>
                <a:schemeClr val="accent2">
                  <a:lumMod val="50000"/>
                  <a:lumOff val="50000"/>
                </a:schemeClr>
              </a:solidFill>
              <a:round/>
            </a:ln>
            <a:effectLst/>
          </c:spPr>
          <c:marker>
            <c:symbol val="none"/>
          </c:marker>
          <c:val>
            <c:numRef>
              <c:f>Montecarlo!$DM$10:$DM$110</c:f>
              <c:numCache>
                <c:formatCode>_ * #.##000_ ;_ * \-#.##000_ ;_ * "-"??_ ;_ @_ </c:formatCode>
                <c:ptCount val="101"/>
                <c:pt idx="0" formatCode="_(* #,##0.00_);_(* \(#,##0.00\);_(* &quot;-&quot;??_);_(@_)">
                  <c:v>529790650.02999997</c:v>
                </c:pt>
                <c:pt idx="1">
                  <c:v>530810505.11917943</c:v>
                </c:pt>
                <c:pt idx="2">
                  <c:v>531246000.68318999</c:v>
                </c:pt>
                <c:pt idx="3">
                  <c:v>532136972.41619766</c:v>
                </c:pt>
                <c:pt idx="4">
                  <c:v>532015335.16248763</c:v>
                </c:pt>
                <c:pt idx="5">
                  <c:v>532578555.11112064</c:v>
                </c:pt>
                <c:pt idx="6">
                  <c:v>532482592.69893682</c:v>
                </c:pt>
                <c:pt idx="7">
                  <c:v>531945109.31824237</c:v>
                </c:pt>
                <c:pt idx="8">
                  <c:v>532382647.00920111</c:v>
                </c:pt>
                <c:pt idx="9">
                  <c:v>532334895.43712091</c:v>
                </c:pt>
                <c:pt idx="10">
                  <c:v>531641710.63920516</c:v>
                </c:pt>
                <c:pt idx="11">
                  <c:v>531068824.70386779</c:v>
                </c:pt>
                <c:pt idx="12">
                  <c:v>531183885.67394829</c:v>
                </c:pt>
                <c:pt idx="13">
                  <c:v>531556019.23435694</c:v>
                </c:pt>
                <c:pt idx="14">
                  <c:v>530175017.7162168</c:v>
                </c:pt>
                <c:pt idx="15">
                  <c:v>530642821.2809059</c:v>
                </c:pt>
                <c:pt idx="16">
                  <c:v>530517543.23632175</c:v>
                </c:pt>
                <c:pt idx="17">
                  <c:v>530494562.88680309</c:v>
                </c:pt>
                <c:pt idx="18">
                  <c:v>530910181.90624285</c:v>
                </c:pt>
                <c:pt idx="19">
                  <c:v>529254170.23071343</c:v>
                </c:pt>
                <c:pt idx="20">
                  <c:v>529570655.87117779</c:v>
                </c:pt>
                <c:pt idx="21">
                  <c:v>529984494.14625216</c:v>
                </c:pt>
                <c:pt idx="22">
                  <c:v>530120656.61823529</c:v>
                </c:pt>
                <c:pt idx="23">
                  <c:v>531686789.11463201</c:v>
                </c:pt>
                <c:pt idx="24">
                  <c:v>531091588.92076403</c:v>
                </c:pt>
                <c:pt idx="25">
                  <c:v>531224375.6429888</c:v>
                </c:pt>
                <c:pt idx="26">
                  <c:v>531785028.47131497</c:v>
                </c:pt>
                <c:pt idx="27">
                  <c:v>531623133.19553655</c:v>
                </c:pt>
                <c:pt idx="28">
                  <c:v>531647069.88153625</c:v>
                </c:pt>
                <c:pt idx="29">
                  <c:v>530623851.70473313</c:v>
                </c:pt>
                <c:pt idx="30">
                  <c:v>531243721.71212012</c:v>
                </c:pt>
                <c:pt idx="31">
                  <c:v>531705684.77291715</c:v>
                </c:pt>
                <c:pt idx="32">
                  <c:v>531748519.19259793</c:v>
                </c:pt>
                <c:pt idx="33">
                  <c:v>531576325.29439348</c:v>
                </c:pt>
                <c:pt idx="34">
                  <c:v>531654419.53135425</c:v>
                </c:pt>
                <c:pt idx="35">
                  <c:v>531288967.22145182</c:v>
                </c:pt>
                <c:pt idx="36">
                  <c:v>531330653.17726839</c:v>
                </c:pt>
                <c:pt idx="37">
                  <c:v>531972514.39596468</c:v>
                </c:pt>
                <c:pt idx="38">
                  <c:v>532006717.28493971</c:v>
                </c:pt>
                <c:pt idx="39">
                  <c:v>532050847.87872648</c:v>
                </c:pt>
                <c:pt idx="40">
                  <c:v>530548471.50421941</c:v>
                </c:pt>
                <c:pt idx="41">
                  <c:v>531325787.50925285</c:v>
                </c:pt>
                <c:pt idx="42">
                  <c:v>531735529.28711873</c:v>
                </c:pt>
                <c:pt idx="43">
                  <c:v>531965626.39823675</c:v>
                </c:pt>
                <c:pt idx="44">
                  <c:v>532116328.61958742</c:v>
                </c:pt>
                <c:pt idx="45">
                  <c:v>531639910.8742432</c:v>
                </c:pt>
                <c:pt idx="46">
                  <c:v>531655498.07340473</c:v>
                </c:pt>
                <c:pt idx="47">
                  <c:v>531422113.65904945</c:v>
                </c:pt>
                <c:pt idx="48">
                  <c:v>530974816.25357002</c:v>
                </c:pt>
                <c:pt idx="49">
                  <c:v>531360210.63262045</c:v>
                </c:pt>
                <c:pt idx="50">
                  <c:v>530885899.33401448</c:v>
                </c:pt>
                <c:pt idx="51">
                  <c:v>531206716.88698351</c:v>
                </c:pt>
                <c:pt idx="52">
                  <c:v>531736952.65945327</c:v>
                </c:pt>
                <c:pt idx="53">
                  <c:v>531208866.46893096</c:v>
                </c:pt>
                <c:pt idx="54">
                  <c:v>530718084.97088969</c:v>
                </c:pt>
                <c:pt idx="55">
                  <c:v>529963229.5349623</c:v>
                </c:pt>
                <c:pt idx="56">
                  <c:v>530220945.39799166</c:v>
                </c:pt>
                <c:pt idx="57">
                  <c:v>531280411.99175626</c:v>
                </c:pt>
                <c:pt idx="58">
                  <c:v>530812225.79660207</c:v>
                </c:pt>
                <c:pt idx="59">
                  <c:v>531885931.98383963</c:v>
                </c:pt>
                <c:pt idx="60">
                  <c:v>532474725.98740572</c:v>
                </c:pt>
                <c:pt idx="61">
                  <c:v>532844167.21337438</c:v>
                </c:pt>
                <c:pt idx="62">
                  <c:v>533277700.30986881</c:v>
                </c:pt>
                <c:pt idx="63">
                  <c:v>532934999.82049429</c:v>
                </c:pt>
                <c:pt idx="64">
                  <c:v>532965474.72357625</c:v>
                </c:pt>
                <c:pt idx="65">
                  <c:v>532857686.41282159</c:v>
                </c:pt>
                <c:pt idx="66">
                  <c:v>532884492.72549152</c:v>
                </c:pt>
                <c:pt idx="67">
                  <c:v>533121075.40504718</c:v>
                </c:pt>
                <c:pt idx="68">
                  <c:v>533322165.92333406</c:v>
                </c:pt>
                <c:pt idx="69">
                  <c:v>532377312.35218465</c:v>
                </c:pt>
                <c:pt idx="70">
                  <c:v>532189386.73547518</c:v>
                </c:pt>
                <c:pt idx="71">
                  <c:v>532710240.11633402</c:v>
                </c:pt>
                <c:pt idx="72">
                  <c:v>532602578.05071312</c:v>
                </c:pt>
                <c:pt idx="73">
                  <c:v>531540894.77972633</c:v>
                </c:pt>
                <c:pt idx="74">
                  <c:v>531130137.02444726</c:v>
                </c:pt>
                <c:pt idx="75">
                  <c:v>531158171.72806871</c:v>
                </c:pt>
                <c:pt idx="76">
                  <c:v>530561562.47617221</c:v>
                </c:pt>
                <c:pt idx="77">
                  <c:v>530966491.06983978</c:v>
                </c:pt>
                <c:pt idx="78">
                  <c:v>531378171.58312494</c:v>
                </c:pt>
                <c:pt idx="79">
                  <c:v>531199740.98133689</c:v>
                </c:pt>
                <c:pt idx="80">
                  <c:v>529894537.43207842</c:v>
                </c:pt>
                <c:pt idx="81">
                  <c:v>529911880.16110426</c:v>
                </c:pt>
                <c:pt idx="82">
                  <c:v>529543463.88393492</c:v>
                </c:pt>
                <c:pt idx="83">
                  <c:v>529495717.48493159</c:v>
                </c:pt>
                <c:pt idx="84">
                  <c:v>529743487.80266869</c:v>
                </c:pt>
                <c:pt idx="85">
                  <c:v>528523564.26102018</c:v>
                </c:pt>
                <c:pt idx="86">
                  <c:v>528696823.96883732</c:v>
                </c:pt>
                <c:pt idx="87">
                  <c:v>529760424.56301278</c:v>
                </c:pt>
                <c:pt idx="88">
                  <c:v>530022320.70748895</c:v>
                </c:pt>
                <c:pt idx="89">
                  <c:v>529893570.23612064</c:v>
                </c:pt>
                <c:pt idx="90">
                  <c:v>529751997.17429423</c:v>
                </c:pt>
                <c:pt idx="91">
                  <c:v>530314858.41915888</c:v>
                </c:pt>
                <c:pt idx="92">
                  <c:v>530103416.22925419</c:v>
                </c:pt>
                <c:pt idx="93">
                  <c:v>530479717.35589194</c:v>
                </c:pt>
                <c:pt idx="94">
                  <c:v>528770690.43681765</c:v>
                </c:pt>
                <c:pt idx="95">
                  <c:v>528507639.07907152</c:v>
                </c:pt>
                <c:pt idx="96">
                  <c:v>529281427.67128199</c:v>
                </c:pt>
                <c:pt idx="97">
                  <c:v>530257507.44215912</c:v>
                </c:pt>
                <c:pt idx="98">
                  <c:v>530578218.5706889</c:v>
                </c:pt>
                <c:pt idx="99">
                  <c:v>530868911.18974006</c:v>
                </c:pt>
                <c:pt idx="100">
                  <c:v>531303339.07900113</c:v>
                </c:pt>
              </c:numCache>
            </c:numRef>
          </c:val>
          <c:smooth val="0"/>
          <c:extLst>
            <c:ext xmlns:c16="http://schemas.microsoft.com/office/drawing/2014/chart" uri="{C3380CC4-5D6E-409C-BE32-E72D297353CC}">
              <c16:uniqueId val="{00000067-4F90-42A6-B9A2-43A647968390}"/>
            </c:ext>
          </c:extLst>
        </c:ser>
        <c:ser>
          <c:idx val="104"/>
          <c:order val="104"/>
          <c:spPr>
            <a:ln w="28575" cap="rnd">
              <a:solidFill>
                <a:schemeClr val="accent3">
                  <a:lumMod val="50000"/>
                  <a:lumOff val="50000"/>
                </a:schemeClr>
              </a:solidFill>
              <a:round/>
            </a:ln>
            <a:effectLst/>
          </c:spPr>
          <c:marker>
            <c:symbol val="none"/>
          </c:marker>
          <c:val>
            <c:numRef>
              <c:f>Montecarlo!$DN$10:$DN$110</c:f>
              <c:numCache>
                <c:formatCode>_ * #.##000_ ;_ * \-#.##000_ ;_ * "-"??_ ;_ @_ </c:formatCode>
                <c:ptCount val="101"/>
                <c:pt idx="0" formatCode="_(* #,##0.00_);_(* \(#,##0.00\);_(* &quot;-&quot;??_);_(@_)">
                  <c:v>529790650.02999997</c:v>
                </c:pt>
                <c:pt idx="1">
                  <c:v>530239185.23415422</c:v>
                </c:pt>
                <c:pt idx="2">
                  <c:v>530307567.90663236</c:v>
                </c:pt>
                <c:pt idx="3">
                  <c:v>531474800.61447078</c:v>
                </c:pt>
                <c:pt idx="4">
                  <c:v>531780361.53326899</c:v>
                </c:pt>
                <c:pt idx="5">
                  <c:v>532420533.39586979</c:v>
                </c:pt>
                <c:pt idx="6">
                  <c:v>533806935.6837489</c:v>
                </c:pt>
                <c:pt idx="7">
                  <c:v>532821503.03051549</c:v>
                </c:pt>
                <c:pt idx="8">
                  <c:v>533242920.45472455</c:v>
                </c:pt>
                <c:pt idx="9">
                  <c:v>534235873.98051912</c:v>
                </c:pt>
                <c:pt idx="10">
                  <c:v>534581619.62187552</c:v>
                </c:pt>
                <c:pt idx="11">
                  <c:v>535126217.42545635</c:v>
                </c:pt>
                <c:pt idx="12">
                  <c:v>536241919.146707</c:v>
                </c:pt>
                <c:pt idx="13">
                  <c:v>535674442.70288849</c:v>
                </c:pt>
                <c:pt idx="14">
                  <c:v>535463299.67245311</c:v>
                </c:pt>
                <c:pt idx="15">
                  <c:v>535270719.27209234</c:v>
                </c:pt>
                <c:pt idx="16">
                  <c:v>534486685.34168833</c:v>
                </c:pt>
                <c:pt idx="17">
                  <c:v>534256917.8988927</c:v>
                </c:pt>
                <c:pt idx="18">
                  <c:v>534469902.1220848</c:v>
                </c:pt>
                <c:pt idx="19">
                  <c:v>535177028.60096282</c:v>
                </c:pt>
                <c:pt idx="20">
                  <c:v>535059829.88777477</c:v>
                </c:pt>
                <c:pt idx="21">
                  <c:v>534501611.98918951</c:v>
                </c:pt>
                <c:pt idx="22">
                  <c:v>534416490.89974469</c:v>
                </c:pt>
                <c:pt idx="23">
                  <c:v>535152587.11130464</c:v>
                </c:pt>
                <c:pt idx="24">
                  <c:v>535718215.87828702</c:v>
                </c:pt>
                <c:pt idx="25">
                  <c:v>537191188.17350864</c:v>
                </c:pt>
                <c:pt idx="26">
                  <c:v>537512767.50444341</c:v>
                </c:pt>
                <c:pt idx="27">
                  <c:v>536913923.04841089</c:v>
                </c:pt>
                <c:pt idx="28">
                  <c:v>537072389.73618972</c:v>
                </c:pt>
                <c:pt idx="29">
                  <c:v>537290273.17986083</c:v>
                </c:pt>
                <c:pt idx="30">
                  <c:v>537154082.9961307</c:v>
                </c:pt>
                <c:pt idx="31">
                  <c:v>537653446.59573793</c:v>
                </c:pt>
                <c:pt idx="32">
                  <c:v>538750997.07306027</c:v>
                </c:pt>
                <c:pt idx="33">
                  <c:v>538793154.06078482</c:v>
                </c:pt>
                <c:pt idx="34">
                  <c:v>538249431.00349796</c:v>
                </c:pt>
                <c:pt idx="35">
                  <c:v>537955309.84231567</c:v>
                </c:pt>
                <c:pt idx="36">
                  <c:v>538406194.28791857</c:v>
                </c:pt>
                <c:pt idx="37">
                  <c:v>537718942.19301498</c:v>
                </c:pt>
                <c:pt idx="38">
                  <c:v>537328540.04918683</c:v>
                </c:pt>
                <c:pt idx="39">
                  <c:v>537523864.04453409</c:v>
                </c:pt>
                <c:pt idx="40">
                  <c:v>537144520.68301117</c:v>
                </c:pt>
                <c:pt idx="41">
                  <c:v>537268584.90204072</c:v>
                </c:pt>
                <c:pt idx="42">
                  <c:v>538036244.49847317</c:v>
                </c:pt>
                <c:pt idx="43">
                  <c:v>536615081.51515871</c:v>
                </c:pt>
                <c:pt idx="44">
                  <c:v>536702772.27814829</c:v>
                </c:pt>
                <c:pt idx="45">
                  <c:v>536395341.6705997</c:v>
                </c:pt>
                <c:pt idx="46">
                  <c:v>535559469.37282711</c:v>
                </c:pt>
                <c:pt idx="47">
                  <c:v>535287950.06554973</c:v>
                </c:pt>
                <c:pt idx="48">
                  <c:v>534955726.66798663</c:v>
                </c:pt>
                <c:pt idx="49">
                  <c:v>534343988.87419283</c:v>
                </c:pt>
                <c:pt idx="50">
                  <c:v>534709218.70363492</c:v>
                </c:pt>
                <c:pt idx="51">
                  <c:v>534599211.34491599</c:v>
                </c:pt>
                <c:pt idx="52">
                  <c:v>534665496.18223518</c:v>
                </c:pt>
                <c:pt idx="53">
                  <c:v>535322603.5715614</c:v>
                </c:pt>
                <c:pt idx="54">
                  <c:v>534699890.01143771</c:v>
                </c:pt>
                <c:pt idx="55">
                  <c:v>534962555.11084789</c:v>
                </c:pt>
                <c:pt idx="56">
                  <c:v>535131014.67394072</c:v>
                </c:pt>
                <c:pt idx="57">
                  <c:v>536085636.06016469</c:v>
                </c:pt>
                <c:pt idx="58">
                  <c:v>534867706.31423759</c:v>
                </c:pt>
                <c:pt idx="59">
                  <c:v>533904658.17052001</c:v>
                </c:pt>
                <c:pt idx="60">
                  <c:v>533572205.43233269</c:v>
                </c:pt>
                <c:pt idx="61">
                  <c:v>533517769.28656846</c:v>
                </c:pt>
                <c:pt idx="62">
                  <c:v>533136783.82198536</c:v>
                </c:pt>
                <c:pt idx="63">
                  <c:v>532555210.70580965</c:v>
                </c:pt>
                <c:pt idx="64">
                  <c:v>533173779.4212271</c:v>
                </c:pt>
                <c:pt idx="65">
                  <c:v>534039552.03275549</c:v>
                </c:pt>
                <c:pt idx="66">
                  <c:v>534175868.83452582</c:v>
                </c:pt>
                <c:pt idx="67">
                  <c:v>533213130.37773591</c:v>
                </c:pt>
                <c:pt idx="68">
                  <c:v>532414159.53241551</c:v>
                </c:pt>
                <c:pt idx="69">
                  <c:v>533182416.55173767</c:v>
                </c:pt>
                <c:pt idx="70">
                  <c:v>532351637.73022962</c:v>
                </c:pt>
                <c:pt idx="71">
                  <c:v>532181011.53180462</c:v>
                </c:pt>
                <c:pt idx="72">
                  <c:v>532231347.63375813</c:v>
                </c:pt>
                <c:pt idx="73">
                  <c:v>531910102.69912738</c:v>
                </c:pt>
                <c:pt idx="74">
                  <c:v>531915072.02671671</c:v>
                </c:pt>
                <c:pt idx="75">
                  <c:v>530788055.3351568</c:v>
                </c:pt>
                <c:pt idx="76">
                  <c:v>530089888.42186898</c:v>
                </c:pt>
                <c:pt idx="77">
                  <c:v>531408930.62340415</c:v>
                </c:pt>
                <c:pt idx="78">
                  <c:v>531704415.27463126</c:v>
                </c:pt>
                <c:pt idx="79">
                  <c:v>532218539.49617213</c:v>
                </c:pt>
                <c:pt idx="80">
                  <c:v>532296250.34138697</c:v>
                </c:pt>
                <c:pt idx="81">
                  <c:v>531923455.2233941</c:v>
                </c:pt>
                <c:pt idx="82">
                  <c:v>531257341.95623606</c:v>
                </c:pt>
                <c:pt idx="83">
                  <c:v>532075845.73741567</c:v>
                </c:pt>
                <c:pt idx="84">
                  <c:v>531998928.39300632</c:v>
                </c:pt>
                <c:pt idx="85">
                  <c:v>532551529.60831612</c:v>
                </c:pt>
                <c:pt idx="86">
                  <c:v>531122859.37308484</c:v>
                </c:pt>
                <c:pt idx="87">
                  <c:v>531268465.10982484</c:v>
                </c:pt>
                <c:pt idx="88">
                  <c:v>529688373.75746739</c:v>
                </c:pt>
                <c:pt idx="89">
                  <c:v>530041102.45967382</c:v>
                </c:pt>
                <c:pt idx="90">
                  <c:v>529839926.43703687</c:v>
                </c:pt>
                <c:pt idx="91">
                  <c:v>530312782.55794364</c:v>
                </c:pt>
                <c:pt idx="92">
                  <c:v>530728535.40003622</c:v>
                </c:pt>
                <c:pt idx="93">
                  <c:v>530393917.41339189</c:v>
                </c:pt>
                <c:pt idx="94">
                  <c:v>529252560.72005916</c:v>
                </c:pt>
                <c:pt idx="95">
                  <c:v>530200936.64283019</c:v>
                </c:pt>
                <c:pt idx="96">
                  <c:v>531213980.92647761</c:v>
                </c:pt>
                <c:pt idx="97">
                  <c:v>530432038.78056788</c:v>
                </c:pt>
                <c:pt idx="98">
                  <c:v>530236286.542</c:v>
                </c:pt>
                <c:pt idx="99">
                  <c:v>530094162.47775996</c:v>
                </c:pt>
                <c:pt idx="100">
                  <c:v>530612028.78233147</c:v>
                </c:pt>
              </c:numCache>
            </c:numRef>
          </c:val>
          <c:smooth val="0"/>
          <c:extLst>
            <c:ext xmlns:c16="http://schemas.microsoft.com/office/drawing/2014/chart" uri="{C3380CC4-5D6E-409C-BE32-E72D297353CC}">
              <c16:uniqueId val="{00000068-4F90-42A6-B9A2-43A647968390}"/>
            </c:ext>
          </c:extLst>
        </c:ser>
        <c:ser>
          <c:idx val="105"/>
          <c:order val="105"/>
          <c:spPr>
            <a:ln w="28575" cap="rnd">
              <a:solidFill>
                <a:schemeClr val="accent4">
                  <a:lumMod val="50000"/>
                  <a:lumOff val="50000"/>
                </a:schemeClr>
              </a:solidFill>
              <a:round/>
            </a:ln>
            <a:effectLst/>
          </c:spPr>
          <c:marker>
            <c:symbol val="none"/>
          </c:marker>
          <c:val>
            <c:numRef>
              <c:f>Montecarlo!$DO$10:$DO$110</c:f>
              <c:numCache>
                <c:formatCode>_ * #.##000_ ;_ * \-#.##000_ ;_ * "-"??_ ;_ @_ </c:formatCode>
                <c:ptCount val="101"/>
                <c:pt idx="0" formatCode="_(* #,##0.00_);_(* \(#,##0.00\);_(* &quot;-&quot;??_);_(@_)">
                  <c:v>529790650.02999997</c:v>
                </c:pt>
                <c:pt idx="1">
                  <c:v>530124630.27477574</c:v>
                </c:pt>
                <c:pt idx="2">
                  <c:v>529254964.79244649</c:v>
                </c:pt>
                <c:pt idx="3">
                  <c:v>529878455.07728106</c:v>
                </c:pt>
                <c:pt idx="4">
                  <c:v>529654363.70155537</c:v>
                </c:pt>
                <c:pt idx="5">
                  <c:v>530337240.53655493</c:v>
                </c:pt>
                <c:pt idx="6">
                  <c:v>530382865.8131721</c:v>
                </c:pt>
                <c:pt idx="7">
                  <c:v>529599436.23481381</c:v>
                </c:pt>
                <c:pt idx="8">
                  <c:v>529634181.98029071</c:v>
                </c:pt>
                <c:pt idx="9">
                  <c:v>529177603.60751474</c:v>
                </c:pt>
                <c:pt idx="10">
                  <c:v>530240985.37533307</c:v>
                </c:pt>
                <c:pt idx="11">
                  <c:v>529634148.94525361</c:v>
                </c:pt>
                <c:pt idx="12">
                  <c:v>530393848.21263009</c:v>
                </c:pt>
                <c:pt idx="13">
                  <c:v>530036555.61436349</c:v>
                </c:pt>
                <c:pt idx="14">
                  <c:v>529696120.9266212</c:v>
                </c:pt>
                <c:pt idx="15">
                  <c:v>529403121.8492595</c:v>
                </c:pt>
                <c:pt idx="16">
                  <c:v>528839063.20224041</c:v>
                </c:pt>
                <c:pt idx="17">
                  <c:v>529220895.52313858</c:v>
                </c:pt>
                <c:pt idx="18">
                  <c:v>528511025.94283515</c:v>
                </c:pt>
                <c:pt idx="19">
                  <c:v>528646108.86025149</c:v>
                </c:pt>
                <c:pt idx="20">
                  <c:v>529171670.97044998</c:v>
                </c:pt>
                <c:pt idx="21">
                  <c:v>530396968.06147063</c:v>
                </c:pt>
                <c:pt idx="22">
                  <c:v>530539647.40182316</c:v>
                </c:pt>
                <c:pt idx="23">
                  <c:v>529861700.46461612</c:v>
                </c:pt>
                <c:pt idx="24">
                  <c:v>530161928.80481917</c:v>
                </c:pt>
                <c:pt idx="25">
                  <c:v>530691264.61818057</c:v>
                </c:pt>
                <c:pt idx="26">
                  <c:v>530869601.57643986</c:v>
                </c:pt>
                <c:pt idx="27">
                  <c:v>531414727.12693405</c:v>
                </c:pt>
                <c:pt idx="28">
                  <c:v>531130435.6504159</c:v>
                </c:pt>
                <c:pt idx="29">
                  <c:v>530744452.73447025</c:v>
                </c:pt>
                <c:pt idx="30">
                  <c:v>530185522.04339308</c:v>
                </c:pt>
                <c:pt idx="31">
                  <c:v>530055237.04722404</c:v>
                </c:pt>
                <c:pt idx="32">
                  <c:v>530888372.68807131</c:v>
                </c:pt>
                <c:pt idx="33">
                  <c:v>530789932.39538449</c:v>
                </c:pt>
                <c:pt idx="34">
                  <c:v>530897805.91337776</c:v>
                </c:pt>
                <c:pt idx="35">
                  <c:v>532435637.07169062</c:v>
                </c:pt>
                <c:pt idx="36">
                  <c:v>532504355.78761321</c:v>
                </c:pt>
                <c:pt idx="37">
                  <c:v>531924895.53424358</c:v>
                </c:pt>
                <c:pt idx="38">
                  <c:v>533415331.34632039</c:v>
                </c:pt>
                <c:pt idx="39">
                  <c:v>534348500.92177314</c:v>
                </c:pt>
                <c:pt idx="40">
                  <c:v>534539782.71196961</c:v>
                </c:pt>
                <c:pt idx="41">
                  <c:v>534951862.36720586</c:v>
                </c:pt>
                <c:pt idx="42">
                  <c:v>535200899.55795038</c:v>
                </c:pt>
                <c:pt idx="43">
                  <c:v>535365083.05356193</c:v>
                </c:pt>
                <c:pt idx="44">
                  <c:v>535051932.55458105</c:v>
                </c:pt>
                <c:pt idx="45">
                  <c:v>535202452.13408452</c:v>
                </c:pt>
                <c:pt idx="46">
                  <c:v>535939862.98553705</c:v>
                </c:pt>
                <c:pt idx="47">
                  <c:v>536185696.026151</c:v>
                </c:pt>
                <c:pt idx="48">
                  <c:v>536181868.06675237</c:v>
                </c:pt>
                <c:pt idx="49">
                  <c:v>536585409.12077349</c:v>
                </c:pt>
                <c:pt idx="50">
                  <c:v>537431755.0611521</c:v>
                </c:pt>
                <c:pt idx="51">
                  <c:v>537624359.09645009</c:v>
                </c:pt>
                <c:pt idx="52">
                  <c:v>538226645.80542719</c:v>
                </c:pt>
                <c:pt idx="53">
                  <c:v>538212420.52600515</c:v>
                </c:pt>
                <c:pt idx="54">
                  <c:v>537808759.18792212</c:v>
                </c:pt>
                <c:pt idx="55">
                  <c:v>537385768.10675073</c:v>
                </c:pt>
                <c:pt idx="56">
                  <c:v>537151733.17848969</c:v>
                </c:pt>
                <c:pt idx="57">
                  <c:v>537760320.42462492</c:v>
                </c:pt>
                <c:pt idx="58">
                  <c:v>538906757.20066595</c:v>
                </c:pt>
                <c:pt idx="59">
                  <c:v>538514176.94865334</c:v>
                </c:pt>
                <c:pt idx="60">
                  <c:v>537951018.79194045</c:v>
                </c:pt>
                <c:pt idx="61">
                  <c:v>537480737.63979435</c:v>
                </c:pt>
                <c:pt idx="62">
                  <c:v>537776552.99843049</c:v>
                </c:pt>
                <c:pt idx="63">
                  <c:v>537681729.2719382</c:v>
                </c:pt>
                <c:pt idx="64">
                  <c:v>537147356.15071809</c:v>
                </c:pt>
                <c:pt idx="65">
                  <c:v>536993784.14191592</c:v>
                </c:pt>
                <c:pt idx="66">
                  <c:v>536426242.44982767</c:v>
                </c:pt>
                <c:pt idx="67">
                  <c:v>537977782.96670556</c:v>
                </c:pt>
                <c:pt idx="68">
                  <c:v>537696500.59458339</c:v>
                </c:pt>
                <c:pt idx="69">
                  <c:v>537543149.37736046</c:v>
                </c:pt>
                <c:pt idx="70">
                  <c:v>538034410.89194465</c:v>
                </c:pt>
                <c:pt idx="71">
                  <c:v>537578076.55550408</c:v>
                </c:pt>
                <c:pt idx="72">
                  <c:v>538326633.2642628</c:v>
                </c:pt>
                <c:pt idx="73">
                  <c:v>537631802.50706363</c:v>
                </c:pt>
                <c:pt idx="74">
                  <c:v>536836893.61429781</c:v>
                </c:pt>
                <c:pt idx="75">
                  <c:v>538245673.79657066</c:v>
                </c:pt>
                <c:pt idx="76">
                  <c:v>537751927.4403373</c:v>
                </c:pt>
                <c:pt idx="77">
                  <c:v>538545656.57753718</c:v>
                </c:pt>
                <c:pt idx="78">
                  <c:v>538438727.79026115</c:v>
                </c:pt>
                <c:pt idx="79">
                  <c:v>538771358.86542082</c:v>
                </c:pt>
                <c:pt idx="80">
                  <c:v>538849459.75993884</c:v>
                </c:pt>
                <c:pt idx="81">
                  <c:v>538476610.21454787</c:v>
                </c:pt>
                <c:pt idx="82">
                  <c:v>538766990.56592202</c:v>
                </c:pt>
                <c:pt idx="83">
                  <c:v>539338254.54796267</c:v>
                </c:pt>
                <c:pt idx="84">
                  <c:v>540765924.37549078</c:v>
                </c:pt>
                <c:pt idx="85">
                  <c:v>540451043.01553202</c:v>
                </c:pt>
                <c:pt idx="86">
                  <c:v>540450438.45762455</c:v>
                </c:pt>
                <c:pt idx="87">
                  <c:v>539064834.21916127</c:v>
                </c:pt>
                <c:pt idx="88">
                  <c:v>539342454.70943856</c:v>
                </c:pt>
                <c:pt idx="89">
                  <c:v>538974110.42006886</c:v>
                </c:pt>
                <c:pt idx="90">
                  <c:v>538980485.17196226</c:v>
                </c:pt>
                <c:pt idx="91">
                  <c:v>538631267.61263704</c:v>
                </c:pt>
                <c:pt idx="92">
                  <c:v>537712853.41650438</c:v>
                </c:pt>
                <c:pt idx="93">
                  <c:v>536357514.9327625</c:v>
                </c:pt>
                <c:pt idx="94">
                  <c:v>536683527.51670295</c:v>
                </c:pt>
                <c:pt idx="95">
                  <c:v>536238858.13209057</c:v>
                </c:pt>
                <c:pt idx="96">
                  <c:v>535256110.72786731</c:v>
                </c:pt>
                <c:pt idx="97">
                  <c:v>535503133.5915702</c:v>
                </c:pt>
                <c:pt idx="98">
                  <c:v>534412300.64355397</c:v>
                </c:pt>
                <c:pt idx="99">
                  <c:v>534686625.87456572</c:v>
                </c:pt>
                <c:pt idx="100">
                  <c:v>536164807.13465172</c:v>
                </c:pt>
              </c:numCache>
            </c:numRef>
          </c:val>
          <c:smooth val="0"/>
          <c:extLst>
            <c:ext xmlns:c16="http://schemas.microsoft.com/office/drawing/2014/chart" uri="{C3380CC4-5D6E-409C-BE32-E72D297353CC}">
              <c16:uniqueId val="{00000069-4F90-42A6-B9A2-43A647968390}"/>
            </c:ext>
          </c:extLst>
        </c:ser>
        <c:ser>
          <c:idx val="106"/>
          <c:order val="106"/>
          <c:spPr>
            <a:ln w="28575" cap="rnd">
              <a:solidFill>
                <a:schemeClr val="accent5">
                  <a:lumMod val="50000"/>
                  <a:lumOff val="50000"/>
                </a:schemeClr>
              </a:solidFill>
              <a:round/>
            </a:ln>
            <a:effectLst/>
          </c:spPr>
          <c:marker>
            <c:symbol val="none"/>
          </c:marker>
          <c:val>
            <c:numRef>
              <c:f>Montecarlo!$DP$10:$DP$110</c:f>
              <c:numCache>
                <c:formatCode>_ * #.##000_ ;_ * \-#.##000_ ;_ * "-"??_ ;_ @_ </c:formatCode>
                <c:ptCount val="101"/>
                <c:pt idx="0" formatCode="_(* #,##0.00_);_(* \(#,##0.00\);_(* &quot;-&quot;??_);_(@_)">
                  <c:v>529790650.02999997</c:v>
                </c:pt>
                <c:pt idx="1">
                  <c:v>529722786.03298533</c:v>
                </c:pt>
                <c:pt idx="2">
                  <c:v>529824823.21454304</c:v>
                </c:pt>
                <c:pt idx="3">
                  <c:v>530373264.02588075</c:v>
                </c:pt>
                <c:pt idx="4">
                  <c:v>530420140.90338171</c:v>
                </c:pt>
                <c:pt idx="5">
                  <c:v>530440884.00576586</c:v>
                </c:pt>
                <c:pt idx="6">
                  <c:v>530422994.5229075</c:v>
                </c:pt>
                <c:pt idx="7">
                  <c:v>530009261.6825906</c:v>
                </c:pt>
                <c:pt idx="8">
                  <c:v>530097706.49838305</c:v>
                </c:pt>
                <c:pt idx="9">
                  <c:v>529956408.88413662</c:v>
                </c:pt>
                <c:pt idx="10">
                  <c:v>528731317.394297</c:v>
                </c:pt>
                <c:pt idx="11">
                  <c:v>529425606.09572953</c:v>
                </c:pt>
                <c:pt idx="12">
                  <c:v>530836597.00538796</c:v>
                </c:pt>
                <c:pt idx="13">
                  <c:v>530886946.10693681</c:v>
                </c:pt>
                <c:pt idx="14">
                  <c:v>530699306.92510378</c:v>
                </c:pt>
                <c:pt idx="15">
                  <c:v>530541625.88733178</c:v>
                </c:pt>
                <c:pt idx="16">
                  <c:v>531302295.7983852</c:v>
                </c:pt>
                <c:pt idx="17">
                  <c:v>531956405.32976162</c:v>
                </c:pt>
                <c:pt idx="18">
                  <c:v>532028509.69461912</c:v>
                </c:pt>
                <c:pt idx="19">
                  <c:v>531994062.99374884</c:v>
                </c:pt>
                <c:pt idx="20">
                  <c:v>532523024.50183618</c:v>
                </c:pt>
                <c:pt idx="21">
                  <c:v>532716655.72039855</c:v>
                </c:pt>
                <c:pt idx="22">
                  <c:v>532504668.75453234</c:v>
                </c:pt>
                <c:pt idx="23">
                  <c:v>532889641.87962073</c:v>
                </c:pt>
                <c:pt idx="24">
                  <c:v>532126628.95707887</c:v>
                </c:pt>
                <c:pt idx="25">
                  <c:v>531828447.30575395</c:v>
                </c:pt>
                <c:pt idx="26">
                  <c:v>531445924.02825189</c:v>
                </c:pt>
                <c:pt idx="27">
                  <c:v>530869365.35390329</c:v>
                </c:pt>
                <c:pt idx="28">
                  <c:v>530885351.83117718</c:v>
                </c:pt>
                <c:pt idx="29">
                  <c:v>530983756.54893494</c:v>
                </c:pt>
                <c:pt idx="30">
                  <c:v>531163202.02116823</c:v>
                </c:pt>
                <c:pt idx="31">
                  <c:v>531416364.90149367</c:v>
                </c:pt>
                <c:pt idx="32">
                  <c:v>531969929.86466587</c:v>
                </c:pt>
                <c:pt idx="33">
                  <c:v>532278458.64509171</c:v>
                </c:pt>
                <c:pt idx="34">
                  <c:v>533190728.77921081</c:v>
                </c:pt>
                <c:pt idx="35">
                  <c:v>532749334.02200204</c:v>
                </c:pt>
                <c:pt idx="36">
                  <c:v>532741632.64479899</c:v>
                </c:pt>
                <c:pt idx="37">
                  <c:v>533603333.30570906</c:v>
                </c:pt>
                <c:pt idx="38">
                  <c:v>532943711.17035854</c:v>
                </c:pt>
                <c:pt idx="39">
                  <c:v>532639109.96349388</c:v>
                </c:pt>
                <c:pt idx="40">
                  <c:v>533079131.86589491</c:v>
                </c:pt>
                <c:pt idx="41">
                  <c:v>533070254.49072015</c:v>
                </c:pt>
                <c:pt idx="42">
                  <c:v>532737376.88436043</c:v>
                </c:pt>
                <c:pt idx="43">
                  <c:v>531772645.18089306</c:v>
                </c:pt>
                <c:pt idx="44">
                  <c:v>532166771.70890886</c:v>
                </c:pt>
                <c:pt idx="45">
                  <c:v>530622635.95834792</c:v>
                </c:pt>
                <c:pt idx="46">
                  <c:v>531721073.64832985</c:v>
                </c:pt>
                <c:pt idx="47">
                  <c:v>530994994.6031878</c:v>
                </c:pt>
                <c:pt idx="48">
                  <c:v>530889503.24223995</c:v>
                </c:pt>
                <c:pt idx="49">
                  <c:v>532293763.0294174</c:v>
                </c:pt>
                <c:pt idx="50">
                  <c:v>532872134.93900859</c:v>
                </c:pt>
                <c:pt idx="51">
                  <c:v>533232223.150536</c:v>
                </c:pt>
                <c:pt idx="52">
                  <c:v>533440744.88615274</c:v>
                </c:pt>
                <c:pt idx="53">
                  <c:v>534204454.04330796</c:v>
                </c:pt>
                <c:pt idx="54">
                  <c:v>534713300.51484948</c:v>
                </c:pt>
                <c:pt idx="55">
                  <c:v>534379282.63974124</c:v>
                </c:pt>
                <c:pt idx="56">
                  <c:v>533830558.77114224</c:v>
                </c:pt>
                <c:pt idx="57">
                  <c:v>532905094.7341451</c:v>
                </c:pt>
                <c:pt idx="58">
                  <c:v>532130782.11083937</c:v>
                </c:pt>
                <c:pt idx="59">
                  <c:v>532066033.78985357</c:v>
                </c:pt>
                <c:pt idx="60">
                  <c:v>532827300.56885034</c:v>
                </c:pt>
                <c:pt idx="61">
                  <c:v>532227308.03397936</c:v>
                </c:pt>
                <c:pt idx="62">
                  <c:v>532418686.93873078</c:v>
                </c:pt>
                <c:pt idx="63">
                  <c:v>531787631.47197813</c:v>
                </c:pt>
                <c:pt idx="64">
                  <c:v>532133274.48020059</c:v>
                </c:pt>
                <c:pt idx="65">
                  <c:v>531658104.09070379</c:v>
                </c:pt>
                <c:pt idx="66">
                  <c:v>531230572.72382808</c:v>
                </c:pt>
                <c:pt idx="67">
                  <c:v>529936324.71120238</c:v>
                </c:pt>
                <c:pt idx="68">
                  <c:v>531403118.68878919</c:v>
                </c:pt>
                <c:pt idx="69">
                  <c:v>531928352.82507324</c:v>
                </c:pt>
                <c:pt idx="70">
                  <c:v>531771280.17992675</c:v>
                </c:pt>
                <c:pt idx="71">
                  <c:v>531146046.61085153</c:v>
                </c:pt>
                <c:pt idx="72">
                  <c:v>530660479.4090752</c:v>
                </c:pt>
                <c:pt idx="73">
                  <c:v>531303300.05495065</c:v>
                </c:pt>
                <c:pt idx="74">
                  <c:v>531319872.47537833</c:v>
                </c:pt>
                <c:pt idx="75">
                  <c:v>530955533.5031997</c:v>
                </c:pt>
                <c:pt idx="76">
                  <c:v>530676856.54721588</c:v>
                </c:pt>
                <c:pt idx="77">
                  <c:v>530264721.86027378</c:v>
                </c:pt>
                <c:pt idx="78">
                  <c:v>530576091.63320577</c:v>
                </c:pt>
                <c:pt idx="79">
                  <c:v>531114997.43983889</c:v>
                </c:pt>
                <c:pt idx="80">
                  <c:v>530978345.46214426</c:v>
                </c:pt>
                <c:pt idx="81">
                  <c:v>530709154.75657099</c:v>
                </c:pt>
                <c:pt idx="82">
                  <c:v>531079203.52327323</c:v>
                </c:pt>
                <c:pt idx="83">
                  <c:v>530096244.27246684</c:v>
                </c:pt>
                <c:pt idx="84">
                  <c:v>529839877.00614315</c:v>
                </c:pt>
                <c:pt idx="85">
                  <c:v>530777637.92071837</c:v>
                </c:pt>
                <c:pt idx="86">
                  <c:v>530292211.62474036</c:v>
                </c:pt>
                <c:pt idx="87">
                  <c:v>530648096.01408589</c:v>
                </c:pt>
                <c:pt idx="88">
                  <c:v>530316401.4041999</c:v>
                </c:pt>
                <c:pt idx="89">
                  <c:v>530678597.79400742</c:v>
                </c:pt>
                <c:pt idx="90">
                  <c:v>530396416.96787691</c:v>
                </c:pt>
                <c:pt idx="91">
                  <c:v>530487494.65606934</c:v>
                </c:pt>
                <c:pt idx="92">
                  <c:v>531235807.58892834</c:v>
                </c:pt>
                <c:pt idx="93">
                  <c:v>531514887.02026278</c:v>
                </c:pt>
                <c:pt idx="94">
                  <c:v>530473656.76302862</c:v>
                </c:pt>
                <c:pt idx="95">
                  <c:v>530814885.77576715</c:v>
                </c:pt>
                <c:pt idx="96">
                  <c:v>529836956.39981198</c:v>
                </c:pt>
                <c:pt idx="97">
                  <c:v>529640767.90818244</c:v>
                </c:pt>
                <c:pt idx="98">
                  <c:v>530330140.65151191</c:v>
                </c:pt>
                <c:pt idx="99">
                  <c:v>531611787.50314355</c:v>
                </c:pt>
                <c:pt idx="100">
                  <c:v>532471171.83780557</c:v>
                </c:pt>
              </c:numCache>
            </c:numRef>
          </c:val>
          <c:smooth val="0"/>
          <c:extLst>
            <c:ext xmlns:c16="http://schemas.microsoft.com/office/drawing/2014/chart" uri="{C3380CC4-5D6E-409C-BE32-E72D297353CC}">
              <c16:uniqueId val="{0000006A-4F90-42A6-B9A2-43A647968390}"/>
            </c:ext>
          </c:extLst>
        </c:ser>
        <c:ser>
          <c:idx val="107"/>
          <c:order val="107"/>
          <c:spPr>
            <a:ln w="28575" cap="rnd">
              <a:solidFill>
                <a:schemeClr val="accent6">
                  <a:lumMod val="50000"/>
                  <a:lumOff val="50000"/>
                </a:schemeClr>
              </a:solidFill>
              <a:round/>
            </a:ln>
            <a:effectLst/>
          </c:spPr>
          <c:marker>
            <c:symbol val="none"/>
          </c:marker>
          <c:val>
            <c:numRef>
              <c:f>Montecarlo!$DQ$10:$DQ$110</c:f>
              <c:numCache>
                <c:formatCode>_ * #.##000_ ;_ * \-#.##000_ ;_ * "-"??_ ;_ @_ </c:formatCode>
                <c:ptCount val="101"/>
                <c:pt idx="0" formatCode="_(* #,##0.00_);_(* \(#,##0.00\);_(* &quot;-&quot;??_);_(@_)">
                  <c:v>529790650.02999997</c:v>
                </c:pt>
                <c:pt idx="1">
                  <c:v>530476252.81290334</c:v>
                </c:pt>
                <c:pt idx="2">
                  <c:v>530235377.23424119</c:v>
                </c:pt>
                <c:pt idx="3">
                  <c:v>530562410.96759516</c:v>
                </c:pt>
                <c:pt idx="4">
                  <c:v>530754279.37026757</c:v>
                </c:pt>
                <c:pt idx="5">
                  <c:v>530043796.96667755</c:v>
                </c:pt>
                <c:pt idx="6">
                  <c:v>530463014.25056791</c:v>
                </c:pt>
                <c:pt idx="7">
                  <c:v>530478923.3306976</c:v>
                </c:pt>
                <c:pt idx="8">
                  <c:v>531217642.50735122</c:v>
                </c:pt>
                <c:pt idx="9">
                  <c:v>532062260.9975822</c:v>
                </c:pt>
                <c:pt idx="10">
                  <c:v>533223648.10909438</c:v>
                </c:pt>
                <c:pt idx="11">
                  <c:v>535768368.65045762</c:v>
                </c:pt>
                <c:pt idx="12">
                  <c:v>535488055.95250309</c:v>
                </c:pt>
                <c:pt idx="13">
                  <c:v>535073345.21090615</c:v>
                </c:pt>
                <c:pt idx="14">
                  <c:v>535180047.17479581</c:v>
                </c:pt>
                <c:pt idx="15">
                  <c:v>535694730.72114664</c:v>
                </c:pt>
                <c:pt idx="16">
                  <c:v>536515061.59826964</c:v>
                </c:pt>
                <c:pt idx="17">
                  <c:v>536316122.99096024</c:v>
                </c:pt>
                <c:pt idx="18">
                  <c:v>537058127.59920323</c:v>
                </c:pt>
                <c:pt idx="19">
                  <c:v>536431312.48586243</c:v>
                </c:pt>
                <c:pt idx="20">
                  <c:v>536980301.62918305</c:v>
                </c:pt>
                <c:pt idx="21">
                  <c:v>536225259.16448605</c:v>
                </c:pt>
                <c:pt idx="22">
                  <c:v>536115415.48973536</c:v>
                </c:pt>
                <c:pt idx="23">
                  <c:v>535756747.77690405</c:v>
                </c:pt>
                <c:pt idx="24">
                  <c:v>537569532.19226587</c:v>
                </c:pt>
                <c:pt idx="25">
                  <c:v>536934675.26801717</c:v>
                </c:pt>
                <c:pt idx="26">
                  <c:v>537039583.95448875</c:v>
                </c:pt>
                <c:pt idx="27">
                  <c:v>537053047.25771832</c:v>
                </c:pt>
                <c:pt idx="28">
                  <c:v>536343803.73856407</c:v>
                </c:pt>
                <c:pt idx="29">
                  <c:v>536361941.40983266</c:v>
                </c:pt>
                <c:pt idx="30">
                  <c:v>534666662.17231244</c:v>
                </c:pt>
                <c:pt idx="31">
                  <c:v>534200468.73945588</c:v>
                </c:pt>
                <c:pt idx="32">
                  <c:v>534024804.14221507</c:v>
                </c:pt>
                <c:pt idx="33">
                  <c:v>533795073.28801656</c:v>
                </c:pt>
                <c:pt idx="34">
                  <c:v>533781732.54894435</c:v>
                </c:pt>
                <c:pt idx="35">
                  <c:v>533676913.58161962</c:v>
                </c:pt>
                <c:pt idx="36">
                  <c:v>534081140.93402326</c:v>
                </c:pt>
                <c:pt idx="37">
                  <c:v>533295065.17331284</c:v>
                </c:pt>
                <c:pt idx="38">
                  <c:v>533095767.06074363</c:v>
                </c:pt>
                <c:pt idx="39">
                  <c:v>532566996.62495959</c:v>
                </c:pt>
                <c:pt idx="40">
                  <c:v>533400317.81911749</c:v>
                </c:pt>
                <c:pt idx="41">
                  <c:v>531756942.74237907</c:v>
                </c:pt>
                <c:pt idx="42">
                  <c:v>531065348.60954601</c:v>
                </c:pt>
                <c:pt idx="43">
                  <c:v>530389799.8378908</c:v>
                </c:pt>
                <c:pt idx="44">
                  <c:v>531449839.30840993</c:v>
                </c:pt>
                <c:pt idx="45">
                  <c:v>532530964.30865276</c:v>
                </c:pt>
                <c:pt idx="46">
                  <c:v>531573812.18010461</c:v>
                </c:pt>
                <c:pt idx="47">
                  <c:v>533095516.07875139</c:v>
                </c:pt>
                <c:pt idx="48">
                  <c:v>532452662.87717402</c:v>
                </c:pt>
                <c:pt idx="49">
                  <c:v>531900866.51750553</c:v>
                </c:pt>
                <c:pt idx="50">
                  <c:v>531669175.98790038</c:v>
                </c:pt>
                <c:pt idx="51">
                  <c:v>532918177.10240316</c:v>
                </c:pt>
                <c:pt idx="52">
                  <c:v>533116297.29936099</c:v>
                </c:pt>
                <c:pt idx="53">
                  <c:v>533948001.67219168</c:v>
                </c:pt>
                <c:pt idx="54">
                  <c:v>534433347.75968707</c:v>
                </c:pt>
                <c:pt idx="55">
                  <c:v>533801681.35068822</c:v>
                </c:pt>
                <c:pt idx="56">
                  <c:v>534757122.47442955</c:v>
                </c:pt>
                <c:pt idx="57">
                  <c:v>535264588.41308051</c:v>
                </c:pt>
                <c:pt idx="58">
                  <c:v>534212787.98987228</c:v>
                </c:pt>
                <c:pt idx="59">
                  <c:v>534096712.27747566</c:v>
                </c:pt>
                <c:pt idx="60">
                  <c:v>534557791.59083325</c:v>
                </c:pt>
                <c:pt idx="61">
                  <c:v>534089466.31584054</c:v>
                </c:pt>
                <c:pt idx="62">
                  <c:v>534618901.34198588</c:v>
                </c:pt>
                <c:pt idx="63">
                  <c:v>535062572.37893438</c:v>
                </c:pt>
                <c:pt idx="64">
                  <c:v>535044638.05518228</c:v>
                </c:pt>
                <c:pt idx="65">
                  <c:v>535020745.00640529</c:v>
                </c:pt>
                <c:pt idx="66">
                  <c:v>534979229.80598396</c:v>
                </c:pt>
                <c:pt idx="67">
                  <c:v>535207373.84486264</c:v>
                </c:pt>
                <c:pt idx="68">
                  <c:v>536375018.3975454</c:v>
                </c:pt>
                <c:pt idx="69">
                  <c:v>535308562.83700913</c:v>
                </c:pt>
                <c:pt idx="70">
                  <c:v>536925627.18864393</c:v>
                </c:pt>
                <c:pt idx="71">
                  <c:v>537909742.55761111</c:v>
                </c:pt>
                <c:pt idx="72">
                  <c:v>538386190.745731</c:v>
                </c:pt>
                <c:pt idx="73">
                  <c:v>537294705.41064489</c:v>
                </c:pt>
                <c:pt idx="74">
                  <c:v>536442926.79794663</c:v>
                </c:pt>
                <c:pt idx="75">
                  <c:v>535715891.26127553</c:v>
                </c:pt>
                <c:pt idx="76">
                  <c:v>536772365.43579304</c:v>
                </c:pt>
                <c:pt idx="77">
                  <c:v>536377624.98727816</c:v>
                </c:pt>
                <c:pt idx="78">
                  <c:v>536229320.83630252</c:v>
                </c:pt>
                <c:pt idx="79">
                  <c:v>535635928.52013218</c:v>
                </c:pt>
                <c:pt idx="80">
                  <c:v>537226931.1415695</c:v>
                </c:pt>
                <c:pt idx="81">
                  <c:v>538120914.91039419</c:v>
                </c:pt>
                <c:pt idx="82">
                  <c:v>538809630.43104351</c:v>
                </c:pt>
                <c:pt idx="83">
                  <c:v>540177622.88756144</c:v>
                </c:pt>
                <c:pt idx="84">
                  <c:v>540718111.63691306</c:v>
                </c:pt>
                <c:pt idx="85">
                  <c:v>540442275.42872787</c:v>
                </c:pt>
                <c:pt idx="86">
                  <c:v>540607608.88553452</c:v>
                </c:pt>
                <c:pt idx="87">
                  <c:v>540676991.28479576</c:v>
                </c:pt>
                <c:pt idx="88">
                  <c:v>540457246.19770789</c:v>
                </c:pt>
                <c:pt idx="89">
                  <c:v>541989526.35421193</c:v>
                </c:pt>
                <c:pt idx="90">
                  <c:v>541181542.73672152</c:v>
                </c:pt>
                <c:pt idx="91">
                  <c:v>541762965.01437783</c:v>
                </c:pt>
                <c:pt idx="92">
                  <c:v>542229219.08667362</c:v>
                </c:pt>
                <c:pt idx="93">
                  <c:v>541665039.86660528</c:v>
                </c:pt>
                <c:pt idx="94">
                  <c:v>541575774.32624841</c:v>
                </c:pt>
                <c:pt idx="95">
                  <c:v>542930491.71813154</c:v>
                </c:pt>
                <c:pt idx="96">
                  <c:v>541827974.81152833</c:v>
                </c:pt>
                <c:pt idx="97">
                  <c:v>542425005.88551152</c:v>
                </c:pt>
                <c:pt idx="98">
                  <c:v>541411566.55023277</c:v>
                </c:pt>
                <c:pt idx="99">
                  <c:v>540949407.02385104</c:v>
                </c:pt>
                <c:pt idx="100">
                  <c:v>541204439.95887399</c:v>
                </c:pt>
              </c:numCache>
            </c:numRef>
          </c:val>
          <c:smooth val="0"/>
          <c:extLst>
            <c:ext xmlns:c16="http://schemas.microsoft.com/office/drawing/2014/chart" uri="{C3380CC4-5D6E-409C-BE32-E72D297353CC}">
              <c16:uniqueId val="{0000006B-4F90-42A6-B9A2-43A647968390}"/>
            </c:ext>
          </c:extLst>
        </c:ser>
        <c:ser>
          <c:idx val="108"/>
          <c:order val="108"/>
          <c:spPr>
            <a:ln w="28575" cap="rnd">
              <a:solidFill>
                <a:schemeClr val="accent1"/>
              </a:solidFill>
              <a:round/>
            </a:ln>
            <a:effectLst/>
          </c:spPr>
          <c:marker>
            <c:symbol val="none"/>
          </c:marker>
          <c:val>
            <c:numRef>
              <c:f>Montecarlo!$DR$10:$DR$110</c:f>
              <c:numCache>
                <c:formatCode>_ * #.##000_ ;_ * \-#.##000_ ;_ * "-"??_ ;_ @_ </c:formatCode>
                <c:ptCount val="101"/>
                <c:pt idx="0" formatCode="_(* #,##0.00_);_(* \(#,##0.00\);_(* &quot;-&quot;??_);_(@_)">
                  <c:v>529790650.02999997</c:v>
                </c:pt>
                <c:pt idx="1">
                  <c:v>529077985.37522751</c:v>
                </c:pt>
                <c:pt idx="2">
                  <c:v>529696008.53345418</c:v>
                </c:pt>
                <c:pt idx="3">
                  <c:v>529638009.24639463</c:v>
                </c:pt>
                <c:pt idx="4">
                  <c:v>529920535.59803855</c:v>
                </c:pt>
                <c:pt idx="5">
                  <c:v>530303623.14407325</c:v>
                </c:pt>
                <c:pt idx="6">
                  <c:v>529642520.41014487</c:v>
                </c:pt>
                <c:pt idx="7">
                  <c:v>530142701.61806959</c:v>
                </c:pt>
                <c:pt idx="8">
                  <c:v>530064579.73034358</c:v>
                </c:pt>
                <c:pt idx="9">
                  <c:v>529227634.57844079</c:v>
                </c:pt>
                <c:pt idx="10">
                  <c:v>528578582.54642493</c:v>
                </c:pt>
                <c:pt idx="11">
                  <c:v>527567737.35933161</c:v>
                </c:pt>
                <c:pt idx="12">
                  <c:v>527096311.02257407</c:v>
                </c:pt>
                <c:pt idx="13">
                  <c:v>527819282.75216484</c:v>
                </c:pt>
                <c:pt idx="14">
                  <c:v>527171206.47353351</c:v>
                </c:pt>
                <c:pt idx="15">
                  <c:v>526446760.77021742</c:v>
                </c:pt>
                <c:pt idx="16">
                  <c:v>527196020.30803162</c:v>
                </c:pt>
                <c:pt idx="17">
                  <c:v>527363662.39451897</c:v>
                </c:pt>
                <c:pt idx="18">
                  <c:v>527422065.29359841</c:v>
                </c:pt>
                <c:pt idx="19">
                  <c:v>527141268.71019846</c:v>
                </c:pt>
                <c:pt idx="20">
                  <c:v>527548963.78493792</c:v>
                </c:pt>
                <c:pt idx="21">
                  <c:v>527414373.60931522</c:v>
                </c:pt>
                <c:pt idx="22">
                  <c:v>527992872.01254076</c:v>
                </c:pt>
                <c:pt idx="23">
                  <c:v>527655478.15370262</c:v>
                </c:pt>
                <c:pt idx="24">
                  <c:v>528054032.5240829</c:v>
                </c:pt>
                <c:pt idx="25">
                  <c:v>528854843.65091532</c:v>
                </c:pt>
                <c:pt idx="26">
                  <c:v>528631741.54769212</c:v>
                </c:pt>
                <c:pt idx="27">
                  <c:v>528209590.39668435</c:v>
                </c:pt>
                <c:pt idx="28">
                  <c:v>528002708.52203017</c:v>
                </c:pt>
                <c:pt idx="29">
                  <c:v>528182342.7804662</c:v>
                </c:pt>
                <c:pt idx="30">
                  <c:v>527454982.68190497</c:v>
                </c:pt>
                <c:pt idx="31">
                  <c:v>527498506.91095388</c:v>
                </c:pt>
                <c:pt idx="32">
                  <c:v>527478038.64653391</c:v>
                </c:pt>
                <c:pt idx="33">
                  <c:v>527909147.094275</c:v>
                </c:pt>
                <c:pt idx="34">
                  <c:v>528577587.46762663</c:v>
                </c:pt>
                <c:pt idx="35">
                  <c:v>528436180.48429257</c:v>
                </c:pt>
                <c:pt idx="36">
                  <c:v>528815293.37567532</c:v>
                </c:pt>
                <c:pt idx="37">
                  <c:v>528839592.88630724</c:v>
                </c:pt>
                <c:pt idx="38">
                  <c:v>528915071.16175348</c:v>
                </c:pt>
                <c:pt idx="39">
                  <c:v>530121739.18287402</c:v>
                </c:pt>
                <c:pt idx="40">
                  <c:v>530010187.46102577</c:v>
                </c:pt>
                <c:pt idx="41">
                  <c:v>530034256.73462474</c:v>
                </c:pt>
                <c:pt idx="42">
                  <c:v>529661005.31346148</c:v>
                </c:pt>
                <c:pt idx="43">
                  <c:v>530804202.17573249</c:v>
                </c:pt>
                <c:pt idx="44">
                  <c:v>530760062.30568278</c:v>
                </c:pt>
                <c:pt idx="45">
                  <c:v>530486663.23358691</c:v>
                </c:pt>
                <c:pt idx="46">
                  <c:v>531151156.31676221</c:v>
                </c:pt>
                <c:pt idx="47">
                  <c:v>531880732.50257057</c:v>
                </c:pt>
                <c:pt idx="48">
                  <c:v>532938977.93385881</c:v>
                </c:pt>
                <c:pt idx="49">
                  <c:v>533492298.33528036</c:v>
                </c:pt>
                <c:pt idx="50">
                  <c:v>534201843.79609352</c:v>
                </c:pt>
                <c:pt idx="51">
                  <c:v>533984519.48131251</c:v>
                </c:pt>
                <c:pt idx="52">
                  <c:v>533348402.13468647</c:v>
                </c:pt>
                <c:pt idx="53">
                  <c:v>533293270.34569252</c:v>
                </c:pt>
                <c:pt idx="54">
                  <c:v>532765097.33443487</c:v>
                </c:pt>
                <c:pt idx="55">
                  <c:v>534144033.45779043</c:v>
                </c:pt>
                <c:pt idx="56">
                  <c:v>533948277.28425086</c:v>
                </c:pt>
                <c:pt idx="57">
                  <c:v>534402856.55994695</c:v>
                </c:pt>
                <c:pt idx="58">
                  <c:v>534348699.0782721</c:v>
                </c:pt>
                <c:pt idx="59">
                  <c:v>534485411.04121256</c:v>
                </c:pt>
                <c:pt idx="60">
                  <c:v>535109028.98729354</c:v>
                </c:pt>
                <c:pt idx="61">
                  <c:v>533812135.90292203</c:v>
                </c:pt>
                <c:pt idx="62">
                  <c:v>534999200.71516168</c:v>
                </c:pt>
                <c:pt idx="63">
                  <c:v>536428959.27407563</c:v>
                </c:pt>
                <c:pt idx="64">
                  <c:v>535821609.31481117</c:v>
                </c:pt>
                <c:pt idx="65">
                  <c:v>536035612.02836835</c:v>
                </c:pt>
                <c:pt idx="66">
                  <c:v>534996388.97086716</c:v>
                </c:pt>
                <c:pt idx="67">
                  <c:v>535932687.7555266</c:v>
                </c:pt>
                <c:pt idx="68">
                  <c:v>535279288.32847703</c:v>
                </c:pt>
                <c:pt idx="69">
                  <c:v>534978619.72076881</c:v>
                </c:pt>
                <c:pt idx="70">
                  <c:v>533925840.61955231</c:v>
                </c:pt>
                <c:pt idx="71">
                  <c:v>533543645.98706174</c:v>
                </c:pt>
                <c:pt idx="72">
                  <c:v>532971200.14360499</c:v>
                </c:pt>
                <c:pt idx="73">
                  <c:v>532620190.97124946</c:v>
                </c:pt>
                <c:pt idx="74">
                  <c:v>532018767.05467784</c:v>
                </c:pt>
                <c:pt idx="75">
                  <c:v>532329589.78518748</c:v>
                </c:pt>
                <c:pt idx="76">
                  <c:v>533527503.38619506</c:v>
                </c:pt>
                <c:pt idx="77">
                  <c:v>533530883.99774134</c:v>
                </c:pt>
                <c:pt idx="78">
                  <c:v>533554359.01938587</c:v>
                </c:pt>
                <c:pt idx="79">
                  <c:v>533874450.89994889</c:v>
                </c:pt>
                <c:pt idx="80">
                  <c:v>534272332.03437692</c:v>
                </c:pt>
                <c:pt idx="81">
                  <c:v>533846755.9440099</c:v>
                </c:pt>
                <c:pt idx="82">
                  <c:v>532941444.31105149</c:v>
                </c:pt>
                <c:pt idx="83">
                  <c:v>533522065.18434882</c:v>
                </c:pt>
                <c:pt idx="84">
                  <c:v>532965951.52284765</c:v>
                </c:pt>
                <c:pt idx="85">
                  <c:v>532319487.55880666</c:v>
                </c:pt>
                <c:pt idx="86">
                  <c:v>532151734.67152005</c:v>
                </c:pt>
                <c:pt idx="87">
                  <c:v>532861040.1930263</c:v>
                </c:pt>
                <c:pt idx="88">
                  <c:v>533313260.5976885</c:v>
                </c:pt>
                <c:pt idx="89">
                  <c:v>533561017.25919813</c:v>
                </c:pt>
                <c:pt idx="90">
                  <c:v>533969956.11545372</c:v>
                </c:pt>
                <c:pt idx="91">
                  <c:v>533792009.4215703</c:v>
                </c:pt>
                <c:pt idx="92">
                  <c:v>534229426.34944063</c:v>
                </c:pt>
                <c:pt idx="93">
                  <c:v>534211723.70064116</c:v>
                </c:pt>
                <c:pt idx="94">
                  <c:v>534004895.01100731</c:v>
                </c:pt>
                <c:pt idx="95">
                  <c:v>534516328.12253702</c:v>
                </c:pt>
                <c:pt idx="96">
                  <c:v>534573220.42486769</c:v>
                </c:pt>
                <c:pt idx="97">
                  <c:v>535248513.91097468</c:v>
                </c:pt>
                <c:pt idx="98">
                  <c:v>534335126.31551409</c:v>
                </c:pt>
                <c:pt idx="99">
                  <c:v>533592795.36604923</c:v>
                </c:pt>
                <c:pt idx="100">
                  <c:v>533435273.899517</c:v>
                </c:pt>
              </c:numCache>
            </c:numRef>
          </c:val>
          <c:smooth val="0"/>
          <c:extLst>
            <c:ext xmlns:c16="http://schemas.microsoft.com/office/drawing/2014/chart" uri="{C3380CC4-5D6E-409C-BE32-E72D297353CC}">
              <c16:uniqueId val="{0000006C-4F90-42A6-B9A2-43A647968390}"/>
            </c:ext>
          </c:extLst>
        </c:ser>
        <c:ser>
          <c:idx val="109"/>
          <c:order val="109"/>
          <c:spPr>
            <a:ln w="28575" cap="rnd">
              <a:solidFill>
                <a:schemeClr val="accent2"/>
              </a:solidFill>
              <a:round/>
            </a:ln>
            <a:effectLst/>
          </c:spPr>
          <c:marker>
            <c:symbol val="none"/>
          </c:marker>
          <c:val>
            <c:numRef>
              <c:f>Montecarlo!$DS$10:$DS$110</c:f>
              <c:numCache>
                <c:formatCode>_ * #.##000_ ;_ * \-#.##000_ ;_ * "-"??_ ;_ @_ </c:formatCode>
                <c:ptCount val="101"/>
                <c:pt idx="0" formatCode="_(* #,##0.00_);_(* \(#,##0.00\);_(* &quot;-&quot;??_);_(@_)">
                  <c:v>529790650.02999997</c:v>
                </c:pt>
                <c:pt idx="1">
                  <c:v>529528357.37894326</c:v>
                </c:pt>
                <c:pt idx="2">
                  <c:v>529380608.96194005</c:v>
                </c:pt>
                <c:pt idx="3">
                  <c:v>529802192.13514578</c:v>
                </c:pt>
                <c:pt idx="4">
                  <c:v>528994726.89913303</c:v>
                </c:pt>
                <c:pt idx="5">
                  <c:v>528067732.46422452</c:v>
                </c:pt>
                <c:pt idx="6">
                  <c:v>527539518.53923422</c:v>
                </c:pt>
                <c:pt idx="7">
                  <c:v>527062804.08302397</c:v>
                </c:pt>
                <c:pt idx="8">
                  <c:v>527076819.42205364</c:v>
                </c:pt>
                <c:pt idx="9">
                  <c:v>526221055.60336798</c:v>
                </c:pt>
                <c:pt idx="10">
                  <c:v>525083320.06749362</c:v>
                </c:pt>
                <c:pt idx="11">
                  <c:v>525668914.9771772</c:v>
                </c:pt>
                <c:pt idx="12">
                  <c:v>526721611.94367915</c:v>
                </c:pt>
                <c:pt idx="13">
                  <c:v>527260431.88870716</c:v>
                </c:pt>
                <c:pt idx="14">
                  <c:v>528102073.29954731</c:v>
                </c:pt>
                <c:pt idx="15">
                  <c:v>527779320.29023051</c:v>
                </c:pt>
                <c:pt idx="16">
                  <c:v>529508185.74838376</c:v>
                </c:pt>
                <c:pt idx="17">
                  <c:v>529843421.9680292</c:v>
                </c:pt>
                <c:pt idx="18">
                  <c:v>530855944.45096207</c:v>
                </c:pt>
                <c:pt idx="19">
                  <c:v>530710355.5405497</c:v>
                </c:pt>
                <c:pt idx="20">
                  <c:v>531028352.32114124</c:v>
                </c:pt>
                <c:pt idx="21">
                  <c:v>530388425.53237641</c:v>
                </c:pt>
                <c:pt idx="22">
                  <c:v>530057153.78156722</c:v>
                </c:pt>
                <c:pt idx="23">
                  <c:v>530213232.81922668</c:v>
                </c:pt>
                <c:pt idx="24">
                  <c:v>530489647.51252127</c:v>
                </c:pt>
                <c:pt idx="25">
                  <c:v>530620588.35968566</c:v>
                </c:pt>
                <c:pt idx="26">
                  <c:v>529655545.40843326</c:v>
                </c:pt>
                <c:pt idx="27">
                  <c:v>530111066.01415706</c:v>
                </c:pt>
                <c:pt idx="28">
                  <c:v>530569698.72095668</c:v>
                </c:pt>
                <c:pt idx="29">
                  <c:v>530335815.14797133</c:v>
                </c:pt>
                <c:pt idx="30">
                  <c:v>530291552.48473746</c:v>
                </c:pt>
                <c:pt idx="31">
                  <c:v>529130709.0475713</c:v>
                </c:pt>
                <c:pt idx="32">
                  <c:v>529774337.15063739</c:v>
                </c:pt>
                <c:pt idx="33">
                  <c:v>530016437.17352593</c:v>
                </c:pt>
                <c:pt idx="34">
                  <c:v>530170124.09491843</c:v>
                </c:pt>
                <c:pt idx="35">
                  <c:v>529924477.21627587</c:v>
                </c:pt>
                <c:pt idx="36">
                  <c:v>529403220.84296101</c:v>
                </c:pt>
                <c:pt idx="37">
                  <c:v>528638312.00197387</c:v>
                </c:pt>
                <c:pt idx="38">
                  <c:v>528837395.7163713</c:v>
                </c:pt>
                <c:pt idx="39">
                  <c:v>528092776.30866659</c:v>
                </c:pt>
                <c:pt idx="40">
                  <c:v>528350838.6458497</c:v>
                </c:pt>
                <c:pt idx="41">
                  <c:v>529538042.15370899</c:v>
                </c:pt>
                <c:pt idx="42">
                  <c:v>529351349.81244379</c:v>
                </c:pt>
                <c:pt idx="43">
                  <c:v>529406441.96448547</c:v>
                </c:pt>
                <c:pt idx="44">
                  <c:v>529055412.37574208</c:v>
                </c:pt>
                <c:pt idx="45">
                  <c:v>529150207.26156497</c:v>
                </c:pt>
                <c:pt idx="46">
                  <c:v>528512731.15338266</c:v>
                </c:pt>
                <c:pt idx="47">
                  <c:v>527975770.18146759</c:v>
                </c:pt>
                <c:pt idx="48">
                  <c:v>527911330.88040268</c:v>
                </c:pt>
                <c:pt idx="49">
                  <c:v>528437122.87976897</c:v>
                </c:pt>
                <c:pt idx="50">
                  <c:v>528178739.80854708</c:v>
                </c:pt>
                <c:pt idx="51">
                  <c:v>527108688.6465776</c:v>
                </c:pt>
                <c:pt idx="52">
                  <c:v>527174941.13152182</c:v>
                </c:pt>
                <c:pt idx="53">
                  <c:v>526883503.94497859</c:v>
                </c:pt>
                <c:pt idx="54">
                  <c:v>526528268.23821086</c:v>
                </c:pt>
                <c:pt idx="55">
                  <c:v>525932870.01553583</c:v>
                </c:pt>
                <c:pt idx="56">
                  <c:v>524752115.66064328</c:v>
                </c:pt>
                <c:pt idx="57">
                  <c:v>524305250.23224652</c:v>
                </c:pt>
                <c:pt idx="58">
                  <c:v>524561667.64123243</c:v>
                </c:pt>
                <c:pt idx="59">
                  <c:v>524701462.39432973</c:v>
                </c:pt>
                <c:pt idx="60">
                  <c:v>524688783.12245554</c:v>
                </c:pt>
                <c:pt idx="61">
                  <c:v>523996709.92941463</c:v>
                </c:pt>
                <c:pt idx="62">
                  <c:v>523332279.17248857</c:v>
                </c:pt>
                <c:pt idx="63">
                  <c:v>523689674.91152984</c:v>
                </c:pt>
                <c:pt idx="64">
                  <c:v>523696757.92135447</c:v>
                </c:pt>
                <c:pt idx="65">
                  <c:v>523094510.02591538</c:v>
                </c:pt>
                <c:pt idx="66">
                  <c:v>522778733.55903274</c:v>
                </c:pt>
                <c:pt idx="67">
                  <c:v>522197521.835783</c:v>
                </c:pt>
                <c:pt idx="68">
                  <c:v>522113036.63663346</c:v>
                </c:pt>
                <c:pt idx="69">
                  <c:v>522266145.26189089</c:v>
                </c:pt>
                <c:pt idx="70">
                  <c:v>522076036.69725531</c:v>
                </c:pt>
                <c:pt idx="71">
                  <c:v>522404262.23633331</c:v>
                </c:pt>
                <c:pt idx="72">
                  <c:v>521281992.03227156</c:v>
                </c:pt>
                <c:pt idx="73">
                  <c:v>520515381.59201223</c:v>
                </c:pt>
                <c:pt idx="74">
                  <c:v>520817634.0205453</c:v>
                </c:pt>
                <c:pt idx="75">
                  <c:v>520563000.43963593</c:v>
                </c:pt>
                <c:pt idx="76">
                  <c:v>520010069.43764985</c:v>
                </c:pt>
                <c:pt idx="77">
                  <c:v>520131524.41685909</c:v>
                </c:pt>
                <c:pt idx="78">
                  <c:v>520340086.21258724</c:v>
                </c:pt>
                <c:pt idx="79">
                  <c:v>519765610.93258774</c:v>
                </c:pt>
                <c:pt idx="80">
                  <c:v>520184200.65347171</c:v>
                </c:pt>
                <c:pt idx="81">
                  <c:v>520752687.79928803</c:v>
                </c:pt>
                <c:pt idx="82">
                  <c:v>521262652.39664423</c:v>
                </c:pt>
                <c:pt idx="83">
                  <c:v>521583173.68467343</c:v>
                </c:pt>
                <c:pt idx="84">
                  <c:v>521894535.67467433</c:v>
                </c:pt>
                <c:pt idx="85">
                  <c:v>521677068.95653594</c:v>
                </c:pt>
                <c:pt idx="86">
                  <c:v>522432636.95487964</c:v>
                </c:pt>
                <c:pt idx="87">
                  <c:v>521037890.49306929</c:v>
                </c:pt>
                <c:pt idx="88">
                  <c:v>519985991.6718443</c:v>
                </c:pt>
                <c:pt idx="89">
                  <c:v>518747971.10123074</c:v>
                </c:pt>
                <c:pt idx="90">
                  <c:v>516757209.18749797</c:v>
                </c:pt>
                <c:pt idx="91">
                  <c:v>517520127.52096814</c:v>
                </c:pt>
                <c:pt idx="92">
                  <c:v>518032969.82569641</c:v>
                </c:pt>
                <c:pt idx="93">
                  <c:v>517543114.26497859</c:v>
                </c:pt>
                <c:pt idx="94">
                  <c:v>518374570.5211041</c:v>
                </c:pt>
                <c:pt idx="95">
                  <c:v>517730877.57541007</c:v>
                </c:pt>
                <c:pt idx="96">
                  <c:v>517462353.26606971</c:v>
                </c:pt>
                <c:pt idx="97">
                  <c:v>517349394.14048779</c:v>
                </c:pt>
                <c:pt idx="98">
                  <c:v>517433206.42397261</c:v>
                </c:pt>
                <c:pt idx="99">
                  <c:v>517741859.4411301</c:v>
                </c:pt>
                <c:pt idx="100">
                  <c:v>517184580.54170805</c:v>
                </c:pt>
              </c:numCache>
            </c:numRef>
          </c:val>
          <c:smooth val="0"/>
          <c:extLst>
            <c:ext xmlns:c16="http://schemas.microsoft.com/office/drawing/2014/chart" uri="{C3380CC4-5D6E-409C-BE32-E72D297353CC}">
              <c16:uniqueId val="{0000006D-4F90-42A6-B9A2-43A647968390}"/>
            </c:ext>
          </c:extLst>
        </c:ser>
        <c:ser>
          <c:idx val="110"/>
          <c:order val="110"/>
          <c:spPr>
            <a:ln w="28575" cap="rnd">
              <a:solidFill>
                <a:schemeClr val="accent3"/>
              </a:solidFill>
              <a:round/>
            </a:ln>
            <a:effectLst/>
          </c:spPr>
          <c:marker>
            <c:symbol val="none"/>
          </c:marker>
          <c:val>
            <c:numRef>
              <c:f>Montecarlo!$DT$10:$DT$110</c:f>
              <c:numCache>
                <c:formatCode>_ * #.##000_ ;_ * \-#.##000_ ;_ * "-"??_ ;_ @_ </c:formatCode>
                <c:ptCount val="101"/>
                <c:pt idx="0" formatCode="_(* #,##0.00_);_(* \(#,##0.00\);_(* &quot;-&quot;??_);_(@_)">
                  <c:v>529790650.02999997</c:v>
                </c:pt>
                <c:pt idx="1">
                  <c:v>529071109.74938881</c:v>
                </c:pt>
                <c:pt idx="2">
                  <c:v>528646403.79561532</c:v>
                </c:pt>
                <c:pt idx="3">
                  <c:v>528571200.33810371</c:v>
                </c:pt>
                <c:pt idx="4">
                  <c:v>528387388.72559792</c:v>
                </c:pt>
                <c:pt idx="5">
                  <c:v>528145457.95449156</c:v>
                </c:pt>
                <c:pt idx="6">
                  <c:v>527562039.73637921</c:v>
                </c:pt>
                <c:pt idx="7">
                  <c:v>528050786.73646897</c:v>
                </c:pt>
                <c:pt idx="8">
                  <c:v>529472469.4865337</c:v>
                </c:pt>
                <c:pt idx="9">
                  <c:v>529234236.94362032</c:v>
                </c:pt>
                <c:pt idx="10">
                  <c:v>528874633.27768916</c:v>
                </c:pt>
                <c:pt idx="11">
                  <c:v>528853121.3148188</c:v>
                </c:pt>
                <c:pt idx="12">
                  <c:v>528894003.82799488</c:v>
                </c:pt>
                <c:pt idx="13">
                  <c:v>529789269.69098377</c:v>
                </c:pt>
                <c:pt idx="14">
                  <c:v>529676407.57296115</c:v>
                </c:pt>
                <c:pt idx="15">
                  <c:v>529215768.81396914</c:v>
                </c:pt>
                <c:pt idx="16">
                  <c:v>528800278.26206785</c:v>
                </c:pt>
                <c:pt idx="17">
                  <c:v>528653393.09882796</c:v>
                </c:pt>
                <c:pt idx="18">
                  <c:v>529242122.71145403</c:v>
                </c:pt>
                <c:pt idx="19">
                  <c:v>529234096.72852534</c:v>
                </c:pt>
                <c:pt idx="20">
                  <c:v>530514851.07441038</c:v>
                </c:pt>
                <c:pt idx="21">
                  <c:v>528912453.45860535</c:v>
                </c:pt>
                <c:pt idx="22">
                  <c:v>528387865.6914106</c:v>
                </c:pt>
                <c:pt idx="23">
                  <c:v>528731123.21987247</c:v>
                </c:pt>
                <c:pt idx="24">
                  <c:v>527899681.47869259</c:v>
                </c:pt>
                <c:pt idx="25">
                  <c:v>527979912.92148459</c:v>
                </c:pt>
                <c:pt idx="26">
                  <c:v>528265443.53005785</c:v>
                </c:pt>
                <c:pt idx="27">
                  <c:v>528649462.96182525</c:v>
                </c:pt>
                <c:pt idx="28">
                  <c:v>529556376.74161237</c:v>
                </c:pt>
                <c:pt idx="29">
                  <c:v>529184825.49643749</c:v>
                </c:pt>
                <c:pt idx="30">
                  <c:v>529654156.12552226</c:v>
                </c:pt>
                <c:pt idx="31">
                  <c:v>529644708.86721236</c:v>
                </c:pt>
                <c:pt idx="32">
                  <c:v>529030371.91171265</c:v>
                </c:pt>
                <c:pt idx="33">
                  <c:v>529701455.06518096</c:v>
                </c:pt>
                <c:pt idx="34">
                  <c:v>530667178.91453618</c:v>
                </c:pt>
                <c:pt idx="35">
                  <c:v>529817609.38385636</c:v>
                </c:pt>
                <c:pt idx="36">
                  <c:v>529655859.3558796</c:v>
                </c:pt>
                <c:pt idx="37">
                  <c:v>529769253.63297486</c:v>
                </c:pt>
                <c:pt idx="38">
                  <c:v>529132318.33827394</c:v>
                </c:pt>
                <c:pt idx="39">
                  <c:v>529679632.78978223</c:v>
                </c:pt>
                <c:pt idx="40">
                  <c:v>529355914.89668769</c:v>
                </c:pt>
                <c:pt idx="41">
                  <c:v>528697531.68246132</c:v>
                </c:pt>
                <c:pt idx="42">
                  <c:v>529065279.52400666</c:v>
                </c:pt>
                <c:pt idx="43">
                  <c:v>528951045.22473556</c:v>
                </c:pt>
                <c:pt idx="44">
                  <c:v>529261396.48416018</c:v>
                </c:pt>
                <c:pt idx="45">
                  <c:v>529001503.64827132</c:v>
                </c:pt>
                <c:pt idx="46">
                  <c:v>529169554.18677413</c:v>
                </c:pt>
                <c:pt idx="47">
                  <c:v>530371524.59094059</c:v>
                </c:pt>
                <c:pt idx="48">
                  <c:v>529827760.57033521</c:v>
                </c:pt>
                <c:pt idx="49">
                  <c:v>530920188.14421088</c:v>
                </c:pt>
                <c:pt idx="50">
                  <c:v>530977908.20263636</c:v>
                </c:pt>
                <c:pt idx="51">
                  <c:v>530439317.30219287</c:v>
                </c:pt>
                <c:pt idx="52">
                  <c:v>529998908.1069057</c:v>
                </c:pt>
                <c:pt idx="53">
                  <c:v>530215590.82209778</c:v>
                </c:pt>
                <c:pt idx="54">
                  <c:v>530235956.84280729</c:v>
                </c:pt>
                <c:pt idx="55">
                  <c:v>531137275.66072136</c:v>
                </c:pt>
                <c:pt idx="56">
                  <c:v>531011866.79225045</c:v>
                </c:pt>
                <c:pt idx="57">
                  <c:v>530266916.28036147</c:v>
                </c:pt>
                <c:pt idx="58">
                  <c:v>531878150.50747257</c:v>
                </c:pt>
                <c:pt idx="59">
                  <c:v>531658763.45983458</c:v>
                </c:pt>
                <c:pt idx="60">
                  <c:v>532034914.19292164</c:v>
                </c:pt>
                <c:pt idx="61">
                  <c:v>533009047.16788197</c:v>
                </c:pt>
                <c:pt idx="62">
                  <c:v>532809497.91881746</c:v>
                </c:pt>
                <c:pt idx="63">
                  <c:v>533201532.90911466</c:v>
                </c:pt>
                <c:pt idx="64">
                  <c:v>533644559.15886551</c:v>
                </c:pt>
                <c:pt idx="65">
                  <c:v>534291423.35150564</c:v>
                </c:pt>
                <c:pt idx="66">
                  <c:v>533514450.39490956</c:v>
                </c:pt>
                <c:pt idx="67">
                  <c:v>533280077.00752109</c:v>
                </c:pt>
                <c:pt idx="68">
                  <c:v>533005976.12943101</c:v>
                </c:pt>
                <c:pt idx="69">
                  <c:v>532474354.06180072</c:v>
                </c:pt>
                <c:pt idx="70">
                  <c:v>533175775.81802624</c:v>
                </c:pt>
                <c:pt idx="71">
                  <c:v>532889089.24653298</c:v>
                </c:pt>
                <c:pt idx="72">
                  <c:v>533177043.37154692</c:v>
                </c:pt>
                <c:pt idx="73">
                  <c:v>532469414.7692821</c:v>
                </c:pt>
                <c:pt idx="74">
                  <c:v>531952080.93354553</c:v>
                </c:pt>
                <c:pt idx="75">
                  <c:v>532124970.66268516</c:v>
                </c:pt>
                <c:pt idx="76">
                  <c:v>532028651.91379511</c:v>
                </c:pt>
                <c:pt idx="77">
                  <c:v>531752061.65584403</c:v>
                </c:pt>
                <c:pt idx="78">
                  <c:v>531839415.66123468</c:v>
                </c:pt>
                <c:pt idx="79">
                  <c:v>531564367.55917978</c:v>
                </c:pt>
                <c:pt idx="80">
                  <c:v>531633889.17368525</c:v>
                </c:pt>
                <c:pt idx="81">
                  <c:v>531957888.65981328</c:v>
                </c:pt>
                <c:pt idx="82">
                  <c:v>532139723.57252461</c:v>
                </c:pt>
                <c:pt idx="83">
                  <c:v>533331089.75315905</c:v>
                </c:pt>
                <c:pt idx="84">
                  <c:v>533141792.88755685</c:v>
                </c:pt>
                <c:pt idx="85">
                  <c:v>533998644.99534613</c:v>
                </c:pt>
                <c:pt idx="86">
                  <c:v>533639996.34671068</c:v>
                </c:pt>
                <c:pt idx="87">
                  <c:v>532902021.43075067</c:v>
                </c:pt>
                <c:pt idx="88">
                  <c:v>533673662.66292793</c:v>
                </c:pt>
                <c:pt idx="89">
                  <c:v>534495912.07055318</c:v>
                </c:pt>
                <c:pt idx="90">
                  <c:v>532746532.57233083</c:v>
                </c:pt>
                <c:pt idx="91">
                  <c:v>532521162.14769417</c:v>
                </c:pt>
                <c:pt idx="92">
                  <c:v>532082530.25028753</c:v>
                </c:pt>
                <c:pt idx="93">
                  <c:v>532146031.01278633</c:v>
                </c:pt>
                <c:pt idx="94">
                  <c:v>531649896.05353439</c:v>
                </c:pt>
                <c:pt idx="95">
                  <c:v>531749354.10095912</c:v>
                </c:pt>
                <c:pt idx="96">
                  <c:v>532031698.48377347</c:v>
                </c:pt>
                <c:pt idx="97">
                  <c:v>533576698.57306892</c:v>
                </c:pt>
                <c:pt idx="98">
                  <c:v>531805921.94284958</c:v>
                </c:pt>
                <c:pt idx="99">
                  <c:v>531776748.61378592</c:v>
                </c:pt>
                <c:pt idx="100">
                  <c:v>531808142.66903329</c:v>
                </c:pt>
              </c:numCache>
            </c:numRef>
          </c:val>
          <c:smooth val="0"/>
          <c:extLst>
            <c:ext xmlns:c16="http://schemas.microsoft.com/office/drawing/2014/chart" uri="{C3380CC4-5D6E-409C-BE32-E72D297353CC}">
              <c16:uniqueId val="{0000006E-4F90-42A6-B9A2-43A647968390}"/>
            </c:ext>
          </c:extLst>
        </c:ser>
        <c:ser>
          <c:idx val="111"/>
          <c:order val="111"/>
          <c:spPr>
            <a:ln w="28575" cap="rnd">
              <a:solidFill>
                <a:schemeClr val="accent4"/>
              </a:solidFill>
              <a:round/>
            </a:ln>
            <a:effectLst/>
          </c:spPr>
          <c:marker>
            <c:symbol val="none"/>
          </c:marker>
          <c:val>
            <c:numRef>
              <c:f>Montecarlo!$DU$10:$DU$110</c:f>
              <c:numCache>
                <c:formatCode>_ * #.##000_ ;_ * \-#.##000_ ;_ * "-"??_ ;_ @_ </c:formatCode>
                <c:ptCount val="101"/>
                <c:pt idx="0" formatCode="_(* #,##0.00_);_(* \(#,##0.00\);_(* &quot;-&quot;??_);_(@_)">
                  <c:v>529790650.02999997</c:v>
                </c:pt>
                <c:pt idx="1">
                  <c:v>530941186.45921087</c:v>
                </c:pt>
                <c:pt idx="2">
                  <c:v>531579292.42562795</c:v>
                </c:pt>
                <c:pt idx="3">
                  <c:v>532677277.76990688</c:v>
                </c:pt>
                <c:pt idx="4">
                  <c:v>533326522.80249143</c:v>
                </c:pt>
                <c:pt idx="5">
                  <c:v>533004066.37189251</c:v>
                </c:pt>
                <c:pt idx="6">
                  <c:v>533623682.59069353</c:v>
                </c:pt>
                <c:pt idx="7">
                  <c:v>534302028.49181074</c:v>
                </c:pt>
                <c:pt idx="8">
                  <c:v>535017243.55303067</c:v>
                </c:pt>
                <c:pt idx="9">
                  <c:v>535648428.07333481</c:v>
                </c:pt>
                <c:pt idx="10">
                  <c:v>534744993.51320815</c:v>
                </c:pt>
                <c:pt idx="11">
                  <c:v>534796813.30139965</c:v>
                </c:pt>
                <c:pt idx="12">
                  <c:v>534441455.03869522</c:v>
                </c:pt>
                <c:pt idx="13">
                  <c:v>535639200.25835788</c:v>
                </c:pt>
                <c:pt idx="14">
                  <c:v>536121857.94484705</c:v>
                </c:pt>
                <c:pt idx="15">
                  <c:v>535516594.66853535</c:v>
                </c:pt>
                <c:pt idx="16">
                  <c:v>534320731.11604887</c:v>
                </c:pt>
                <c:pt idx="17">
                  <c:v>535163057.81705433</c:v>
                </c:pt>
                <c:pt idx="18">
                  <c:v>534919777.27356607</c:v>
                </c:pt>
                <c:pt idx="19">
                  <c:v>535275562.03925461</c:v>
                </c:pt>
                <c:pt idx="20">
                  <c:v>535804014.59940606</c:v>
                </c:pt>
                <c:pt idx="21">
                  <c:v>534919837.36628443</c:v>
                </c:pt>
                <c:pt idx="22">
                  <c:v>534862071.00870466</c:v>
                </c:pt>
                <c:pt idx="23">
                  <c:v>535220312.69432569</c:v>
                </c:pt>
                <c:pt idx="24">
                  <c:v>535305394.81195009</c:v>
                </c:pt>
                <c:pt idx="25">
                  <c:v>535544162.28328753</c:v>
                </c:pt>
                <c:pt idx="26">
                  <c:v>535133946.82322538</c:v>
                </c:pt>
                <c:pt idx="27">
                  <c:v>534665827.36931145</c:v>
                </c:pt>
                <c:pt idx="28">
                  <c:v>534974150.51877671</c:v>
                </c:pt>
                <c:pt idx="29">
                  <c:v>534496055.03292435</c:v>
                </c:pt>
                <c:pt idx="30">
                  <c:v>534010522.82798207</c:v>
                </c:pt>
                <c:pt idx="31">
                  <c:v>533979135.28915179</c:v>
                </c:pt>
                <c:pt idx="32">
                  <c:v>533404462.83882594</c:v>
                </c:pt>
                <c:pt idx="33">
                  <c:v>533565612.16360408</c:v>
                </c:pt>
                <c:pt idx="34">
                  <c:v>533732437.96870923</c:v>
                </c:pt>
                <c:pt idx="35">
                  <c:v>533448402.07907718</c:v>
                </c:pt>
                <c:pt idx="36">
                  <c:v>532570873.99318093</c:v>
                </c:pt>
                <c:pt idx="37">
                  <c:v>532073946.64738351</c:v>
                </c:pt>
                <c:pt idx="38">
                  <c:v>532409838.52578926</c:v>
                </c:pt>
                <c:pt idx="39">
                  <c:v>532541426.58347791</c:v>
                </c:pt>
                <c:pt idx="40">
                  <c:v>532286932.1251694</c:v>
                </c:pt>
                <c:pt idx="41">
                  <c:v>532904798.86936891</c:v>
                </c:pt>
                <c:pt idx="42">
                  <c:v>533448636.02918303</c:v>
                </c:pt>
                <c:pt idx="43">
                  <c:v>534032417.35907316</c:v>
                </c:pt>
                <c:pt idx="44">
                  <c:v>533835641.27836311</c:v>
                </c:pt>
                <c:pt idx="45">
                  <c:v>534372700.73965532</c:v>
                </c:pt>
                <c:pt idx="46">
                  <c:v>534237623.32745063</c:v>
                </c:pt>
                <c:pt idx="47">
                  <c:v>533017825.12773085</c:v>
                </c:pt>
                <c:pt idx="48">
                  <c:v>533072683.63095015</c:v>
                </c:pt>
                <c:pt idx="49">
                  <c:v>533409074.66430312</c:v>
                </c:pt>
                <c:pt idx="50">
                  <c:v>533724086.10462338</c:v>
                </c:pt>
                <c:pt idx="51">
                  <c:v>533636474.4829821</c:v>
                </c:pt>
                <c:pt idx="52">
                  <c:v>533976671.80376494</c:v>
                </c:pt>
                <c:pt idx="53">
                  <c:v>533740878.7093609</c:v>
                </c:pt>
                <c:pt idx="54">
                  <c:v>533817290.82105899</c:v>
                </c:pt>
                <c:pt idx="55">
                  <c:v>533545818.07417202</c:v>
                </c:pt>
                <c:pt idx="56">
                  <c:v>533945960.39561653</c:v>
                </c:pt>
                <c:pt idx="57">
                  <c:v>533770783.58801013</c:v>
                </c:pt>
                <c:pt idx="58">
                  <c:v>533873850.13488388</c:v>
                </c:pt>
                <c:pt idx="59">
                  <c:v>533894802.95927167</c:v>
                </c:pt>
                <c:pt idx="60">
                  <c:v>534085922.55270803</c:v>
                </c:pt>
                <c:pt idx="61">
                  <c:v>533179693.99311948</c:v>
                </c:pt>
                <c:pt idx="62">
                  <c:v>533232177.70819378</c:v>
                </c:pt>
                <c:pt idx="63">
                  <c:v>532371255.34789795</c:v>
                </c:pt>
                <c:pt idx="64">
                  <c:v>532546441.10339648</c:v>
                </c:pt>
                <c:pt idx="65">
                  <c:v>531757607.03357989</c:v>
                </c:pt>
                <c:pt idx="66">
                  <c:v>530737936.54688942</c:v>
                </c:pt>
                <c:pt idx="67">
                  <c:v>530381605.06390768</c:v>
                </c:pt>
                <c:pt idx="68">
                  <c:v>530633635.73823255</c:v>
                </c:pt>
                <c:pt idx="69">
                  <c:v>529835025.44863904</c:v>
                </c:pt>
                <c:pt idx="70">
                  <c:v>529779084.74992085</c:v>
                </c:pt>
                <c:pt idx="71">
                  <c:v>529852519.07635689</c:v>
                </c:pt>
                <c:pt idx="72">
                  <c:v>529773102.78849208</c:v>
                </c:pt>
                <c:pt idx="73">
                  <c:v>527996813.69006431</c:v>
                </c:pt>
                <c:pt idx="74">
                  <c:v>527726202.95079249</c:v>
                </c:pt>
                <c:pt idx="75">
                  <c:v>527820009.86715275</c:v>
                </c:pt>
                <c:pt idx="76">
                  <c:v>527962426.72033012</c:v>
                </c:pt>
                <c:pt idx="77">
                  <c:v>528394399.25448424</c:v>
                </c:pt>
                <c:pt idx="78">
                  <c:v>529044272.96257567</c:v>
                </c:pt>
                <c:pt idx="79">
                  <c:v>529685788.51692975</c:v>
                </c:pt>
                <c:pt idx="80">
                  <c:v>529031437.20767802</c:v>
                </c:pt>
                <c:pt idx="81">
                  <c:v>529387160.31254357</c:v>
                </c:pt>
                <c:pt idx="82">
                  <c:v>529359879.11346424</c:v>
                </c:pt>
                <c:pt idx="83">
                  <c:v>528587022.59262395</c:v>
                </c:pt>
                <c:pt idx="84">
                  <c:v>529450226.80883384</c:v>
                </c:pt>
                <c:pt idx="85">
                  <c:v>530743510.45577419</c:v>
                </c:pt>
                <c:pt idx="86">
                  <c:v>530967948.31195599</c:v>
                </c:pt>
                <c:pt idx="87">
                  <c:v>531048902.5091812</c:v>
                </c:pt>
                <c:pt idx="88">
                  <c:v>531013167.66629446</c:v>
                </c:pt>
                <c:pt idx="89">
                  <c:v>530821333.18985146</c:v>
                </c:pt>
                <c:pt idx="90">
                  <c:v>530067000.08479041</c:v>
                </c:pt>
                <c:pt idx="91">
                  <c:v>529365101.49690521</c:v>
                </c:pt>
                <c:pt idx="92">
                  <c:v>528668019.79858315</c:v>
                </c:pt>
                <c:pt idx="93">
                  <c:v>529664400.0409168</c:v>
                </c:pt>
                <c:pt idx="94">
                  <c:v>529103270.83271754</c:v>
                </c:pt>
                <c:pt idx="95">
                  <c:v>528561763.7068966</c:v>
                </c:pt>
                <c:pt idx="96">
                  <c:v>529329624.90860081</c:v>
                </c:pt>
                <c:pt idx="97">
                  <c:v>528805263.11330521</c:v>
                </c:pt>
                <c:pt idx="98">
                  <c:v>528655198.2548582</c:v>
                </c:pt>
                <c:pt idx="99">
                  <c:v>528950283.4260571</c:v>
                </c:pt>
                <c:pt idx="100">
                  <c:v>529056031.03396237</c:v>
                </c:pt>
              </c:numCache>
            </c:numRef>
          </c:val>
          <c:smooth val="0"/>
          <c:extLst>
            <c:ext xmlns:c16="http://schemas.microsoft.com/office/drawing/2014/chart" uri="{C3380CC4-5D6E-409C-BE32-E72D297353CC}">
              <c16:uniqueId val="{0000006F-4F90-42A6-B9A2-43A647968390}"/>
            </c:ext>
          </c:extLst>
        </c:ser>
        <c:ser>
          <c:idx val="112"/>
          <c:order val="112"/>
          <c:spPr>
            <a:ln w="28575" cap="rnd">
              <a:solidFill>
                <a:schemeClr val="accent5"/>
              </a:solidFill>
              <a:round/>
            </a:ln>
            <a:effectLst/>
          </c:spPr>
          <c:marker>
            <c:symbol val="none"/>
          </c:marker>
          <c:val>
            <c:numRef>
              <c:f>Montecarlo!$DV$10:$DV$110</c:f>
              <c:numCache>
                <c:formatCode>_ * #.##000_ ;_ * \-#.##000_ ;_ * "-"??_ ;_ @_ </c:formatCode>
                <c:ptCount val="101"/>
                <c:pt idx="0" formatCode="_(* #,##0.00_);_(* \(#,##0.00\);_(* &quot;-&quot;??_);_(@_)">
                  <c:v>529790650.02999997</c:v>
                </c:pt>
                <c:pt idx="1">
                  <c:v>529986468.49513727</c:v>
                </c:pt>
                <c:pt idx="2">
                  <c:v>529465757.54692143</c:v>
                </c:pt>
                <c:pt idx="3">
                  <c:v>530095264.97048086</c:v>
                </c:pt>
                <c:pt idx="4">
                  <c:v>530891501.25267315</c:v>
                </c:pt>
                <c:pt idx="5">
                  <c:v>531574357.99203205</c:v>
                </c:pt>
                <c:pt idx="6">
                  <c:v>530365956.33429879</c:v>
                </c:pt>
                <c:pt idx="7">
                  <c:v>530909635.33358532</c:v>
                </c:pt>
                <c:pt idx="8">
                  <c:v>529796861.07727718</c:v>
                </c:pt>
                <c:pt idx="9">
                  <c:v>528708855.9767881</c:v>
                </c:pt>
                <c:pt idx="10">
                  <c:v>528586408.45618814</c:v>
                </c:pt>
                <c:pt idx="11">
                  <c:v>528497539.7982713</c:v>
                </c:pt>
                <c:pt idx="12">
                  <c:v>528745455.50357652</c:v>
                </c:pt>
                <c:pt idx="13">
                  <c:v>529552151.57545197</c:v>
                </c:pt>
                <c:pt idx="14">
                  <c:v>529348389.23758519</c:v>
                </c:pt>
                <c:pt idx="15">
                  <c:v>530336597.59483749</c:v>
                </c:pt>
                <c:pt idx="16">
                  <c:v>530018633.26541549</c:v>
                </c:pt>
                <c:pt idx="17">
                  <c:v>529774559.79825467</c:v>
                </c:pt>
                <c:pt idx="18">
                  <c:v>530714700.66781074</c:v>
                </c:pt>
                <c:pt idx="19">
                  <c:v>531083545.48102123</c:v>
                </c:pt>
                <c:pt idx="20">
                  <c:v>530804145.61137623</c:v>
                </c:pt>
                <c:pt idx="21">
                  <c:v>529834199.51899844</c:v>
                </c:pt>
                <c:pt idx="22">
                  <c:v>531041506.4865374</c:v>
                </c:pt>
                <c:pt idx="23">
                  <c:v>531132323.48801255</c:v>
                </c:pt>
                <c:pt idx="24">
                  <c:v>530849800.15522557</c:v>
                </c:pt>
                <c:pt idx="25">
                  <c:v>530653164.16741103</c:v>
                </c:pt>
                <c:pt idx="26">
                  <c:v>530517039.88427323</c:v>
                </c:pt>
                <c:pt idx="27">
                  <c:v>531131779.14703643</c:v>
                </c:pt>
                <c:pt idx="28">
                  <c:v>532550870.31196791</c:v>
                </c:pt>
                <c:pt idx="29">
                  <c:v>533319379.77841175</c:v>
                </c:pt>
                <c:pt idx="30">
                  <c:v>533485293.10903078</c:v>
                </c:pt>
                <c:pt idx="31">
                  <c:v>533975811.60673261</c:v>
                </c:pt>
                <c:pt idx="32">
                  <c:v>534684983.85032004</c:v>
                </c:pt>
                <c:pt idx="33">
                  <c:v>534637716.20398337</c:v>
                </c:pt>
                <c:pt idx="34">
                  <c:v>535197416.77193505</c:v>
                </c:pt>
                <c:pt idx="35">
                  <c:v>535178325.9893766</c:v>
                </c:pt>
                <c:pt idx="36">
                  <c:v>534445887.3466863</c:v>
                </c:pt>
                <c:pt idx="37">
                  <c:v>534858295.57146186</c:v>
                </c:pt>
                <c:pt idx="38">
                  <c:v>535114285.27680844</c:v>
                </c:pt>
                <c:pt idx="39">
                  <c:v>533917757.81576878</c:v>
                </c:pt>
                <c:pt idx="40">
                  <c:v>535025125.44548333</c:v>
                </c:pt>
                <c:pt idx="41">
                  <c:v>534596557.62951243</c:v>
                </c:pt>
                <c:pt idx="42">
                  <c:v>534011001.97114104</c:v>
                </c:pt>
                <c:pt idx="43">
                  <c:v>534381975.44045025</c:v>
                </c:pt>
                <c:pt idx="44">
                  <c:v>533448347.00570995</c:v>
                </c:pt>
                <c:pt idx="45">
                  <c:v>533376576.73045337</c:v>
                </c:pt>
                <c:pt idx="46">
                  <c:v>533236010.38796765</c:v>
                </c:pt>
                <c:pt idx="47">
                  <c:v>533165096.70483524</c:v>
                </c:pt>
                <c:pt idx="48">
                  <c:v>533461937.08960843</c:v>
                </c:pt>
                <c:pt idx="49">
                  <c:v>534655675.16993964</c:v>
                </c:pt>
                <c:pt idx="50">
                  <c:v>535870412.49564689</c:v>
                </c:pt>
                <c:pt idx="51">
                  <c:v>534993653.91784292</c:v>
                </c:pt>
                <c:pt idx="52">
                  <c:v>534494277.08024657</c:v>
                </c:pt>
                <c:pt idx="53">
                  <c:v>534444821.74651223</c:v>
                </c:pt>
                <c:pt idx="54">
                  <c:v>533182530.53561807</c:v>
                </c:pt>
                <c:pt idx="55">
                  <c:v>533508581.4028548</c:v>
                </c:pt>
                <c:pt idx="56">
                  <c:v>533802914.4243657</c:v>
                </c:pt>
                <c:pt idx="57">
                  <c:v>535052075.88882864</c:v>
                </c:pt>
                <c:pt idx="58">
                  <c:v>535147963.79693449</c:v>
                </c:pt>
                <c:pt idx="59">
                  <c:v>535445968.35757047</c:v>
                </c:pt>
                <c:pt idx="60">
                  <c:v>534839119.08188802</c:v>
                </c:pt>
                <c:pt idx="61">
                  <c:v>535214975.16158241</c:v>
                </c:pt>
                <c:pt idx="62">
                  <c:v>534096088.34745961</c:v>
                </c:pt>
                <c:pt idx="63">
                  <c:v>534848510.13162071</c:v>
                </c:pt>
                <c:pt idx="64">
                  <c:v>535433556.49749207</c:v>
                </c:pt>
                <c:pt idx="65">
                  <c:v>534127345.963907</c:v>
                </c:pt>
                <c:pt idx="66">
                  <c:v>534758518.96337694</c:v>
                </c:pt>
                <c:pt idx="67">
                  <c:v>534965101.89629441</c:v>
                </c:pt>
                <c:pt idx="68">
                  <c:v>534364742.07979202</c:v>
                </c:pt>
                <c:pt idx="69">
                  <c:v>534195379.72335315</c:v>
                </c:pt>
                <c:pt idx="70">
                  <c:v>533778033.39853001</c:v>
                </c:pt>
                <c:pt idx="71">
                  <c:v>534338062.15861845</c:v>
                </c:pt>
                <c:pt idx="72">
                  <c:v>533744759.80221999</c:v>
                </c:pt>
                <c:pt idx="73">
                  <c:v>533247151.67786312</c:v>
                </c:pt>
                <c:pt idx="74">
                  <c:v>533001233.15054709</c:v>
                </c:pt>
                <c:pt idx="75">
                  <c:v>533883529.27633965</c:v>
                </c:pt>
                <c:pt idx="76">
                  <c:v>533337783.43647009</c:v>
                </c:pt>
                <c:pt idx="77">
                  <c:v>534043192.39733332</c:v>
                </c:pt>
                <c:pt idx="78">
                  <c:v>532858496.09529197</c:v>
                </c:pt>
                <c:pt idx="79">
                  <c:v>532592429.21702021</c:v>
                </c:pt>
                <c:pt idx="80">
                  <c:v>532368521.80453545</c:v>
                </c:pt>
                <c:pt idx="81">
                  <c:v>532334195.4756434</c:v>
                </c:pt>
                <c:pt idx="82">
                  <c:v>532146730.93171132</c:v>
                </c:pt>
                <c:pt idx="83">
                  <c:v>532027711.4569748</c:v>
                </c:pt>
                <c:pt idx="84">
                  <c:v>531559839.19258618</c:v>
                </c:pt>
                <c:pt idx="85">
                  <c:v>530506955.5685963</c:v>
                </c:pt>
                <c:pt idx="86">
                  <c:v>531102155.35894722</c:v>
                </c:pt>
                <c:pt idx="87">
                  <c:v>531175692.25484508</c:v>
                </c:pt>
                <c:pt idx="88">
                  <c:v>530823227.20250952</c:v>
                </c:pt>
                <c:pt idx="89">
                  <c:v>530409810.65902781</c:v>
                </c:pt>
                <c:pt idx="90">
                  <c:v>530313794.33723503</c:v>
                </c:pt>
                <c:pt idx="91">
                  <c:v>530989881.21015495</c:v>
                </c:pt>
                <c:pt idx="92">
                  <c:v>531447058.40736866</c:v>
                </c:pt>
                <c:pt idx="93">
                  <c:v>530910161.62751484</c:v>
                </c:pt>
                <c:pt idx="94">
                  <c:v>531973136.37509763</c:v>
                </c:pt>
                <c:pt idx="95">
                  <c:v>532481727.99052405</c:v>
                </c:pt>
                <c:pt idx="96">
                  <c:v>532936605.4818213</c:v>
                </c:pt>
                <c:pt idx="97">
                  <c:v>532684063.25488681</c:v>
                </c:pt>
                <c:pt idx="98">
                  <c:v>532147422.71652961</c:v>
                </c:pt>
                <c:pt idx="99">
                  <c:v>531746255.52311099</c:v>
                </c:pt>
                <c:pt idx="100">
                  <c:v>531943851.5676434</c:v>
                </c:pt>
              </c:numCache>
            </c:numRef>
          </c:val>
          <c:smooth val="0"/>
          <c:extLst>
            <c:ext xmlns:c16="http://schemas.microsoft.com/office/drawing/2014/chart" uri="{C3380CC4-5D6E-409C-BE32-E72D297353CC}">
              <c16:uniqueId val="{00000070-4F90-42A6-B9A2-43A647968390}"/>
            </c:ext>
          </c:extLst>
        </c:ser>
        <c:ser>
          <c:idx val="113"/>
          <c:order val="113"/>
          <c:spPr>
            <a:ln w="28575" cap="rnd">
              <a:solidFill>
                <a:schemeClr val="accent6"/>
              </a:solidFill>
              <a:round/>
            </a:ln>
            <a:effectLst/>
          </c:spPr>
          <c:marker>
            <c:symbol val="none"/>
          </c:marker>
          <c:val>
            <c:numRef>
              <c:f>Montecarlo!$DW$10:$DW$110</c:f>
              <c:numCache>
                <c:formatCode>_ * #.##000_ ;_ * \-#.##000_ ;_ * "-"??_ ;_ @_ </c:formatCode>
                <c:ptCount val="101"/>
                <c:pt idx="0" formatCode="_(* #,##0.00_);_(* \(#,##0.00\);_(* &quot;-&quot;??_);_(@_)">
                  <c:v>529790650.02999997</c:v>
                </c:pt>
                <c:pt idx="1">
                  <c:v>531437339.17029256</c:v>
                </c:pt>
                <c:pt idx="2">
                  <c:v>531744653.2130636</c:v>
                </c:pt>
                <c:pt idx="3">
                  <c:v>531320072.62240553</c:v>
                </c:pt>
                <c:pt idx="4">
                  <c:v>529915764.22352326</c:v>
                </c:pt>
                <c:pt idx="5">
                  <c:v>530031428.06667638</c:v>
                </c:pt>
                <c:pt idx="6">
                  <c:v>529950500.5086711</c:v>
                </c:pt>
                <c:pt idx="7">
                  <c:v>530100390.99898916</c:v>
                </c:pt>
                <c:pt idx="8">
                  <c:v>528346906.94975823</c:v>
                </c:pt>
                <c:pt idx="9">
                  <c:v>527716614.42528749</c:v>
                </c:pt>
                <c:pt idx="10">
                  <c:v>529036078.38898844</c:v>
                </c:pt>
                <c:pt idx="11">
                  <c:v>529781652.77710468</c:v>
                </c:pt>
                <c:pt idx="12">
                  <c:v>529406806.62379867</c:v>
                </c:pt>
                <c:pt idx="13">
                  <c:v>530161221.0895282</c:v>
                </c:pt>
                <c:pt idx="14">
                  <c:v>530784648.2847774</c:v>
                </c:pt>
                <c:pt idx="15">
                  <c:v>530497509.8632229</c:v>
                </c:pt>
                <c:pt idx="16">
                  <c:v>530928350.94115418</c:v>
                </c:pt>
                <c:pt idx="17">
                  <c:v>530377897.95206845</c:v>
                </c:pt>
                <c:pt idx="18">
                  <c:v>530728234.1551882</c:v>
                </c:pt>
                <c:pt idx="19">
                  <c:v>532536001.01711124</c:v>
                </c:pt>
                <c:pt idx="20">
                  <c:v>533455773.20995814</c:v>
                </c:pt>
                <c:pt idx="21">
                  <c:v>532619013.04120302</c:v>
                </c:pt>
                <c:pt idx="22">
                  <c:v>533004789.23667413</c:v>
                </c:pt>
                <c:pt idx="23">
                  <c:v>533382347.56642306</c:v>
                </c:pt>
                <c:pt idx="24">
                  <c:v>533549249.77642161</c:v>
                </c:pt>
                <c:pt idx="25">
                  <c:v>533523626.99314332</c:v>
                </c:pt>
                <c:pt idx="26">
                  <c:v>534193678.4313224</c:v>
                </c:pt>
                <c:pt idx="27">
                  <c:v>533469619.77613086</c:v>
                </c:pt>
                <c:pt idx="28">
                  <c:v>533149568.72366595</c:v>
                </c:pt>
                <c:pt idx="29">
                  <c:v>531200061.85056335</c:v>
                </c:pt>
                <c:pt idx="30">
                  <c:v>531939032.64567077</c:v>
                </c:pt>
                <c:pt idx="31">
                  <c:v>532211031.06070614</c:v>
                </c:pt>
                <c:pt idx="32">
                  <c:v>531951023.64727455</c:v>
                </c:pt>
                <c:pt idx="33">
                  <c:v>533187488.1744101</c:v>
                </c:pt>
                <c:pt idx="34">
                  <c:v>533516134.34793711</c:v>
                </c:pt>
                <c:pt idx="35">
                  <c:v>532695028.69732851</c:v>
                </c:pt>
                <c:pt idx="36">
                  <c:v>532328595.40504962</c:v>
                </c:pt>
                <c:pt idx="37">
                  <c:v>531982132.98999518</c:v>
                </c:pt>
                <c:pt idx="38">
                  <c:v>531792385.62196922</c:v>
                </c:pt>
                <c:pt idx="39">
                  <c:v>531104441.92399973</c:v>
                </c:pt>
                <c:pt idx="40">
                  <c:v>531233651.96718448</c:v>
                </c:pt>
                <c:pt idx="41">
                  <c:v>530139990.77049887</c:v>
                </c:pt>
                <c:pt idx="42">
                  <c:v>529994882.90700084</c:v>
                </c:pt>
                <c:pt idx="43">
                  <c:v>530680849.1581037</c:v>
                </c:pt>
                <c:pt idx="44">
                  <c:v>529630325.92339832</c:v>
                </c:pt>
                <c:pt idx="45">
                  <c:v>529427814.12190056</c:v>
                </c:pt>
                <c:pt idx="46">
                  <c:v>529716379.69093561</c:v>
                </c:pt>
                <c:pt idx="47">
                  <c:v>529157838.11567259</c:v>
                </c:pt>
                <c:pt idx="48">
                  <c:v>528065096.26037979</c:v>
                </c:pt>
                <c:pt idx="49">
                  <c:v>528634377.96105105</c:v>
                </c:pt>
                <c:pt idx="50">
                  <c:v>529656440.98760539</c:v>
                </c:pt>
                <c:pt idx="51">
                  <c:v>530248550.42717308</c:v>
                </c:pt>
                <c:pt idx="52">
                  <c:v>531090183.2004267</c:v>
                </c:pt>
                <c:pt idx="53">
                  <c:v>530252791.28609526</c:v>
                </c:pt>
                <c:pt idx="54">
                  <c:v>530177358.90076709</c:v>
                </c:pt>
                <c:pt idx="55">
                  <c:v>529488460.75217974</c:v>
                </c:pt>
                <c:pt idx="56">
                  <c:v>529332091.23575604</c:v>
                </c:pt>
                <c:pt idx="57">
                  <c:v>528137905.38158697</c:v>
                </c:pt>
                <c:pt idx="58">
                  <c:v>528504822.53289348</c:v>
                </c:pt>
                <c:pt idx="59">
                  <c:v>528781594.58489811</c:v>
                </c:pt>
                <c:pt idx="60">
                  <c:v>527962217.97634315</c:v>
                </c:pt>
                <c:pt idx="61">
                  <c:v>528664949.68710494</c:v>
                </c:pt>
                <c:pt idx="62">
                  <c:v>529033449.99167782</c:v>
                </c:pt>
                <c:pt idx="63">
                  <c:v>528894504.2777679</c:v>
                </c:pt>
                <c:pt idx="64">
                  <c:v>529175012.03634292</c:v>
                </c:pt>
                <c:pt idx="65">
                  <c:v>529550969.13800347</c:v>
                </c:pt>
                <c:pt idx="66">
                  <c:v>529176966.70433223</c:v>
                </c:pt>
                <c:pt idx="67">
                  <c:v>527987615.13700706</c:v>
                </c:pt>
                <c:pt idx="68">
                  <c:v>527179762.83272791</c:v>
                </c:pt>
                <c:pt idx="69">
                  <c:v>527182314.94755453</c:v>
                </c:pt>
                <c:pt idx="70">
                  <c:v>526353249.58664745</c:v>
                </c:pt>
                <c:pt idx="71">
                  <c:v>527101821.49208403</c:v>
                </c:pt>
                <c:pt idx="72">
                  <c:v>527723152.58643258</c:v>
                </c:pt>
                <c:pt idx="73">
                  <c:v>527102790.37132746</c:v>
                </c:pt>
                <c:pt idx="74">
                  <c:v>526022041.29449677</c:v>
                </c:pt>
                <c:pt idx="75">
                  <c:v>526263520.60275418</c:v>
                </c:pt>
                <c:pt idx="76">
                  <c:v>526301078.88599652</c:v>
                </c:pt>
                <c:pt idx="77">
                  <c:v>525964016.80091363</c:v>
                </c:pt>
                <c:pt idx="78">
                  <c:v>526513368.09251159</c:v>
                </c:pt>
                <c:pt idx="79">
                  <c:v>525905310.8585344</c:v>
                </c:pt>
                <c:pt idx="80">
                  <c:v>527165208.81695092</c:v>
                </c:pt>
                <c:pt idx="81">
                  <c:v>527078137.17241079</c:v>
                </c:pt>
                <c:pt idx="82">
                  <c:v>526817155.73197484</c:v>
                </c:pt>
                <c:pt idx="83">
                  <c:v>526638362.27137226</c:v>
                </c:pt>
                <c:pt idx="84">
                  <c:v>526339910.52424878</c:v>
                </c:pt>
                <c:pt idx="85">
                  <c:v>526258362.66287094</c:v>
                </c:pt>
                <c:pt idx="86">
                  <c:v>525290076.87362754</c:v>
                </c:pt>
                <c:pt idx="87">
                  <c:v>525762931.41966504</c:v>
                </c:pt>
                <c:pt idx="88">
                  <c:v>526335752.30416048</c:v>
                </c:pt>
                <c:pt idx="89">
                  <c:v>526734397.51955539</c:v>
                </c:pt>
                <c:pt idx="90">
                  <c:v>526897953.22395265</c:v>
                </c:pt>
                <c:pt idx="91">
                  <c:v>526480914.49904889</c:v>
                </c:pt>
                <c:pt idx="92">
                  <c:v>526566669.20225233</c:v>
                </c:pt>
                <c:pt idx="93">
                  <c:v>528198888.2666111</c:v>
                </c:pt>
                <c:pt idx="94">
                  <c:v>528650791.8571443</c:v>
                </c:pt>
                <c:pt idx="95">
                  <c:v>529328727.16102684</c:v>
                </c:pt>
                <c:pt idx="96">
                  <c:v>529075007.30318332</c:v>
                </c:pt>
                <c:pt idx="97">
                  <c:v>529185848.66934514</c:v>
                </c:pt>
                <c:pt idx="98">
                  <c:v>529143628.24949676</c:v>
                </c:pt>
                <c:pt idx="99">
                  <c:v>528393978.47170329</c:v>
                </c:pt>
                <c:pt idx="100">
                  <c:v>529042960.35328978</c:v>
                </c:pt>
              </c:numCache>
            </c:numRef>
          </c:val>
          <c:smooth val="0"/>
          <c:extLst>
            <c:ext xmlns:c16="http://schemas.microsoft.com/office/drawing/2014/chart" uri="{C3380CC4-5D6E-409C-BE32-E72D297353CC}">
              <c16:uniqueId val="{00000071-4F90-42A6-B9A2-43A647968390}"/>
            </c:ext>
          </c:extLst>
        </c:ser>
        <c:ser>
          <c:idx val="114"/>
          <c:order val="114"/>
          <c:spPr>
            <a:ln w="28575" cap="rnd">
              <a:solidFill>
                <a:schemeClr val="accent1">
                  <a:lumMod val="60000"/>
                </a:schemeClr>
              </a:solidFill>
              <a:round/>
            </a:ln>
            <a:effectLst/>
          </c:spPr>
          <c:marker>
            <c:symbol val="none"/>
          </c:marker>
          <c:val>
            <c:numRef>
              <c:f>Montecarlo!$DX$10:$DX$110</c:f>
              <c:numCache>
                <c:formatCode>_ * #.##000_ ;_ * \-#.##000_ ;_ * "-"??_ ;_ @_ </c:formatCode>
                <c:ptCount val="101"/>
                <c:pt idx="0" formatCode="_(* #,##0.00_);_(* \(#,##0.00\);_(* &quot;-&quot;??_);_(@_)">
                  <c:v>529790650.02999997</c:v>
                </c:pt>
                <c:pt idx="1">
                  <c:v>529616904.76719612</c:v>
                </c:pt>
                <c:pt idx="2">
                  <c:v>529529341.74885941</c:v>
                </c:pt>
                <c:pt idx="3">
                  <c:v>530082598.8090713</c:v>
                </c:pt>
                <c:pt idx="4">
                  <c:v>529401342.15001327</c:v>
                </c:pt>
                <c:pt idx="5">
                  <c:v>528663137.37573719</c:v>
                </c:pt>
                <c:pt idx="6">
                  <c:v>528380774.12580496</c:v>
                </c:pt>
                <c:pt idx="7">
                  <c:v>528542055.66731274</c:v>
                </c:pt>
                <c:pt idx="8">
                  <c:v>528483798.06107533</c:v>
                </c:pt>
                <c:pt idx="9">
                  <c:v>528605936.88511604</c:v>
                </c:pt>
                <c:pt idx="10">
                  <c:v>528280337.30620682</c:v>
                </c:pt>
                <c:pt idx="11">
                  <c:v>528343309.61665887</c:v>
                </c:pt>
                <c:pt idx="12">
                  <c:v>527530085.7323097</c:v>
                </c:pt>
                <c:pt idx="13">
                  <c:v>528560856.97625703</c:v>
                </c:pt>
                <c:pt idx="14">
                  <c:v>528144804.72982055</c:v>
                </c:pt>
                <c:pt idx="15">
                  <c:v>528790717.64184004</c:v>
                </c:pt>
                <c:pt idx="16">
                  <c:v>528441619.65326267</c:v>
                </c:pt>
                <c:pt idx="17">
                  <c:v>529437184.25086927</c:v>
                </c:pt>
                <c:pt idx="18">
                  <c:v>529186899.13223761</c:v>
                </c:pt>
                <c:pt idx="19">
                  <c:v>529188526.45689565</c:v>
                </c:pt>
                <c:pt idx="20">
                  <c:v>528675462.51472175</c:v>
                </c:pt>
                <c:pt idx="21">
                  <c:v>528508068.11476868</c:v>
                </c:pt>
                <c:pt idx="22">
                  <c:v>529156392.54813004</c:v>
                </c:pt>
                <c:pt idx="23">
                  <c:v>529415885.77353287</c:v>
                </c:pt>
                <c:pt idx="24">
                  <c:v>529687149.78662694</c:v>
                </c:pt>
                <c:pt idx="25">
                  <c:v>529530018.0654406</c:v>
                </c:pt>
                <c:pt idx="26">
                  <c:v>529697482.56907737</c:v>
                </c:pt>
                <c:pt idx="27">
                  <c:v>529740987.2087816</c:v>
                </c:pt>
                <c:pt idx="28">
                  <c:v>529723370.8551352</c:v>
                </c:pt>
                <c:pt idx="29">
                  <c:v>529349578.48601043</c:v>
                </c:pt>
                <c:pt idx="30">
                  <c:v>529756908.83428305</c:v>
                </c:pt>
                <c:pt idx="31">
                  <c:v>529801817.96810162</c:v>
                </c:pt>
                <c:pt idx="32">
                  <c:v>531089608.09760022</c:v>
                </c:pt>
                <c:pt idx="33">
                  <c:v>531245495.69765753</c:v>
                </c:pt>
                <c:pt idx="34">
                  <c:v>531403205.20381957</c:v>
                </c:pt>
                <c:pt idx="35">
                  <c:v>531260241.09824657</c:v>
                </c:pt>
                <c:pt idx="36">
                  <c:v>531686912.62387717</c:v>
                </c:pt>
                <c:pt idx="37">
                  <c:v>530778389.50398576</c:v>
                </c:pt>
                <c:pt idx="38">
                  <c:v>531963649.56175995</c:v>
                </c:pt>
                <c:pt idx="39">
                  <c:v>532301754.70587063</c:v>
                </c:pt>
                <c:pt idx="40">
                  <c:v>532348653.88755018</c:v>
                </c:pt>
                <c:pt idx="41">
                  <c:v>532160752.01729846</c:v>
                </c:pt>
                <c:pt idx="42">
                  <c:v>532710372.467242</c:v>
                </c:pt>
                <c:pt idx="43">
                  <c:v>532915268.44098216</c:v>
                </c:pt>
                <c:pt idx="44">
                  <c:v>533146790.13341755</c:v>
                </c:pt>
                <c:pt idx="45">
                  <c:v>533838587.83568472</c:v>
                </c:pt>
                <c:pt idx="46">
                  <c:v>533696907.17904568</c:v>
                </c:pt>
                <c:pt idx="47">
                  <c:v>533622124.69562197</c:v>
                </c:pt>
                <c:pt idx="48">
                  <c:v>533402735.53150809</c:v>
                </c:pt>
                <c:pt idx="49">
                  <c:v>533142720.14709777</c:v>
                </c:pt>
                <c:pt idx="50">
                  <c:v>532721939.59298688</c:v>
                </c:pt>
                <c:pt idx="51">
                  <c:v>532831630.93619716</c:v>
                </c:pt>
                <c:pt idx="52">
                  <c:v>533727442.72156698</c:v>
                </c:pt>
                <c:pt idx="53">
                  <c:v>532427362.18872428</c:v>
                </c:pt>
                <c:pt idx="54">
                  <c:v>531375579.25742459</c:v>
                </c:pt>
                <c:pt idx="55">
                  <c:v>530240340.81350535</c:v>
                </c:pt>
                <c:pt idx="56">
                  <c:v>530390129.27095854</c:v>
                </c:pt>
                <c:pt idx="57">
                  <c:v>531501782.59547347</c:v>
                </c:pt>
                <c:pt idx="58">
                  <c:v>530578754.95516497</c:v>
                </c:pt>
                <c:pt idx="59">
                  <c:v>530187277.96311313</c:v>
                </c:pt>
                <c:pt idx="60">
                  <c:v>529912683.18040413</c:v>
                </c:pt>
                <c:pt idx="61">
                  <c:v>529554565.62144798</c:v>
                </c:pt>
                <c:pt idx="62">
                  <c:v>528784668.91843909</c:v>
                </c:pt>
                <c:pt idx="63">
                  <c:v>528107769.73889107</c:v>
                </c:pt>
                <c:pt idx="64">
                  <c:v>527412602.60290772</c:v>
                </c:pt>
                <c:pt idx="65">
                  <c:v>527778477.49767315</c:v>
                </c:pt>
                <c:pt idx="66">
                  <c:v>528524490.62624866</c:v>
                </c:pt>
                <c:pt idx="67">
                  <c:v>529467727.04294527</c:v>
                </c:pt>
                <c:pt idx="68">
                  <c:v>529097078.17602021</c:v>
                </c:pt>
                <c:pt idx="69">
                  <c:v>529367179.39144069</c:v>
                </c:pt>
                <c:pt idx="70">
                  <c:v>529217712.43091732</c:v>
                </c:pt>
                <c:pt idx="71">
                  <c:v>528589454.64009923</c:v>
                </c:pt>
                <c:pt idx="72">
                  <c:v>529420494.15296447</c:v>
                </c:pt>
                <c:pt idx="73">
                  <c:v>529544518.84676313</c:v>
                </c:pt>
                <c:pt idx="74">
                  <c:v>529552632.32068795</c:v>
                </c:pt>
                <c:pt idx="75">
                  <c:v>530042547.2197156</c:v>
                </c:pt>
                <c:pt idx="76">
                  <c:v>529705600.96523947</c:v>
                </c:pt>
                <c:pt idx="77">
                  <c:v>529734753.20048165</c:v>
                </c:pt>
                <c:pt idx="78">
                  <c:v>529809498.11496228</c:v>
                </c:pt>
                <c:pt idx="79">
                  <c:v>530077455.79341745</c:v>
                </c:pt>
                <c:pt idx="80">
                  <c:v>530456957.64211547</c:v>
                </c:pt>
                <c:pt idx="81">
                  <c:v>530726733.83882916</c:v>
                </c:pt>
                <c:pt idx="82">
                  <c:v>530885789.44645673</c:v>
                </c:pt>
                <c:pt idx="83">
                  <c:v>530980434.55419207</c:v>
                </c:pt>
                <c:pt idx="84">
                  <c:v>530574928.8829869</c:v>
                </c:pt>
                <c:pt idx="85">
                  <c:v>530655940.20933777</c:v>
                </c:pt>
                <c:pt idx="86">
                  <c:v>530274372.92932159</c:v>
                </c:pt>
                <c:pt idx="87">
                  <c:v>530417303.52269304</c:v>
                </c:pt>
                <c:pt idx="88">
                  <c:v>530471828.44265187</c:v>
                </c:pt>
                <c:pt idx="89">
                  <c:v>530000754.79870105</c:v>
                </c:pt>
                <c:pt idx="90">
                  <c:v>529254580.75429296</c:v>
                </c:pt>
                <c:pt idx="91">
                  <c:v>529511085.57614076</c:v>
                </c:pt>
                <c:pt idx="92">
                  <c:v>530075913.34937912</c:v>
                </c:pt>
                <c:pt idx="93">
                  <c:v>530246886.50218028</c:v>
                </c:pt>
                <c:pt idx="94">
                  <c:v>529836145.25175279</c:v>
                </c:pt>
                <c:pt idx="95">
                  <c:v>530205455.15329164</c:v>
                </c:pt>
                <c:pt idx="96">
                  <c:v>529666104.15020859</c:v>
                </c:pt>
                <c:pt idx="97">
                  <c:v>529310314.78979057</c:v>
                </c:pt>
                <c:pt idx="98">
                  <c:v>529659486.08539909</c:v>
                </c:pt>
                <c:pt idx="99">
                  <c:v>529837867.23464501</c:v>
                </c:pt>
                <c:pt idx="100">
                  <c:v>529227527.51132196</c:v>
                </c:pt>
              </c:numCache>
            </c:numRef>
          </c:val>
          <c:smooth val="0"/>
          <c:extLst>
            <c:ext xmlns:c16="http://schemas.microsoft.com/office/drawing/2014/chart" uri="{C3380CC4-5D6E-409C-BE32-E72D297353CC}">
              <c16:uniqueId val="{00000072-4F90-42A6-B9A2-43A647968390}"/>
            </c:ext>
          </c:extLst>
        </c:ser>
        <c:ser>
          <c:idx val="115"/>
          <c:order val="115"/>
          <c:spPr>
            <a:ln w="28575" cap="rnd">
              <a:solidFill>
                <a:schemeClr val="accent2">
                  <a:lumMod val="60000"/>
                </a:schemeClr>
              </a:solidFill>
              <a:round/>
            </a:ln>
            <a:effectLst/>
          </c:spPr>
          <c:marker>
            <c:symbol val="none"/>
          </c:marker>
          <c:val>
            <c:numRef>
              <c:f>Montecarlo!$DY$10:$DY$110</c:f>
              <c:numCache>
                <c:formatCode>_ * #.##000_ ;_ * \-#.##000_ ;_ * "-"??_ ;_ @_ </c:formatCode>
                <c:ptCount val="101"/>
                <c:pt idx="0" formatCode="_(* #,##0.00_);_(* \(#,##0.00\);_(* &quot;-&quot;??_);_(@_)">
                  <c:v>529790650.02999997</c:v>
                </c:pt>
                <c:pt idx="1">
                  <c:v>528973679.79237401</c:v>
                </c:pt>
                <c:pt idx="2">
                  <c:v>527685129.19583315</c:v>
                </c:pt>
                <c:pt idx="3">
                  <c:v>528157695.5254916</c:v>
                </c:pt>
                <c:pt idx="4">
                  <c:v>528143253.95277911</c:v>
                </c:pt>
                <c:pt idx="5">
                  <c:v>528371456.55230618</c:v>
                </c:pt>
                <c:pt idx="6">
                  <c:v>528352425.06261635</c:v>
                </c:pt>
                <c:pt idx="7">
                  <c:v>528240994.77101386</c:v>
                </c:pt>
                <c:pt idx="8">
                  <c:v>528885649.18659782</c:v>
                </c:pt>
                <c:pt idx="9">
                  <c:v>528432689.44491923</c:v>
                </c:pt>
                <c:pt idx="10">
                  <c:v>528218686.04914439</c:v>
                </c:pt>
                <c:pt idx="11">
                  <c:v>529589471.03619218</c:v>
                </c:pt>
                <c:pt idx="12">
                  <c:v>529312346.22041464</c:v>
                </c:pt>
                <c:pt idx="13">
                  <c:v>530093028.67999393</c:v>
                </c:pt>
                <c:pt idx="14">
                  <c:v>530387302.68924987</c:v>
                </c:pt>
                <c:pt idx="15">
                  <c:v>530612677.47605228</c:v>
                </c:pt>
                <c:pt idx="16">
                  <c:v>530090310.19494617</c:v>
                </c:pt>
                <c:pt idx="17">
                  <c:v>530713103.31465441</c:v>
                </c:pt>
                <c:pt idx="18">
                  <c:v>531170901.70577419</c:v>
                </c:pt>
                <c:pt idx="19">
                  <c:v>531074980.6869005</c:v>
                </c:pt>
                <c:pt idx="20">
                  <c:v>531098386.52004939</c:v>
                </c:pt>
                <c:pt idx="21">
                  <c:v>530676298.77151918</c:v>
                </c:pt>
                <c:pt idx="22">
                  <c:v>530241143.95610231</c:v>
                </c:pt>
                <c:pt idx="23">
                  <c:v>529257178.213287</c:v>
                </c:pt>
                <c:pt idx="24">
                  <c:v>528534305.60685456</c:v>
                </c:pt>
                <c:pt idx="25">
                  <c:v>529877016.81607813</c:v>
                </c:pt>
                <c:pt idx="26">
                  <c:v>530878951.95724159</c:v>
                </c:pt>
                <c:pt idx="27">
                  <c:v>530850535.19509822</c:v>
                </c:pt>
                <c:pt idx="28">
                  <c:v>530889534.86746848</c:v>
                </c:pt>
                <c:pt idx="29">
                  <c:v>530649502.27224082</c:v>
                </c:pt>
                <c:pt idx="30">
                  <c:v>531113725.18901968</c:v>
                </c:pt>
                <c:pt idx="31">
                  <c:v>531039982.62605631</c:v>
                </c:pt>
                <c:pt idx="32">
                  <c:v>530297691.20589715</c:v>
                </c:pt>
                <c:pt idx="33">
                  <c:v>529744390.55070555</c:v>
                </c:pt>
                <c:pt idx="34">
                  <c:v>529128716.52659094</c:v>
                </c:pt>
                <c:pt idx="35">
                  <c:v>529661272.23498523</c:v>
                </c:pt>
                <c:pt idx="36">
                  <c:v>529065485.44810337</c:v>
                </c:pt>
                <c:pt idx="37">
                  <c:v>529181908.5074445</c:v>
                </c:pt>
                <c:pt idx="38">
                  <c:v>528289466.30697483</c:v>
                </c:pt>
                <c:pt idx="39">
                  <c:v>527813816.34524071</c:v>
                </c:pt>
                <c:pt idx="40">
                  <c:v>528707605.56217533</c:v>
                </c:pt>
                <c:pt idx="41">
                  <c:v>530245139.16226536</c:v>
                </c:pt>
                <c:pt idx="42">
                  <c:v>531169733.12522572</c:v>
                </c:pt>
                <c:pt idx="43">
                  <c:v>531648628.29299384</c:v>
                </c:pt>
                <c:pt idx="44">
                  <c:v>531549142.86525542</c:v>
                </c:pt>
                <c:pt idx="45">
                  <c:v>531347293.66101897</c:v>
                </c:pt>
                <c:pt idx="46">
                  <c:v>531932972.13140172</c:v>
                </c:pt>
                <c:pt idx="47">
                  <c:v>531389670.79758102</c:v>
                </c:pt>
                <c:pt idx="48">
                  <c:v>531230679.63342667</c:v>
                </c:pt>
                <c:pt idx="49">
                  <c:v>532593680.01736748</c:v>
                </c:pt>
                <c:pt idx="50">
                  <c:v>532535338.59539002</c:v>
                </c:pt>
                <c:pt idx="51">
                  <c:v>531561174.34998256</c:v>
                </c:pt>
                <c:pt idx="52">
                  <c:v>532500409.75124151</c:v>
                </c:pt>
                <c:pt idx="53">
                  <c:v>532872085.87166435</c:v>
                </c:pt>
                <c:pt idx="54">
                  <c:v>531905224.69941753</c:v>
                </c:pt>
                <c:pt idx="55">
                  <c:v>531631248.89999688</c:v>
                </c:pt>
                <c:pt idx="56">
                  <c:v>532632657.57356399</c:v>
                </c:pt>
                <c:pt idx="57">
                  <c:v>533446426.70468855</c:v>
                </c:pt>
                <c:pt idx="58">
                  <c:v>534645619.50769424</c:v>
                </c:pt>
                <c:pt idx="59">
                  <c:v>534996918.73855871</c:v>
                </c:pt>
                <c:pt idx="60">
                  <c:v>534787804.77903855</c:v>
                </c:pt>
                <c:pt idx="61">
                  <c:v>535461913.24800402</c:v>
                </c:pt>
                <c:pt idx="62">
                  <c:v>534856924.93859684</c:v>
                </c:pt>
                <c:pt idx="63">
                  <c:v>534832003.66038746</c:v>
                </c:pt>
                <c:pt idx="64">
                  <c:v>534219408.11825091</c:v>
                </c:pt>
                <c:pt idx="65">
                  <c:v>534018328.22470206</c:v>
                </c:pt>
                <c:pt idx="66">
                  <c:v>534658596.1514107</c:v>
                </c:pt>
                <c:pt idx="67">
                  <c:v>534623996.6252774</c:v>
                </c:pt>
                <c:pt idx="68">
                  <c:v>534703286.95259678</c:v>
                </c:pt>
                <c:pt idx="69">
                  <c:v>534809751.35377663</c:v>
                </c:pt>
                <c:pt idx="70">
                  <c:v>536306244.96172559</c:v>
                </c:pt>
                <c:pt idx="71">
                  <c:v>536618172.16687512</c:v>
                </c:pt>
                <c:pt idx="72">
                  <c:v>536089137.17242706</c:v>
                </c:pt>
                <c:pt idx="73">
                  <c:v>536911671.82436061</c:v>
                </c:pt>
                <c:pt idx="74">
                  <c:v>537317150.89561903</c:v>
                </c:pt>
                <c:pt idx="75">
                  <c:v>537013850.9983387</c:v>
                </c:pt>
                <c:pt idx="76">
                  <c:v>536881888.94310856</c:v>
                </c:pt>
                <c:pt idx="77">
                  <c:v>537493326.06026125</c:v>
                </c:pt>
                <c:pt idx="78">
                  <c:v>537567141.57605398</c:v>
                </c:pt>
                <c:pt idx="79">
                  <c:v>536858051.8682304</c:v>
                </c:pt>
                <c:pt idx="80">
                  <c:v>537033228.222211</c:v>
                </c:pt>
                <c:pt idx="81">
                  <c:v>536563744.09955263</c:v>
                </c:pt>
                <c:pt idx="82">
                  <c:v>537099717.03637886</c:v>
                </c:pt>
                <c:pt idx="83">
                  <c:v>536933838.74568617</c:v>
                </c:pt>
                <c:pt idx="84">
                  <c:v>536980772.38138986</c:v>
                </c:pt>
                <c:pt idx="85">
                  <c:v>536291871.34111267</c:v>
                </c:pt>
                <c:pt idx="86">
                  <c:v>536071041.31682986</c:v>
                </c:pt>
                <c:pt idx="87">
                  <c:v>535125349.81361198</c:v>
                </c:pt>
                <c:pt idx="88">
                  <c:v>534699758.88767672</c:v>
                </c:pt>
                <c:pt idx="89">
                  <c:v>533785135.76124871</c:v>
                </c:pt>
                <c:pt idx="90">
                  <c:v>533621986.99809009</c:v>
                </c:pt>
                <c:pt idx="91">
                  <c:v>533948509.89338493</c:v>
                </c:pt>
                <c:pt idx="92">
                  <c:v>534152082.86145967</c:v>
                </c:pt>
                <c:pt idx="93">
                  <c:v>532556847.64772701</c:v>
                </c:pt>
                <c:pt idx="94">
                  <c:v>531730712.54521465</c:v>
                </c:pt>
                <c:pt idx="95">
                  <c:v>531264431.48262149</c:v>
                </c:pt>
                <c:pt idx="96">
                  <c:v>531027487.59852147</c:v>
                </c:pt>
                <c:pt idx="97">
                  <c:v>530407754.37752151</c:v>
                </c:pt>
                <c:pt idx="98">
                  <c:v>531035524.18964309</c:v>
                </c:pt>
                <c:pt idx="99">
                  <c:v>532918205.16898382</c:v>
                </c:pt>
                <c:pt idx="100">
                  <c:v>533191497.31332755</c:v>
                </c:pt>
              </c:numCache>
            </c:numRef>
          </c:val>
          <c:smooth val="0"/>
          <c:extLst>
            <c:ext xmlns:c16="http://schemas.microsoft.com/office/drawing/2014/chart" uri="{C3380CC4-5D6E-409C-BE32-E72D297353CC}">
              <c16:uniqueId val="{00000073-4F90-42A6-B9A2-43A647968390}"/>
            </c:ext>
          </c:extLst>
        </c:ser>
        <c:ser>
          <c:idx val="116"/>
          <c:order val="116"/>
          <c:spPr>
            <a:ln w="28575" cap="rnd">
              <a:solidFill>
                <a:schemeClr val="accent3">
                  <a:lumMod val="60000"/>
                </a:schemeClr>
              </a:solidFill>
              <a:round/>
            </a:ln>
            <a:effectLst/>
          </c:spPr>
          <c:marker>
            <c:symbol val="none"/>
          </c:marker>
          <c:val>
            <c:numRef>
              <c:f>Montecarlo!$DZ$10:$DZ$110</c:f>
              <c:numCache>
                <c:formatCode>_ * #.##000_ ;_ * \-#.##000_ ;_ * "-"??_ ;_ @_ </c:formatCode>
                <c:ptCount val="101"/>
                <c:pt idx="0" formatCode="_(* #,##0.00_);_(* \(#,##0.00\);_(* &quot;-&quot;??_);_(@_)">
                  <c:v>529790650.02999997</c:v>
                </c:pt>
                <c:pt idx="1">
                  <c:v>529463068.82038009</c:v>
                </c:pt>
                <c:pt idx="2">
                  <c:v>529512360.37118399</c:v>
                </c:pt>
                <c:pt idx="3">
                  <c:v>529239581.39797908</c:v>
                </c:pt>
                <c:pt idx="4">
                  <c:v>529729036.92296118</c:v>
                </c:pt>
                <c:pt idx="5">
                  <c:v>529970038.42321014</c:v>
                </c:pt>
                <c:pt idx="6">
                  <c:v>530221285.384565</c:v>
                </c:pt>
                <c:pt idx="7">
                  <c:v>530208800.34872401</c:v>
                </c:pt>
                <c:pt idx="8">
                  <c:v>530637319.11980653</c:v>
                </c:pt>
                <c:pt idx="9">
                  <c:v>530498879.7879501</c:v>
                </c:pt>
                <c:pt idx="10">
                  <c:v>530774128.91907227</c:v>
                </c:pt>
                <c:pt idx="11">
                  <c:v>530597295.95012933</c:v>
                </c:pt>
                <c:pt idx="12">
                  <c:v>531274920.50034994</c:v>
                </c:pt>
                <c:pt idx="13">
                  <c:v>530836864.82463932</c:v>
                </c:pt>
                <c:pt idx="14">
                  <c:v>531074319.03297764</c:v>
                </c:pt>
                <c:pt idx="15">
                  <c:v>530025913.11611056</c:v>
                </c:pt>
                <c:pt idx="16">
                  <c:v>530571580.10960382</c:v>
                </c:pt>
                <c:pt idx="17">
                  <c:v>531343006.61869544</c:v>
                </c:pt>
                <c:pt idx="18">
                  <c:v>530887602.76159936</c:v>
                </c:pt>
                <c:pt idx="19">
                  <c:v>530854802.23065007</c:v>
                </c:pt>
                <c:pt idx="20">
                  <c:v>529770629.88400197</c:v>
                </c:pt>
                <c:pt idx="21">
                  <c:v>529567691.32492751</c:v>
                </c:pt>
                <c:pt idx="22">
                  <c:v>528543344.95258629</c:v>
                </c:pt>
                <c:pt idx="23">
                  <c:v>529125889.31973517</c:v>
                </c:pt>
                <c:pt idx="24">
                  <c:v>528921361.86801475</c:v>
                </c:pt>
                <c:pt idx="25">
                  <c:v>528354409.65548062</c:v>
                </c:pt>
                <c:pt idx="26">
                  <c:v>527701434.78385717</c:v>
                </c:pt>
                <c:pt idx="27">
                  <c:v>527664413.34266335</c:v>
                </c:pt>
                <c:pt idx="28">
                  <c:v>527003143.92370707</c:v>
                </c:pt>
                <c:pt idx="29">
                  <c:v>526880114.81561875</c:v>
                </c:pt>
                <c:pt idx="30">
                  <c:v>527195969.89138609</c:v>
                </c:pt>
                <c:pt idx="31">
                  <c:v>526281600.8731336</c:v>
                </c:pt>
                <c:pt idx="32">
                  <c:v>526580651.32895803</c:v>
                </c:pt>
                <c:pt idx="33">
                  <c:v>526575870.13778061</c:v>
                </c:pt>
                <c:pt idx="34">
                  <c:v>526162669.1663059</c:v>
                </c:pt>
                <c:pt idx="35">
                  <c:v>527225020.3548122</c:v>
                </c:pt>
                <c:pt idx="36">
                  <c:v>526198408.4087522</c:v>
                </c:pt>
                <c:pt idx="37">
                  <c:v>525736685.49869841</c:v>
                </c:pt>
                <c:pt idx="38">
                  <c:v>526344631.09612411</c:v>
                </c:pt>
                <c:pt idx="39">
                  <c:v>527438357.39691281</c:v>
                </c:pt>
                <c:pt idx="40">
                  <c:v>527467130.00377524</c:v>
                </c:pt>
                <c:pt idx="41">
                  <c:v>527729948.69589347</c:v>
                </c:pt>
                <c:pt idx="42">
                  <c:v>527851859.71917593</c:v>
                </c:pt>
                <c:pt idx="43">
                  <c:v>527785002.92730087</c:v>
                </c:pt>
                <c:pt idx="44">
                  <c:v>527564368.8481093</c:v>
                </c:pt>
                <c:pt idx="45">
                  <c:v>527628831.43971443</c:v>
                </c:pt>
                <c:pt idx="46">
                  <c:v>528428979.81577086</c:v>
                </c:pt>
                <c:pt idx="47">
                  <c:v>527980614.83161432</c:v>
                </c:pt>
                <c:pt idx="48">
                  <c:v>528959767.27672142</c:v>
                </c:pt>
                <c:pt idx="49">
                  <c:v>529318782.92201066</c:v>
                </c:pt>
                <c:pt idx="50">
                  <c:v>529137651.60905874</c:v>
                </c:pt>
                <c:pt idx="51">
                  <c:v>529594223.58835584</c:v>
                </c:pt>
                <c:pt idx="52">
                  <c:v>530101758.383645</c:v>
                </c:pt>
                <c:pt idx="53">
                  <c:v>530215155.79856479</c:v>
                </c:pt>
                <c:pt idx="54">
                  <c:v>530892357.66686529</c:v>
                </c:pt>
                <c:pt idx="55">
                  <c:v>531329454.81634033</c:v>
                </c:pt>
                <c:pt idx="56">
                  <c:v>531485588.03639579</c:v>
                </c:pt>
                <c:pt idx="57">
                  <c:v>532510016.40366203</c:v>
                </c:pt>
                <c:pt idx="58">
                  <c:v>532528361.29140526</c:v>
                </c:pt>
                <c:pt idx="59">
                  <c:v>533682956.94729149</c:v>
                </c:pt>
                <c:pt idx="60">
                  <c:v>533580595.98658508</c:v>
                </c:pt>
                <c:pt idx="61">
                  <c:v>535063872.39255905</c:v>
                </c:pt>
                <c:pt idx="62">
                  <c:v>535642382.81451696</c:v>
                </c:pt>
                <c:pt idx="63">
                  <c:v>536405968.60350698</c:v>
                </c:pt>
                <c:pt idx="64">
                  <c:v>537108164.50489104</c:v>
                </c:pt>
                <c:pt idx="65">
                  <c:v>536157138.06644654</c:v>
                </c:pt>
                <c:pt idx="66">
                  <c:v>536410060.21897906</c:v>
                </c:pt>
                <c:pt idx="67">
                  <c:v>536329805.90444636</c:v>
                </c:pt>
                <c:pt idx="68">
                  <c:v>535373217.98351413</c:v>
                </c:pt>
                <c:pt idx="69">
                  <c:v>536375508.83439523</c:v>
                </c:pt>
                <c:pt idx="70">
                  <c:v>536291434.14301491</c:v>
                </c:pt>
                <c:pt idx="71">
                  <c:v>535825771.6738469</c:v>
                </c:pt>
                <c:pt idx="72">
                  <c:v>536776002.12179172</c:v>
                </c:pt>
                <c:pt idx="73">
                  <c:v>536417480.67098469</c:v>
                </c:pt>
                <c:pt idx="74">
                  <c:v>537164235.95079112</c:v>
                </c:pt>
                <c:pt idx="75">
                  <c:v>536681506.65258378</c:v>
                </c:pt>
                <c:pt idx="76">
                  <c:v>537713326.48683333</c:v>
                </c:pt>
                <c:pt idx="77">
                  <c:v>537566015.20739102</c:v>
                </c:pt>
                <c:pt idx="78">
                  <c:v>538868800.23127007</c:v>
                </c:pt>
                <c:pt idx="79">
                  <c:v>538797648.94041038</c:v>
                </c:pt>
                <c:pt idx="80">
                  <c:v>538119914.34892011</c:v>
                </c:pt>
                <c:pt idx="81">
                  <c:v>538121153.06743062</c:v>
                </c:pt>
                <c:pt idx="82">
                  <c:v>537758239.32286263</c:v>
                </c:pt>
                <c:pt idx="83">
                  <c:v>538360582.87433457</c:v>
                </c:pt>
                <c:pt idx="84">
                  <c:v>538119991.63799572</c:v>
                </c:pt>
                <c:pt idx="85">
                  <c:v>536595635.34771872</c:v>
                </c:pt>
                <c:pt idx="86">
                  <c:v>535734010.25083315</c:v>
                </c:pt>
                <c:pt idx="87">
                  <c:v>537482549.24999118</c:v>
                </c:pt>
                <c:pt idx="88">
                  <c:v>537672249.37915492</c:v>
                </c:pt>
                <c:pt idx="89">
                  <c:v>537785377.40657425</c:v>
                </c:pt>
                <c:pt idx="90">
                  <c:v>536695694.39304745</c:v>
                </c:pt>
                <c:pt idx="91">
                  <c:v>536617817.88792551</c:v>
                </c:pt>
                <c:pt idx="92">
                  <c:v>536220342.37955952</c:v>
                </c:pt>
                <c:pt idx="93">
                  <c:v>537072485.04208839</c:v>
                </c:pt>
                <c:pt idx="94">
                  <c:v>538385770.94893897</c:v>
                </c:pt>
                <c:pt idx="95">
                  <c:v>539112141.95019114</c:v>
                </c:pt>
                <c:pt idx="96">
                  <c:v>538996482.61849439</c:v>
                </c:pt>
                <c:pt idx="97">
                  <c:v>539211672.4883765</c:v>
                </c:pt>
                <c:pt idx="98">
                  <c:v>539497800.978809</c:v>
                </c:pt>
                <c:pt idx="99">
                  <c:v>539716120.55319643</c:v>
                </c:pt>
                <c:pt idx="100">
                  <c:v>539894963.78649545</c:v>
                </c:pt>
              </c:numCache>
            </c:numRef>
          </c:val>
          <c:smooth val="0"/>
          <c:extLst>
            <c:ext xmlns:c16="http://schemas.microsoft.com/office/drawing/2014/chart" uri="{C3380CC4-5D6E-409C-BE32-E72D297353CC}">
              <c16:uniqueId val="{00000074-4F90-42A6-B9A2-43A647968390}"/>
            </c:ext>
          </c:extLst>
        </c:ser>
        <c:ser>
          <c:idx val="117"/>
          <c:order val="117"/>
          <c:spPr>
            <a:ln w="28575" cap="rnd">
              <a:solidFill>
                <a:schemeClr val="accent4">
                  <a:lumMod val="60000"/>
                </a:schemeClr>
              </a:solidFill>
              <a:round/>
            </a:ln>
            <a:effectLst/>
          </c:spPr>
          <c:marker>
            <c:symbol val="none"/>
          </c:marker>
          <c:val>
            <c:numRef>
              <c:f>Montecarlo!$EA$10:$EA$110</c:f>
              <c:numCache>
                <c:formatCode>_ * #.##000_ ;_ * \-#.##000_ ;_ * "-"??_ ;_ @_ </c:formatCode>
                <c:ptCount val="101"/>
                <c:pt idx="0" formatCode="_(* #,##0.00_);_(* \(#,##0.00\);_(* &quot;-&quot;??_);_(@_)">
                  <c:v>529790650.02999997</c:v>
                </c:pt>
                <c:pt idx="1">
                  <c:v>529287910.77432972</c:v>
                </c:pt>
                <c:pt idx="2">
                  <c:v>529239309.46000439</c:v>
                </c:pt>
                <c:pt idx="3">
                  <c:v>528534629.02105361</c:v>
                </c:pt>
                <c:pt idx="4">
                  <c:v>529366661.21425515</c:v>
                </c:pt>
                <c:pt idx="5">
                  <c:v>528385186.00266105</c:v>
                </c:pt>
                <c:pt idx="6">
                  <c:v>529395929.36771202</c:v>
                </c:pt>
                <c:pt idx="7">
                  <c:v>529689945.99724716</c:v>
                </c:pt>
                <c:pt idx="8">
                  <c:v>531670863.3863014</c:v>
                </c:pt>
                <c:pt idx="9">
                  <c:v>531398736.88530785</c:v>
                </c:pt>
                <c:pt idx="10">
                  <c:v>530718361.99765182</c:v>
                </c:pt>
                <c:pt idx="11">
                  <c:v>531055211.32998049</c:v>
                </c:pt>
                <c:pt idx="12">
                  <c:v>529992148.99766618</c:v>
                </c:pt>
                <c:pt idx="13">
                  <c:v>529527320.07958418</c:v>
                </c:pt>
                <c:pt idx="14">
                  <c:v>530267630.38203096</c:v>
                </c:pt>
                <c:pt idx="15">
                  <c:v>531527375.51828843</c:v>
                </c:pt>
                <c:pt idx="16">
                  <c:v>533578162.12943763</c:v>
                </c:pt>
                <c:pt idx="17">
                  <c:v>533322884.63026106</c:v>
                </c:pt>
                <c:pt idx="18">
                  <c:v>533114366.80466825</c:v>
                </c:pt>
                <c:pt idx="19">
                  <c:v>532443562.00829917</c:v>
                </c:pt>
                <c:pt idx="20">
                  <c:v>532878466.73808342</c:v>
                </c:pt>
                <c:pt idx="21">
                  <c:v>532513100.70342404</c:v>
                </c:pt>
                <c:pt idx="22">
                  <c:v>532821485.32376558</c:v>
                </c:pt>
                <c:pt idx="23">
                  <c:v>532813448.6726498</c:v>
                </c:pt>
                <c:pt idx="24">
                  <c:v>533528999.33171678</c:v>
                </c:pt>
                <c:pt idx="25">
                  <c:v>534546774.2262184</c:v>
                </c:pt>
                <c:pt idx="26">
                  <c:v>534199567.19247323</c:v>
                </c:pt>
                <c:pt idx="27">
                  <c:v>533385302.86786348</c:v>
                </c:pt>
                <c:pt idx="28">
                  <c:v>533188518.88172859</c:v>
                </c:pt>
                <c:pt idx="29">
                  <c:v>533404458.11411828</c:v>
                </c:pt>
                <c:pt idx="30">
                  <c:v>532972123.40279412</c:v>
                </c:pt>
                <c:pt idx="31">
                  <c:v>533370162.39152819</c:v>
                </c:pt>
                <c:pt idx="32">
                  <c:v>532566427.75701982</c:v>
                </c:pt>
                <c:pt idx="33">
                  <c:v>532225301.55399579</c:v>
                </c:pt>
                <c:pt idx="34">
                  <c:v>530887818.49600327</c:v>
                </c:pt>
                <c:pt idx="35">
                  <c:v>529285968.2906903</c:v>
                </c:pt>
                <c:pt idx="36">
                  <c:v>528164386.02036846</c:v>
                </c:pt>
                <c:pt idx="37">
                  <c:v>527185811.86593407</c:v>
                </c:pt>
                <c:pt idx="38">
                  <c:v>526773022.18535078</c:v>
                </c:pt>
                <c:pt idx="39">
                  <c:v>526992652.40311635</c:v>
                </c:pt>
                <c:pt idx="40">
                  <c:v>527788581.42590255</c:v>
                </c:pt>
                <c:pt idx="41">
                  <c:v>527153246.9322117</c:v>
                </c:pt>
                <c:pt idx="42">
                  <c:v>527958093.84802461</c:v>
                </c:pt>
                <c:pt idx="43">
                  <c:v>528768692.79204041</c:v>
                </c:pt>
                <c:pt idx="44">
                  <c:v>528244103.83729643</c:v>
                </c:pt>
                <c:pt idx="45">
                  <c:v>527864732.08279812</c:v>
                </c:pt>
                <c:pt idx="46">
                  <c:v>528831880.79198694</c:v>
                </c:pt>
                <c:pt idx="47">
                  <c:v>528963007.46674979</c:v>
                </c:pt>
                <c:pt idx="48">
                  <c:v>528917099.38165069</c:v>
                </c:pt>
                <c:pt idx="49">
                  <c:v>529823863.17848921</c:v>
                </c:pt>
                <c:pt idx="50">
                  <c:v>530829998.10172313</c:v>
                </c:pt>
                <c:pt idx="51">
                  <c:v>531800922.39268088</c:v>
                </c:pt>
                <c:pt idx="52">
                  <c:v>532192578.84117067</c:v>
                </c:pt>
                <c:pt idx="53">
                  <c:v>532484628.63479638</c:v>
                </c:pt>
                <c:pt idx="54">
                  <c:v>532193688.82738018</c:v>
                </c:pt>
                <c:pt idx="55">
                  <c:v>531526689.56561667</c:v>
                </c:pt>
                <c:pt idx="56">
                  <c:v>530016734.9195922</c:v>
                </c:pt>
                <c:pt idx="57">
                  <c:v>530428790.88613009</c:v>
                </c:pt>
                <c:pt idx="58">
                  <c:v>531123710.2918219</c:v>
                </c:pt>
                <c:pt idx="59">
                  <c:v>530862582.47386128</c:v>
                </c:pt>
                <c:pt idx="60">
                  <c:v>529652976.04618335</c:v>
                </c:pt>
                <c:pt idx="61">
                  <c:v>530355367.49406058</c:v>
                </c:pt>
                <c:pt idx="62">
                  <c:v>530158489.64022827</c:v>
                </c:pt>
                <c:pt idx="63">
                  <c:v>530448504.65022272</c:v>
                </c:pt>
                <c:pt idx="64">
                  <c:v>530771682.85611433</c:v>
                </c:pt>
                <c:pt idx="65">
                  <c:v>530577007.99141836</c:v>
                </c:pt>
                <c:pt idx="66">
                  <c:v>530496791.80875009</c:v>
                </c:pt>
                <c:pt idx="67">
                  <c:v>529900973.90866911</c:v>
                </c:pt>
                <c:pt idx="68">
                  <c:v>529760374.26884741</c:v>
                </c:pt>
                <c:pt idx="69">
                  <c:v>529909269.54731631</c:v>
                </c:pt>
                <c:pt idx="70">
                  <c:v>530337469.80572569</c:v>
                </c:pt>
                <c:pt idx="71">
                  <c:v>529555937.49483663</c:v>
                </c:pt>
                <c:pt idx="72">
                  <c:v>529833150.91731536</c:v>
                </c:pt>
                <c:pt idx="73">
                  <c:v>529899067.87987429</c:v>
                </c:pt>
                <c:pt idx="74">
                  <c:v>529457281.84549952</c:v>
                </c:pt>
                <c:pt idx="75">
                  <c:v>529020155.02827364</c:v>
                </c:pt>
                <c:pt idx="76">
                  <c:v>529018566.39754134</c:v>
                </c:pt>
                <c:pt idx="77">
                  <c:v>529003216.2560606</c:v>
                </c:pt>
                <c:pt idx="78">
                  <c:v>527522756.56764221</c:v>
                </c:pt>
                <c:pt idx="79">
                  <c:v>527257609.84272373</c:v>
                </c:pt>
                <c:pt idx="80">
                  <c:v>527785287.93879491</c:v>
                </c:pt>
                <c:pt idx="81">
                  <c:v>527221550.31533957</c:v>
                </c:pt>
                <c:pt idx="82">
                  <c:v>526970304.26121229</c:v>
                </c:pt>
                <c:pt idx="83">
                  <c:v>525706559.61433911</c:v>
                </c:pt>
                <c:pt idx="84">
                  <c:v>525458102.08719569</c:v>
                </c:pt>
                <c:pt idx="85">
                  <c:v>524597016.57840079</c:v>
                </c:pt>
                <c:pt idx="86">
                  <c:v>524647730.0936572</c:v>
                </c:pt>
                <c:pt idx="87">
                  <c:v>524411595.88376522</c:v>
                </c:pt>
                <c:pt idx="88">
                  <c:v>524483878.70854974</c:v>
                </c:pt>
                <c:pt idx="89">
                  <c:v>524880660.87040883</c:v>
                </c:pt>
                <c:pt idx="90">
                  <c:v>525963348.90638083</c:v>
                </c:pt>
                <c:pt idx="91">
                  <c:v>526005133.02097374</c:v>
                </c:pt>
                <c:pt idx="92">
                  <c:v>525675898.84832501</c:v>
                </c:pt>
                <c:pt idx="93">
                  <c:v>524900059.84459323</c:v>
                </c:pt>
                <c:pt idx="94">
                  <c:v>524198424.35092145</c:v>
                </c:pt>
                <c:pt idx="95">
                  <c:v>523792703.58996964</c:v>
                </c:pt>
                <c:pt idx="96">
                  <c:v>523772339.32257289</c:v>
                </c:pt>
                <c:pt idx="97">
                  <c:v>524128218.28367394</c:v>
                </c:pt>
                <c:pt idx="98">
                  <c:v>524447999.47248286</c:v>
                </c:pt>
                <c:pt idx="99">
                  <c:v>524825617.73915023</c:v>
                </c:pt>
                <c:pt idx="100">
                  <c:v>524588215.86546028</c:v>
                </c:pt>
              </c:numCache>
            </c:numRef>
          </c:val>
          <c:smooth val="0"/>
          <c:extLst>
            <c:ext xmlns:c16="http://schemas.microsoft.com/office/drawing/2014/chart" uri="{C3380CC4-5D6E-409C-BE32-E72D297353CC}">
              <c16:uniqueId val="{00000075-4F90-42A6-B9A2-43A647968390}"/>
            </c:ext>
          </c:extLst>
        </c:ser>
        <c:ser>
          <c:idx val="118"/>
          <c:order val="118"/>
          <c:spPr>
            <a:ln w="28575" cap="rnd">
              <a:solidFill>
                <a:schemeClr val="accent5">
                  <a:lumMod val="60000"/>
                </a:schemeClr>
              </a:solidFill>
              <a:round/>
            </a:ln>
            <a:effectLst/>
          </c:spPr>
          <c:marker>
            <c:symbol val="none"/>
          </c:marker>
          <c:val>
            <c:numRef>
              <c:f>Montecarlo!$EB$10:$EB$110</c:f>
              <c:numCache>
                <c:formatCode>_ * #.##000_ ;_ * \-#.##000_ ;_ * "-"??_ ;_ @_ </c:formatCode>
                <c:ptCount val="101"/>
                <c:pt idx="0" formatCode="_(* #,##0.00_);_(* \(#,##0.00\);_(* &quot;-&quot;??_);_(@_)">
                  <c:v>529790650.02999997</c:v>
                </c:pt>
                <c:pt idx="1">
                  <c:v>529298079.02763873</c:v>
                </c:pt>
                <c:pt idx="2">
                  <c:v>530545671.51923501</c:v>
                </c:pt>
                <c:pt idx="3">
                  <c:v>530804184.0419513</c:v>
                </c:pt>
                <c:pt idx="4">
                  <c:v>531086703.88006574</c:v>
                </c:pt>
                <c:pt idx="5">
                  <c:v>531319402.77700108</c:v>
                </c:pt>
                <c:pt idx="6">
                  <c:v>531764744.98883337</c:v>
                </c:pt>
                <c:pt idx="7">
                  <c:v>532190832.96941459</c:v>
                </c:pt>
                <c:pt idx="8">
                  <c:v>531531633.30659336</c:v>
                </c:pt>
                <c:pt idx="9">
                  <c:v>531366916.9905448</c:v>
                </c:pt>
                <c:pt idx="10">
                  <c:v>531366127.43466938</c:v>
                </c:pt>
                <c:pt idx="11">
                  <c:v>530502343.30295253</c:v>
                </c:pt>
                <c:pt idx="12">
                  <c:v>530603746.66343296</c:v>
                </c:pt>
                <c:pt idx="13">
                  <c:v>530536802.3240667</c:v>
                </c:pt>
                <c:pt idx="14">
                  <c:v>531111437.66033238</c:v>
                </c:pt>
                <c:pt idx="15">
                  <c:v>530936156.23714536</c:v>
                </c:pt>
                <c:pt idx="16">
                  <c:v>531813300.54560238</c:v>
                </c:pt>
                <c:pt idx="17">
                  <c:v>532856312.60194153</c:v>
                </c:pt>
                <c:pt idx="18">
                  <c:v>532745956.38184685</c:v>
                </c:pt>
                <c:pt idx="19">
                  <c:v>532175026.69368511</c:v>
                </c:pt>
                <c:pt idx="20">
                  <c:v>531499730.03338939</c:v>
                </c:pt>
                <c:pt idx="21">
                  <c:v>531765482.23088455</c:v>
                </c:pt>
                <c:pt idx="22">
                  <c:v>531745349.49906379</c:v>
                </c:pt>
                <c:pt idx="23">
                  <c:v>531861107.56163079</c:v>
                </c:pt>
                <c:pt idx="24">
                  <c:v>531831142.01106203</c:v>
                </c:pt>
                <c:pt idx="25">
                  <c:v>532585582.42343211</c:v>
                </c:pt>
                <c:pt idx="26">
                  <c:v>533366697.31054747</c:v>
                </c:pt>
                <c:pt idx="27">
                  <c:v>533196123.25582397</c:v>
                </c:pt>
                <c:pt idx="28">
                  <c:v>532841081.92201668</c:v>
                </c:pt>
                <c:pt idx="29">
                  <c:v>532074383.81097519</c:v>
                </c:pt>
                <c:pt idx="30">
                  <c:v>532458020.4461807</c:v>
                </c:pt>
                <c:pt idx="31">
                  <c:v>534225044.89089233</c:v>
                </c:pt>
                <c:pt idx="32">
                  <c:v>533078537.12206113</c:v>
                </c:pt>
                <c:pt idx="33">
                  <c:v>532514825.55621302</c:v>
                </c:pt>
                <c:pt idx="34">
                  <c:v>530746117.20951438</c:v>
                </c:pt>
                <c:pt idx="35">
                  <c:v>530922046.36616248</c:v>
                </c:pt>
                <c:pt idx="36">
                  <c:v>529991235.72862375</c:v>
                </c:pt>
                <c:pt idx="37">
                  <c:v>529660021.52051371</c:v>
                </c:pt>
                <c:pt idx="38">
                  <c:v>530818524.11827201</c:v>
                </c:pt>
                <c:pt idx="39">
                  <c:v>531897935.79434431</c:v>
                </c:pt>
                <c:pt idx="40">
                  <c:v>531435775.53533882</c:v>
                </c:pt>
                <c:pt idx="41">
                  <c:v>531583436.81458014</c:v>
                </c:pt>
                <c:pt idx="42">
                  <c:v>530514382.28428066</c:v>
                </c:pt>
                <c:pt idx="43">
                  <c:v>529034159.68963784</c:v>
                </c:pt>
                <c:pt idx="44">
                  <c:v>530582408.61310279</c:v>
                </c:pt>
                <c:pt idx="45">
                  <c:v>530227783.43428057</c:v>
                </c:pt>
                <c:pt idx="46">
                  <c:v>530321973.41929889</c:v>
                </c:pt>
                <c:pt idx="47">
                  <c:v>529877566.32656235</c:v>
                </c:pt>
                <c:pt idx="48">
                  <c:v>530424025.44182783</c:v>
                </c:pt>
                <c:pt idx="49">
                  <c:v>529923833.1577487</c:v>
                </c:pt>
                <c:pt idx="50">
                  <c:v>529320695.00998044</c:v>
                </c:pt>
                <c:pt idx="51">
                  <c:v>529512775.15901303</c:v>
                </c:pt>
                <c:pt idx="52">
                  <c:v>529423211.19496632</c:v>
                </c:pt>
                <c:pt idx="53">
                  <c:v>529014884.40745634</c:v>
                </c:pt>
                <c:pt idx="54">
                  <c:v>530202762.70176768</c:v>
                </c:pt>
                <c:pt idx="55">
                  <c:v>529823908.57376313</c:v>
                </c:pt>
                <c:pt idx="56">
                  <c:v>529341749.46481752</c:v>
                </c:pt>
                <c:pt idx="57">
                  <c:v>529587144.52649105</c:v>
                </c:pt>
                <c:pt idx="58">
                  <c:v>529974614.59240305</c:v>
                </c:pt>
                <c:pt idx="59">
                  <c:v>529549764.14739692</c:v>
                </c:pt>
                <c:pt idx="60">
                  <c:v>528272494.46282011</c:v>
                </c:pt>
                <c:pt idx="61">
                  <c:v>527953943.91564685</c:v>
                </c:pt>
                <c:pt idx="62">
                  <c:v>527146195.97534633</c:v>
                </c:pt>
                <c:pt idx="63">
                  <c:v>527678178.47675198</c:v>
                </c:pt>
                <c:pt idx="64">
                  <c:v>526901691.29165959</c:v>
                </c:pt>
                <c:pt idx="65">
                  <c:v>526342690.53578824</c:v>
                </c:pt>
                <c:pt idx="66">
                  <c:v>525980431.61785841</c:v>
                </c:pt>
                <c:pt idx="67">
                  <c:v>525650875.0651598</c:v>
                </c:pt>
                <c:pt idx="68">
                  <c:v>526633706.72877049</c:v>
                </c:pt>
                <c:pt idx="69">
                  <c:v>526395197.67045027</c:v>
                </c:pt>
                <c:pt idx="70">
                  <c:v>525713905.91932076</c:v>
                </c:pt>
                <c:pt idx="71">
                  <c:v>526226665.05210286</c:v>
                </c:pt>
                <c:pt idx="72">
                  <c:v>525426060.47947907</c:v>
                </c:pt>
                <c:pt idx="73">
                  <c:v>525555191.05280411</c:v>
                </c:pt>
                <c:pt idx="74">
                  <c:v>525577498.1822992</c:v>
                </c:pt>
                <c:pt idx="75">
                  <c:v>525927446.96136218</c:v>
                </c:pt>
                <c:pt idx="76">
                  <c:v>525355069.43968683</c:v>
                </c:pt>
                <c:pt idx="77">
                  <c:v>525928309.74555963</c:v>
                </c:pt>
                <c:pt idx="78">
                  <c:v>526203537.93885279</c:v>
                </c:pt>
                <c:pt idx="79">
                  <c:v>527754431.70702189</c:v>
                </c:pt>
                <c:pt idx="80">
                  <c:v>527908708.95084268</c:v>
                </c:pt>
                <c:pt idx="81">
                  <c:v>528624926.16439009</c:v>
                </c:pt>
                <c:pt idx="82">
                  <c:v>529606363.43447524</c:v>
                </c:pt>
                <c:pt idx="83">
                  <c:v>530175670.21754199</c:v>
                </c:pt>
                <c:pt idx="84">
                  <c:v>531193152.5844571</c:v>
                </c:pt>
                <c:pt idx="85">
                  <c:v>530893683.87539464</c:v>
                </c:pt>
                <c:pt idx="86">
                  <c:v>531029484.63430053</c:v>
                </c:pt>
                <c:pt idx="87">
                  <c:v>531843681.2004987</c:v>
                </c:pt>
                <c:pt idx="88">
                  <c:v>531850710.47596139</c:v>
                </c:pt>
                <c:pt idx="89">
                  <c:v>531401246.26083964</c:v>
                </c:pt>
                <c:pt idx="90">
                  <c:v>532345840.68869621</c:v>
                </c:pt>
                <c:pt idx="91">
                  <c:v>532530574.66228646</c:v>
                </c:pt>
                <c:pt idx="92">
                  <c:v>532799938.92724156</c:v>
                </c:pt>
                <c:pt idx="93">
                  <c:v>532220610.5749436</c:v>
                </c:pt>
                <c:pt idx="94">
                  <c:v>532599562.78985047</c:v>
                </c:pt>
                <c:pt idx="95">
                  <c:v>531456420.46219128</c:v>
                </c:pt>
                <c:pt idx="96">
                  <c:v>531016300.51411134</c:v>
                </c:pt>
                <c:pt idx="97">
                  <c:v>529992383.37708753</c:v>
                </c:pt>
                <c:pt idx="98">
                  <c:v>531031646.75043702</c:v>
                </c:pt>
                <c:pt idx="99">
                  <c:v>531784775.96229762</c:v>
                </c:pt>
                <c:pt idx="100">
                  <c:v>530831245.51252109</c:v>
                </c:pt>
              </c:numCache>
            </c:numRef>
          </c:val>
          <c:smooth val="0"/>
          <c:extLst>
            <c:ext xmlns:c16="http://schemas.microsoft.com/office/drawing/2014/chart" uri="{C3380CC4-5D6E-409C-BE32-E72D297353CC}">
              <c16:uniqueId val="{00000076-4F90-42A6-B9A2-43A647968390}"/>
            </c:ext>
          </c:extLst>
        </c:ser>
        <c:ser>
          <c:idx val="119"/>
          <c:order val="119"/>
          <c:spPr>
            <a:ln w="28575" cap="rnd">
              <a:solidFill>
                <a:schemeClr val="accent6">
                  <a:lumMod val="60000"/>
                </a:schemeClr>
              </a:solidFill>
              <a:round/>
            </a:ln>
            <a:effectLst/>
          </c:spPr>
          <c:marker>
            <c:symbol val="none"/>
          </c:marker>
          <c:val>
            <c:numRef>
              <c:f>Montecarlo!$EC$10:$EC$110</c:f>
              <c:numCache>
                <c:formatCode>_ * #.##000_ ;_ * \-#.##000_ ;_ * "-"??_ ;_ @_ </c:formatCode>
                <c:ptCount val="101"/>
                <c:pt idx="0" formatCode="_(* #,##0.00_);_(* \(#,##0.00\);_(* &quot;-&quot;??_);_(@_)">
                  <c:v>529790650.02999997</c:v>
                </c:pt>
                <c:pt idx="1">
                  <c:v>529376330.20986426</c:v>
                </c:pt>
                <c:pt idx="2">
                  <c:v>529605237.08233446</c:v>
                </c:pt>
                <c:pt idx="3">
                  <c:v>528531571.91863507</c:v>
                </c:pt>
                <c:pt idx="4">
                  <c:v>528530106.47880387</c:v>
                </c:pt>
                <c:pt idx="5">
                  <c:v>528599500.51486826</c:v>
                </c:pt>
                <c:pt idx="6">
                  <c:v>529393376.89775747</c:v>
                </c:pt>
                <c:pt idx="7">
                  <c:v>528390250.6006543</c:v>
                </c:pt>
                <c:pt idx="8">
                  <c:v>528808871.95530444</c:v>
                </c:pt>
                <c:pt idx="9">
                  <c:v>528631685.88402516</c:v>
                </c:pt>
                <c:pt idx="10">
                  <c:v>528625682.15321606</c:v>
                </c:pt>
                <c:pt idx="11">
                  <c:v>529021386.31665403</c:v>
                </c:pt>
                <c:pt idx="12">
                  <c:v>529042986.53002757</c:v>
                </c:pt>
                <c:pt idx="13">
                  <c:v>528791165.71508998</c:v>
                </c:pt>
                <c:pt idx="14">
                  <c:v>529920416.76799333</c:v>
                </c:pt>
                <c:pt idx="15">
                  <c:v>529512754.10226113</c:v>
                </c:pt>
                <c:pt idx="16">
                  <c:v>530374398.27717137</c:v>
                </c:pt>
                <c:pt idx="17">
                  <c:v>529387327.6582979</c:v>
                </c:pt>
                <c:pt idx="18">
                  <c:v>528632122.21332639</c:v>
                </c:pt>
                <c:pt idx="19">
                  <c:v>528699680.51183152</c:v>
                </c:pt>
                <c:pt idx="20">
                  <c:v>529277250.89243543</c:v>
                </c:pt>
                <c:pt idx="21">
                  <c:v>530060205.19562882</c:v>
                </c:pt>
                <c:pt idx="22">
                  <c:v>530592582.1754995</c:v>
                </c:pt>
                <c:pt idx="23">
                  <c:v>530588216.25499737</c:v>
                </c:pt>
                <c:pt idx="24">
                  <c:v>531262104.66151547</c:v>
                </c:pt>
                <c:pt idx="25">
                  <c:v>531826815.55594063</c:v>
                </c:pt>
                <c:pt idx="26">
                  <c:v>532929032.25224376</c:v>
                </c:pt>
                <c:pt idx="27">
                  <c:v>533313084.61298859</c:v>
                </c:pt>
                <c:pt idx="28">
                  <c:v>532927384.10496891</c:v>
                </c:pt>
                <c:pt idx="29">
                  <c:v>533218374.17027408</c:v>
                </c:pt>
                <c:pt idx="30">
                  <c:v>532574928.78706723</c:v>
                </c:pt>
                <c:pt idx="31">
                  <c:v>531920071.08246624</c:v>
                </c:pt>
                <c:pt idx="32">
                  <c:v>532768676.07291842</c:v>
                </c:pt>
                <c:pt idx="33">
                  <c:v>532755508.82237756</c:v>
                </c:pt>
                <c:pt idx="34">
                  <c:v>532281228.11575866</c:v>
                </c:pt>
                <c:pt idx="35">
                  <c:v>533253349.69387919</c:v>
                </c:pt>
                <c:pt idx="36">
                  <c:v>532870728.1800676</c:v>
                </c:pt>
                <c:pt idx="37">
                  <c:v>532843114.64318186</c:v>
                </c:pt>
                <c:pt idx="38">
                  <c:v>532039919.2569074</c:v>
                </c:pt>
                <c:pt idx="39">
                  <c:v>531090192.6333034</c:v>
                </c:pt>
                <c:pt idx="40">
                  <c:v>529708601.98702717</c:v>
                </c:pt>
                <c:pt idx="41">
                  <c:v>530127635.55301172</c:v>
                </c:pt>
                <c:pt idx="42">
                  <c:v>529706462.08534098</c:v>
                </c:pt>
                <c:pt idx="43">
                  <c:v>529434533.13032031</c:v>
                </c:pt>
                <c:pt idx="44">
                  <c:v>530401059.16547203</c:v>
                </c:pt>
                <c:pt idx="45">
                  <c:v>530382652.17648304</c:v>
                </c:pt>
                <c:pt idx="46">
                  <c:v>531182353.07468814</c:v>
                </c:pt>
                <c:pt idx="47">
                  <c:v>531663784.41642523</c:v>
                </c:pt>
                <c:pt idx="48">
                  <c:v>531670265.87279648</c:v>
                </c:pt>
                <c:pt idx="49">
                  <c:v>531826770.15772778</c:v>
                </c:pt>
                <c:pt idx="50">
                  <c:v>531411263.10721654</c:v>
                </c:pt>
                <c:pt idx="51">
                  <c:v>531638075.16901755</c:v>
                </c:pt>
                <c:pt idx="52">
                  <c:v>531041974.86382753</c:v>
                </c:pt>
                <c:pt idx="53">
                  <c:v>530801950.63721186</c:v>
                </c:pt>
                <c:pt idx="54">
                  <c:v>531089102.26657099</c:v>
                </c:pt>
                <c:pt idx="55">
                  <c:v>531107495.65642983</c:v>
                </c:pt>
                <c:pt idx="56">
                  <c:v>532431723.48238409</c:v>
                </c:pt>
                <c:pt idx="57">
                  <c:v>532736418.76427776</c:v>
                </c:pt>
                <c:pt idx="58">
                  <c:v>532372389.2776897</c:v>
                </c:pt>
                <c:pt idx="59">
                  <c:v>531829680.91716832</c:v>
                </c:pt>
                <c:pt idx="60">
                  <c:v>532047579.86787415</c:v>
                </c:pt>
                <c:pt idx="61">
                  <c:v>532410865.09673285</c:v>
                </c:pt>
                <c:pt idx="62">
                  <c:v>532166756.53971899</c:v>
                </c:pt>
                <c:pt idx="63">
                  <c:v>532875608.02913022</c:v>
                </c:pt>
                <c:pt idx="64">
                  <c:v>533241749.89047241</c:v>
                </c:pt>
                <c:pt idx="65">
                  <c:v>533952403.58844048</c:v>
                </c:pt>
                <c:pt idx="66">
                  <c:v>534653477.44198203</c:v>
                </c:pt>
                <c:pt idx="67">
                  <c:v>536036323.6121394</c:v>
                </c:pt>
                <c:pt idx="68">
                  <c:v>536582107.51088107</c:v>
                </c:pt>
                <c:pt idx="69">
                  <c:v>536864061.27439451</c:v>
                </c:pt>
                <c:pt idx="70">
                  <c:v>536021108.45215917</c:v>
                </c:pt>
                <c:pt idx="71">
                  <c:v>536721680.99559486</c:v>
                </c:pt>
                <c:pt idx="72">
                  <c:v>537367832.3334223</c:v>
                </c:pt>
                <c:pt idx="73">
                  <c:v>538356264.34739125</c:v>
                </c:pt>
                <c:pt idx="74">
                  <c:v>538943298.48141897</c:v>
                </c:pt>
                <c:pt idx="75">
                  <c:v>539405098.72027385</c:v>
                </c:pt>
                <c:pt idx="76">
                  <c:v>537936941.87799275</c:v>
                </c:pt>
                <c:pt idx="77">
                  <c:v>539025851.03406966</c:v>
                </c:pt>
                <c:pt idx="78">
                  <c:v>539237661.94457829</c:v>
                </c:pt>
                <c:pt idx="79">
                  <c:v>538772282.08987308</c:v>
                </c:pt>
                <c:pt idx="80">
                  <c:v>537948243.2205143</c:v>
                </c:pt>
                <c:pt idx="81">
                  <c:v>539093127.96909034</c:v>
                </c:pt>
                <c:pt idx="82">
                  <c:v>538070803.73517287</c:v>
                </c:pt>
                <c:pt idx="83">
                  <c:v>537831227.34365928</c:v>
                </c:pt>
                <c:pt idx="84">
                  <c:v>537442191.69926167</c:v>
                </c:pt>
                <c:pt idx="85">
                  <c:v>537631717.02390707</c:v>
                </c:pt>
                <c:pt idx="86">
                  <c:v>537251041.10436833</c:v>
                </c:pt>
                <c:pt idx="87">
                  <c:v>535714514.05633509</c:v>
                </c:pt>
                <c:pt idx="88">
                  <c:v>536392228.21236986</c:v>
                </c:pt>
                <c:pt idx="89">
                  <c:v>536668412.52993</c:v>
                </c:pt>
                <c:pt idx="90">
                  <c:v>535769524.97080815</c:v>
                </c:pt>
                <c:pt idx="91">
                  <c:v>535379708.43961161</c:v>
                </c:pt>
                <c:pt idx="92">
                  <c:v>536210212.81227767</c:v>
                </c:pt>
                <c:pt idx="93">
                  <c:v>535629411.26579571</c:v>
                </c:pt>
                <c:pt idx="94">
                  <c:v>535237035.54888433</c:v>
                </c:pt>
                <c:pt idx="95">
                  <c:v>533941006.33227819</c:v>
                </c:pt>
                <c:pt idx="96">
                  <c:v>533504129.09283608</c:v>
                </c:pt>
                <c:pt idx="97">
                  <c:v>534689796.2819134</c:v>
                </c:pt>
                <c:pt idx="98">
                  <c:v>535003953.24931377</c:v>
                </c:pt>
                <c:pt idx="99">
                  <c:v>535451995.60618979</c:v>
                </c:pt>
                <c:pt idx="100">
                  <c:v>535554275.72369462</c:v>
                </c:pt>
              </c:numCache>
            </c:numRef>
          </c:val>
          <c:smooth val="0"/>
          <c:extLst>
            <c:ext xmlns:c16="http://schemas.microsoft.com/office/drawing/2014/chart" uri="{C3380CC4-5D6E-409C-BE32-E72D297353CC}">
              <c16:uniqueId val="{00000077-4F90-42A6-B9A2-43A647968390}"/>
            </c:ext>
          </c:extLst>
        </c:ser>
        <c:ser>
          <c:idx val="120"/>
          <c:order val="120"/>
          <c:spPr>
            <a:ln w="28575" cap="rnd">
              <a:solidFill>
                <a:schemeClr val="accent1">
                  <a:lumMod val="80000"/>
                  <a:lumOff val="20000"/>
                </a:schemeClr>
              </a:solidFill>
              <a:round/>
            </a:ln>
            <a:effectLst/>
          </c:spPr>
          <c:marker>
            <c:symbol val="none"/>
          </c:marker>
          <c:val>
            <c:numRef>
              <c:f>Montecarlo!$ED$10:$ED$110</c:f>
              <c:numCache>
                <c:formatCode>_ * #.##000_ ;_ * \-#.##000_ ;_ * "-"??_ ;_ @_ </c:formatCode>
                <c:ptCount val="101"/>
                <c:pt idx="0" formatCode="_(* #,##0.00_);_(* \(#,##0.00\);_(* &quot;-&quot;??_);_(@_)">
                  <c:v>529790650.02999997</c:v>
                </c:pt>
                <c:pt idx="1">
                  <c:v>530551370.11008364</c:v>
                </c:pt>
                <c:pt idx="2">
                  <c:v>530565062.45376962</c:v>
                </c:pt>
                <c:pt idx="3">
                  <c:v>530064753.62239504</c:v>
                </c:pt>
                <c:pt idx="4">
                  <c:v>530032873.80237782</c:v>
                </c:pt>
                <c:pt idx="5">
                  <c:v>530725926.03528929</c:v>
                </c:pt>
                <c:pt idx="6">
                  <c:v>530739921.01836056</c:v>
                </c:pt>
                <c:pt idx="7">
                  <c:v>530835855.50526041</c:v>
                </c:pt>
                <c:pt idx="8">
                  <c:v>531492617.80606824</c:v>
                </c:pt>
                <c:pt idx="9">
                  <c:v>531259418.20943856</c:v>
                </c:pt>
                <c:pt idx="10">
                  <c:v>530140998.12364936</c:v>
                </c:pt>
                <c:pt idx="11">
                  <c:v>528841624.77390742</c:v>
                </c:pt>
                <c:pt idx="12">
                  <c:v>529634211.36692005</c:v>
                </c:pt>
                <c:pt idx="13">
                  <c:v>529731772.601246</c:v>
                </c:pt>
                <c:pt idx="14">
                  <c:v>528930789.39773303</c:v>
                </c:pt>
                <c:pt idx="15">
                  <c:v>528799234.81028146</c:v>
                </c:pt>
                <c:pt idx="16">
                  <c:v>527651232.45135301</c:v>
                </c:pt>
                <c:pt idx="17">
                  <c:v>528211587.98993683</c:v>
                </c:pt>
                <c:pt idx="18">
                  <c:v>529461637.96406257</c:v>
                </c:pt>
                <c:pt idx="19">
                  <c:v>528587820.38406789</c:v>
                </c:pt>
                <c:pt idx="20">
                  <c:v>528628774.06900948</c:v>
                </c:pt>
                <c:pt idx="21">
                  <c:v>528615229.13466859</c:v>
                </c:pt>
                <c:pt idx="22">
                  <c:v>528791963.37288141</c:v>
                </c:pt>
                <c:pt idx="23">
                  <c:v>529476851.61919373</c:v>
                </c:pt>
                <c:pt idx="24">
                  <c:v>529257956.98992318</c:v>
                </c:pt>
                <c:pt idx="25">
                  <c:v>530135114.3313269</c:v>
                </c:pt>
                <c:pt idx="26">
                  <c:v>530669869.66840965</c:v>
                </c:pt>
                <c:pt idx="27">
                  <c:v>530342020.86028075</c:v>
                </c:pt>
                <c:pt idx="28">
                  <c:v>529857507.74394333</c:v>
                </c:pt>
                <c:pt idx="29">
                  <c:v>531053917.48129106</c:v>
                </c:pt>
                <c:pt idx="30">
                  <c:v>531904386.58036888</c:v>
                </c:pt>
                <c:pt idx="31">
                  <c:v>533003487.41892695</c:v>
                </c:pt>
                <c:pt idx="32">
                  <c:v>534059232.61117256</c:v>
                </c:pt>
                <c:pt idx="33">
                  <c:v>534860477.48679197</c:v>
                </c:pt>
                <c:pt idx="34">
                  <c:v>534528645.6050818</c:v>
                </c:pt>
                <c:pt idx="35">
                  <c:v>535227167.06724489</c:v>
                </c:pt>
                <c:pt idx="36">
                  <c:v>534203097.99345177</c:v>
                </c:pt>
                <c:pt idx="37">
                  <c:v>535271444.39435792</c:v>
                </c:pt>
                <c:pt idx="38">
                  <c:v>535891066.4604966</c:v>
                </c:pt>
                <c:pt idx="39">
                  <c:v>535402246.54316509</c:v>
                </c:pt>
                <c:pt idx="40">
                  <c:v>534856954.79346061</c:v>
                </c:pt>
                <c:pt idx="41">
                  <c:v>534443457.92673391</c:v>
                </c:pt>
                <c:pt idx="42">
                  <c:v>534972000.73214787</c:v>
                </c:pt>
                <c:pt idx="43">
                  <c:v>534885184.65234029</c:v>
                </c:pt>
                <c:pt idx="44">
                  <c:v>535369599.31019092</c:v>
                </c:pt>
                <c:pt idx="45">
                  <c:v>535289161.85614842</c:v>
                </c:pt>
                <c:pt idx="46">
                  <c:v>536638074.00662893</c:v>
                </c:pt>
                <c:pt idx="47">
                  <c:v>536418749.09186566</c:v>
                </c:pt>
                <c:pt idx="48">
                  <c:v>536778603.47005242</c:v>
                </c:pt>
                <c:pt idx="49">
                  <c:v>537214176.24785221</c:v>
                </c:pt>
                <c:pt idx="50">
                  <c:v>537224038.22613752</c:v>
                </c:pt>
                <c:pt idx="51">
                  <c:v>537296429.47587955</c:v>
                </c:pt>
                <c:pt idx="52">
                  <c:v>536471860.30870223</c:v>
                </c:pt>
                <c:pt idx="53">
                  <c:v>538551224.49943078</c:v>
                </c:pt>
                <c:pt idx="54">
                  <c:v>539321701.81006444</c:v>
                </c:pt>
                <c:pt idx="55">
                  <c:v>540109936.65150201</c:v>
                </c:pt>
                <c:pt idx="56">
                  <c:v>539804464.7658422</c:v>
                </c:pt>
                <c:pt idx="57">
                  <c:v>538299064.39603019</c:v>
                </c:pt>
                <c:pt idx="58">
                  <c:v>538514417.02602708</c:v>
                </c:pt>
                <c:pt idx="59">
                  <c:v>538749242.29119301</c:v>
                </c:pt>
                <c:pt idx="60">
                  <c:v>539459597.08388066</c:v>
                </c:pt>
                <c:pt idx="61">
                  <c:v>539646029.06905246</c:v>
                </c:pt>
                <c:pt idx="62">
                  <c:v>539343330.06262887</c:v>
                </c:pt>
                <c:pt idx="63">
                  <c:v>540418715.0779705</c:v>
                </c:pt>
                <c:pt idx="64">
                  <c:v>539519069.11167347</c:v>
                </c:pt>
                <c:pt idx="65">
                  <c:v>539236057.17416763</c:v>
                </c:pt>
                <c:pt idx="66">
                  <c:v>539181793.07982314</c:v>
                </c:pt>
                <c:pt idx="67">
                  <c:v>538850646.1293478</c:v>
                </c:pt>
                <c:pt idx="68">
                  <c:v>539294791.24615645</c:v>
                </c:pt>
                <c:pt idx="69">
                  <c:v>539335399.10456145</c:v>
                </c:pt>
                <c:pt idx="70">
                  <c:v>539420009.00002408</c:v>
                </c:pt>
                <c:pt idx="71">
                  <c:v>540376244.94177413</c:v>
                </c:pt>
                <c:pt idx="72">
                  <c:v>539485505.58546484</c:v>
                </c:pt>
                <c:pt idx="73">
                  <c:v>539480200.16186011</c:v>
                </c:pt>
                <c:pt idx="74">
                  <c:v>540275545.25219798</c:v>
                </c:pt>
                <c:pt idx="75">
                  <c:v>539153013.45630205</c:v>
                </c:pt>
                <c:pt idx="76">
                  <c:v>539151173.06000793</c:v>
                </c:pt>
                <c:pt idx="77">
                  <c:v>539077368.81552649</c:v>
                </c:pt>
                <c:pt idx="78">
                  <c:v>539678664.31428134</c:v>
                </c:pt>
                <c:pt idx="79">
                  <c:v>540141510.01525581</c:v>
                </c:pt>
                <c:pt idx="80">
                  <c:v>541386213.99081731</c:v>
                </c:pt>
                <c:pt idx="81">
                  <c:v>541895999.19080591</c:v>
                </c:pt>
                <c:pt idx="82">
                  <c:v>541607441.76392496</c:v>
                </c:pt>
                <c:pt idx="83">
                  <c:v>541940550.64024806</c:v>
                </c:pt>
                <c:pt idx="84">
                  <c:v>540683295.03037047</c:v>
                </c:pt>
                <c:pt idx="85">
                  <c:v>539790537.46338356</c:v>
                </c:pt>
                <c:pt idx="86">
                  <c:v>539806105.10248446</c:v>
                </c:pt>
                <c:pt idx="87">
                  <c:v>540108952.13815248</c:v>
                </c:pt>
                <c:pt idx="88">
                  <c:v>539963783.40272737</c:v>
                </c:pt>
                <c:pt idx="89">
                  <c:v>540448328.90491974</c:v>
                </c:pt>
                <c:pt idx="90">
                  <c:v>540673825.32475305</c:v>
                </c:pt>
                <c:pt idx="91">
                  <c:v>541122015.58793557</c:v>
                </c:pt>
                <c:pt idx="92">
                  <c:v>540631151.49365962</c:v>
                </c:pt>
                <c:pt idx="93">
                  <c:v>541015456.29677045</c:v>
                </c:pt>
                <c:pt idx="94">
                  <c:v>540959726.7904526</c:v>
                </c:pt>
                <c:pt idx="95">
                  <c:v>540052146.26530242</c:v>
                </c:pt>
                <c:pt idx="96">
                  <c:v>540574521.6180594</c:v>
                </c:pt>
                <c:pt idx="97">
                  <c:v>540251898.66781104</c:v>
                </c:pt>
                <c:pt idx="98">
                  <c:v>540456770.05283225</c:v>
                </c:pt>
                <c:pt idx="99">
                  <c:v>540933392.96328747</c:v>
                </c:pt>
                <c:pt idx="100">
                  <c:v>541001271.38824213</c:v>
                </c:pt>
              </c:numCache>
            </c:numRef>
          </c:val>
          <c:smooth val="0"/>
          <c:extLst>
            <c:ext xmlns:c16="http://schemas.microsoft.com/office/drawing/2014/chart" uri="{C3380CC4-5D6E-409C-BE32-E72D297353CC}">
              <c16:uniqueId val="{00000078-4F90-42A6-B9A2-43A647968390}"/>
            </c:ext>
          </c:extLst>
        </c:ser>
        <c:ser>
          <c:idx val="121"/>
          <c:order val="121"/>
          <c:spPr>
            <a:ln w="28575" cap="rnd">
              <a:solidFill>
                <a:schemeClr val="accent2">
                  <a:lumMod val="80000"/>
                  <a:lumOff val="20000"/>
                </a:schemeClr>
              </a:solidFill>
              <a:round/>
            </a:ln>
            <a:effectLst/>
          </c:spPr>
          <c:marker>
            <c:symbol val="none"/>
          </c:marker>
          <c:val>
            <c:numRef>
              <c:f>Montecarlo!$EE$10:$EE$110</c:f>
              <c:numCache>
                <c:formatCode>_ * #.##000_ ;_ * \-#.##000_ ;_ * "-"??_ ;_ @_ </c:formatCode>
                <c:ptCount val="101"/>
                <c:pt idx="0" formatCode="_(* #,##0.00_);_(* \(#,##0.00\);_(* &quot;-&quot;??_);_(@_)">
                  <c:v>529790650.02999997</c:v>
                </c:pt>
                <c:pt idx="1">
                  <c:v>530661939.90758419</c:v>
                </c:pt>
                <c:pt idx="2">
                  <c:v>531179318.58216488</c:v>
                </c:pt>
                <c:pt idx="3">
                  <c:v>531160494.57618344</c:v>
                </c:pt>
                <c:pt idx="4">
                  <c:v>531629964.97443718</c:v>
                </c:pt>
                <c:pt idx="5">
                  <c:v>532009152.87865335</c:v>
                </c:pt>
                <c:pt idx="6">
                  <c:v>531635006.17877525</c:v>
                </c:pt>
                <c:pt idx="7">
                  <c:v>531001773.77954519</c:v>
                </c:pt>
                <c:pt idx="8">
                  <c:v>530507304.77573806</c:v>
                </c:pt>
                <c:pt idx="9">
                  <c:v>529372943.43058372</c:v>
                </c:pt>
                <c:pt idx="10">
                  <c:v>530164931.33124781</c:v>
                </c:pt>
                <c:pt idx="11">
                  <c:v>530410791.64451987</c:v>
                </c:pt>
                <c:pt idx="12">
                  <c:v>531987953.49093193</c:v>
                </c:pt>
                <c:pt idx="13">
                  <c:v>531826033.54514116</c:v>
                </c:pt>
                <c:pt idx="14">
                  <c:v>531639221.57932293</c:v>
                </c:pt>
                <c:pt idx="15">
                  <c:v>531500921.5641579</c:v>
                </c:pt>
                <c:pt idx="16">
                  <c:v>532061377.40933752</c:v>
                </c:pt>
                <c:pt idx="17">
                  <c:v>531609235.93935019</c:v>
                </c:pt>
                <c:pt idx="18">
                  <c:v>530867070.22950995</c:v>
                </c:pt>
                <c:pt idx="19">
                  <c:v>530981306.48691165</c:v>
                </c:pt>
                <c:pt idx="20">
                  <c:v>531320726.50747746</c:v>
                </c:pt>
                <c:pt idx="21">
                  <c:v>531962592.15285981</c:v>
                </c:pt>
                <c:pt idx="22">
                  <c:v>532921231.65910327</c:v>
                </c:pt>
                <c:pt idx="23">
                  <c:v>532467148.80675507</c:v>
                </c:pt>
                <c:pt idx="24">
                  <c:v>532218863.74646413</c:v>
                </c:pt>
                <c:pt idx="25">
                  <c:v>532487896.33406442</c:v>
                </c:pt>
                <c:pt idx="26">
                  <c:v>532416049.69226855</c:v>
                </c:pt>
                <c:pt idx="27">
                  <c:v>531765939.08010507</c:v>
                </c:pt>
                <c:pt idx="28">
                  <c:v>531945915.20571512</c:v>
                </c:pt>
                <c:pt idx="29">
                  <c:v>531837382.78311396</c:v>
                </c:pt>
                <c:pt idx="30">
                  <c:v>532553070.16058761</c:v>
                </c:pt>
                <c:pt idx="31">
                  <c:v>532999999.64305085</c:v>
                </c:pt>
                <c:pt idx="32">
                  <c:v>532593620.43636417</c:v>
                </c:pt>
                <c:pt idx="33">
                  <c:v>532546313.72450739</c:v>
                </c:pt>
                <c:pt idx="34">
                  <c:v>532672665.78046077</c:v>
                </c:pt>
                <c:pt idx="35">
                  <c:v>532049554.8499198</c:v>
                </c:pt>
                <c:pt idx="36">
                  <c:v>531816834.33315927</c:v>
                </c:pt>
                <c:pt idx="37">
                  <c:v>531814463.90200764</c:v>
                </c:pt>
                <c:pt idx="38">
                  <c:v>532833839.21501416</c:v>
                </c:pt>
                <c:pt idx="39">
                  <c:v>533849704.30717111</c:v>
                </c:pt>
                <c:pt idx="40">
                  <c:v>532968492.24643159</c:v>
                </c:pt>
                <c:pt idx="41">
                  <c:v>532461476.54599112</c:v>
                </c:pt>
                <c:pt idx="42">
                  <c:v>532226705.04358077</c:v>
                </c:pt>
                <c:pt idx="43">
                  <c:v>531407828.14712226</c:v>
                </c:pt>
                <c:pt idx="44">
                  <c:v>531560058.19978756</c:v>
                </c:pt>
                <c:pt idx="45">
                  <c:v>530912191.82012105</c:v>
                </c:pt>
                <c:pt idx="46">
                  <c:v>530715799.08537102</c:v>
                </c:pt>
                <c:pt idx="47">
                  <c:v>529927572.66417158</c:v>
                </c:pt>
                <c:pt idx="48">
                  <c:v>529261146.9089064</c:v>
                </c:pt>
                <c:pt idx="49">
                  <c:v>529195498.06829607</c:v>
                </c:pt>
                <c:pt idx="50">
                  <c:v>529629180.2520954</c:v>
                </c:pt>
                <c:pt idx="51">
                  <c:v>528809148.2279886</c:v>
                </c:pt>
                <c:pt idx="52">
                  <c:v>528078996.29598045</c:v>
                </c:pt>
                <c:pt idx="53">
                  <c:v>527503139.81668442</c:v>
                </c:pt>
                <c:pt idx="54">
                  <c:v>527231791.60779107</c:v>
                </c:pt>
                <c:pt idx="55">
                  <c:v>527563024.41997141</c:v>
                </c:pt>
                <c:pt idx="56">
                  <c:v>526378862.73172003</c:v>
                </c:pt>
                <c:pt idx="57">
                  <c:v>526711249.39040291</c:v>
                </c:pt>
                <c:pt idx="58">
                  <c:v>526853190.58497626</c:v>
                </c:pt>
                <c:pt idx="59">
                  <c:v>527017554.96254861</c:v>
                </c:pt>
                <c:pt idx="60">
                  <c:v>526643585.17735547</c:v>
                </c:pt>
                <c:pt idx="61">
                  <c:v>526032274.01604617</c:v>
                </c:pt>
                <c:pt idx="62">
                  <c:v>526050456.09388918</c:v>
                </c:pt>
                <c:pt idx="63">
                  <c:v>525378843.82117057</c:v>
                </c:pt>
                <c:pt idx="64">
                  <c:v>526340936.15463364</c:v>
                </c:pt>
                <c:pt idx="65">
                  <c:v>525206534.02976137</c:v>
                </c:pt>
                <c:pt idx="66">
                  <c:v>523826171.24674338</c:v>
                </c:pt>
                <c:pt idx="67">
                  <c:v>522300672.75078011</c:v>
                </c:pt>
                <c:pt idx="68">
                  <c:v>522083544.41941905</c:v>
                </c:pt>
                <c:pt idx="69">
                  <c:v>521963010.81822276</c:v>
                </c:pt>
                <c:pt idx="70">
                  <c:v>522624564.12981105</c:v>
                </c:pt>
                <c:pt idx="71">
                  <c:v>523698500.98267984</c:v>
                </c:pt>
                <c:pt idx="72">
                  <c:v>523886631.23455393</c:v>
                </c:pt>
                <c:pt idx="73">
                  <c:v>524052421.81846017</c:v>
                </c:pt>
                <c:pt idx="74">
                  <c:v>525098146.89561516</c:v>
                </c:pt>
                <c:pt idx="75">
                  <c:v>524949138.58101445</c:v>
                </c:pt>
                <c:pt idx="76">
                  <c:v>525153644.86130494</c:v>
                </c:pt>
                <c:pt idx="77">
                  <c:v>525945856.15674222</c:v>
                </c:pt>
                <c:pt idx="78">
                  <c:v>526833953.02820098</c:v>
                </c:pt>
                <c:pt idx="79">
                  <c:v>527271686.36859286</c:v>
                </c:pt>
                <c:pt idx="80">
                  <c:v>526460752.62820476</c:v>
                </c:pt>
                <c:pt idx="81">
                  <c:v>526592829.20573848</c:v>
                </c:pt>
                <c:pt idx="82">
                  <c:v>525862059.93514794</c:v>
                </c:pt>
                <c:pt idx="83">
                  <c:v>527342853.24021339</c:v>
                </c:pt>
                <c:pt idx="84">
                  <c:v>526590017.0003379</c:v>
                </c:pt>
                <c:pt idx="85">
                  <c:v>525859463.57088679</c:v>
                </c:pt>
                <c:pt idx="86">
                  <c:v>524740807.77725762</c:v>
                </c:pt>
                <c:pt idx="87">
                  <c:v>523956849.72926348</c:v>
                </c:pt>
                <c:pt idx="88">
                  <c:v>523957725.20485467</c:v>
                </c:pt>
                <c:pt idx="89">
                  <c:v>522304443.06395656</c:v>
                </c:pt>
                <c:pt idx="90">
                  <c:v>522212212.90022522</c:v>
                </c:pt>
                <c:pt idx="91">
                  <c:v>521907091.13101786</c:v>
                </c:pt>
                <c:pt idx="92">
                  <c:v>522152168.89859676</c:v>
                </c:pt>
                <c:pt idx="93">
                  <c:v>522393292.47956645</c:v>
                </c:pt>
                <c:pt idx="94">
                  <c:v>523474222.89490557</c:v>
                </c:pt>
                <c:pt idx="95">
                  <c:v>524326387.14147687</c:v>
                </c:pt>
                <c:pt idx="96">
                  <c:v>525595046.21935153</c:v>
                </c:pt>
                <c:pt idx="97">
                  <c:v>526288620.64131254</c:v>
                </c:pt>
                <c:pt idx="98">
                  <c:v>525695505.36322463</c:v>
                </c:pt>
                <c:pt idx="99">
                  <c:v>525446225.55339485</c:v>
                </c:pt>
                <c:pt idx="100">
                  <c:v>524961181.36072671</c:v>
                </c:pt>
              </c:numCache>
            </c:numRef>
          </c:val>
          <c:smooth val="0"/>
          <c:extLst>
            <c:ext xmlns:c16="http://schemas.microsoft.com/office/drawing/2014/chart" uri="{C3380CC4-5D6E-409C-BE32-E72D297353CC}">
              <c16:uniqueId val="{00000079-4F90-42A6-B9A2-43A647968390}"/>
            </c:ext>
          </c:extLst>
        </c:ser>
        <c:ser>
          <c:idx val="122"/>
          <c:order val="122"/>
          <c:spPr>
            <a:ln w="28575" cap="rnd">
              <a:solidFill>
                <a:schemeClr val="accent3">
                  <a:lumMod val="80000"/>
                  <a:lumOff val="20000"/>
                </a:schemeClr>
              </a:solidFill>
              <a:round/>
            </a:ln>
            <a:effectLst/>
          </c:spPr>
          <c:marker>
            <c:symbol val="none"/>
          </c:marker>
          <c:val>
            <c:numRef>
              <c:f>Montecarlo!$EF$10:$EF$110</c:f>
              <c:numCache>
                <c:formatCode>_ * #.##000_ ;_ * \-#.##000_ ;_ * "-"??_ ;_ @_ </c:formatCode>
                <c:ptCount val="101"/>
                <c:pt idx="0" formatCode="_(* #,##0.00_);_(* \(#,##0.00\);_(* &quot;-&quot;??_);_(@_)">
                  <c:v>529790650.02999997</c:v>
                </c:pt>
                <c:pt idx="1">
                  <c:v>531150013.87695336</c:v>
                </c:pt>
                <c:pt idx="2">
                  <c:v>530435782.34465677</c:v>
                </c:pt>
                <c:pt idx="3">
                  <c:v>529728362.61366695</c:v>
                </c:pt>
                <c:pt idx="4">
                  <c:v>529554580.21126038</c:v>
                </c:pt>
                <c:pt idx="5">
                  <c:v>530406416.48302722</c:v>
                </c:pt>
                <c:pt idx="6">
                  <c:v>529586686.53113979</c:v>
                </c:pt>
                <c:pt idx="7">
                  <c:v>529669804.03297514</c:v>
                </c:pt>
                <c:pt idx="8">
                  <c:v>528522715.58796096</c:v>
                </c:pt>
                <c:pt idx="9">
                  <c:v>528259022.29782188</c:v>
                </c:pt>
                <c:pt idx="10">
                  <c:v>529211917.78015971</c:v>
                </c:pt>
                <c:pt idx="11">
                  <c:v>529705642.67530376</c:v>
                </c:pt>
                <c:pt idx="12">
                  <c:v>529223491.45858419</c:v>
                </c:pt>
                <c:pt idx="13">
                  <c:v>529767665.89332145</c:v>
                </c:pt>
                <c:pt idx="14">
                  <c:v>528912506.41624516</c:v>
                </c:pt>
                <c:pt idx="15">
                  <c:v>529552416.80138314</c:v>
                </c:pt>
                <c:pt idx="16">
                  <c:v>530069257.37203944</c:v>
                </c:pt>
                <c:pt idx="17">
                  <c:v>529899507.45077133</c:v>
                </c:pt>
                <c:pt idx="18">
                  <c:v>530106632.72920436</c:v>
                </c:pt>
                <c:pt idx="19">
                  <c:v>530251557.60452235</c:v>
                </c:pt>
                <c:pt idx="20">
                  <c:v>530089475.95176768</c:v>
                </c:pt>
                <c:pt idx="21">
                  <c:v>530733644.85875469</c:v>
                </c:pt>
                <c:pt idx="22">
                  <c:v>531716963.21466631</c:v>
                </c:pt>
                <c:pt idx="23">
                  <c:v>532233210.81478369</c:v>
                </c:pt>
                <c:pt idx="24">
                  <c:v>532297672.95240158</c:v>
                </c:pt>
                <c:pt idx="25">
                  <c:v>531903094.88418198</c:v>
                </c:pt>
                <c:pt idx="26">
                  <c:v>531869363.8087827</c:v>
                </c:pt>
                <c:pt idx="27">
                  <c:v>531856710.90670282</c:v>
                </c:pt>
                <c:pt idx="28">
                  <c:v>531195795.66487455</c:v>
                </c:pt>
                <c:pt idx="29">
                  <c:v>530046080.05850792</c:v>
                </c:pt>
                <c:pt idx="30">
                  <c:v>530028032.78097332</c:v>
                </c:pt>
                <c:pt idx="31">
                  <c:v>529665193.28972536</c:v>
                </c:pt>
                <c:pt idx="32">
                  <c:v>530781973.98563796</c:v>
                </c:pt>
                <c:pt idx="33">
                  <c:v>529724987.22442138</c:v>
                </c:pt>
                <c:pt idx="34">
                  <c:v>529561965.77757263</c:v>
                </c:pt>
                <c:pt idx="35">
                  <c:v>530357407.46157277</c:v>
                </c:pt>
                <c:pt idx="36">
                  <c:v>530757700.36807686</c:v>
                </c:pt>
                <c:pt idx="37">
                  <c:v>531162029.49941027</c:v>
                </c:pt>
                <c:pt idx="38">
                  <c:v>532506805.08379763</c:v>
                </c:pt>
                <c:pt idx="39">
                  <c:v>533326749.30949914</c:v>
                </c:pt>
                <c:pt idx="40">
                  <c:v>532474471.20857328</c:v>
                </c:pt>
                <c:pt idx="41">
                  <c:v>531887691.39166427</c:v>
                </c:pt>
                <c:pt idx="42">
                  <c:v>533109954.2107591</c:v>
                </c:pt>
                <c:pt idx="43">
                  <c:v>532989194.10260952</c:v>
                </c:pt>
                <c:pt idx="44">
                  <c:v>532800313.79421115</c:v>
                </c:pt>
                <c:pt idx="45">
                  <c:v>532367282.80192006</c:v>
                </c:pt>
                <c:pt idx="46">
                  <c:v>531532080.47080314</c:v>
                </c:pt>
                <c:pt idx="47">
                  <c:v>531897606.77624297</c:v>
                </c:pt>
                <c:pt idx="48">
                  <c:v>531315604.53463978</c:v>
                </c:pt>
                <c:pt idx="49">
                  <c:v>530570281.60421818</c:v>
                </c:pt>
                <c:pt idx="50">
                  <c:v>529479862.83674359</c:v>
                </c:pt>
                <c:pt idx="51">
                  <c:v>529187819.04196012</c:v>
                </c:pt>
                <c:pt idx="52">
                  <c:v>529677986.74709076</c:v>
                </c:pt>
                <c:pt idx="53">
                  <c:v>530388577.64450413</c:v>
                </c:pt>
                <c:pt idx="54">
                  <c:v>529621412.3684966</c:v>
                </c:pt>
                <c:pt idx="55">
                  <c:v>530394899.72049713</c:v>
                </c:pt>
                <c:pt idx="56">
                  <c:v>530329288.21232039</c:v>
                </c:pt>
                <c:pt idx="57">
                  <c:v>530021177.31544769</c:v>
                </c:pt>
                <c:pt idx="58">
                  <c:v>530257974.39819622</c:v>
                </c:pt>
                <c:pt idx="59">
                  <c:v>529373315.6790821</c:v>
                </c:pt>
                <c:pt idx="60">
                  <c:v>529604962.16764063</c:v>
                </c:pt>
                <c:pt idx="61">
                  <c:v>528727493.06562477</c:v>
                </c:pt>
                <c:pt idx="62">
                  <c:v>529522869.92851394</c:v>
                </c:pt>
                <c:pt idx="63">
                  <c:v>530566701.8546828</c:v>
                </c:pt>
                <c:pt idx="64">
                  <c:v>530180700.83554238</c:v>
                </c:pt>
                <c:pt idx="65">
                  <c:v>531049918.04039782</c:v>
                </c:pt>
                <c:pt idx="66">
                  <c:v>531327788.76591462</c:v>
                </c:pt>
                <c:pt idx="67">
                  <c:v>530873118.21102512</c:v>
                </c:pt>
                <c:pt idx="68">
                  <c:v>530918759.72070861</c:v>
                </c:pt>
                <c:pt idx="69">
                  <c:v>531401610.94482183</c:v>
                </c:pt>
                <c:pt idx="70">
                  <c:v>531049260.09990054</c:v>
                </c:pt>
                <c:pt idx="71">
                  <c:v>531192768.59855795</c:v>
                </c:pt>
                <c:pt idx="72">
                  <c:v>529750055.21262378</c:v>
                </c:pt>
                <c:pt idx="73">
                  <c:v>530044103.65359408</c:v>
                </c:pt>
                <c:pt idx="74">
                  <c:v>530453059.05987674</c:v>
                </c:pt>
                <c:pt idx="75">
                  <c:v>530090850.16716594</c:v>
                </c:pt>
                <c:pt idx="76">
                  <c:v>529972380.6439715</c:v>
                </c:pt>
                <c:pt idx="77">
                  <c:v>530603199.87026173</c:v>
                </c:pt>
                <c:pt idx="78">
                  <c:v>529749237.22787714</c:v>
                </c:pt>
                <c:pt idx="79">
                  <c:v>529954589.05235612</c:v>
                </c:pt>
                <c:pt idx="80">
                  <c:v>529921398.95943445</c:v>
                </c:pt>
                <c:pt idx="81">
                  <c:v>529669202.35425419</c:v>
                </c:pt>
                <c:pt idx="82">
                  <c:v>528969620.00981337</c:v>
                </c:pt>
                <c:pt idx="83">
                  <c:v>529056958.97661942</c:v>
                </c:pt>
                <c:pt idx="84">
                  <c:v>528880195.35799992</c:v>
                </c:pt>
                <c:pt idx="85">
                  <c:v>528947214.90730906</c:v>
                </c:pt>
                <c:pt idx="86">
                  <c:v>529269807.78804928</c:v>
                </c:pt>
                <c:pt idx="87">
                  <c:v>529366769.06831867</c:v>
                </c:pt>
                <c:pt idx="88">
                  <c:v>529010885.60817838</c:v>
                </c:pt>
                <c:pt idx="89">
                  <c:v>528181867.21992081</c:v>
                </c:pt>
                <c:pt idx="90">
                  <c:v>528083876.27933615</c:v>
                </c:pt>
                <c:pt idx="91">
                  <c:v>527572679.61664766</c:v>
                </c:pt>
                <c:pt idx="92">
                  <c:v>527292209.63999784</c:v>
                </c:pt>
                <c:pt idx="93">
                  <c:v>526697085.57749218</c:v>
                </c:pt>
                <c:pt idx="94">
                  <c:v>526244286.02883697</c:v>
                </c:pt>
                <c:pt idx="95">
                  <c:v>526394145.32789856</c:v>
                </c:pt>
                <c:pt idx="96">
                  <c:v>525518995.61689025</c:v>
                </c:pt>
                <c:pt idx="97">
                  <c:v>524949264.60729432</c:v>
                </c:pt>
                <c:pt idx="98">
                  <c:v>524717566.1080156</c:v>
                </c:pt>
                <c:pt idx="99">
                  <c:v>524660392.55498499</c:v>
                </c:pt>
                <c:pt idx="100">
                  <c:v>523846245.95875055</c:v>
                </c:pt>
              </c:numCache>
            </c:numRef>
          </c:val>
          <c:smooth val="0"/>
          <c:extLst>
            <c:ext xmlns:c16="http://schemas.microsoft.com/office/drawing/2014/chart" uri="{C3380CC4-5D6E-409C-BE32-E72D297353CC}">
              <c16:uniqueId val="{0000007A-4F90-42A6-B9A2-43A647968390}"/>
            </c:ext>
          </c:extLst>
        </c:ser>
        <c:ser>
          <c:idx val="123"/>
          <c:order val="123"/>
          <c:spPr>
            <a:ln w="28575" cap="rnd">
              <a:solidFill>
                <a:schemeClr val="accent4">
                  <a:lumMod val="80000"/>
                  <a:lumOff val="20000"/>
                </a:schemeClr>
              </a:solidFill>
              <a:round/>
            </a:ln>
            <a:effectLst/>
          </c:spPr>
          <c:marker>
            <c:symbol val="none"/>
          </c:marker>
          <c:val>
            <c:numRef>
              <c:f>Montecarlo!$EG$10:$EG$110</c:f>
              <c:numCache>
                <c:formatCode>_ * #.##000_ ;_ * \-#.##000_ ;_ * "-"??_ ;_ @_ </c:formatCode>
                <c:ptCount val="101"/>
                <c:pt idx="0" formatCode="_(* #,##0.00_);_(* \(#,##0.00\);_(* &quot;-&quot;??_);_(@_)">
                  <c:v>529790650.02999997</c:v>
                </c:pt>
                <c:pt idx="1">
                  <c:v>529820499.77822828</c:v>
                </c:pt>
                <c:pt idx="2">
                  <c:v>530789664.93319303</c:v>
                </c:pt>
                <c:pt idx="3">
                  <c:v>530774103.23986059</c:v>
                </c:pt>
                <c:pt idx="4">
                  <c:v>530970067.40003812</c:v>
                </c:pt>
                <c:pt idx="5">
                  <c:v>530206615.61568862</c:v>
                </c:pt>
                <c:pt idx="6">
                  <c:v>529733416.9893654</c:v>
                </c:pt>
                <c:pt idx="7">
                  <c:v>529153605.74498242</c:v>
                </c:pt>
                <c:pt idx="8">
                  <c:v>529637412.77748525</c:v>
                </c:pt>
                <c:pt idx="9">
                  <c:v>530482192.5578205</c:v>
                </c:pt>
                <c:pt idx="10">
                  <c:v>531148235.99571103</c:v>
                </c:pt>
                <c:pt idx="11">
                  <c:v>531781465.76057243</c:v>
                </c:pt>
                <c:pt idx="12">
                  <c:v>531868711.20924443</c:v>
                </c:pt>
                <c:pt idx="13">
                  <c:v>531621161.93753016</c:v>
                </c:pt>
                <c:pt idx="14">
                  <c:v>532522099.04072618</c:v>
                </c:pt>
                <c:pt idx="15">
                  <c:v>532401641.92880738</c:v>
                </c:pt>
                <c:pt idx="16">
                  <c:v>531828068.6585871</c:v>
                </c:pt>
                <c:pt idx="17">
                  <c:v>532474724.16416883</c:v>
                </c:pt>
                <c:pt idx="18">
                  <c:v>532085992.66673434</c:v>
                </c:pt>
                <c:pt idx="19">
                  <c:v>531464603.77059138</c:v>
                </c:pt>
                <c:pt idx="20">
                  <c:v>531819657.83780146</c:v>
                </c:pt>
                <c:pt idx="21">
                  <c:v>532731305.87508279</c:v>
                </c:pt>
                <c:pt idx="22">
                  <c:v>532366289.70519388</c:v>
                </c:pt>
                <c:pt idx="23">
                  <c:v>532708344.52988714</c:v>
                </c:pt>
                <c:pt idx="24">
                  <c:v>532638398.78478807</c:v>
                </c:pt>
                <c:pt idx="25">
                  <c:v>533259038.096053</c:v>
                </c:pt>
                <c:pt idx="26">
                  <c:v>533511865.76142353</c:v>
                </c:pt>
                <c:pt idx="27">
                  <c:v>534521774.96253365</c:v>
                </c:pt>
                <c:pt idx="28">
                  <c:v>534461491.39152914</c:v>
                </c:pt>
                <c:pt idx="29">
                  <c:v>534999713.11566585</c:v>
                </c:pt>
                <c:pt idx="30">
                  <c:v>535770760.58256137</c:v>
                </c:pt>
                <c:pt idx="31">
                  <c:v>536328850.22369933</c:v>
                </c:pt>
                <c:pt idx="32">
                  <c:v>537032415.04838991</c:v>
                </c:pt>
                <c:pt idx="33">
                  <c:v>537601443.03489852</c:v>
                </c:pt>
                <c:pt idx="34">
                  <c:v>537886039.99709356</c:v>
                </c:pt>
                <c:pt idx="35">
                  <c:v>538476295.39556658</c:v>
                </c:pt>
                <c:pt idx="36">
                  <c:v>539744944.62059808</c:v>
                </c:pt>
                <c:pt idx="37">
                  <c:v>538251779.1573025</c:v>
                </c:pt>
                <c:pt idx="38">
                  <c:v>537744964.14149845</c:v>
                </c:pt>
                <c:pt idx="39">
                  <c:v>537554453.21404779</c:v>
                </c:pt>
                <c:pt idx="40">
                  <c:v>538271579.46039605</c:v>
                </c:pt>
                <c:pt idx="41">
                  <c:v>538270278.00711393</c:v>
                </c:pt>
                <c:pt idx="42">
                  <c:v>537472590.23486567</c:v>
                </c:pt>
                <c:pt idx="43">
                  <c:v>536603864.15027684</c:v>
                </c:pt>
                <c:pt idx="44">
                  <c:v>536876139.15897357</c:v>
                </c:pt>
                <c:pt idx="45">
                  <c:v>536886840.28753901</c:v>
                </c:pt>
                <c:pt idx="46">
                  <c:v>536731164.49840176</c:v>
                </c:pt>
                <c:pt idx="47">
                  <c:v>537665337.04127538</c:v>
                </c:pt>
                <c:pt idx="48">
                  <c:v>538181751.65013504</c:v>
                </c:pt>
                <c:pt idx="49">
                  <c:v>538021241.59461176</c:v>
                </c:pt>
                <c:pt idx="50">
                  <c:v>538138370.26763451</c:v>
                </c:pt>
                <c:pt idx="51">
                  <c:v>537318260.5604614</c:v>
                </c:pt>
                <c:pt idx="52">
                  <c:v>536925755.52604043</c:v>
                </c:pt>
                <c:pt idx="53">
                  <c:v>537542011.24075532</c:v>
                </c:pt>
                <c:pt idx="54">
                  <c:v>537026272.52488422</c:v>
                </c:pt>
                <c:pt idx="55">
                  <c:v>537792530.57639992</c:v>
                </c:pt>
                <c:pt idx="56">
                  <c:v>538525987.19554663</c:v>
                </c:pt>
                <c:pt idx="57">
                  <c:v>537480793.39575458</c:v>
                </c:pt>
                <c:pt idx="58">
                  <c:v>537215259.61542928</c:v>
                </c:pt>
                <c:pt idx="59">
                  <c:v>536724097.21571547</c:v>
                </c:pt>
                <c:pt idx="60">
                  <c:v>536529664.7096743</c:v>
                </c:pt>
                <c:pt idx="61">
                  <c:v>537080779.2404511</c:v>
                </c:pt>
                <c:pt idx="62">
                  <c:v>536649825.10186946</c:v>
                </c:pt>
                <c:pt idx="63">
                  <c:v>537249781.3417629</c:v>
                </c:pt>
                <c:pt idx="64">
                  <c:v>537989263.14156938</c:v>
                </c:pt>
                <c:pt idx="65">
                  <c:v>537375718.24598265</c:v>
                </c:pt>
                <c:pt idx="66">
                  <c:v>537913699.65428114</c:v>
                </c:pt>
                <c:pt idx="67">
                  <c:v>537838845.97476459</c:v>
                </c:pt>
                <c:pt idx="68">
                  <c:v>537409931.006634</c:v>
                </c:pt>
                <c:pt idx="69">
                  <c:v>537871508.2952137</c:v>
                </c:pt>
                <c:pt idx="70">
                  <c:v>538095912.35944247</c:v>
                </c:pt>
                <c:pt idx="71">
                  <c:v>539499860.99145615</c:v>
                </c:pt>
                <c:pt idx="72">
                  <c:v>540084196.69027579</c:v>
                </c:pt>
                <c:pt idx="73">
                  <c:v>539719123.47574866</c:v>
                </c:pt>
                <c:pt idx="74">
                  <c:v>539194329.82423723</c:v>
                </c:pt>
                <c:pt idx="75">
                  <c:v>539581168.9760921</c:v>
                </c:pt>
                <c:pt idx="76">
                  <c:v>539982351.20842111</c:v>
                </c:pt>
                <c:pt idx="77">
                  <c:v>539800076.92955625</c:v>
                </c:pt>
                <c:pt idx="78">
                  <c:v>538619081.86733305</c:v>
                </c:pt>
                <c:pt idx="79">
                  <c:v>539612420.39135325</c:v>
                </c:pt>
                <c:pt idx="80">
                  <c:v>539340074.50710094</c:v>
                </c:pt>
                <c:pt idx="81">
                  <c:v>539982004.66042566</c:v>
                </c:pt>
                <c:pt idx="82">
                  <c:v>540627079.73822951</c:v>
                </c:pt>
                <c:pt idx="83">
                  <c:v>540693965.15471101</c:v>
                </c:pt>
                <c:pt idx="84">
                  <c:v>541102509.63600636</c:v>
                </c:pt>
                <c:pt idx="85">
                  <c:v>541165718.91675293</c:v>
                </c:pt>
                <c:pt idx="86">
                  <c:v>541249612.38628018</c:v>
                </c:pt>
                <c:pt idx="87">
                  <c:v>540858460.38779068</c:v>
                </c:pt>
                <c:pt idx="88">
                  <c:v>540799993.37658095</c:v>
                </c:pt>
                <c:pt idx="89">
                  <c:v>541154697.49675643</c:v>
                </c:pt>
                <c:pt idx="90">
                  <c:v>539845288.06069875</c:v>
                </c:pt>
                <c:pt idx="91">
                  <c:v>539816372.51072252</c:v>
                </c:pt>
                <c:pt idx="92">
                  <c:v>539468504.35887504</c:v>
                </c:pt>
                <c:pt idx="93">
                  <c:v>539453491.02879333</c:v>
                </c:pt>
                <c:pt idx="94">
                  <c:v>539965374.16504776</c:v>
                </c:pt>
                <c:pt idx="95">
                  <c:v>540494773.12777078</c:v>
                </c:pt>
                <c:pt idx="96">
                  <c:v>541426251.03983772</c:v>
                </c:pt>
                <c:pt idx="97">
                  <c:v>541463446.22566104</c:v>
                </c:pt>
                <c:pt idx="98">
                  <c:v>541680235.66376483</c:v>
                </c:pt>
                <c:pt idx="99">
                  <c:v>541737562.76202142</c:v>
                </c:pt>
                <c:pt idx="100">
                  <c:v>542196961.55657399</c:v>
                </c:pt>
              </c:numCache>
            </c:numRef>
          </c:val>
          <c:smooth val="0"/>
          <c:extLst>
            <c:ext xmlns:c16="http://schemas.microsoft.com/office/drawing/2014/chart" uri="{C3380CC4-5D6E-409C-BE32-E72D297353CC}">
              <c16:uniqueId val="{0000007B-4F90-42A6-B9A2-43A647968390}"/>
            </c:ext>
          </c:extLst>
        </c:ser>
        <c:ser>
          <c:idx val="124"/>
          <c:order val="124"/>
          <c:spPr>
            <a:ln w="28575" cap="rnd">
              <a:solidFill>
                <a:schemeClr val="accent5">
                  <a:lumMod val="80000"/>
                  <a:lumOff val="20000"/>
                </a:schemeClr>
              </a:solidFill>
              <a:round/>
            </a:ln>
            <a:effectLst/>
          </c:spPr>
          <c:marker>
            <c:symbol val="none"/>
          </c:marker>
          <c:val>
            <c:numRef>
              <c:f>Montecarlo!$EH$10:$EH$110</c:f>
              <c:numCache>
                <c:formatCode>_ * #.##000_ ;_ * \-#.##000_ ;_ * "-"??_ ;_ @_ </c:formatCode>
                <c:ptCount val="101"/>
                <c:pt idx="0" formatCode="_(* #,##0.00_);_(* \(#,##0.00\);_(* &quot;-&quot;??_);_(@_)">
                  <c:v>529790650.02999997</c:v>
                </c:pt>
                <c:pt idx="1">
                  <c:v>530539857.924945</c:v>
                </c:pt>
                <c:pt idx="2">
                  <c:v>529832299.50704652</c:v>
                </c:pt>
                <c:pt idx="3">
                  <c:v>530240905.04728168</c:v>
                </c:pt>
                <c:pt idx="4">
                  <c:v>530868350.11855984</c:v>
                </c:pt>
                <c:pt idx="5">
                  <c:v>530958576.26953983</c:v>
                </c:pt>
                <c:pt idx="6">
                  <c:v>530564256.29546797</c:v>
                </c:pt>
                <c:pt idx="7">
                  <c:v>530197153.27360505</c:v>
                </c:pt>
                <c:pt idx="8">
                  <c:v>530873746.11212808</c:v>
                </c:pt>
                <c:pt idx="9">
                  <c:v>529872585.87720972</c:v>
                </c:pt>
                <c:pt idx="10">
                  <c:v>530130017.93974125</c:v>
                </c:pt>
                <c:pt idx="11">
                  <c:v>530555013.80819499</c:v>
                </c:pt>
                <c:pt idx="12">
                  <c:v>530808222.69485557</c:v>
                </c:pt>
                <c:pt idx="13">
                  <c:v>531390699.6389479</c:v>
                </c:pt>
                <c:pt idx="14">
                  <c:v>531299145.03034675</c:v>
                </c:pt>
                <c:pt idx="15">
                  <c:v>531285932.46875137</c:v>
                </c:pt>
                <c:pt idx="16">
                  <c:v>531391113.90999609</c:v>
                </c:pt>
                <c:pt idx="17">
                  <c:v>531579075.22289181</c:v>
                </c:pt>
                <c:pt idx="18">
                  <c:v>531826659.04262453</c:v>
                </c:pt>
                <c:pt idx="19">
                  <c:v>532531946.14575583</c:v>
                </c:pt>
                <c:pt idx="20">
                  <c:v>532206605.19221228</c:v>
                </c:pt>
                <c:pt idx="21">
                  <c:v>532581227.41883111</c:v>
                </c:pt>
                <c:pt idx="22">
                  <c:v>533429021.81912255</c:v>
                </c:pt>
                <c:pt idx="23">
                  <c:v>533465416.18762761</c:v>
                </c:pt>
                <c:pt idx="24">
                  <c:v>534376451.48685789</c:v>
                </c:pt>
                <c:pt idx="25">
                  <c:v>534177764.14498103</c:v>
                </c:pt>
                <c:pt idx="26">
                  <c:v>535153299.54992336</c:v>
                </c:pt>
                <c:pt idx="27">
                  <c:v>536247368.60897893</c:v>
                </c:pt>
                <c:pt idx="28">
                  <c:v>536856236.54870594</c:v>
                </c:pt>
                <c:pt idx="29">
                  <c:v>537256235.24287581</c:v>
                </c:pt>
                <c:pt idx="30">
                  <c:v>537822087.92505431</c:v>
                </c:pt>
                <c:pt idx="31">
                  <c:v>538196861.78761518</c:v>
                </c:pt>
                <c:pt idx="32">
                  <c:v>537975409.83404708</c:v>
                </c:pt>
                <c:pt idx="33">
                  <c:v>537659967.04851127</c:v>
                </c:pt>
                <c:pt idx="34">
                  <c:v>537437595.18686223</c:v>
                </c:pt>
                <c:pt idx="35">
                  <c:v>538263546.29236424</c:v>
                </c:pt>
                <c:pt idx="36">
                  <c:v>537857866.92804289</c:v>
                </c:pt>
                <c:pt idx="37">
                  <c:v>537610709.44562852</c:v>
                </c:pt>
                <c:pt idx="38">
                  <c:v>537459650.54503858</c:v>
                </c:pt>
                <c:pt idx="39">
                  <c:v>538609880.6087147</c:v>
                </c:pt>
                <c:pt idx="40">
                  <c:v>538460147.83800101</c:v>
                </c:pt>
                <c:pt idx="41">
                  <c:v>538628612.54362273</c:v>
                </c:pt>
                <c:pt idx="42">
                  <c:v>538465955.24742222</c:v>
                </c:pt>
                <c:pt idx="43">
                  <c:v>538084708.71306503</c:v>
                </c:pt>
                <c:pt idx="44">
                  <c:v>537145347.33044791</c:v>
                </c:pt>
                <c:pt idx="45">
                  <c:v>537284391.70974529</c:v>
                </c:pt>
                <c:pt idx="46">
                  <c:v>536571108.6890592</c:v>
                </c:pt>
                <c:pt idx="47">
                  <c:v>536220970.56433481</c:v>
                </c:pt>
                <c:pt idx="48">
                  <c:v>535460340.88129914</c:v>
                </c:pt>
                <c:pt idx="49">
                  <c:v>535373509.02161324</c:v>
                </c:pt>
                <c:pt idx="50">
                  <c:v>535739296.8682338</c:v>
                </c:pt>
                <c:pt idx="51">
                  <c:v>535091698.84736729</c:v>
                </c:pt>
                <c:pt idx="52">
                  <c:v>535944932.91864431</c:v>
                </c:pt>
                <c:pt idx="53">
                  <c:v>536839160.36007506</c:v>
                </c:pt>
                <c:pt idx="54">
                  <c:v>537131632.1517607</c:v>
                </c:pt>
                <c:pt idx="55">
                  <c:v>537018841.8487407</c:v>
                </c:pt>
                <c:pt idx="56">
                  <c:v>536860409.02718705</c:v>
                </c:pt>
                <c:pt idx="57">
                  <c:v>536678915.41674495</c:v>
                </c:pt>
                <c:pt idx="58">
                  <c:v>536566225.17496753</c:v>
                </c:pt>
                <c:pt idx="59">
                  <c:v>535469062.29405046</c:v>
                </c:pt>
                <c:pt idx="60">
                  <c:v>535387090.96875924</c:v>
                </c:pt>
                <c:pt idx="61">
                  <c:v>535894529.96808571</c:v>
                </c:pt>
                <c:pt idx="62">
                  <c:v>536586916.01413751</c:v>
                </c:pt>
                <c:pt idx="63">
                  <c:v>537012544.65554357</c:v>
                </c:pt>
                <c:pt idx="64">
                  <c:v>537896447.63158846</c:v>
                </c:pt>
                <c:pt idx="65">
                  <c:v>538141233.50353622</c:v>
                </c:pt>
                <c:pt idx="66">
                  <c:v>538097393.13724804</c:v>
                </c:pt>
                <c:pt idx="67">
                  <c:v>537380961.89947748</c:v>
                </c:pt>
                <c:pt idx="68">
                  <c:v>537926007.46239197</c:v>
                </c:pt>
                <c:pt idx="69">
                  <c:v>538162788.2698977</c:v>
                </c:pt>
                <c:pt idx="70">
                  <c:v>537756816.21824658</c:v>
                </c:pt>
                <c:pt idx="71">
                  <c:v>538208982.86054242</c:v>
                </c:pt>
                <c:pt idx="72">
                  <c:v>538413968.51138949</c:v>
                </c:pt>
                <c:pt idx="73">
                  <c:v>535643507.86915469</c:v>
                </c:pt>
                <c:pt idx="74">
                  <c:v>535111374.60233331</c:v>
                </c:pt>
                <c:pt idx="75">
                  <c:v>534984451.96547961</c:v>
                </c:pt>
                <c:pt idx="76">
                  <c:v>534106600.89249843</c:v>
                </c:pt>
                <c:pt idx="77">
                  <c:v>535245200.16536987</c:v>
                </c:pt>
                <c:pt idx="78">
                  <c:v>535273542.7789973</c:v>
                </c:pt>
                <c:pt idx="79">
                  <c:v>535442570.3247813</c:v>
                </c:pt>
                <c:pt idx="80">
                  <c:v>536063054.91383982</c:v>
                </c:pt>
                <c:pt idx="81">
                  <c:v>535981070.60798168</c:v>
                </c:pt>
                <c:pt idx="82">
                  <c:v>535668717.88657129</c:v>
                </c:pt>
                <c:pt idx="83">
                  <c:v>535780544.98146272</c:v>
                </c:pt>
                <c:pt idx="84">
                  <c:v>535994930.61466914</c:v>
                </c:pt>
                <c:pt idx="85">
                  <c:v>536292197.5703187</c:v>
                </c:pt>
                <c:pt idx="86">
                  <c:v>535187468.16999704</c:v>
                </c:pt>
                <c:pt idx="87">
                  <c:v>534431178.42801791</c:v>
                </c:pt>
                <c:pt idx="88">
                  <c:v>533470161.79015934</c:v>
                </c:pt>
                <c:pt idx="89">
                  <c:v>532361464.84590846</c:v>
                </c:pt>
                <c:pt idx="90">
                  <c:v>531889567.33358085</c:v>
                </c:pt>
                <c:pt idx="91">
                  <c:v>531505637.41951102</c:v>
                </c:pt>
                <c:pt idx="92">
                  <c:v>532718959.27560604</c:v>
                </c:pt>
                <c:pt idx="93">
                  <c:v>533001962.55091834</c:v>
                </c:pt>
                <c:pt idx="94">
                  <c:v>533399781.41412252</c:v>
                </c:pt>
                <c:pt idx="95">
                  <c:v>533851871.80867815</c:v>
                </c:pt>
                <c:pt idx="96">
                  <c:v>535169828.4260149</c:v>
                </c:pt>
                <c:pt idx="97">
                  <c:v>535617518.76737529</c:v>
                </c:pt>
                <c:pt idx="98">
                  <c:v>534840167.57489932</c:v>
                </c:pt>
                <c:pt idx="99">
                  <c:v>535553279.7284624</c:v>
                </c:pt>
                <c:pt idx="100">
                  <c:v>535455280.51996732</c:v>
                </c:pt>
              </c:numCache>
            </c:numRef>
          </c:val>
          <c:smooth val="0"/>
          <c:extLst>
            <c:ext xmlns:c16="http://schemas.microsoft.com/office/drawing/2014/chart" uri="{C3380CC4-5D6E-409C-BE32-E72D297353CC}">
              <c16:uniqueId val="{0000007C-4F90-42A6-B9A2-43A647968390}"/>
            </c:ext>
          </c:extLst>
        </c:ser>
        <c:ser>
          <c:idx val="125"/>
          <c:order val="125"/>
          <c:spPr>
            <a:ln w="28575" cap="rnd">
              <a:solidFill>
                <a:schemeClr val="accent6">
                  <a:lumMod val="80000"/>
                  <a:lumOff val="20000"/>
                </a:schemeClr>
              </a:solidFill>
              <a:round/>
            </a:ln>
            <a:effectLst/>
          </c:spPr>
          <c:marker>
            <c:symbol val="none"/>
          </c:marker>
          <c:val>
            <c:numRef>
              <c:f>Montecarlo!$EI$10:$EI$110</c:f>
              <c:numCache>
                <c:formatCode>_ * #.##000_ ;_ * \-#.##000_ ;_ * "-"??_ ;_ @_ </c:formatCode>
                <c:ptCount val="101"/>
                <c:pt idx="0" formatCode="_(* #,##0.00_);_(* \(#,##0.00\);_(* &quot;-&quot;??_);_(@_)">
                  <c:v>529790650.02999997</c:v>
                </c:pt>
                <c:pt idx="1">
                  <c:v>530662164.63038349</c:v>
                </c:pt>
                <c:pt idx="2">
                  <c:v>530977783.43505341</c:v>
                </c:pt>
                <c:pt idx="3">
                  <c:v>530254625.36229318</c:v>
                </c:pt>
                <c:pt idx="4">
                  <c:v>529433149.1239965</c:v>
                </c:pt>
                <c:pt idx="5">
                  <c:v>529240319.40649134</c:v>
                </c:pt>
                <c:pt idx="6">
                  <c:v>527781877.84572595</c:v>
                </c:pt>
                <c:pt idx="7">
                  <c:v>526773080.05339611</c:v>
                </c:pt>
                <c:pt idx="8">
                  <c:v>526918225.36717659</c:v>
                </c:pt>
                <c:pt idx="9">
                  <c:v>526736118.32738113</c:v>
                </c:pt>
                <c:pt idx="10">
                  <c:v>526326650.41673774</c:v>
                </c:pt>
                <c:pt idx="11">
                  <c:v>526654073.88052779</c:v>
                </c:pt>
                <c:pt idx="12">
                  <c:v>526086040.5690468</c:v>
                </c:pt>
                <c:pt idx="13">
                  <c:v>526351951.68162709</c:v>
                </c:pt>
                <c:pt idx="14">
                  <c:v>526713705.37414491</c:v>
                </c:pt>
                <c:pt idx="15">
                  <c:v>527110173.27770138</c:v>
                </c:pt>
                <c:pt idx="16">
                  <c:v>526002086.40103084</c:v>
                </c:pt>
                <c:pt idx="17">
                  <c:v>526571670.58167076</c:v>
                </c:pt>
                <c:pt idx="18">
                  <c:v>527173384.23643368</c:v>
                </c:pt>
                <c:pt idx="19">
                  <c:v>527221259.39091408</c:v>
                </c:pt>
                <c:pt idx="20">
                  <c:v>527881303.99047357</c:v>
                </c:pt>
                <c:pt idx="21">
                  <c:v>528212636.67278874</c:v>
                </c:pt>
                <c:pt idx="22">
                  <c:v>528276246.38028377</c:v>
                </c:pt>
                <c:pt idx="23">
                  <c:v>528467769.10017771</c:v>
                </c:pt>
                <c:pt idx="24">
                  <c:v>527637234.30734986</c:v>
                </c:pt>
                <c:pt idx="25">
                  <c:v>528267024.54841208</c:v>
                </c:pt>
                <c:pt idx="26">
                  <c:v>528039301.4663412</c:v>
                </c:pt>
                <c:pt idx="27">
                  <c:v>528194430.92530477</c:v>
                </c:pt>
                <c:pt idx="28">
                  <c:v>528758236.20716107</c:v>
                </c:pt>
                <c:pt idx="29">
                  <c:v>528387196.19796956</c:v>
                </c:pt>
                <c:pt idx="30">
                  <c:v>528888276.22142625</c:v>
                </c:pt>
                <c:pt idx="31">
                  <c:v>529166826.38284552</c:v>
                </c:pt>
                <c:pt idx="32">
                  <c:v>529593952.50747919</c:v>
                </c:pt>
                <c:pt idx="33">
                  <c:v>529269690.47203678</c:v>
                </c:pt>
                <c:pt idx="34">
                  <c:v>529230181.54259139</c:v>
                </c:pt>
                <c:pt idx="35">
                  <c:v>529578649.40349787</c:v>
                </c:pt>
                <c:pt idx="36">
                  <c:v>529041950.87402642</c:v>
                </c:pt>
                <c:pt idx="37">
                  <c:v>529057564.02334177</c:v>
                </c:pt>
                <c:pt idx="38">
                  <c:v>529232840.22105253</c:v>
                </c:pt>
                <c:pt idx="39">
                  <c:v>529870804.97056937</c:v>
                </c:pt>
                <c:pt idx="40">
                  <c:v>530210081.4544574</c:v>
                </c:pt>
                <c:pt idx="41">
                  <c:v>529868407.70838135</c:v>
                </c:pt>
                <c:pt idx="42">
                  <c:v>530031330.21508837</c:v>
                </c:pt>
                <c:pt idx="43">
                  <c:v>529308719.91245395</c:v>
                </c:pt>
                <c:pt idx="44">
                  <c:v>528865061.89101684</c:v>
                </c:pt>
                <c:pt idx="45">
                  <c:v>528789499.70567304</c:v>
                </c:pt>
                <c:pt idx="46">
                  <c:v>529777584.43874305</c:v>
                </c:pt>
                <c:pt idx="47">
                  <c:v>529356192.0418064</c:v>
                </c:pt>
                <c:pt idx="48">
                  <c:v>528425647.61980188</c:v>
                </c:pt>
                <c:pt idx="49">
                  <c:v>529365286.01818639</c:v>
                </c:pt>
                <c:pt idx="50">
                  <c:v>530156193.89612931</c:v>
                </c:pt>
                <c:pt idx="51">
                  <c:v>529563893.31776208</c:v>
                </c:pt>
                <c:pt idx="52">
                  <c:v>530068338.2818737</c:v>
                </c:pt>
                <c:pt idx="53">
                  <c:v>531048116.75217646</c:v>
                </c:pt>
                <c:pt idx="54">
                  <c:v>530870745.78095251</c:v>
                </c:pt>
                <c:pt idx="55">
                  <c:v>530210338.68108433</c:v>
                </c:pt>
                <c:pt idx="56">
                  <c:v>529594779.31200325</c:v>
                </c:pt>
                <c:pt idx="57">
                  <c:v>530249229.02246368</c:v>
                </c:pt>
                <c:pt idx="58">
                  <c:v>530194462.00348836</c:v>
                </c:pt>
                <c:pt idx="59">
                  <c:v>530140231.59801441</c:v>
                </c:pt>
                <c:pt idx="60">
                  <c:v>530208871.77220672</c:v>
                </c:pt>
                <c:pt idx="61">
                  <c:v>530789647.34319544</c:v>
                </c:pt>
                <c:pt idx="62">
                  <c:v>530872124.58315641</c:v>
                </c:pt>
                <c:pt idx="63">
                  <c:v>530866348.41497183</c:v>
                </c:pt>
                <c:pt idx="64">
                  <c:v>530382196.22652113</c:v>
                </c:pt>
                <c:pt idx="65">
                  <c:v>530824757.64740354</c:v>
                </c:pt>
                <c:pt idx="66">
                  <c:v>531235619.79234731</c:v>
                </c:pt>
                <c:pt idx="67">
                  <c:v>531725877.7745744</c:v>
                </c:pt>
                <c:pt idx="68">
                  <c:v>531630197.97190636</c:v>
                </c:pt>
                <c:pt idx="69">
                  <c:v>530265424.75474101</c:v>
                </c:pt>
                <c:pt idx="70">
                  <c:v>529403965.01279813</c:v>
                </c:pt>
                <c:pt idx="71">
                  <c:v>529992289.82663822</c:v>
                </c:pt>
                <c:pt idx="72">
                  <c:v>531422140.39880025</c:v>
                </c:pt>
                <c:pt idx="73">
                  <c:v>531254285.83021456</c:v>
                </c:pt>
                <c:pt idx="74">
                  <c:v>531084664.93560171</c:v>
                </c:pt>
                <c:pt idx="75">
                  <c:v>531451762.06646299</c:v>
                </c:pt>
                <c:pt idx="76">
                  <c:v>530791828.37827301</c:v>
                </c:pt>
                <c:pt idx="77">
                  <c:v>531246766.10027605</c:v>
                </c:pt>
                <c:pt idx="78">
                  <c:v>531400872.67437762</c:v>
                </c:pt>
                <c:pt idx="79">
                  <c:v>530455604.50017422</c:v>
                </c:pt>
                <c:pt idx="80">
                  <c:v>530810914.74412453</c:v>
                </c:pt>
                <c:pt idx="81">
                  <c:v>530552222.97410792</c:v>
                </c:pt>
                <c:pt idx="82">
                  <c:v>529973231.62184638</c:v>
                </c:pt>
                <c:pt idx="83">
                  <c:v>529737896.32663369</c:v>
                </c:pt>
                <c:pt idx="84">
                  <c:v>528736632.69357634</c:v>
                </c:pt>
                <c:pt idx="85">
                  <c:v>528707495.723324</c:v>
                </c:pt>
                <c:pt idx="86">
                  <c:v>528496923.07126063</c:v>
                </c:pt>
                <c:pt idx="87">
                  <c:v>527714811.39235395</c:v>
                </c:pt>
                <c:pt idx="88">
                  <c:v>527981223.37332547</c:v>
                </c:pt>
                <c:pt idx="89">
                  <c:v>528115405.15433395</c:v>
                </c:pt>
                <c:pt idx="90">
                  <c:v>527768935.67144096</c:v>
                </c:pt>
                <c:pt idx="91">
                  <c:v>527830333.94915658</c:v>
                </c:pt>
                <c:pt idx="92">
                  <c:v>528382422.29756081</c:v>
                </c:pt>
                <c:pt idx="93">
                  <c:v>528020015.13672704</c:v>
                </c:pt>
                <c:pt idx="94">
                  <c:v>527273884.63947642</c:v>
                </c:pt>
                <c:pt idx="95">
                  <c:v>526466513.61154836</c:v>
                </c:pt>
                <c:pt idx="96">
                  <c:v>526596273.74500465</c:v>
                </c:pt>
                <c:pt idx="97">
                  <c:v>526756195.88437569</c:v>
                </c:pt>
                <c:pt idx="98">
                  <c:v>527239177.44326198</c:v>
                </c:pt>
                <c:pt idx="99">
                  <c:v>527559072.90212613</c:v>
                </c:pt>
                <c:pt idx="100">
                  <c:v>528130353.01663125</c:v>
                </c:pt>
              </c:numCache>
            </c:numRef>
          </c:val>
          <c:smooth val="0"/>
          <c:extLst>
            <c:ext xmlns:c16="http://schemas.microsoft.com/office/drawing/2014/chart" uri="{C3380CC4-5D6E-409C-BE32-E72D297353CC}">
              <c16:uniqueId val="{0000007D-4F90-42A6-B9A2-43A647968390}"/>
            </c:ext>
          </c:extLst>
        </c:ser>
        <c:ser>
          <c:idx val="126"/>
          <c:order val="126"/>
          <c:spPr>
            <a:ln w="28575" cap="rnd">
              <a:solidFill>
                <a:schemeClr val="accent1">
                  <a:lumMod val="80000"/>
                </a:schemeClr>
              </a:solidFill>
              <a:round/>
            </a:ln>
            <a:effectLst/>
          </c:spPr>
          <c:marker>
            <c:symbol val="none"/>
          </c:marker>
          <c:val>
            <c:numRef>
              <c:f>Montecarlo!$EJ$10:$EJ$110</c:f>
              <c:numCache>
                <c:formatCode>_ * #.##000_ ;_ * \-#.##000_ ;_ * "-"??_ ;_ @_ </c:formatCode>
                <c:ptCount val="101"/>
                <c:pt idx="0" formatCode="_(* #,##0.00_);_(* \(#,##0.00\);_(* &quot;-&quot;??_);_(@_)">
                  <c:v>529790650.02999997</c:v>
                </c:pt>
                <c:pt idx="1">
                  <c:v>530320113.63124985</c:v>
                </c:pt>
                <c:pt idx="2">
                  <c:v>530182944.15317804</c:v>
                </c:pt>
                <c:pt idx="3">
                  <c:v>530027607.77485061</c:v>
                </c:pt>
                <c:pt idx="4">
                  <c:v>530414529.26874036</c:v>
                </c:pt>
                <c:pt idx="5">
                  <c:v>531588709.62978852</c:v>
                </c:pt>
                <c:pt idx="6">
                  <c:v>531734306.33676434</c:v>
                </c:pt>
                <c:pt idx="7">
                  <c:v>531306366.32675225</c:v>
                </c:pt>
                <c:pt idx="8">
                  <c:v>531775261.24491698</c:v>
                </c:pt>
                <c:pt idx="9">
                  <c:v>532329902.38364732</c:v>
                </c:pt>
                <c:pt idx="10">
                  <c:v>533420837.49814725</c:v>
                </c:pt>
                <c:pt idx="11">
                  <c:v>533968201.67397153</c:v>
                </c:pt>
                <c:pt idx="12">
                  <c:v>533580140.38176405</c:v>
                </c:pt>
                <c:pt idx="13">
                  <c:v>532951118.02410609</c:v>
                </c:pt>
                <c:pt idx="14">
                  <c:v>533223295.07701957</c:v>
                </c:pt>
                <c:pt idx="15">
                  <c:v>532990356.38620371</c:v>
                </c:pt>
                <c:pt idx="16">
                  <c:v>533831002.16206652</c:v>
                </c:pt>
                <c:pt idx="17">
                  <c:v>533305639.89314318</c:v>
                </c:pt>
                <c:pt idx="18">
                  <c:v>532285095.10731274</c:v>
                </c:pt>
                <c:pt idx="19">
                  <c:v>532528106.49342221</c:v>
                </c:pt>
                <c:pt idx="20">
                  <c:v>532558820.57446688</c:v>
                </c:pt>
                <c:pt idx="21">
                  <c:v>533125106.13418669</c:v>
                </c:pt>
                <c:pt idx="22">
                  <c:v>533840035.44600415</c:v>
                </c:pt>
                <c:pt idx="23">
                  <c:v>533356396.84914476</c:v>
                </c:pt>
                <c:pt idx="24">
                  <c:v>534736229.44843602</c:v>
                </c:pt>
                <c:pt idx="25">
                  <c:v>534805294.50280267</c:v>
                </c:pt>
                <c:pt idx="26">
                  <c:v>535603378.77855629</c:v>
                </c:pt>
                <c:pt idx="27">
                  <c:v>535423776.82131463</c:v>
                </c:pt>
                <c:pt idx="28">
                  <c:v>534875150.79773802</c:v>
                </c:pt>
                <c:pt idx="29">
                  <c:v>534741700.47839677</c:v>
                </c:pt>
                <c:pt idx="30">
                  <c:v>534395695.86246079</c:v>
                </c:pt>
                <c:pt idx="31">
                  <c:v>534670679.22500873</c:v>
                </c:pt>
                <c:pt idx="32">
                  <c:v>535077964.01520461</c:v>
                </c:pt>
                <c:pt idx="33">
                  <c:v>536373360.25465202</c:v>
                </c:pt>
                <c:pt idx="34">
                  <c:v>537179411.83662522</c:v>
                </c:pt>
                <c:pt idx="35">
                  <c:v>537677004.92211902</c:v>
                </c:pt>
                <c:pt idx="36">
                  <c:v>537344733.27119482</c:v>
                </c:pt>
                <c:pt idx="37">
                  <c:v>537166147.55131257</c:v>
                </c:pt>
                <c:pt idx="38">
                  <c:v>536064553.21511292</c:v>
                </c:pt>
                <c:pt idx="39">
                  <c:v>536962631.5007838</c:v>
                </c:pt>
                <c:pt idx="40">
                  <c:v>536042010.59609288</c:v>
                </c:pt>
                <c:pt idx="41">
                  <c:v>536282843.18740708</c:v>
                </c:pt>
                <c:pt idx="42">
                  <c:v>535259394.44094121</c:v>
                </c:pt>
                <c:pt idx="43">
                  <c:v>536426203.83309078</c:v>
                </c:pt>
                <c:pt idx="44">
                  <c:v>536147192.28350753</c:v>
                </c:pt>
                <c:pt idx="45">
                  <c:v>535686079.06583714</c:v>
                </c:pt>
                <c:pt idx="46">
                  <c:v>535390876.45479256</c:v>
                </c:pt>
                <c:pt idx="47">
                  <c:v>535098006.47084832</c:v>
                </c:pt>
                <c:pt idx="48">
                  <c:v>534277180.85565144</c:v>
                </c:pt>
                <c:pt idx="49">
                  <c:v>534167234.76599896</c:v>
                </c:pt>
                <c:pt idx="50">
                  <c:v>533450231.62463814</c:v>
                </c:pt>
                <c:pt idx="51">
                  <c:v>532289464.00036407</c:v>
                </c:pt>
                <c:pt idx="52">
                  <c:v>531961851.74458122</c:v>
                </c:pt>
                <c:pt idx="53">
                  <c:v>531163340.83921432</c:v>
                </c:pt>
                <c:pt idx="54">
                  <c:v>531345744.49554884</c:v>
                </c:pt>
                <c:pt idx="55">
                  <c:v>531460145.85267615</c:v>
                </c:pt>
                <c:pt idx="56">
                  <c:v>531966856.59829801</c:v>
                </c:pt>
                <c:pt idx="57">
                  <c:v>531604765.04487354</c:v>
                </c:pt>
                <c:pt idx="58">
                  <c:v>532842598.38658589</c:v>
                </c:pt>
                <c:pt idx="59">
                  <c:v>533687525.03505647</c:v>
                </c:pt>
                <c:pt idx="60">
                  <c:v>533597095.80506635</c:v>
                </c:pt>
                <c:pt idx="61">
                  <c:v>532699627.62977529</c:v>
                </c:pt>
                <c:pt idx="62">
                  <c:v>532507343.20081455</c:v>
                </c:pt>
                <c:pt idx="63">
                  <c:v>533310807.6321907</c:v>
                </c:pt>
                <c:pt idx="64">
                  <c:v>533365192.53912717</c:v>
                </c:pt>
                <c:pt idx="65">
                  <c:v>532948481.69679338</c:v>
                </c:pt>
                <c:pt idx="66">
                  <c:v>532569286.229774</c:v>
                </c:pt>
                <c:pt idx="67">
                  <c:v>533327563.65761769</c:v>
                </c:pt>
                <c:pt idx="68">
                  <c:v>533966639.11699927</c:v>
                </c:pt>
                <c:pt idx="69">
                  <c:v>532886731.42362893</c:v>
                </c:pt>
                <c:pt idx="70">
                  <c:v>533683988.59837413</c:v>
                </c:pt>
                <c:pt idx="71">
                  <c:v>533777383.58728725</c:v>
                </c:pt>
                <c:pt idx="72">
                  <c:v>533335894.18740761</c:v>
                </c:pt>
                <c:pt idx="73">
                  <c:v>533116237.226879</c:v>
                </c:pt>
                <c:pt idx="74">
                  <c:v>534832977.07561296</c:v>
                </c:pt>
                <c:pt idx="75">
                  <c:v>534262117.22123861</c:v>
                </c:pt>
                <c:pt idx="76">
                  <c:v>534271337.84880865</c:v>
                </c:pt>
                <c:pt idx="77">
                  <c:v>534139525.53802526</c:v>
                </c:pt>
                <c:pt idx="78">
                  <c:v>535402732.54344475</c:v>
                </c:pt>
                <c:pt idx="79">
                  <c:v>534939007.39235204</c:v>
                </c:pt>
                <c:pt idx="80">
                  <c:v>534609389.7388615</c:v>
                </c:pt>
                <c:pt idx="81">
                  <c:v>534386849.00046378</c:v>
                </c:pt>
                <c:pt idx="82">
                  <c:v>534359258.36362463</c:v>
                </c:pt>
                <c:pt idx="83">
                  <c:v>534391144.17235601</c:v>
                </c:pt>
                <c:pt idx="84">
                  <c:v>533945617.09188741</c:v>
                </c:pt>
                <c:pt idx="85">
                  <c:v>534678447.90583628</c:v>
                </c:pt>
                <c:pt idx="86">
                  <c:v>534451443.23563087</c:v>
                </c:pt>
                <c:pt idx="87">
                  <c:v>534975839.02682543</c:v>
                </c:pt>
                <c:pt idx="88">
                  <c:v>534445374.49197859</c:v>
                </c:pt>
                <c:pt idx="89">
                  <c:v>534367064.09259975</c:v>
                </c:pt>
                <c:pt idx="90">
                  <c:v>534343935.58545446</c:v>
                </c:pt>
                <c:pt idx="91">
                  <c:v>534551770.6277805</c:v>
                </c:pt>
                <c:pt idx="92">
                  <c:v>534072457.62554586</c:v>
                </c:pt>
                <c:pt idx="93">
                  <c:v>532987648.72670621</c:v>
                </c:pt>
                <c:pt idx="94">
                  <c:v>532236436.17897993</c:v>
                </c:pt>
                <c:pt idx="95">
                  <c:v>532618241.28575128</c:v>
                </c:pt>
                <c:pt idx="96">
                  <c:v>532144191.71747977</c:v>
                </c:pt>
                <c:pt idx="97">
                  <c:v>533153911.93872797</c:v>
                </c:pt>
                <c:pt idx="98">
                  <c:v>531936832.41525531</c:v>
                </c:pt>
                <c:pt idx="99">
                  <c:v>531955167.5760507</c:v>
                </c:pt>
                <c:pt idx="100">
                  <c:v>532750055.38774884</c:v>
                </c:pt>
              </c:numCache>
            </c:numRef>
          </c:val>
          <c:smooth val="0"/>
          <c:extLst>
            <c:ext xmlns:c16="http://schemas.microsoft.com/office/drawing/2014/chart" uri="{C3380CC4-5D6E-409C-BE32-E72D297353CC}">
              <c16:uniqueId val="{0000007E-4F90-42A6-B9A2-43A647968390}"/>
            </c:ext>
          </c:extLst>
        </c:ser>
        <c:ser>
          <c:idx val="127"/>
          <c:order val="127"/>
          <c:spPr>
            <a:ln w="28575" cap="rnd">
              <a:solidFill>
                <a:schemeClr val="accent2">
                  <a:lumMod val="80000"/>
                </a:schemeClr>
              </a:solidFill>
              <a:round/>
            </a:ln>
            <a:effectLst/>
          </c:spPr>
          <c:marker>
            <c:symbol val="none"/>
          </c:marker>
          <c:val>
            <c:numRef>
              <c:f>Montecarlo!$EK$10:$EK$110</c:f>
              <c:numCache>
                <c:formatCode>_ * #.##000_ ;_ * \-#.##000_ ;_ * "-"??_ ;_ @_ </c:formatCode>
                <c:ptCount val="101"/>
                <c:pt idx="0" formatCode="_(* #,##0.00_);_(* \(#,##0.00\);_(* &quot;-&quot;??_);_(@_)">
                  <c:v>529790650.02999997</c:v>
                </c:pt>
                <c:pt idx="1">
                  <c:v>530522276.25965774</c:v>
                </c:pt>
                <c:pt idx="2">
                  <c:v>530726853.92886215</c:v>
                </c:pt>
                <c:pt idx="3">
                  <c:v>531282755.6962418</c:v>
                </c:pt>
                <c:pt idx="4">
                  <c:v>530012285.45200789</c:v>
                </c:pt>
                <c:pt idx="5">
                  <c:v>529180402.34365529</c:v>
                </c:pt>
                <c:pt idx="6">
                  <c:v>529759084.96386987</c:v>
                </c:pt>
                <c:pt idx="7">
                  <c:v>530589038.26927561</c:v>
                </c:pt>
                <c:pt idx="8">
                  <c:v>530653647.20451951</c:v>
                </c:pt>
                <c:pt idx="9">
                  <c:v>529842754.56499809</c:v>
                </c:pt>
                <c:pt idx="10">
                  <c:v>529900837.67541808</c:v>
                </c:pt>
                <c:pt idx="11">
                  <c:v>530275270.36688626</c:v>
                </c:pt>
                <c:pt idx="12">
                  <c:v>529862471.30969673</c:v>
                </c:pt>
                <c:pt idx="13">
                  <c:v>530636455.03969711</c:v>
                </c:pt>
                <c:pt idx="14">
                  <c:v>531089475.74715984</c:v>
                </c:pt>
                <c:pt idx="15">
                  <c:v>530511079.95065606</c:v>
                </c:pt>
                <c:pt idx="16">
                  <c:v>530415804.42836672</c:v>
                </c:pt>
                <c:pt idx="17">
                  <c:v>530122022.41115248</c:v>
                </c:pt>
                <c:pt idx="18">
                  <c:v>529933485.28726989</c:v>
                </c:pt>
                <c:pt idx="19">
                  <c:v>530356962.66728783</c:v>
                </c:pt>
                <c:pt idx="20">
                  <c:v>530199874.65345347</c:v>
                </c:pt>
                <c:pt idx="21">
                  <c:v>529307160.70798087</c:v>
                </c:pt>
                <c:pt idx="22">
                  <c:v>529155587.45943987</c:v>
                </c:pt>
                <c:pt idx="23">
                  <c:v>527736726.84564143</c:v>
                </c:pt>
                <c:pt idx="24">
                  <c:v>527695331.35330576</c:v>
                </c:pt>
                <c:pt idx="25">
                  <c:v>528049880.7652477</c:v>
                </c:pt>
                <c:pt idx="26">
                  <c:v>527475031.4964096</c:v>
                </c:pt>
                <c:pt idx="27">
                  <c:v>526383033.03047645</c:v>
                </c:pt>
                <c:pt idx="28">
                  <c:v>526479913.78436643</c:v>
                </c:pt>
                <c:pt idx="29">
                  <c:v>526409371.98386288</c:v>
                </c:pt>
                <c:pt idx="30">
                  <c:v>526085761.97194302</c:v>
                </c:pt>
                <c:pt idx="31">
                  <c:v>526689545.53294891</c:v>
                </c:pt>
                <c:pt idx="32">
                  <c:v>526600079.90057492</c:v>
                </c:pt>
                <c:pt idx="33">
                  <c:v>527100527.11048627</c:v>
                </c:pt>
                <c:pt idx="34">
                  <c:v>526377153.52769637</c:v>
                </c:pt>
                <c:pt idx="35">
                  <c:v>526508799.23466587</c:v>
                </c:pt>
                <c:pt idx="36">
                  <c:v>526224041.39907491</c:v>
                </c:pt>
                <c:pt idx="37">
                  <c:v>525969758.80900127</c:v>
                </c:pt>
                <c:pt idx="38">
                  <c:v>525360847.87721229</c:v>
                </c:pt>
                <c:pt idx="39">
                  <c:v>526089927.98443002</c:v>
                </c:pt>
                <c:pt idx="40">
                  <c:v>525485801.93818128</c:v>
                </c:pt>
                <c:pt idx="41">
                  <c:v>525663907.67793691</c:v>
                </c:pt>
                <c:pt idx="42">
                  <c:v>525834389.32903832</c:v>
                </c:pt>
                <c:pt idx="43">
                  <c:v>526629128.2100563</c:v>
                </c:pt>
                <c:pt idx="44">
                  <c:v>525335083.87757713</c:v>
                </c:pt>
                <c:pt idx="45">
                  <c:v>525847984.99461919</c:v>
                </c:pt>
                <c:pt idx="46">
                  <c:v>524289766.11875969</c:v>
                </c:pt>
                <c:pt idx="47">
                  <c:v>524670537.96518236</c:v>
                </c:pt>
                <c:pt idx="48">
                  <c:v>525280594.19834191</c:v>
                </c:pt>
                <c:pt idx="49">
                  <c:v>525643004.52248549</c:v>
                </c:pt>
                <c:pt idx="50">
                  <c:v>525962225.09300691</c:v>
                </c:pt>
                <c:pt idx="51">
                  <c:v>525962605.80297941</c:v>
                </c:pt>
                <c:pt idx="52">
                  <c:v>526220261.82686758</c:v>
                </c:pt>
                <c:pt idx="53">
                  <c:v>527000055.91821444</c:v>
                </c:pt>
                <c:pt idx="54">
                  <c:v>526224362.50776744</c:v>
                </c:pt>
                <c:pt idx="55">
                  <c:v>526640263.54169267</c:v>
                </c:pt>
                <c:pt idx="56">
                  <c:v>526302839.46988165</c:v>
                </c:pt>
                <c:pt idx="57">
                  <c:v>526846915.20097613</c:v>
                </c:pt>
                <c:pt idx="58">
                  <c:v>526979943.66643703</c:v>
                </c:pt>
                <c:pt idx="59">
                  <c:v>526829317.17304951</c:v>
                </c:pt>
                <c:pt idx="60">
                  <c:v>526831661.52764201</c:v>
                </c:pt>
                <c:pt idx="61">
                  <c:v>527001897.70469964</c:v>
                </c:pt>
                <c:pt idx="62">
                  <c:v>526708407.15757781</c:v>
                </c:pt>
                <c:pt idx="63">
                  <c:v>526216447.66922772</c:v>
                </c:pt>
                <c:pt idx="64">
                  <c:v>525464952.13198721</c:v>
                </c:pt>
                <c:pt idx="65">
                  <c:v>526249992.81385571</c:v>
                </c:pt>
                <c:pt idx="66">
                  <c:v>525768320.68161231</c:v>
                </c:pt>
                <c:pt idx="67">
                  <c:v>525154342.34537518</c:v>
                </c:pt>
                <c:pt idx="68">
                  <c:v>525733337.61003613</c:v>
                </c:pt>
                <c:pt idx="69">
                  <c:v>525933167.68796188</c:v>
                </c:pt>
                <c:pt idx="70">
                  <c:v>526132703.85448146</c:v>
                </c:pt>
                <c:pt idx="71">
                  <c:v>526848417.57848585</c:v>
                </c:pt>
                <c:pt idx="72">
                  <c:v>526874156.29481316</c:v>
                </c:pt>
                <c:pt idx="73">
                  <c:v>527484500.15728384</c:v>
                </c:pt>
                <c:pt idx="74">
                  <c:v>527587739.68546706</c:v>
                </c:pt>
                <c:pt idx="75">
                  <c:v>528169616.30466437</c:v>
                </c:pt>
                <c:pt idx="76">
                  <c:v>528486277.36807376</c:v>
                </c:pt>
                <c:pt idx="77">
                  <c:v>528461438.97903395</c:v>
                </c:pt>
                <c:pt idx="78">
                  <c:v>528474522.22529775</c:v>
                </c:pt>
                <c:pt idx="79">
                  <c:v>528694436.74290669</c:v>
                </c:pt>
                <c:pt idx="80">
                  <c:v>529039220.36584097</c:v>
                </c:pt>
                <c:pt idx="81">
                  <c:v>528285040.45951486</c:v>
                </c:pt>
                <c:pt idx="82">
                  <c:v>528410622.62459481</c:v>
                </c:pt>
                <c:pt idx="83">
                  <c:v>529114832.3408742</c:v>
                </c:pt>
                <c:pt idx="84">
                  <c:v>528397960.88073558</c:v>
                </c:pt>
                <c:pt idx="85">
                  <c:v>528247213.50522512</c:v>
                </c:pt>
                <c:pt idx="86">
                  <c:v>528188089.13035285</c:v>
                </c:pt>
                <c:pt idx="87">
                  <c:v>527777580.95424032</c:v>
                </c:pt>
                <c:pt idx="88">
                  <c:v>527886168.95810378</c:v>
                </c:pt>
                <c:pt idx="89">
                  <c:v>527838546.10960752</c:v>
                </c:pt>
                <c:pt idx="90">
                  <c:v>526723640.70022774</c:v>
                </c:pt>
                <c:pt idx="91">
                  <c:v>527332397.74401599</c:v>
                </c:pt>
                <c:pt idx="92">
                  <c:v>526874834.29159576</c:v>
                </c:pt>
                <c:pt idx="93">
                  <c:v>526140020.72642934</c:v>
                </c:pt>
                <c:pt idx="94">
                  <c:v>525168777.74054503</c:v>
                </c:pt>
                <c:pt idx="95">
                  <c:v>525049416.07161427</c:v>
                </c:pt>
                <c:pt idx="96">
                  <c:v>524425627.35275227</c:v>
                </c:pt>
                <c:pt idx="97">
                  <c:v>524844779.96724552</c:v>
                </c:pt>
                <c:pt idx="98">
                  <c:v>525127969.16640574</c:v>
                </c:pt>
                <c:pt idx="99">
                  <c:v>524936539.63976794</c:v>
                </c:pt>
                <c:pt idx="100">
                  <c:v>525487714.14969963</c:v>
                </c:pt>
              </c:numCache>
            </c:numRef>
          </c:val>
          <c:smooth val="0"/>
          <c:extLst>
            <c:ext xmlns:c16="http://schemas.microsoft.com/office/drawing/2014/chart" uri="{C3380CC4-5D6E-409C-BE32-E72D297353CC}">
              <c16:uniqueId val="{0000007F-4F90-42A6-B9A2-43A647968390}"/>
            </c:ext>
          </c:extLst>
        </c:ser>
        <c:ser>
          <c:idx val="128"/>
          <c:order val="128"/>
          <c:spPr>
            <a:ln w="28575" cap="rnd">
              <a:solidFill>
                <a:schemeClr val="accent3">
                  <a:lumMod val="80000"/>
                </a:schemeClr>
              </a:solidFill>
              <a:round/>
            </a:ln>
            <a:effectLst/>
          </c:spPr>
          <c:marker>
            <c:symbol val="none"/>
          </c:marker>
          <c:val>
            <c:numRef>
              <c:f>Montecarlo!$EL$10:$EL$110</c:f>
              <c:numCache>
                <c:formatCode>_ * #.##000_ ;_ * \-#.##000_ ;_ * "-"??_ ;_ @_ </c:formatCode>
                <c:ptCount val="101"/>
                <c:pt idx="0" formatCode="_(* #,##0.00_);_(* \(#,##0.00\);_(* &quot;-&quot;??_);_(@_)">
                  <c:v>529790650.02999997</c:v>
                </c:pt>
                <c:pt idx="1">
                  <c:v>529298905.3606261</c:v>
                </c:pt>
                <c:pt idx="2">
                  <c:v>528544410.48085684</c:v>
                </c:pt>
                <c:pt idx="3">
                  <c:v>527909632.52340704</c:v>
                </c:pt>
                <c:pt idx="4">
                  <c:v>527792071.41795897</c:v>
                </c:pt>
                <c:pt idx="5">
                  <c:v>527628889.92819357</c:v>
                </c:pt>
                <c:pt idx="6">
                  <c:v>528790829.18513155</c:v>
                </c:pt>
                <c:pt idx="7">
                  <c:v>529053749.06794101</c:v>
                </c:pt>
                <c:pt idx="8">
                  <c:v>529436846.10890472</c:v>
                </c:pt>
                <c:pt idx="9">
                  <c:v>530452915.57824767</c:v>
                </c:pt>
                <c:pt idx="10">
                  <c:v>530749258.02853036</c:v>
                </c:pt>
                <c:pt idx="11">
                  <c:v>531349253.14103919</c:v>
                </c:pt>
                <c:pt idx="12">
                  <c:v>532073712.715298</c:v>
                </c:pt>
                <c:pt idx="13">
                  <c:v>532825279.38801849</c:v>
                </c:pt>
                <c:pt idx="14">
                  <c:v>532640501.49638975</c:v>
                </c:pt>
                <c:pt idx="15">
                  <c:v>533487989.46246129</c:v>
                </c:pt>
                <c:pt idx="16">
                  <c:v>532694613.03462744</c:v>
                </c:pt>
                <c:pt idx="17">
                  <c:v>534373562.32803982</c:v>
                </c:pt>
                <c:pt idx="18">
                  <c:v>533842598.55225581</c:v>
                </c:pt>
                <c:pt idx="19">
                  <c:v>533433192.45629352</c:v>
                </c:pt>
                <c:pt idx="20">
                  <c:v>534008312.01448715</c:v>
                </c:pt>
                <c:pt idx="21">
                  <c:v>533128778.06909549</c:v>
                </c:pt>
                <c:pt idx="22">
                  <c:v>533468925.40005553</c:v>
                </c:pt>
                <c:pt idx="23">
                  <c:v>533608053.55594832</c:v>
                </c:pt>
                <c:pt idx="24">
                  <c:v>533470758.0206055</c:v>
                </c:pt>
                <c:pt idx="25">
                  <c:v>533238260.74299109</c:v>
                </c:pt>
                <c:pt idx="26">
                  <c:v>533129319.50944138</c:v>
                </c:pt>
                <c:pt idx="27">
                  <c:v>532727944.33093554</c:v>
                </c:pt>
                <c:pt idx="28">
                  <c:v>533541517.16737938</c:v>
                </c:pt>
                <c:pt idx="29">
                  <c:v>532032120.0874598</c:v>
                </c:pt>
                <c:pt idx="30">
                  <c:v>532127992.15748513</c:v>
                </c:pt>
                <c:pt idx="31">
                  <c:v>531411196.24512976</c:v>
                </c:pt>
                <c:pt idx="32">
                  <c:v>530922135.40561509</c:v>
                </c:pt>
                <c:pt idx="33">
                  <c:v>530747236.05529028</c:v>
                </c:pt>
                <c:pt idx="34">
                  <c:v>531095004.31014031</c:v>
                </c:pt>
                <c:pt idx="35">
                  <c:v>530759914.81700319</c:v>
                </c:pt>
                <c:pt idx="36">
                  <c:v>531119304.67972815</c:v>
                </c:pt>
                <c:pt idx="37">
                  <c:v>530868183.40360218</c:v>
                </c:pt>
                <c:pt idx="38">
                  <c:v>531969333.79809582</c:v>
                </c:pt>
                <c:pt idx="39">
                  <c:v>532588906.86552787</c:v>
                </c:pt>
                <c:pt idx="40">
                  <c:v>533204433.32855982</c:v>
                </c:pt>
                <c:pt idx="41">
                  <c:v>533678562.00039268</c:v>
                </c:pt>
                <c:pt idx="42">
                  <c:v>534656504.00770295</c:v>
                </c:pt>
                <c:pt idx="43">
                  <c:v>533167729.08919257</c:v>
                </c:pt>
                <c:pt idx="44">
                  <c:v>534567326.73417306</c:v>
                </c:pt>
                <c:pt idx="45">
                  <c:v>534999271.24846679</c:v>
                </c:pt>
                <c:pt idx="46">
                  <c:v>535653960.72277057</c:v>
                </c:pt>
                <c:pt idx="47">
                  <c:v>535274822.44782877</c:v>
                </c:pt>
                <c:pt idx="48">
                  <c:v>534494524.87306297</c:v>
                </c:pt>
                <c:pt idx="49">
                  <c:v>534793885.93965155</c:v>
                </c:pt>
                <c:pt idx="50">
                  <c:v>534209295.26432741</c:v>
                </c:pt>
                <c:pt idx="51">
                  <c:v>534010872.93149734</c:v>
                </c:pt>
                <c:pt idx="52">
                  <c:v>534121969.04597932</c:v>
                </c:pt>
                <c:pt idx="53">
                  <c:v>535114970.66778392</c:v>
                </c:pt>
                <c:pt idx="54">
                  <c:v>535156816.25357401</c:v>
                </c:pt>
                <c:pt idx="55">
                  <c:v>535798398.20865715</c:v>
                </c:pt>
                <c:pt idx="56">
                  <c:v>535189754.81840467</c:v>
                </c:pt>
                <c:pt idx="57">
                  <c:v>534290807.79329306</c:v>
                </c:pt>
                <c:pt idx="58">
                  <c:v>534480880.76195836</c:v>
                </c:pt>
                <c:pt idx="59">
                  <c:v>535147735.48515946</c:v>
                </c:pt>
                <c:pt idx="60">
                  <c:v>534854840.08562118</c:v>
                </c:pt>
                <c:pt idx="61">
                  <c:v>534595900.21165806</c:v>
                </c:pt>
                <c:pt idx="62">
                  <c:v>535349758.91063297</c:v>
                </c:pt>
                <c:pt idx="63">
                  <c:v>535225629.41465092</c:v>
                </c:pt>
                <c:pt idx="64">
                  <c:v>535426578.048585</c:v>
                </c:pt>
                <c:pt idx="65">
                  <c:v>535813900.00623626</c:v>
                </c:pt>
                <c:pt idx="66">
                  <c:v>535011129.62875938</c:v>
                </c:pt>
                <c:pt idx="67">
                  <c:v>534927738.45327455</c:v>
                </c:pt>
                <c:pt idx="68">
                  <c:v>535808078.3026731</c:v>
                </c:pt>
                <c:pt idx="69">
                  <c:v>535854114.42899418</c:v>
                </c:pt>
                <c:pt idx="70">
                  <c:v>537013646.81438017</c:v>
                </c:pt>
                <c:pt idx="71">
                  <c:v>536290728.61769038</c:v>
                </c:pt>
                <c:pt idx="72">
                  <c:v>535295064.21463114</c:v>
                </c:pt>
                <c:pt idx="73">
                  <c:v>535669674.14796668</c:v>
                </c:pt>
                <c:pt idx="74">
                  <c:v>535400009.71081626</c:v>
                </c:pt>
                <c:pt idx="75">
                  <c:v>535128911.00690377</c:v>
                </c:pt>
                <c:pt idx="76">
                  <c:v>535082248.21321076</c:v>
                </c:pt>
                <c:pt idx="77">
                  <c:v>535093273.53996009</c:v>
                </c:pt>
                <c:pt idx="78">
                  <c:v>535691064.28453577</c:v>
                </c:pt>
                <c:pt idx="79">
                  <c:v>534376490.24212271</c:v>
                </c:pt>
                <c:pt idx="80">
                  <c:v>533541312.92218363</c:v>
                </c:pt>
                <c:pt idx="81">
                  <c:v>532424452.33966029</c:v>
                </c:pt>
                <c:pt idx="82">
                  <c:v>532987138.23385435</c:v>
                </c:pt>
                <c:pt idx="83">
                  <c:v>532473783.75788248</c:v>
                </c:pt>
                <c:pt idx="84">
                  <c:v>533015950.30502605</c:v>
                </c:pt>
                <c:pt idx="85">
                  <c:v>533622796.99741685</c:v>
                </c:pt>
                <c:pt idx="86">
                  <c:v>534993294.48227972</c:v>
                </c:pt>
                <c:pt idx="87">
                  <c:v>535437880.05875534</c:v>
                </c:pt>
                <c:pt idx="88">
                  <c:v>534654402.80782878</c:v>
                </c:pt>
                <c:pt idx="89">
                  <c:v>534478473.66742724</c:v>
                </c:pt>
                <c:pt idx="90">
                  <c:v>534251650.24624676</c:v>
                </c:pt>
                <c:pt idx="91">
                  <c:v>533928027.25293404</c:v>
                </c:pt>
                <c:pt idx="92">
                  <c:v>534279967.03450626</c:v>
                </c:pt>
                <c:pt idx="93">
                  <c:v>534581859.64380175</c:v>
                </c:pt>
                <c:pt idx="94">
                  <c:v>534695848.23603821</c:v>
                </c:pt>
                <c:pt idx="95">
                  <c:v>534642971.55446929</c:v>
                </c:pt>
                <c:pt idx="96">
                  <c:v>534674979.19057566</c:v>
                </c:pt>
                <c:pt idx="97">
                  <c:v>534880395.19181186</c:v>
                </c:pt>
                <c:pt idx="98">
                  <c:v>534627442.38142258</c:v>
                </c:pt>
                <c:pt idx="99">
                  <c:v>534534255.93231577</c:v>
                </c:pt>
                <c:pt idx="100">
                  <c:v>533070467.91275918</c:v>
                </c:pt>
              </c:numCache>
            </c:numRef>
          </c:val>
          <c:smooth val="0"/>
          <c:extLst>
            <c:ext xmlns:c16="http://schemas.microsoft.com/office/drawing/2014/chart" uri="{C3380CC4-5D6E-409C-BE32-E72D297353CC}">
              <c16:uniqueId val="{00000080-4F90-42A6-B9A2-43A647968390}"/>
            </c:ext>
          </c:extLst>
        </c:ser>
        <c:ser>
          <c:idx val="129"/>
          <c:order val="129"/>
          <c:spPr>
            <a:ln w="28575" cap="rnd">
              <a:solidFill>
                <a:schemeClr val="accent4">
                  <a:lumMod val="80000"/>
                </a:schemeClr>
              </a:solidFill>
              <a:round/>
            </a:ln>
            <a:effectLst/>
          </c:spPr>
          <c:marker>
            <c:symbol val="none"/>
          </c:marker>
          <c:val>
            <c:numRef>
              <c:f>Montecarlo!$EM$10:$EM$110</c:f>
              <c:numCache>
                <c:formatCode>_ * #.##000_ ;_ * \-#.##000_ ;_ * "-"??_ ;_ @_ </c:formatCode>
                <c:ptCount val="101"/>
                <c:pt idx="0" formatCode="_(* #,##0.00_);_(* \(#,##0.00\);_(* &quot;-&quot;??_);_(@_)">
                  <c:v>529790650.02999997</c:v>
                </c:pt>
                <c:pt idx="1">
                  <c:v>530138203.8810249</c:v>
                </c:pt>
                <c:pt idx="2">
                  <c:v>530705075.98000252</c:v>
                </c:pt>
                <c:pt idx="3">
                  <c:v>530296273.32585984</c:v>
                </c:pt>
                <c:pt idx="4">
                  <c:v>530537025.59654528</c:v>
                </c:pt>
                <c:pt idx="5">
                  <c:v>530791626.233383</c:v>
                </c:pt>
                <c:pt idx="6">
                  <c:v>532468431.9419452</c:v>
                </c:pt>
                <c:pt idx="7">
                  <c:v>532033273.98854721</c:v>
                </c:pt>
                <c:pt idx="8">
                  <c:v>532571274.1865533</c:v>
                </c:pt>
                <c:pt idx="9">
                  <c:v>534287878.31834549</c:v>
                </c:pt>
                <c:pt idx="10">
                  <c:v>534554270.2392934</c:v>
                </c:pt>
                <c:pt idx="11">
                  <c:v>534900321.74888629</c:v>
                </c:pt>
                <c:pt idx="12">
                  <c:v>535996109.79769355</c:v>
                </c:pt>
                <c:pt idx="13">
                  <c:v>536938567.99157882</c:v>
                </c:pt>
                <c:pt idx="14">
                  <c:v>536862420.26293588</c:v>
                </c:pt>
                <c:pt idx="15">
                  <c:v>536093421.28213155</c:v>
                </c:pt>
                <c:pt idx="16">
                  <c:v>536012717.88703084</c:v>
                </c:pt>
                <c:pt idx="17">
                  <c:v>534845892.13500541</c:v>
                </c:pt>
                <c:pt idx="18">
                  <c:v>534465637.65826017</c:v>
                </c:pt>
                <c:pt idx="19">
                  <c:v>536369904.56331241</c:v>
                </c:pt>
                <c:pt idx="20">
                  <c:v>535826772.36132979</c:v>
                </c:pt>
                <c:pt idx="21">
                  <c:v>535898270.03602123</c:v>
                </c:pt>
                <c:pt idx="22">
                  <c:v>535252060.57477307</c:v>
                </c:pt>
                <c:pt idx="23">
                  <c:v>535986749.0272935</c:v>
                </c:pt>
                <c:pt idx="24">
                  <c:v>535717335.46941733</c:v>
                </c:pt>
                <c:pt idx="25">
                  <c:v>535777684.13328117</c:v>
                </c:pt>
                <c:pt idx="26">
                  <c:v>535880283.59892982</c:v>
                </c:pt>
                <c:pt idx="27">
                  <c:v>534701509.92054063</c:v>
                </c:pt>
                <c:pt idx="28">
                  <c:v>534728991.81503075</c:v>
                </c:pt>
                <c:pt idx="29">
                  <c:v>533036511.18074495</c:v>
                </c:pt>
                <c:pt idx="30">
                  <c:v>532214667.63451898</c:v>
                </c:pt>
                <c:pt idx="31">
                  <c:v>530795031.2395792</c:v>
                </c:pt>
                <c:pt idx="32">
                  <c:v>531348799.02216339</c:v>
                </c:pt>
                <c:pt idx="33">
                  <c:v>530497267.01616639</c:v>
                </c:pt>
                <c:pt idx="34">
                  <c:v>529987197.66261089</c:v>
                </c:pt>
                <c:pt idx="35">
                  <c:v>530499853.12641543</c:v>
                </c:pt>
                <c:pt idx="36">
                  <c:v>531713759.36401063</c:v>
                </c:pt>
                <c:pt idx="37">
                  <c:v>530938657.22918034</c:v>
                </c:pt>
                <c:pt idx="38">
                  <c:v>530664248.03328764</c:v>
                </c:pt>
                <c:pt idx="39">
                  <c:v>530468320.48374087</c:v>
                </c:pt>
                <c:pt idx="40">
                  <c:v>531205104.75248957</c:v>
                </c:pt>
                <c:pt idx="41">
                  <c:v>531266657.86455536</c:v>
                </c:pt>
                <c:pt idx="42">
                  <c:v>531147730.19289339</c:v>
                </c:pt>
                <c:pt idx="43">
                  <c:v>531639278.76573628</c:v>
                </c:pt>
                <c:pt idx="44">
                  <c:v>533195087.66759425</c:v>
                </c:pt>
                <c:pt idx="45">
                  <c:v>532890765.64198619</c:v>
                </c:pt>
                <c:pt idx="46">
                  <c:v>532495715.54770809</c:v>
                </c:pt>
                <c:pt idx="47">
                  <c:v>533740091.26178652</c:v>
                </c:pt>
                <c:pt idx="48">
                  <c:v>534355861.37743127</c:v>
                </c:pt>
                <c:pt idx="49">
                  <c:v>533501271.02636653</c:v>
                </c:pt>
                <c:pt idx="50">
                  <c:v>534271316.59628952</c:v>
                </c:pt>
                <c:pt idx="51">
                  <c:v>535002994.35218978</c:v>
                </c:pt>
                <c:pt idx="52">
                  <c:v>534590471.62870544</c:v>
                </c:pt>
                <c:pt idx="53">
                  <c:v>534296960.82685822</c:v>
                </c:pt>
                <c:pt idx="54">
                  <c:v>533250649.31675351</c:v>
                </c:pt>
                <c:pt idx="55">
                  <c:v>532141622.57566226</c:v>
                </c:pt>
                <c:pt idx="56">
                  <c:v>532224381.25260907</c:v>
                </c:pt>
                <c:pt idx="57">
                  <c:v>531424009.63470149</c:v>
                </c:pt>
                <c:pt idx="58">
                  <c:v>531316072.23504633</c:v>
                </c:pt>
                <c:pt idx="59">
                  <c:v>531503556.74245024</c:v>
                </c:pt>
                <c:pt idx="60">
                  <c:v>532402910.42077732</c:v>
                </c:pt>
                <c:pt idx="61">
                  <c:v>531594814.92779225</c:v>
                </c:pt>
                <c:pt idx="62">
                  <c:v>530863793.3060658</c:v>
                </c:pt>
                <c:pt idx="63">
                  <c:v>529788434.81776547</c:v>
                </c:pt>
                <c:pt idx="64">
                  <c:v>528894764.8226245</c:v>
                </c:pt>
                <c:pt idx="65">
                  <c:v>529343581.13012934</c:v>
                </c:pt>
                <c:pt idx="66">
                  <c:v>529003698.30474579</c:v>
                </c:pt>
                <c:pt idx="67">
                  <c:v>529120233.4263472</c:v>
                </c:pt>
                <c:pt idx="68">
                  <c:v>529493294.6270138</c:v>
                </c:pt>
                <c:pt idx="69">
                  <c:v>528738777.06808406</c:v>
                </c:pt>
                <c:pt idx="70">
                  <c:v>528193117.47345203</c:v>
                </c:pt>
                <c:pt idx="71">
                  <c:v>527220865.98082089</c:v>
                </c:pt>
                <c:pt idx="72">
                  <c:v>528651566.21700466</c:v>
                </c:pt>
                <c:pt idx="73">
                  <c:v>529019769.61226648</c:v>
                </c:pt>
                <c:pt idx="74">
                  <c:v>528557438.56666332</c:v>
                </c:pt>
                <c:pt idx="75">
                  <c:v>528054618.43361813</c:v>
                </c:pt>
                <c:pt idx="76">
                  <c:v>528193791.47096992</c:v>
                </c:pt>
                <c:pt idx="77">
                  <c:v>528212221.85725933</c:v>
                </c:pt>
                <c:pt idx="78">
                  <c:v>528698007.9971745</c:v>
                </c:pt>
                <c:pt idx="79">
                  <c:v>528477899.07045251</c:v>
                </c:pt>
                <c:pt idx="80">
                  <c:v>528841397.5413481</c:v>
                </c:pt>
                <c:pt idx="81">
                  <c:v>528977440.74044651</c:v>
                </c:pt>
                <c:pt idx="82">
                  <c:v>528627496.12319535</c:v>
                </c:pt>
                <c:pt idx="83">
                  <c:v>529599808.49756026</c:v>
                </c:pt>
                <c:pt idx="84">
                  <c:v>529848520.08320415</c:v>
                </c:pt>
                <c:pt idx="85">
                  <c:v>529709656.55145544</c:v>
                </c:pt>
                <c:pt idx="86">
                  <c:v>529708535.19596541</c:v>
                </c:pt>
                <c:pt idx="87">
                  <c:v>529206275.80515361</c:v>
                </c:pt>
                <c:pt idx="88">
                  <c:v>528030185.72623187</c:v>
                </c:pt>
                <c:pt idx="89">
                  <c:v>528641358.85733902</c:v>
                </c:pt>
                <c:pt idx="90">
                  <c:v>528302565.24338877</c:v>
                </c:pt>
                <c:pt idx="91">
                  <c:v>528177543.89907914</c:v>
                </c:pt>
                <c:pt idx="92">
                  <c:v>527798510.09719157</c:v>
                </c:pt>
                <c:pt idx="93">
                  <c:v>527165017.8079766</c:v>
                </c:pt>
                <c:pt idx="94">
                  <c:v>527902898.24242646</c:v>
                </c:pt>
                <c:pt idx="95">
                  <c:v>527636183.45120668</c:v>
                </c:pt>
                <c:pt idx="96">
                  <c:v>526710484.79362243</c:v>
                </c:pt>
                <c:pt idx="97">
                  <c:v>526601473.39279693</c:v>
                </c:pt>
                <c:pt idx="98">
                  <c:v>526791384.61473709</c:v>
                </c:pt>
                <c:pt idx="99">
                  <c:v>526729235.85630292</c:v>
                </c:pt>
                <c:pt idx="100">
                  <c:v>527919520.80779654</c:v>
                </c:pt>
              </c:numCache>
            </c:numRef>
          </c:val>
          <c:smooth val="0"/>
          <c:extLst>
            <c:ext xmlns:c16="http://schemas.microsoft.com/office/drawing/2014/chart" uri="{C3380CC4-5D6E-409C-BE32-E72D297353CC}">
              <c16:uniqueId val="{00000081-4F90-42A6-B9A2-43A647968390}"/>
            </c:ext>
          </c:extLst>
        </c:ser>
        <c:ser>
          <c:idx val="130"/>
          <c:order val="130"/>
          <c:spPr>
            <a:ln w="28575" cap="rnd">
              <a:solidFill>
                <a:schemeClr val="accent5">
                  <a:lumMod val="80000"/>
                </a:schemeClr>
              </a:solidFill>
              <a:round/>
            </a:ln>
            <a:effectLst/>
          </c:spPr>
          <c:marker>
            <c:symbol val="none"/>
          </c:marker>
          <c:val>
            <c:numRef>
              <c:f>Montecarlo!$EN$10:$EN$110</c:f>
              <c:numCache>
                <c:formatCode>_ * #.##000_ ;_ * \-#.##000_ ;_ * "-"??_ ;_ @_ </c:formatCode>
                <c:ptCount val="101"/>
                <c:pt idx="0" formatCode="_(* #,##0.00_);_(* \(#,##0.00\);_(* &quot;-&quot;??_);_(@_)">
                  <c:v>529790650.02999997</c:v>
                </c:pt>
                <c:pt idx="1">
                  <c:v>529766133.2649014</c:v>
                </c:pt>
                <c:pt idx="2">
                  <c:v>529102165.60800552</c:v>
                </c:pt>
                <c:pt idx="3">
                  <c:v>528898790.97409344</c:v>
                </c:pt>
                <c:pt idx="4">
                  <c:v>528521722.91715956</c:v>
                </c:pt>
                <c:pt idx="5">
                  <c:v>528920914.6268121</c:v>
                </c:pt>
                <c:pt idx="6">
                  <c:v>528217028.76891571</c:v>
                </c:pt>
                <c:pt idx="7">
                  <c:v>529193706.37549746</c:v>
                </c:pt>
                <c:pt idx="8">
                  <c:v>529396858.71111423</c:v>
                </c:pt>
                <c:pt idx="9">
                  <c:v>528187347.72618294</c:v>
                </c:pt>
                <c:pt idx="10">
                  <c:v>527976235.71843511</c:v>
                </c:pt>
                <c:pt idx="11">
                  <c:v>527523086.53737378</c:v>
                </c:pt>
                <c:pt idx="12">
                  <c:v>527797334.90422577</c:v>
                </c:pt>
                <c:pt idx="13">
                  <c:v>527869596.28420591</c:v>
                </c:pt>
                <c:pt idx="14">
                  <c:v>528356664.97086346</c:v>
                </c:pt>
                <c:pt idx="15">
                  <c:v>529571996.98490483</c:v>
                </c:pt>
                <c:pt idx="16">
                  <c:v>529737419.83156776</c:v>
                </c:pt>
                <c:pt idx="17">
                  <c:v>530424078.15469551</c:v>
                </c:pt>
                <c:pt idx="18">
                  <c:v>530507820.23017603</c:v>
                </c:pt>
                <c:pt idx="19">
                  <c:v>530529311.84386826</c:v>
                </c:pt>
                <c:pt idx="20">
                  <c:v>530820750.82533526</c:v>
                </c:pt>
                <c:pt idx="21">
                  <c:v>532180198.62269008</c:v>
                </c:pt>
                <c:pt idx="22">
                  <c:v>533425112.77448922</c:v>
                </c:pt>
                <c:pt idx="23">
                  <c:v>534348282.41216111</c:v>
                </c:pt>
                <c:pt idx="24">
                  <c:v>534934567.97706735</c:v>
                </c:pt>
                <c:pt idx="25">
                  <c:v>534502575.01412177</c:v>
                </c:pt>
                <c:pt idx="26">
                  <c:v>534787821.80357569</c:v>
                </c:pt>
                <c:pt idx="27">
                  <c:v>535452282.74808902</c:v>
                </c:pt>
                <c:pt idx="28">
                  <c:v>536404245.39022171</c:v>
                </c:pt>
                <c:pt idx="29">
                  <c:v>536458915.47768515</c:v>
                </c:pt>
                <c:pt idx="30">
                  <c:v>535896149.46396285</c:v>
                </c:pt>
                <c:pt idx="31">
                  <c:v>535339111.64748925</c:v>
                </c:pt>
                <c:pt idx="32">
                  <c:v>534734027.87679875</c:v>
                </c:pt>
                <c:pt idx="33">
                  <c:v>534357832.99994916</c:v>
                </c:pt>
                <c:pt idx="34">
                  <c:v>534163713.31557649</c:v>
                </c:pt>
                <c:pt idx="35">
                  <c:v>534527824.41350907</c:v>
                </c:pt>
                <c:pt idx="36">
                  <c:v>533046118.58932924</c:v>
                </c:pt>
                <c:pt idx="37">
                  <c:v>532016369.54696208</c:v>
                </c:pt>
                <c:pt idx="38">
                  <c:v>531821884.64603537</c:v>
                </c:pt>
                <c:pt idx="39">
                  <c:v>532798017.31085044</c:v>
                </c:pt>
                <c:pt idx="40">
                  <c:v>532689525.04589307</c:v>
                </c:pt>
                <c:pt idx="41">
                  <c:v>533242016.47302175</c:v>
                </c:pt>
                <c:pt idx="42">
                  <c:v>534205875.48494226</c:v>
                </c:pt>
                <c:pt idx="43">
                  <c:v>533780122.19105214</c:v>
                </c:pt>
                <c:pt idx="44">
                  <c:v>534010823.97029322</c:v>
                </c:pt>
                <c:pt idx="45">
                  <c:v>534875683.54471946</c:v>
                </c:pt>
                <c:pt idx="46">
                  <c:v>534559084.67379689</c:v>
                </c:pt>
                <c:pt idx="47">
                  <c:v>533040331.94174486</c:v>
                </c:pt>
                <c:pt idx="48">
                  <c:v>531569879.75837511</c:v>
                </c:pt>
                <c:pt idx="49">
                  <c:v>531780961.5116725</c:v>
                </c:pt>
                <c:pt idx="50">
                  <c:v>532360847.38339603</c:v>
                </c:pt>
                <c:pt idx="51">
                  <c:v>532021520.67821515</c:v>
                </c:pt>
                <c:pt idx="52">
                  <c:v>531686066.36586058</c:v>
                </c:pt>
                <c:pt idx="53">
                  <c:v>531408558.24548537</c:v>
                </c:pt>
                <c:pt idx="54">
                  <c:v>531455533.51998442</c:v>
                </c:pt>
                <c:pt idx="55">
                  <c:v>530795711.21276265</c:v>
                </c:pt>
                <c:pt idx="56">
                  <c:v>530851203.45436382</c:v>
                </c:pt>
                <c:pt idx="57">
                  <c:v>530760812.49219501</c:v>
                </c:pt>
                <c:pt idx="58">
                  <c:v>531577990.45559424</c:v>
                </c:pt>
                <c:pt idx="59">
                  <c:v>531139780.88611919</c:v>
                </c:pt>
                <c:pt idx="60">
                  <c:v>530807626.80045527</c:v>
                </c:pt>
                <c:pt idx="61">
                  <c:v>532446734.42211288</c:v>
                </c:pt>
                <c:pt idx="62">
                  <c:v>532425953.29417831</c:v>
                </c:pt>
                <c:pt idx="63">
                  <c:v>532133039.20508319</c:v>
                </c:pt>
                <c:pt idx="64">
                  <c:v>531932516.73819613</c:v>
                </c:pt>
                <c:pt idx="65">
                  <c:v>531588134.70322287</c:v>
                </c:pt>
                <c:pt idx="66">
                  <c:v>531669085.11479247</c:v>
                </c:pt>
                <c:pt idx="67">
                  <c:v>530847508.41989142</c:v>
                </c:pt>
                <c:pt idx="68">
                  <c:v>530420202.2333914</c:v>
                </c:pt>
                <c:pt idx="69">
                  <c:v>530178912.29256046</c:v>
                </c:pt>
                <c:pt idx="70">
                  <c:v>530622139.3879835</c:v>
                </c:pt>
                <c:pt idx="71">
                  <c:v>530860670.22473222</c:v>
                </c:pt>
                <c:pt idx="72">
                  <c:v>530247411.87309349</c:v>
                </c:pt>
                <c:pt idx="73">
                  <c:v>529735547.59913689</c:v>
                </c:pt>
                <c:pt idx="74">
                  <c:v>529620622.48132801</c:v>
                </c:pt>
                <c:pt idx="75">
                  <c:v>529380397.20157564</c:v>
                </c:pt>
                <c:pt idx="76">
                  <c:v>528188179.47164387</c:v>
                </c:pt>
                <c:pt idx="77">
                  <c:v>527735844.9063291</c:v>
                </c:pt>
                <c:pt idx="78">
                  <c:v>527713972.60229892</c:v>
                </c:pt>
                <c:pt idx="79">
                  <c:v>528360098.99917942</c:v>
                </c:pt>
                <c:pt idx="80">
                  <c:v>528226692.96231025</c:v>
                </c:pt>
                <c:pt idx="81">
                  <c:v>527708285.69285762</c:v>
                </c:pt>
                <c:pt idx="82">
                  <c:v>527907640.10488343</c:v>
                </c:pt>
                <c:pt idx="83">
                  <c:v>527182275.11478567</c:v>
                </c:pt>
                <c:pt idx="84">
                  <c:v>526051077.35092568</c:v>
                </c:pt>
                <c:pt idx="85">
                  <c:v>525658072.64301205</c:v>
                </c:pt>
                <c:pt idx="86">
                  <c:v>525610267.22577322</c:v>
                </c:pt>
                <c:pt idx="87">
                  <c:v>525582213.64072073</c:v>
                </c:pt>
                <c:pt idx="88">
                  <c:v>525788407.81034636</c:v>
                </c:pt>
                <c:pt idx="89">
                  <c:v>523961632.95907849</c:v>
                </c:pt>
                <c:pt idx="90">
                  <c:v>523532106.84186012</c:v>
                </c:pt>
                <c:pt idx="91">
                  <c:v>523430201.69254261</c:v>
                </c:pt>
                <c:pt idx="92">
                  <c:v>523134463.09519315</c:v>
                </c:pt>
                <c:pt idx="93">
                  <c:v>522252035.60133481</c:v>
                </c:pt>
                <c:pt idx="94">
                  <c:v>522868971.94011849</c:v>
                </c:pt>
                <c:pt idx="95">
                  <c:v>521520055.39142972</c:v>
                </c:pt>
                <c:pt idx="96">
                  <c:v>521016133.95534736</c:v>
                </c:pt>
                <c:pt idx="97">
                  <c:v>520929739.92739069</c:v>
                </c:pt>
                <c:pt idx="98">
                  <c:v>520767583.14782566</c:v>
                </c:pt>
                <c:pt idx="99">
                  <c:v>521816485.9762466</c:v>
                </c:pt>
                <c:pt idx="100">
                  <c:v>522378741.93709475</c:v>
                </c:pt>
              </c:numCache>
            </c:numRef>
          </c:val>
          <c:smooth val="0"/>
          <c:extLst>
            <c:ext xmlns:c16="http://schemas.microsoft.com/office/drawing/2014/chart" uri="{C3380CC4-5D6E-409C-BE32-E72D297353CC}">
              <c16:uniqueId val="{00000082-4F90-42A6-B9A2-43A647968390}"/>
            </c:ext>
          </c:extLst>
        </c:ser>
        <c:ser>
          <c:idx val="131"/>
          <c:order val="131"/>
          <c:spPr>
            <a:ln w="28575" cap="rnd">
              <a:solidFill>
                <a:schemeClr val="accent6">
                  <a:lumMod val="80000"/>
                </a:schemeClr>
              </a:solidFill>
              <a:round/>
            </a:ln>
            <a:effectLst/>
          </c:spPr>
          <c:marker>
            <c:symbol val="none"/>
          </c:marker>
          <c:val>
            <c:numRef>
              <c:f>Montecarlo!$EO$10:$EO$110</c:f>
              <c:numCache>
                <c:formatCode>_ * #.##000_ ;_ * \-#.##000_ ;_ * "-"??_ ;_ @_ </c:formatCode>
                <c:ptCount val="101"/>
                <c:pt idx="0" formatCode="_(* #,##0.00_);_(* \(#,##0.00\);_(* &quot;-&quot;??_);_(@_)">
                  <c:v>529790650.02999997</c:v>
                </c:pt>
                <c:pt idx="1">
                  <c:v>529705485.40763932</c:v>
                </c:pt>
                <c:pt idx="2">
                  <c:v>528471043.33418095</c:v>
                </c:pt>
                <c:pt idx="3">
                  <c:v>527990133.69500852</c:v>
                </c:pt>
                <c:pt idx="4">
                  <c:v>528268939.83429343</c:v>
                </c:pt>
                <c:pt idx="5">
                  <c:v>527320342.63581598</c:v>
                </c:pt>
                <c:pt idx="6">
                  <c:v>526998704.30328357</c:v>
                </c:pt>
                <c:pt idx="7">
                  <c:v>526663140.17733723</c:v>
                </c:pt>
                <c:pt idx="8">
                  <c:v>525751066.4178822</c:v>
                </c:pt>
                <c:pt idx="9">
                  <c:v>526028538.03272772</c:v>
                </c:pt>
                <c:pt idx="10">
                  <c:v>525477825.22648549</c:v>
                </c:pt>
                <c:pt idx="11">
                  <c:v>526069561.73115736</c:v>
                </c:pt>
                <c:pt idx="12">
                  <c:v>525823949.61158007</c:v>
                </c:pt>
                <c:pt idx="13">
                  <c:v>524359672.53564495</c:v>
                </c:pt>
                <c:pt idx="14">
                  <c:v>525070136.28740382</c:v>
                </c:pt>
                <c:pt idx="15">
                  <c:v>524523035.77392131</c:v>
                </c:pt>
                <c:pt idx="16">
                  <c:v>524574642.1182552</c:v>
                </c:pt>
                <c:pt idx="17">
                  <c:v>524826844.54513878</c:v>
                </c:pt>
                <c:pt idx="18">
                  <c:v>525101769.7779569</c:v>
                </c:pt>
                <c:pt idx="19">
                  <c:v>524782651.62130064</c:v>
                </c:pt>
                <c:pt idx="20">
                  <c:v>525411710.14647537</c:v>
                </c:pt>
                <c:pt idx="21">
                  <c:v>525429030.58904374</c:v>
                </c:pt>
                <c:pt idx="22">
                  <c:v>525980323.7769866</c:v>
                </c:pt>
                <c:pt idx="23">
                  <c:v>525268155.81148076</c:v>
                </c:pt>
                <c:pt idx="24">
                  <c:v>524852377.85981244</c:v>
                </c:pt>
                <c:pt idx="25">
                  <c:v>524622464.15519923</c:v>
                </c:pt>
                <c:pt idx="26">
                  <c:v>524127073.78378701</c:v>
                </c:pt>
                <c:pt idx="27">
                  <c:v>523824959.86461633</c:v>
                </c:pt>
                <c:pt idx="28">
                  <c:v>522983903.38593501</c:v>
                </c:pt>
                <c:pt idx="29">
                  <c:v>523511283.44772536</c:v>
                </c:pt>
                <c:pt idx="30">
                  <c:v>522305841.88306069</c:v>
                </c:pt>
                <c:pt idx="31">
                  <c:v>521498882.47829574</c:v>
                </c:pt>
                <c:pt idx="32">
                  <c:v>521555127.14636374</c:v>
                </c:pt>
                <c:pt idx="33">
                  <c:v>519872055.30456865</c:v>
                </c:pt>
                <c:pt idx="34">
                  <c:v>519753822.76042086</c:v>
                </c:pt>
                <c:pt idx="35">
                  <c:v>519283800.0816381</c:v>
                </c:pt>
                <c:pt idx="36">
                  <c:v>519901791.33841532</c:v>
                </c:pt>
                <c:pt idx="37">
                  <c:v>520912394.52985913</c:v>
                </c:pt>
                <c:pt idx="38">
                  <c:v>521588608.85022539</c:v>
                </c:pt>
                <c:pt idx="39">
                  <c:v>520594595.06448346</c:v>
                </c:pt>
                <c:pt idx="40">
                  <c:v>520440370.34034199</c:v>
                </c:pt>
                <c:pt idx="41">
                  <c:v>518836990.61638737</c:v>
                </c:pt>
                <c:pt idx="42">
                  <c:v>519250750.07881069</c:v>
                </c:pt>
                <c:pt idx="43">
                  <c:v>519841837.8856765</c:v>
                </c:pt>
                <c:pt idx="44">
                  <c:v>518477269.41545755</c:v>
                </c:pt>
                <c:pt idx="45">
                  <c:v>519642922.01283002</c:v>
                </c:pt>
                <c:pt idx="46">
                  <c:v>519864024.06524223</c:v>
                </c:pt>
                <c:pt idx="47">
                  <c:v>519755123.91052747</c:v>
                </c:pt>
                <c:pt idx="48">
                  <c:v>520460923.44489741</c:v>
                </c:pt>
                <c:pt idx="49">
                  <c:v>520784470.95461315</c:v>
                </c:pt>
                <c:pt idx="50">
                  <c:v>519985241.93223989</c:v>
                </c:pt>
                <c:pt idx="51">
                  <c:v>519937760.52524674</c:v>
                </c:pt>
                <c:pt idx="52">
                  <c:v>520529725.35778916</c:v>
                </c:pt>
                <c:pt idx="53">
                  <c:v>521317733.62129819</c:v>
                </c:pt>
                <c:pt idx="54">
                  <c:v>520984029.69973314</c:v>
                </c:pt>
                <c:pt idx="55">
                  <c:v>521328029.95469815</c:v>
                </c:pt>
                <c:pt idx="56">
                  <c:v>522114375.10429925</c:v>
                </c:pt>
                <c:pt idx="57">
                  <c:v>521804666.16405827</c:v>
                </c:pt>
                <c:pt idx="58">
                  <c:v>522253058.31125677</c:v>
                </c:pt>
                <c:pt idx="59">
                  <c:v>519909875.65580761</c:v>
                </c:pt>
                <c:pt idx="60">
                  <c:v>520796372.01116675</c:v>
                </c:pt>
                <c:pt idx="61">
                  <c:v>519719106.31345546</c:v>
                </c:pt>
                <c:pt idx="62">
                  <c:v>520253194.36463654</c:v>
                </c:pt>
                <c:pt idx="63">
                  <c:v>520892386.32721198</c:v>
                </c:pt>
                <c:pt idx="64">
                  <c:v>520550155.03272611</c:v>
                </c:pt>
                <c:pt idx="65">
                  <c:v>520327398.11681855</c:v>
                </c:pt>
                <c:pt idx="66">
                  <c:v>520216751.87264353</c:v>
                </c:pt>
                <c:pt idx="67">
                  <c:v>519312095.96411484</c:v>
                </c:pt>
                <c:pt idx="68">
                  <c:v>519479726.48124623</c:v>
                </c:pt>
                <c:pt idx="69">
                  <c:v>519996586.80383295</c:v>
                </c:pt>
                <c:pt idx="70">
                  <c:v>519773090.22750407</c:v>
                </c:pt>
                <c:pt idx="71">
                  <c:v>521085246.89784998</c:v>
                </c:pt>
                <c:pt idx="72">
                  <c:v>520219438.57643706</c:v>
                </c:pt>
                <c:pt idx="73">
                  <c:v>519642615.99719113</c:v>
                </c:pt>
                <c:pt idx="74">
                  <c:v>520289914.62949961</c:v>
                </c:pt>
                <c:pt idx="75">
                  <c:v>520833435.19971758</c:v>
                </c:pt>
                <c:pt idx="76">
                  <c:v>519949562.37115002</c:v>
                </c:pt>
                <c:pt idx="77">
                  <c:v>519176297.97327149</c:v>
                </c:pt>
                <c:pt idx="78">
                  <c:v>518728113.89612776</c:v>
                </c:pt>
                <c:pt idx="79">
                  <c:v>518293495.94314122</c:v>
                </c:pt>
                <c:pt idx="80">
                  <c:v>518457680.86763257</c:v>
                </c:pt>
                <c:pt idx="81">
                  <c:v>517834567.2492106</c:v>
                </c:pt>
                <c:pt idx="82">
                  <c:v>518445638.4724986</c:v>
                </c:pt>
                <c:pt idx="83">
                  <c:v>518536655.362939</c:v>
                </c:pt>
                <c:pt idx="84">
                  <c:v>518299414.07044131</c:v>
                </c:pt>
                <c:pt idx="85">
                  <c:v>517959780.98538089</c:v>
                </c:pt>
                <c:pt idx="86">
                  <c:v>517719298.6279183</c:v>
                </c:pt>
                <c:pt idx="87">
                  <c:v>518041582.6020149</c:v>
                </c:pt>
                <c:pt idx="88">
                  <c:v>518255821.02248526</c:v>
                </c:pt>
                <c:pt idx="89">
                  <c:v>517697426.54217845</c:v>
                </c:pt>
                <c:pt idx="90">
                  <c:v>517605007.62639892</c:v>
                </c:pt>
                <c:pt idx="91">
                  <c:v>517879313.19786459</c:v>
                </c:pt>
                <c:pt idx="92">
                  <c:v>518250799.64426857</c:v>
                </c:pt>
                <c:pt idx="93">
                  <c:v>518505332.25765902</c:v>
                </c:pt>
                <c:pt idx="94">
                  <c:v>517273713.06235129</c:v>
                </c:pt>
                <c:pt idx="95">
                  <c:v>516901574.40259528</c:v>
                </c:pt>
                <c:pt idx="96">
                  <c:v>517708956.08072484</c:v>
                </c:pt>
                <c:pt idx="97">
                  <c:v>518551065.86287397</c:v>
                </c:pt>
                <c:pt idx="98">
                  <c:v>518170082.77860522</c:v>
                </c:pt>
                <c:pt idx="99">
                  <c:v>518557859.13405406</c:v>
                </c:pt>
                <c:pt idx="100">
                  <c:v>518598188.1990605</c:v>
                </c:pt>
              </c:numCache>
            </c:numRef>
          </c:val>
          <c:smooth val="0"/>
          <c:extLst>
            <c:ext xmlns:c16="http://schemas.microsoft.com/office/drawing/2014/chart" uri="{C3380CC4-5D6E-409C-BE32-E72D297353CC}">
              <c16:uniqueId val="{00000083-4F90-42A6-B9A2-43A647968390}"/>
            </c:ext>
          </c:extLst>
        </c:ser>
        <c:ser>
          <c:idx val="132"/>
          <c:order val="132"/>
          <c:spPr>
            <a:ln w="28575" cap="rnd">
              <a:solidFill>
                <a:schemeClr val="accent1">
                  <a:lumMod val="60000"/>
                  <a:lumOff val="40000"/>
                </a:schemeClr>
              </a:solidFill>
              <a:round/>
            </a:ln>
            <a:effectLst/>
          </c:spPr>
          <c:marker>
            <c:symbol val="none"/>
          </c:marker>
          <c:val>
            <c:numRef>
              <c:f>Montecarlo!$EP$10:$EP$110</c:f>
              <c:numCache>
                <c:formatCode>_ * #.##000_ ;_ * \-#.##000_ ;_ * "-"??_ ;_ @_ </c:formatCode>
                <c:ptCount val="101"/>
                <c:pt idx="0" formatCode="_(* #,##0.00_);_(* \(#,##0.00\);_(* &quot;-&quot;??_);_(@_)">
                  <c:v>529790650.02999997</c:v>
                </c:pt>
                <c:pt idx="1">
                  <c:v>530511958.78411156</c:v>
                </c:pt>
                <c:pt idx="2">
                  <c:v>530335072.46348226</c:v>
                </c:pt>
                <c:pt idx="3">
                  <c:v>530201362.047755</c:v>
                </c:pt>
                <c:pt idx="4">
                  <c:v>530080390.12766147</c:v>
                </c:pt>
                <c:pt idx="5">
                  <c:v>529778555.48219329</c:v>
                </c:pt>
                <c:pt idx="6">
                  <c:v>529123537.52987319</c:v>
                </c:pt>
                <c:pt idx="7">
                  <c:v>529721489.26303768</c:v>
                </c:pt>
                <c:pt idx="8">
                  <c:v>529258443.04673564</c:v>
                </c:pt>
                <c:pt idx="9">
                  <c:v>529191503.67950475</c:v>
                </c:pt>
                <c:pt idx="10">
                  <c:v>528852380.42920393</c:v>
                </c:pt>
                <c:pt idx="11">
                  <c:v>529303339.57152098</c:v>
                </c:pt>
                <c:pt idx="12">
                  <c:v>528939359.7719003</c:v>
                </c:pt>
                <c:pt idx="13">
                  <c:v>528144337.37829787</c:v>
                </c:pt>
                <c:pt idx="14">
                  <c:v>528115113.49432009</c:v>
                </c:pt>
                <c:pt idx="15">
                  <c:v>527965792.28932798</c:v>
                </c:pt>
                <c:pt idx="16">
                  <c:v>527960153.41840822</c:v>
                </c:pt>
                <c:pt idx="17">
                  <c:v>528332154.12710416</c:v>
                </c:pt>
                <c:pt idx="18">
                  <c:v>528721108.06827092</c:v>
                </c:pt>
                <c:pt idx="19">
                  <c:v>529042895.12489349</c:v>
                </c:pt>
                <c:pt idx="20">
                  <c:v>528611265.34100038</c:v>
                </c:pt>
                <c:pt idx="21">
                  <c:v>528641491.57987726</c:v>
                </c:pt>
                <c:pt idx="22">
                  <c:v>529114678.29796994</c:v>
                </c:pt>
                <c:pt idx="23">
                  <c:v>527937798.88221294</c:v>
                </c:pt>
                <c:pt idx="24">
                  <c:v>529214621.3367182</c:v>
                </c:pt>
                <c:pt idx="25">
                  <c:v>528938729.97804636</c:v>
                </c:pt>
                <c:pt idx="26">
                  <c:v>528856614.89265972</c:v>
                </c:pt>
                <c:pt idx="27">
                  <c:v>528714344.47565413</c:v>
                </c:pt>
                <c:pt idx="28">
                  <c:v>528696075.84673351</c:v>
                </c:pt>
                <c:pt idx="29">
                  <c:v>529305182.16060275</c:v>
                </c:pt>
                <c:pt idx="30">
                  <c:v>529457467.73603547</c:v>
                </c:pt>
                <c:pt idx="31">
                  <c:v>529343285.77890617</c:v>
                </c:pt>
                <c:pt idx="32">
                  <c:v>529595451.02062368</c:v>
                </c:pt>
                <c:pt idx="33">
                  <c:v>529601188.98112428</c:v>
                </c:pt>
                <c:pt idx="34">
                  <c:v>530754875.26076567</c:v>
                </c:pt>
                <c:pt idx="35">
                  <c:v>530928899.42146158</c:v>
                </c:pt>
                <c:pt idx="36">
                  <c:v>531429366.23283118</c:v>
                </c:pt>
                <c:pt idx="37">
                  <c:v>531462695.41359478</c:v>
                </c:pt>
                <c:pt idx="38">
                  <c:v>531191046.51941305</c:v>
                </c:pt>
                <c:pt idx="39">
                  <c:v>530321451.48133832</c:v>
                </c:pt>
                <c:pt idx="40">
                  <c:v>530820014.61407369</c:v>
                </c:pt>
                <c:pt idx="41">
                  <c:v>530889421.38614786</c:v>
                </c:pt>
                <c:pt idx="42">
                  <c:v>531548531.78960878</c:v>
                </c:pt>
                <c:pt idx="43">
                  <c:v>531514234.95838058</c:v>
                </c:pt>
                <c:pt idx="44">
                  <c:v>530128757.29923934</c:v>
                </c:pt>
                <c:pt idx="45">
                  <c:v>530436758.53091753</c:v>
                </c:pt>
                <c:pt idx="46">
                  <c:v>528690894.08128726</c:v>
                </c:pt>
                <c:pt idx="47">
                  <c:v>528694135.37929463</c:v>
                </c:pt>
                <c:pt idx="48">
                  <c:v>528559540.46228355</c:v>
                </c:pt>
                <c:pt idx="49">
                  <c:v>528958497.54265183</c:v>
                </c:pt>
                <c:pt idx="50">
                  <c:v>528820416.67756087</c:v>
                </c:pt>
                <c:pt idx="51">
                  <c:v>529058091.23621929</c:v>
                </c:pt>
                <c:pt idx="52">
                  <c:v>528553590.59778857</c:v>
                </c:pt>
                <c:pt idx="53">
                  <c:v>529493437.98916566</c:v>
                </c:pt>
                <c:pt idx="54">
                  <c:v>529211118.44585645</c:v>
                </c:pt>
                <c:pt idx="55">
                  <c:v>528392220.35051519</c:v>
                </c:pt>
                <c:pt idx="56">
                  <c:v>528603595.25626713</c:v>
                </c:pt>
                <c:pt idx="57">
                  <c:v>528813966.76430285</c:v>
                </c:pt>
                <c:pt idx="58">
                  <c:v>528709323.10621655</c:v>
                </c:pt>
                <c:pt idx="59">
                  <c:v>529177455.72318798</c:v>
                </c:pt>
                <c:pt idx="60">
                  <c:v>528796456.7530722</c:v>
                </c:pt>
                <c:pt idx="61">
                  <c:v>529785884.40795052</c:v>
                </c:pt>
                <c:pt idx="62">
                  <c:v>529929687.24597317</c:v>
                </c:pt>
                <c:pt idx="63">
                  <c:v>530062878.56166887</c:v>
                </c:pt>
                <c:pt idx="64">
                  <c:v>530995130.41952819</c:v>
                </c:pt>
                <c:pt idx="65">
                  <c:v>531393879.1869154</c:v>
                </c:pt>
                <c:pt idx="66">
                  <c:v>531236196.21372432</c:v>
                </c:pt>
                <c:pt idx="67">
                  <c:v>531342156.92266285</c:v>
                </c:pt>
                <c:pt idx="68">
                  <c:v>530926006.67097396</c:v>
                </c:pt>
                <c:pt idx="69">
                  <c:v>530764868.71195781</c:v>
                </c:pt>
                <c:pt idx="70">
                  <c:v>529987556.13147944</c:v>
                </c:pt>
                <c:pt idx="71">
                  <c:v>528839335.31011295</c:v>
                </c:pt>
                <c:pt idx="72">
                  <c:v>529346505.53997332</c:v>
                </c:pt>
                <c:pt idx="73">
                  <c:v>528958389.09406137</c:v>
                </c:pt>
                <c:pt idx="74">
                  <c:v>529062857.65912873</c:v>
                </c:pt>
                <c:pt idx="75">
                  <c:v>529491696.72936106</c:v>
                </c:pt>
                <c:pt idx="76">
                  <c:v>528491215.56729949</c:v>
                </c:pt>
                <c:pt idx="77">
                  <c:v>527570983.69425988</c:v>
                </c:pt>
                <c:pt idx="78">
                  <c:v>527538764.31131208</c:v>
                </c:pt>
                <c:pt idx="79">
                  <c:v>528853166.91401702</c:v>
                </c:pt>
                <c:pt idx="80">
                  <c:v>529159935.26000535</c:v>
                </c:pt>
                <c:pt idx="81">
                  <c:v>528574449.75003815</c:v>
                </c:pt>
                <c:pt idx="82">
                  <c:v>528951642.00694549</c:v>
                </c:pt>
                <c:pt idx="83">
                  <c:v>528788482.64946836</c:v>
                </c:pt>
                <c:pt idx="84">
                  <c:v>530455785.20334321</c:v>
                </c:pt>
                <c:pt idx="85">
                  <c:v>530448226.51353204</c:v>
                </c:pt>
                <c:pt idx="86">
                  <c:v>530225065.03113741</c:v>
                </c:pt>
                <c:pt idx="87">
                  <c:v>530058712.5382266</c:v>
                </c:pt>
                <c:pt idx="88">
                  <c:v>530704719.18281657</c:v>
                </c:pt>
                <c:pt idx="89">
                  <c:v>531539536.38672817</c:v>
                </c:pt>
                <c:pt idx="90">
                  <c:v>531475853.76749736</c:v>
                </c:pt>
                <c:pt idx="91">
                  <c:v>531564165.07057571</c:v>
                </c:pt>
                <c:pt idx="92">
                  <c:v>532020971.41842514</c:v>
                </c:pt>
                <c:pt idx="93">
                  <c:v>531805541.88899136</c:v>
                </c:pt>
                <c:pt idx="94">
                  <c:v>530899279.65234464</c:v>
                </c:pt>
                <c:pt idx="95">
                  <c:v>530576207.78583038</c:v>
                </c:pt>
                <c:pt idx="96">
                  <c:v>530999769.19687617</c:v>
                </c:pt>
                <c:pt idx="97">
                  <c:v>530838205.30129147</c:v>
                </c:pt>
                <c:pt idx="98">
                  <c:v>531205112.56775945</c:v>
                </c:pt>
                <c:pt idx="99">
                  <c:v>530702433.89237285</c:v>
                </c:pt>
                <c:pt idx="100">
                  <c:v>530459503.32825929</c:v>
                </c:pt>
              </c:numCache>
            </c:numRef>
          </c:val>
          <c:smooth val="0"/>
          <c:extLst>
            <c:ext xmlns:c16="http://schemas.microsoft.com/office/drawing/2014/chart" uri="{C3380CC4-5D6E-409C-BE32-E72D297353CC}">
              <c16:uniqueId val="{00000084-4F90-42A6-B9A2-43A647968390}"/>
            </c:ext>
          </c:extLst>
        </c:ser>
        <c:ser>
          <c:idx val="133"/>
          <c:order val="133"/>
          <c:spPr>
            <a:ln w="28575" cap="rnd">
              <a:solidFill>
                <a:schemeClr val="accent2">
                  <a:lumMod val="60000"/>
                  <a:lumOff val="40000"/>
                </a:schemeClr>
              </a:solidFill>
              <a:round/>
            </a:ln>
            <a:effectLst/>
          </c:spPr>
          <c:marker>
            <c:symbol val="none"/>
          </c:marker>
          <c:val>
            <c:numRef>
              <c:f>Montecarlo!$EQ$10:$EQ$110</c:f>
              <c:numCache>
                <c:formatCode>_ * #.##000_ ;_ * \-#.##000_ ;_ * "-"??_ ;_ @_ </c:formatCode>
                <c:ptCount val="101"/>
                <c:pt idx="0" formatCode="_(* #,##0.00_);_(* \(#,##0.00\);_(* &quot;-&quot;??_);_(@_)">
                  <c:v>529790650.02999997</c:v>
                </c:pt>
                <c:pt idx="1">
                  <c:v>529668488.56491929</c:v>
                </c:pt>
                <c:pt idx="2">
                  <c:v>530243982.1121158</c:v>
                </c:pt>
                <c:pt idx="3">
                  <c:v>530167394.87162304</c:v>
                </c:pt>
                <c:pt idx="4">
                  <c:v>531442278.62448263</c:v>
                </c:pt>
                <c:pt idx="5">
                  <c:v>530819356.37851787</c:v>
                </c:pt>
                <c:pt idx="6">
                  <c:v>531398523.63343847</c:v>
                </c:pt>
                <c:pt idx="7">
                  <c:v>530938602.26567018</c:v>
                </c:pt>
                <c:pt idx="8">
                  <c:v>531333927.08844936</c:v>
                </c:pt>
                <c:pt idx="9">
                  <c:v>531462432.74907589</c:v>
                </c:pt>
                <c:pt idx="10">
                  <c:v>531691952.34002751</c:v>
                </c:pt>
                <c:pt idx="11">
                  <c:v>531808013.34388673</c:v>
                </c:pt>
                <c:pt idx="12">
                  <c:v>532245311.02373242</c:v>
                </c:pt>
                <c:pt idx="13">
                  <c:v>530094440.76719713</c:v>
                </c:pt>
                <c:pt idx="14">
                  <c:v>528821661.27433658</c:v>
                </c:pt>
                <c:pt idx="15">
                  <c:v>528959080.47315776</c:v>
                </c:pt>
                <c:pt idx="16">
                  <c:v>528980579.20549077</c:v>
                </c:pt>
                <c:pt idx="17">
                  <c:v>529905731.43320727</c:v>
                </c:pt>
                <c:pt idx="18">
                  <c:v>530552108.28211063</c:v>
                </c:pt>
                <c:pt idx="19">
                  <c:v>530159064.31636095</c:v>
                </c:pt>
                <c:pt idx="20">
                  <c:v>530912370.37470108</c:v>
                </c:pt>
                <c:pt idx="21">
                  <c:v>531433073.20133436</c:v>
                </c:pt>
                <c:pt idx="22">
                  <c:v>531561389.64433867</c:v>
                </c:pt>
                <c:pt idx="23">
                  <c:v>531968948.03949511</c:v>
                </c:pt>
                <c:pt idx="24">
                  <c:v>532189601.25370669</c:v>
                </c:pt>
                <c:pt idx="25">
                  <c:v>531706692.75320882</c:v>
                </c:pt>
                <c:pt idx="26">
                  <c:v>531933513.41225344</c:v>
                </c:pt>
                <c:pt idx="27">
                  <c:v>531596828.11492556</c:v>
                </c:pt>
                <c:pt idx="28">
                  <c:v>531632191.77201325</c:v>
                </c:pt>
                <c:pt idx="29">
                  <c:v>532187958.13705283</c:v>
                </c:pt>
                <c:pt idx="30">
                  <c:v>532163626.16654027</c:v>
                </c:pt>
                <c:pt idx="31">
                  <c:v>532529248.99053651</c:v>
                </c:pt>
                <c:pt idx="32">
                  <c:v>532103454.03353047</c:v>
                </c:pt>
                <c:pt idx="33">
                  <c:v>532363305.74078959</c:v>
                </c:pt>
                <c:pt idx="34">
                  <c:v>532784083.31706774</c:v>
                </c:pt>
                <c:pt idx="35">
                  <c:v>531718375.14480835</c:v>
                </c:pt>
                <c:pt idx="36">
                  <c:v>530973274.37519282</c:v>
                </c:pt>
                <c:pt idx="37">
                  <c:v>530998640.30535215</c:v>
                </c:pt>
                <c:pt idx="38">
                  <c:v>529719135.9570691</c:v>
                </c:pt>
                <c:pt idx="39">
                  <c:v>529570832.3648808</c:v>
                </c:pt>
                <c:pt idx="40">
                  <c:v>529575959.49445409</c:v>
                </c:pt>
                <c:pt idx="41">
                  <c:v>529611549.24948817</c:v>
                </c:pt>
                <c:pt idx="42">
                  <c:v>529516290.74287903</c:v>
                </c:pt>
                <c:pt idx="43">
                  <c:v>530523980.2515794</c:v>
                </c:pt>
                <c:pt idx="44">
                  <c:v>530273782.38884604</c:v>
                </c:pt>
                <c:pt idx="45">
                  <c:v>530330754.98885399</c:v>
                </c:pt>
                <c:pt idx="46">
                  <c:v>529636561.60281849</c:v>
                </c:pt>
                <c:pt idx="47">
                  <c:v>529740171.81044537</c:v>
                </c:pt>
                <c:pt idx="48">
                  <c:v>529614644.09904563</c:v>
                </c:pt>
                <c:pt idx="49">
                  <c:v>529024098.14559478</c:v>
                </c:pt>
                <c:pt idx="50">
                  <c:v>530114220.84689379</c:v>
                </c:pt>
                <c:pt idx="51">
                  <c:v>532099863.51704109</c:v>
                </c:pt>
                <c:pt idx="52">
                  <c:v>532012674.4312852</c:v>
                </c:pt>
                <c:pt idx="53">
                  <c:v>532352196.12320709</c:v>
                </c:pt>
                <c:pt idx="54">
                  <c:v>532230698.1092</c:v>
                </c:pt>
                <c:pt idx="55">
                  <c:v>534026361.4018389</c:v>
                </c:pt>
                <c:pt idx="56">
                  <c:v>534171764.09807342</c:v>
                </c:pt>
                <c:pt idx="57">
                  <c:v>534073127.89907211</c:v>
                </c:pt>
                <c:pt idx="58">
                  <c:v>534142126.98205858</c:v>
                </c:pt>
                <c:pt idx="59">
                  <c:v>534685422.30682534</c:v>
                </c:pt>
                <c:pt idx="60">
                  <c:v>533637823.73764408</c:v>
                </c:pt>
                <c:pt idx="61">
                  <c:v>533059045.06365722</c:v>
                </c:pt>
                <c:pt idx="62">
                  <c:v>533019869.94593322</c:v>
                </c:pt>
                <c:pt idx="63">
                  <c:v>533409939.60730648</c:v>
                </c:pt>
                <c:pt idx="64">
                  <c:v>533410809.98207706</c:v>
                </c:pt>
                <c:pt idx="65">
                  <c:v>533499277.06408221</c:v>
                </c:pt>
                <c:pt idx="66">
                  <c:v>533924618.41501182</c:v>
                </c:pt>
                <c:pt idx="67">
                  <c:v>535103413.83180463</c:v>
                </c:pt>
                <c:pt idx="68">
                  <c:v>534857498.09196061</c:v>
                </c:pt>
                <c:pt idx="69">
                  <c:v>534429585.2688089</c:v>
                </c:pt>
                <c:pt idx="70">
                  <c:v>534821464.27111095</c:v>
                </c:pt>
                <c:pt idx="71">
                  <c:v>536540566.46946251</c:v>
                </c:pt>
                <c:pt idx="72">
                  <c:v>536526831.59149849</c:v>
                </c:pt>
                <c:pt idx="73">
                  <c:v>536692297.31965148</c:v>
                </c:pt>
                <c:pt idx="74">
                  <c:v>536912954.65032697</c:v>
                </c:pt>
                <c:pt idx="75">
                  <c:v>536662533.04024571</c:v>
                </c:pt>
                <c:pt idx="76">
                  <c:v>537444167.07181776</c:v>
                </c:pt>
                <c:pt idx="77">
                  <c:v>538097536.32946527</c:v>
                </c:pt>
                <c:pt idx="78">
                  <c:v>538278815.86175644</c:v>
                </c:pt>
                <c:pt idx="79">
                  <c:v>536920716.67367566</c:v>
                </c:pt>
                <c:pt idx="80">
                  <c:v>536425323.95215243</c:v>
                </c:pt>
                <c:pt idx="81">
                  <c:v>536203196.49826366</c:v>
                </c:pt>
                <c:pt idx="82">
                  <c:v>535327161.94465113</c:v>
                </c:pt>
                <c:pt idx="83">
                  <c:v>535723014.11380905</c:v>
                </c:pt>
                <c:pt idx="84">
                  <c:v>535777566.06635326</c:v>
                </c:pt>
                <c:pt idx="85">
                  <c:v>536378268.31392974</c:v>
                </c:pt>
                <c:pt idx="86">
                  <c:v>535809396.6707418</c:v>
                </c:pt>
                <c:pt idx="87">
                  <c:v>535730160.87875807</c:v>
                </c:pt>
                <c:pt idx="88">
                  <c:v>536431491.05198979</c:v>
                </c:pt>
                <c:pt idx="89">
                  <c:v>536010988.71415609</c:v>
                </c:pt>
                <c:pt idx="90">
                  <c:v>536036413.34721732</c:v>
                </c:pt>
                <c:pt idx="91">
                  <c:v>535851910.65124357</c:v>
                </c:pt>
                <c:pt idx="92">
                  <c:v>535855460.66909111</c:v>
                </c:pt>
                <c:pt idx="93">
                  <c:v>535331494.83606297</c:v>
                </c:pt>
                <c:pt idx="94">
                  <c:v>535766281.55000263</c:v>
                </c:pt>
                <c:pt idx="95">
                  <c:v>536814482.39593178</c:v>
                </c:pt>
                <c:pt idx="96">
                  <c:v>537028906.3210963</c:v>
                </c:pt>
                <c:pt idx="97">
                  <c:v>537589210.12306929</c:v>
                </c:pt>
                <c:pt idx="98">
                  <c:v>537513375.78297424</c:v>
                </c:pt>
                <c:pt idx="99">
                  <c:v>536909664.73101687</c:v>
                </c:pt>
                <c:pt idx="100">
                  <c:v>536697491.7505852</c:v>
                </c:pt>
              </c:numCache>
            </c:numRef>
          </c:val>
          <c:smooth val="0"/>
          <c:extLst>
            <c:ext xmlns:c16="http://schemas.microsoft.com/office/drawing/2014/chart" uri="{C3380CC4-5D6E-409C-BE32-E72D297353CC}">
              <c16:uniqueId val="{00000085-4F90-42A6-B9A2-43A647968390}"/>
            </c:ext>
          </c:extLst>
        </c:ser>
        <c:ser>
          <c:idx val="134"/>
          <c:order val="134"/>
          <c:spPr>
            <a:ln w="28575" cap="rnd">
              <a:solidFill>
                <a:schemeClr val="accent3">
                  <a:lumMod val="60000"/>
                  <a:lumOff val="40000"/>
                </a:schemeClr>
              </a:solidFill>
              <a:round/>
            </a:ln>
            <a:effectLst/>
          </c:spPr>
          <c:marker>
            <c:symbol val="none"/>
          </c:marker>
          <c:val>
            <c:numRef>
              <c:f>Montecarlo!$ER$10:$ER$110</c:f>
              <c:numCache>
                <c:formatCode>_ * #.##000_ ;_ * \-#.##000_ ;_ * "-"??_ ;_ @_ </c:formatCode>
                <c:ptCount val="101"/>
                <c:pt idx="0" formatCode="_(* #,##0.00_);_(* \(#,##0.00\);_(* &quot;-&quot;??_);_(@_)">
                  <c:v>529790650.02999997</c:v>
                </c:pt>
                <c:pt idx="1">
                  <c:v>530115258.53285557</c:v>
                </c:pt>
                <c:pt idx="2">
                  <c:v>530481245.48578858</c:v>
                </c:pt>
                <c:pt idx="3">
                  <c:v>530522011.67343658</c:v>
                </c:pt>
                <c:pt idx="4">
                  <c:v>531015230.2899977</c:v>
                </c:pt>
                <c:pt idx="5">
                  <c:v>530467394.23455292</c:v>
                </c:pt>
                <c:pt idx="6">
                  <c:v>530470528.38675588</c:v>
                </c:pt>
                <c:pt idx="7">
                  <c:v>530598484.48910427</c:v>
                </c:pt>
                <c:pt idx="8">
                  <c:v>530511435.55074811</c:v>
                </c:pt>
                <c:pt idx="9">
                  <c:v>528827881.39750361</c:v>
                </c:pt>
                <c:pt idx="10">
                  <c:v>528593576.79834419</c:v>
                </c:pt>
                <c:pt idx="11">
                  <c:v>529792743.67240536</c:v>
                </c:pt>
                <c:pt idx="12">
                  <c:v>529822340.09414989</c:v>
                </c:pt>
                <c:pt idx="13">
                  <c:v>529327008.60347587</c:v>
                </c:pt>
                <c:pt idx="14">
                  <c:v>529098785.64450622</c:v>
                </c:pt>
                <c:pt idx="15">
                  <c:v>528904231.54405969</c:v>
                </c:pt>
                <c:pt idx="16">
                  <c:v>529223718.78215444</c:v>
                </c:pt>
                <c:pt idx="17">
                  <c:v>529461999.93674135</c:v>
                </c:pt>
                <c:pt idx="18">
                  <c:v>529392517.86290854</c:v>
                </c:pt>
                <c:pt idx="19">
                  <c:v>528897691.22186631</c:v>
                </c:pt>
                <c:pt idx="20">
                  <c:v>529332284.21847224</c:v>
                </c:pt>
                <c:pt idx="21">
                  <c:v>528509552.20738906</c:v>
                </c:pt>
                <c:pt idx="22">
                  <c:v>527574771.9489513</c:v>
                </c:pt>
                <c:pt idx="23">
                  <c:v>528359332.01406157</c:v>
                </c:pt>
                <c:pt idx="24">
                  <c:v>526067226.97957182</c:v>
                </c:pt>
                <c:pt idx="25">
                  <c:v>526249763.98875606</c:v>
                </c:pt>
                <c:pt idx="26">
                  <c:v>526728166.13215715</c:v>
                </c:pt>
                <c:pt idx="27">
                  <c:v>526586669.28298318</c:v>
                </c:pt>
                <c:pt idx="28">
                  <c:v>527425532.0012722</c:v>
                </c:pt>
                <c:pt idx="29">
                  <c:v>527210603.78406447</c:v>
                </c:pt>
                <c:pt idx="30">
                  <c:v>526781917.32379085</c:v>
                </c:pt>
                <c:pt idx="31">
                  <c:v>526485988.71417063</c:v>
                </c:pt>
                <c:pt idx="32">
                  <c:v>526666717.81482559</c:v>
                </c:pt>
                <c:pt idx="33">
                  <c:v>526414636.78587192</c:v>
                </c:pt>
                <c:pt idx="34">
                  <c:v>525578837.16301703</c:v>
                </c:pt>
                <c:pt idx="35">
                  <c:v>526007269.05333155</c:v>
                </c:pt>
                <c:pt idx="36">
                  <c:v>526792539.32717234</c:v>
                </c:pt>
                <c:pt idx="37">
                  <c:v>526191319.54569507</c:v>
                </c:pt>
                <c:pt idx="38">
                  <c:v>525948601.81897205</c:v>
                </c:pt>
                <c:pt idx="39">
                  <c:v>526318695.87031758</c:v>
                </c:pt>
                <c:pt idx="40">
                  <c:v>526197891.88940132</c:v>
                </c:pt>
                <c:pt idx="41">
                  <c:v>525598546.89652491</c:v>
                </c:pt>
                <c:pt idx="42">
                  <c:v>526173935.62809646</c:v>
                </c:pt>
                <c:pt idx="43">
                  <c:v>526252724.66055828</c:v>
                </c:pt>
                <c:pt idx="44">
                  <c:v>526348635.60562819</c:v>
                </c:pt>
                <c:pt idx="45">
                  <c:v>525937624.18746758</c:v>
                </c:pt>
                <c:pt idx="46">
                  <c:v>526293229.32415479</c:v>
                </c:pt>
                <c:pt idx="47">
                  <c:v>526632063.72272861</c:v>
                </c:pt>
                <c:pt idx="48">
                  <c:v>526296918.87861753</c:v>
                </c:pt>
                <c:pt idx="49">
                  <c:v>526743787.60082465</c:v>
                </c:pt>
                <c:pt idx="50">
                  <c:v>527357747.80333048</c:v>
                </c:pt>
                <c:pt idx="51">
                  <c:v>526824978.81857133</c:v>
                </c:pt>
                <c:pt idx="52">
                  <c:v>526385716.78688115</c:v>
                </c:pt>
                <c:pt idx="53">
                  <c:v>526251718.25817251</c:v>
                </c:pt>
                <c:pt idx="54">
                  <c:v>527180001.852274</c:v>
                </c:pt>
                <c:pt idx="55">
                  <c:v>526445255.50211126</c:v>
                </c:pt>
                <c:pt idx="56">
                  <c:v>525297993.54879427</c:v>
                </c:pt>
                <c:pt idx="57">
                  <c:v>525120912.78482443</c:v>
                </c:pt>
                <c:pt idx="58">
                  <c:v>526168906.45116895</c:v>
                </c:pt>
                <c:pt idx="59">
                  <c:v>526886533.9194693</c:v>
                </c:pt>
                <c:pt idx="60">
                  <c:v>526761948.36557823</c:v>
                </c:pt>
                <c:pt idx="61">
                  <c:v>527318762.86914277</c:v>
                </c:pt>
                <c:pt idx="62">
                  <c:v>527848672.53802687</c:v>
                </c:pt>
                <c:pt idx="63">
                  <c:v>527857965.1454742</c:v>
                </c:pt>
                <c:pt idx="64">
                  <c:v>527764010.0394237</c:v>
                </c:pt>
                <c:pt idx="65">
                  <c:v>528141441.19832337</c:v>
                </c:pt>
                <c:pt idx="66">
                  <c:v>528540910.64516044</c:v>
                </c:pt>
                <c:pt idx="67">
                  <c:v>528946538.2659778</c:v>
                </c:pt>
                <c:pt idx="68">
                  <c:v>529822871.47713029</c:v>
                </c:pt>
                <c:pt idx="69">
                  <c:v>528469522.62956601</c:v>
                </c:pt>
                <c:pt idx="70">
                  <c:v>527882594.11415339</c:v>
                </c:pt>
                <c:pt idx="71">
                  <c:v>528960599.41350454</c:v>
                </c:pt>
                <c:pt idx="72">
                  <c:v>529289306.94812119</c:v>
                </c:pt>
                <c:pt idx="73">
                  <c:v>529489799.14605653</c:v>
                </c:pt>
                <c:pt idx="74">
                  <c:v>530069598.57618827</c:v>
                </c:pt>
                <c:pt idx="75">
                  <c:v>530563609.68299335</c:v>
                </c:pt>
                <c:pt idx="76">
                  <c:v>530510199.87297648</c:v>
                </c:pt>
                <c:pt idx="77">
                  <c:v>529897398.69834638</c:v>
                </c:pt>
                <c:pt idx="78">
                  <c:v>531128459.16390979</c:v>
                </c:pt>
                <c:pt idx="79">
                  <c:v>530732172.54247576</c:v>
                </c:pt>
                <c:pt idx="80">
                  <c:v>531754305.65927178</c:v>
                </c:pt>
                <c:pt idx="81">
                  <c:v>531342977.23338252</c:v>
                </c:pt>
                <c:pt idx="82">
                  <c:v>532030941.81692004</c:v>
                </c:pt>
                <c:pt idx="83">
                  <c:v>532285067.68482471</c:v>
                </c:pt>
                <c:pt idx="84">
                  <c:v>531585842.98947722</c:v>
                </c:pt>
                <c:pt idx="85">
                  <c:v>530427999.43677109</c:v>
                </c:pt>
                <c:pt idx="86">
                  <c:v>531110199.77043909</c:v>
                </c:pt>
                <c:pt idx="87">
                  <c:v>530773918.74752271</c:v>
                </c:pt>
                <c:pt idx="88">
                  <c:v>530870721.20367891</c:v>
                </c:pt>
                <c:pt idx="89">
                  <c:v>531035910.29843247</c:v>
                </c:pt>
                <c:pt idx="90">
                  <c:v>530576609.01667345</c:v>
                </c:pt>
                <c:pt idx="91">
                  <c:v>530810461.96706814</c:v>
                </c:pt>
                <c:pt idx="92">
                  <c:v>529859355.52550411</c:v>
                </c:pt>
                <c:pt idx="93">
                  <c:v>530515283.62631893</c:v>
                </c:pt>
                <c:pt idx="94">
                  <c:v>530273637.41932881</c:v>
                </c:pt>
                <c:pt idx="95">
                  <c:v>530860338.63314623</c:v>
                </c:pt>
                <c:pt idx="96">
                  <c:v>529785649.15670353</c:v>
                </c:pt>
                <c:pt idx="97">
                  <c:v>530018857.68389171</c:v>
                </c:pt>
                <c:pt idx="98">
                  <c:v>529589093.62468398</c:v>
                </c:pt>
                <c:pt idx="99">
                  <c:v>530179321.35329348</c:v>
                </c:pt>
                <c:pt idx="100">
                  <c:v>530223863.67639184</c:v>
                </c:pt>
              </c:numCache>
            </c:numRef>
          </c:val>
          <c:smooth val="0"/>
          <c:extLst>
            <c:ext xmlns:c16="http://schemas.microsoft.com/office/drawing/2014/chart" uri="{C3380CC4-5D6E-409C-BE32-E72D297353CC}">
              <c16:uniqueId val="{00000086-4F90-42A6-B9A2-43A647968390}"/>
            </c:ext>
          </c:extLst>
        </c:ser>
        <c:ser>
          <c:idx val="135"/>
          <c:order val="135"/>
          <c:spPr>
            <a:ln w="28575" cap="rnd">
              <a:solidFill>
                <a:schemeClr val="accent4">
                  <a:lumMod val="60000"/>
                  <a:lumOff val="40000"/>
                </a:schemeClr>
              </a:solidFill>
              <a:round/>
            </a:ln>
            <a:effectLst/>
          </c:spPr>
          <c:marker>
            <c:symbol val="none"/>
          </c:marker>
          <c:val>
            <c:numRef>
              <c:f>Montecarlo!$ES$10:$ES$110</c:f>
              <c:numCache>
                <c:formatCode>_ * #.##000_ ;_ * \-#.##000_ ;_ * "-"??_ ;_ @_ </c:formatCode>
                <c:ptCount val="101"/>
                <c:pt idx="0" formatCode="_(* #,##0.00_);_(* \(#,##0.00\);_(* &quot;-&quot;??_);_(@_)">
                  <c:v>529790650.02999997</c:v>
                </c:pt>
                <c:pt idx="1">
                  <c:v>529732407.97333592</c:v>
                </c:pt>
                <c:pt idx="2">
                  <c:v>530183376.89046764</c:v>
                </c:pt>
                <c:pt idx="3">
                  <c:v>529480384.45961159</c:v>
                </c:pt>
                <c:pt idx="4">
                  <c:v>528609923.36991519</c:v>
                </c:pt>
                <c:pt idx="5">
                  <c:v>527928247.93961519</c:v>
                </c:pt>
                <c:pt idx="6">
                  <c:v>527075993.55729848</c:v>
                </c:pt>
                <c:pt idx="7">
                  <c:v>527139979.11411107</c:v>
                </c:pt>
                <c:pt idx="8">
                  <c:v>527541562.30377048</c:v>
                </c:pt>
                <c:pt idx="9">
                  <c:v>526405664.18836552</c:v>
                </c:pt>
                <c:pt idx="10">
                  <c:v>526839560.28514892</c:v>
                </c:pt>
                <c:pt idx="11">
                  <c:v>527141272.74216628</c:v>
                </c:pt>
                <c:pt idx="12">
                  <c:v>527386272.7914843</c:v>
                </c:pt>
                <c:pt idx="13">
                  <c:v>526838108.40105426</c:v>
                </c:pt>
                <c:pt idx="14">
                  <c:v>526699497.37407559</c:v>
                </c:pt>
                <c:pt idx="15">
                  <c:v>526607600.36239421</c:v>
                </c:pt>
                <c:pt idx="16">
                  <c:v>527163276.1406889</c:v>
                </c:pt>
                <c:pt idx="17">
                  <c:v>527244043.02530706</c:v>
                </c:pt>
                <c:pt idx="18">
                  <c:v>526957662.01045382</c:v>
                </c:pt>
                <c:pt idx="19">
                  <c:v>527348466.4639104</c:v>
                </c:pt>
                <c:pt idx="20">
                  <c:v>527900972.4650954</c:v>
                </c:pt>
                <c:pt idx="21">
                  <c:v>527475498.10337347</c:v>
                </c:pt>
                <c:pt idx="22">
                  <c:v>526549081.88413239</c:v>
                </c:pt>
                <c:pt idx="23">
                  <c:v>526256094.22492915</c:v>
                </c:pt>
                <c:pt idx="24">
                  <c:v>526597755.45595253</c:v>
                </c:pt>
                <c:pt idx="25">
                  <c:v>527404808.33034116</c:v>
                </c:pt>
                <c:pt idx="26">
                  <c:v>528975733.5689069</c:v>
                </c:pt>
                <c:pt idx="27">
                  <c:v>527819365.27039045</c:v>
                </c:pt>
                <c:pt idx="28">
                  <c:v>528014280.9320789</c:v>
                </c:pt>
                <c:pt idx="29">
                  <c:v>528484936.86715704</c:v>
                </c:pt>
                <c:pt idx="30">
                  <c:v>528572846.77493745</c:v>
                </c:pt>
                <c:pt idx="31">
                  <c:v>529315553.29702777</c:v>
                </c:pt>
                <c:pt idx="32">
                  <c:v>529163526.13689154</c:v>
                </c:pt>
                <c:pt idx="33">
                  <c:v>529889457.94161856</c:v>
                </c:pt>
                <c:pt idx="34">
                  <c:v>530621869.41187137</c:v>
                </c:pt>
                <c:pt idx="35">
                  <c:v>530438155.22432387</c:v>
                </c:pt>
                <c:pt idx="36">
                  <c:v>530420469.43078446</c:v>
                </c:pt>
                <c:pt idx="37">
                  <c:v>531390551.92721844</c:v>
                </c:pt>
                <c:pt idx="38">
                  <c:v>531798426.53455275</c:v>
                </c:pt>
                <c:pt idx="39">
                  <c:v>532239232.72923517</c:v>
                </c:pt>
                <c:pt idx="40">
                  <c:v>531205637.4735626</c:v>
                </c:pt>
                <c:pt idx="41">
                  <c:v>530989866.93663055</c:v>
                </c:pt>
                <c:pt idx="42">
                  <c:v>532324122.09467608</c:v>
                </c:pt>
                <c:pt idx="43">
                  <c:v>531762187.90050524</c:v>
                </c:pt>
                <c:pt idx="44">
                  <c:v>531648155.38596225</c:v>
                </c:pt>
                <c:pt idx="45">
                  <c:v>530241097.76229918</c:v>
                </c:pt>
                <c:pt idx="46">
                  <c:v>529230190.14037484</c:v>
                </c:pt>
                <c:pt idx="47">
                  <c:v>528993030.36606485</c:v>
                </c:pt>
                <c:pt idx="48">
                  <c:v>528280369.00917369</c:v>
                </c:pt>
                <c:pt idx="49">
                  <c:v>528300213.46332228</c:v>
                </c:pt>
                <c:pt idx="50">
                  <c:v>527220081.6113717</c:v>
                </c:pt>
                <c:pt idx="51">
                  <c:v>527217110.85926586</c:v>
                </c:pt>
                <c:pt idx="52">
                  <c:v>526891663.65769655</c:v>
                </c:pt>
                <c:pt idx="53">
                  <c:v>526739962.73304552</c:v>
                </c:pt>
                <c:pt idx="54">
                  <c:v>526812958.18762118</c:v>
                </c:pt>
                <c:pt idx="55">
                  <c:v>526313492.36908239</c:v>
                </c:pt>
                <c:pt idx="56">
                  <c:v>526224625.00866568</c:v>
                </c:pt>
                <c:pt idx="57">
                  <c:v>525924925.76964438</c:v>
                </c:pt>
                <c:pt idx="58">
                  <c:v>526099663.60696679</c:v>
                </c:pt>
                <c:pt idx="59">
                  <c:v>526197277.21906883</c:v>
                </c:pt>
                <c:pt idx="60">
                  <c:v>527101706.90470338</c:v>
                </c:pt>
                <c:pt idx="61">
                  <c:v>526515347.7586962</c:v>
                </c:pt>
                <c:pt idx="62">
                  <c:v>527329628.75262183</c:v>
                </c:pt>
                <c:pt idx="63">
                  <c:v>527215308.11811823</c:v>
                </c:pt>
                <c:pt idx="64">
                  <c:v>527022767.80247915</c:v>
                </c:pt>
                <c:pt idx="65">
                  <c:v>527465898.63711792</c:v>
                </c:pt>
                <c:pt idx="66">
                  <c:v>528006831.66022927</c:v>
                </c:pt>
                <c:pt idx="67">
                  <c:v>529061918.28694671</c:v>
                </c:pt>
                <c:pt idx="68">
                  <c:v>529031935.7588107</c:v>
                </c:pt>
                <c:pt idx="69">
                  <c:v>529479402.36699092</c:v>
                </c:pt>
                <c:pt idx="70">
                  <c:v>529496855.92981422</c:v>
                </c:pt>
                <c:pt idx="71">
                  <c:v>529995894.22451204</c:v>
                </c:pt>
                <c:pt idx="72">
                  <c:v>530012419.83714974</c:v>
                </c:pt>
                <c:pt idx="73">
                  <c:v>530440614.73489839</c:v>
                </c:pt>
                <c:pt idx="74">
                  <c:v>529595067.46152371</c:v>
                </c:pt>
                <c:pt idx="75">
                  <c:v>529984579.37196273</c:v>
                </c:pt>
                <c:pt idx="76">
                  <c:v>529931151.1257627</c:v>
                </c:pt>
                <c:pt idx="77">
                  <c:v>529325253.02739418</c:v>
                </c:pt>
                <c:pt idx="78">
                  <c:v>529660189.94625688</c:v>
                </c:pt>
                <c:pt idx="79">
                  <c:v>529820489.77834642</c:v>
                </c:pt>
                <c:pt idx="80">
                  <c:v>529669772.90645176</c:v>
                </c:pt>
                <c:pt idx="81">
                  <c:v>529429282.0629642</c:v>
                </c:pt>
                <c:pt idx="82">
                  <c:v>528796957.83085322</c:v>
                </c:pt>
                <c:pt idx="83">
                  <c:v>528196749.04350358</c:v>
                </c:pt>
                <c:pt idx="84">
                  <c:v>528642556.98508006</c:v>
                </c:pt>
                <c:pt idx="85">
                  <c:v>528873196.70219362</c:v>
                </c:pt>
                <c:pt idx="86">
                  <c:v>528916877.62607628</c:v>
                </c:pt>
                <c:pt idx="87">
                  <c:v>528438742.18898547</c:v>
                </c:pt>
                <c:pt idx="88">
                  <c:v>529420697.7473467</c:v>
                </c:pt>
                <c:pt idx="89">
                  <c:v>529377046.92603946</c:v>
                </c:pt>
                <c:pt idx="90">
                  <c:v>528870322.80366218</c:v>
                </c:pt>
                <c:pt idx="91">
                  <c:v>529444891.29869103</c:v>
                </c:pt>
                <c:pt idx="92">
                  <c:v>528687104.12802947</c:v>
                </c:pt>
                <c:pt idx="93">
                  <c:v>529346898.05223691</c:v>
                </c:pt>
                <c:pt idx="94">
                  <c:v>529288020.4991101</c:v>
                </c:pt>
                <c:pt idx="95">
                  <c:v>530099926.27043587</c:v>
                </c:pt>
                <c:pt idx="96">
                  <c:v>530163946.02445811</c:v>
                </c:pt>
                <c:pt idx="97">
                  <c:v>530762911.36617869</c:v>
                </c:pt>
                <c:pt idx="98">
                  <c:v>530416322.78532076</c:v>
                </c:pt>
                <c:pt idx="99">
                  <c:v>529660260.22860503</c:v>
                </c:pt>
                <c:pt idx="100">
                  <c:v>530018012.10939664</c:v>
                </c:pt>
              </c:numCache>
            </c:numRef>
          </c:val>
          <c:smooth val="0"/>
          <c:extLst>
            <c:ext xmlns:c16="http://schemas.microsoft.com/office/drawing/2014/chart" uri="{C3380CC4-5D6E-409C-BE32-E72D297353CC}">
              <c16:uniqueId val="{00000087-4F90-42A6-B9A2-43A647968390}"/>
            </c:ext>
          </c:extLst>
        </c:ser>
        <c:ser>
          <c:idx val="136"/>
          <c:order val="136"/>
          <c:spPr>
            <a:ln w="28575" cap="rnd">
              <a:solidFill>
                <a:schemeClr val="accent5">
                  <a:lumMod val="60000"/>
                  <a:lumOff val="40000"/>
                </a:schemeClr>
              </a:solidFill>
              <a:round/>
            </a:ln>
            <a:effectLst/>
          </c:spPr>
          <c:marker>
            <c:symbol val="none"/>
          </c:marker>
          <c:val>
            <c:numRef>
              <c:f>Montecarlo!$ET$10:$ET$110</c:f>
              <c:numCache>
                <c:formatCode>_ * #.##000_ ;_ * \-#.##000_ ;_ * "-"??_ ;_ @_ </c:formatCode>
                <c:ptCount val="101"/>
                <c:pt idx="0" formatCode="_(* #,##0.00_);_(* \(#,##0.00\);_(* &quot;-&quot;??_);_(@_)">
                  <c:v>529790650.02999997</c:v>
                </c:pt>
                <c:pt idx="1">
                  <c:v>529213828.15179616</c:v>
                </c:pt>
                <c:pt idx="2">
                  <c:v>529769062.55312663</c:v>
                </c:pt>
                <c:pt idx="3">
                  <c:v>528949289.79759955</c:v>
                </c:pt>
                <c:pt idx="4">
                  <c:v>529906089.04256672</c:v>
                </c:pt>
                <c:pt idx="5">
                  <c:v>529856747.51307082</c:v>
                </c:pt>
                <c:pt idx="6">
                  <c:v>530719180.60112816</c:v>
                </c:pt>
                <c:pt idx="7">
                  <c:v>530602641.4079563</c:v>
                </c:pt>
                <c:pt idx="8">
                  <c:v>530788191.87285346</c:v>
                </c:pt>
                <c:pt idx="9">
                  <c:v>529918229.65444767</c:v>
                </c:pt>
                <c:pt idx="10">
                  <c:v>529351760.04318064</c:v>
                </c:pt>
                <c:pt idx="11">
                  <c:v>530358960.21438473</c:v>
                </c:pt>
                <c:pt idx="12">
                  <c:v>531743352.39369178</c:v>
                </c:pt>
                <c:pt idx="13">
                  <c:v>531490460.61748099</c:v>
                </c:pt>
                <c:pt idx="14">
                  <c:v>531223048.88181067</c:v>
                </c:pt>
                <c:pt idx="15">
                  <c:v>530305979.93427688</c:v>
                </c:pt>
                <c:pt idx="16">
                  <c:v>531393684.74794</c:v>
                </c:pt>
                <c:pt idx="17">
                  <c:v>531700520.92713261</c:v>
                </c:pt>
                <c:pt idx="18">
                  <c:v>532191867.05896914</c:v>
                </c:pt>
                <c:pt idx="19">
                  <c:v>531690155.35787135</c:v>
                </c:pt>
                <c:pt idx="20">
                  <c:v>531405916.75892842</c:v>
                </c:pt>
                <c:pt idx="21">
                  <c:v>531573681.47163743</c:v>
                </c:pt>
                <c:pt idx="22">
                  <c:v>530953071.67637891</c:v>
                </c:pt>
                <c:pt idx="23">
                  <c:v>531150172.06954461</c:v>
                </c:pt>
                <c:pt idx="24">
                  <c:v>530995275.0422883</c:v>
                </c:pt>
                <c:pt idx="25">
                  <c:v>530964951.97822124</c:v>
                </c:pt>
                <c:pt idx="26">
                  <c:v>530945762.49562043</c:v>
                </c:pt>
                <c:pt idx="27">
                  <c:v>531725198.11948115</c:v>
                </c:pt>
                <c:pt idx="28">
                  <c:v>532340860.19941765</c:v>
                </c:pt>
                <c:pt idx="29">
                  <c:v>532904114.35391676</c:v>
                </c:pt>
                <c:pt idx="30">
                  <c:v>533098145.35734743</c:v>
                </c:pt>
                <c:pt idx="31">
                  <c:v>534346562.62668258</c:v>
                </c:pt>
                <c:pt idx="32">
                  <c:v>533734794.8182534</c:v>
                </c:pt>
                <c:pt idx="33">
                  <c:v>534754337.8559674</c:v>
                </c:pt>
                <c:pt idx="34">
                  <c:v>534588506.88851321</c:v>
                </c:pt>
                <c:pt idx="35">
                  <c:v>533459710.90317953</c:v>
                </c:pt>
                <c:pt idx="36">
                  <c:v>533762163.56414747</c:v>
                </c:pt>
                <c:pt idx="37">
                  <c:v>534198311.90191638</c:v>
                </c:pt>
                <c:pt idx="38">
                  <c:v>533938477.30928349</c:v>
                </c:pt>
                <c:pt idx="39">
                  <c:v>533531322.77300024</c:v>
                </c:pt>
                <c:pt idx="40">
                  <c:v>532958589.76313639</c:v>
                </c:pt>
                <c:pt idx="41">
                  <c:v>533120559.3563993</c:v>
                </c:pt>
                <c:pt idx="42">
                  <c:v>532889726.19289082</c:v>
                </c:pt>
                <c:pt idx="43">
                  <c:v>532061425.7907446</c:v>
                </c:pt>
                <c:pt idx="44">
                  <c:v>532136075.82644236</c:v>
                </c:pt>
                <c:pt idx="45">
                  <c:v>533577194.36191744</c:v>
                </c:pt>
                <c:pt idx="46">
                  <c:v>534635607.62251675</c:v>
                </c:pt>
                <c:pt idx="47">
                  <c:v>534417351.16419637</c:v>
                </c:pt>
                <c:pt idx="48">
                  <c:v>534735598.41293335</c:v>
                </c:pt>
                <c:pt idx="49">
                  <c:v>535063638.02404928</c:v>
                </c:pt>
                <c:pt idx="50">
                  <c:v>535113585.20252794</c:v>
                </c:pt>
                <c:pt idx="51">
                  <c:v>535102880.58642977</c:v>
                </c:pt>
                <c:pt idx="52">
                  <c:v>534769810.48791128</c:v>
                </c:pt>
                <c:pt idx="53">
                  <c:v>534899328.23531365</c:v>
                </c:pt>
                <c:pt idx="54">
                  <c:v>534294885.73903131</c:v>
                </c:pt>
                <c:pt idx="55">
                  <c:v>534425268.7584942</c:v>
                </c:pt>
                <c:pt idx="56">
                  <c:v>534067316.41701853</c:v>
                </c:pt>
                <c:pt idx="57">
                  <c:v>535094197.46929049</c:v>
                </c:pt>
                <c:pt idx="58">
                  <c:v>534989050.55621219</c:v>
                </c:pt>
                <c:pt idx="59">
                  <c:v>534214078.07970691</c:v>
                </c:pt>
                <c:pt idx="60">
                  <c:v>533570497.9287805</c:v>
                </c:pt>
                <c:pt idx="61">
                  <c:v>533572227.44206214</c:v>
                </c:pt>
                <c:pt idx="62">
                  <c:v>533896497.9921965</c:v>
                </c:pt>
                <c:pt idx="63">
                  <c:v>534634403.83243608</c:v>
                </c:pt>
                <c:pt idx="64">
                  <c:v>534627638.83069038</c:v>
                </c:pt>
                <c:pt idx="65">
                  <c:v>534790282.04715806</c:v>
                </c:pt>
                <c:pt idx="66">
                  <c:v>535150641.20201391</c:v>
                </c:pt>
                <c:pt idx="67">
                  <c:v>534703824.02336586</c:v>
                </c:pt>
                <c:pt idx="68">
                  <c:v>533655953.40431648</c:v>
                </c:pt>
                <c:pt idx="69">
                  <c:v>534152809.09005243</c:v>
                </c:pt>
                <c:pt idx="70">
                  <c:v>534508363.21602619</c:v>
                </c:pt>
                <c:pt idx="71">
                  <c:v>534432505.1966511</c:v>
                </c:pt>
                <c:pt idx="72">
                  <c:v>535337278.04498094</c:v>
                </c:pt>
                <c:pt idx="73">
                  <c:v>534859062.00593632</c:v>
                </c:pt>
                <c:pt idx="74">
                  <c:v>534633413.81909078</c:v>
                </c:pt>
                <c:pt idx="75">
                  <c:v>534204634.57083398</c:v>
                </c:pt>
                <c:pt idx="76">
                  <c:v>533203691.61251831</c:v>
                </c:pt>
                <c:pt idx="77">
                  <c:v>533280843.85940695</c:v>
                </c:pt>
                <c:pt idx="78">
                  <c:v>533021353.18197817</c:v>
                </c:pt>
                <c:pt idx="79">
                  <c:v>531906840.6339646</c:v>
                </c:pt>
                <c:pt idx="80">
                  <c:v>532168300.58393854</c:v>
                </c:pt>
                <c:pt idx="81">
                  <c:v>532825748.67271328</c:v>
                </c:pt>
                <c:pt idx="82">
                  <c:v>533369887.90749151</c:v>
                </c:pt>
                <c:pt idx="83">
                  <c:v>533152781.10103965</c:v>
                </c:pt>
                <c:pt idx="84">
                  <c:v>532478500.74547791</c:v>
                </c:pt>
                <c:pt idx="85">
                  <c:v>532636176.24132925</c:v>
                </c:pt>
                <c:pt idx="86">
                  <c:v>533915965.47498125</c:v>
                </c:pt>
                <c:pt idx="87">
                  <c:v>535823196.96398354</c:v>
                </c:pt>
                <c:pt idx="88">
                  <c:v>535894848.44185936</c:v>
                </c:pt>
                <c:pt idx="89">
                  <c:v>535139372.24482101</c:v>
                </c:pt>
                <c:pt idx="90">
                  <c:v>534747927.59657311</c:v>
                </c:pt>
                <c:pt idx="91">
                  <c:v>534955197.70473969</c:v>
                </c:pt>
                <c:pt idx="92">
                  <c:v>534986890.10702825</c:v>
                </c:pt>
                <c:pt idx="93">
                  <c:v>534913555.76856083</c:v>
                </c:pt>
                <c:pt idx="94">
                  <c:v>535764257.76039803</c:v>
                </c:pt>
                <c:pt idx="95">
                  <c:v>536358132.83260316</c:v>
                </c:pt>
                <c:pt idx="96">
                  <c:v>536452285.78237224</c:v>
                </c:pt>
                <c:pt idx="97">
                  <c:v>536957257.36500847</c:v>
                </c:pt>
                <c:pt idx="98">
                  <c:v>535876192.84317213</c:v>
                </c:pt>
                <c:pt idx="99">
                  <c:v>535928524.78459263</c:v>
                </c:pt>
                <c:pt idx="100">
                  <c:v>534830960.98475975</c:v>
                </c:pt>
              </c:numCache>
            </c:numRef>
          </c:val>
          <c:smooth val="0"/>
          <c:extLst>
            <c:ext xmlns:c16="http://schemas.microsoft.com/office/drawing/2014/chart" uri="{C3380CC4-5D6E-409C-BE32-E72D297353CC}">
              <c16:uniqueId val="{00000088-4F90-42A6-B9A2-43A647968390}"/>
            </c:ext>
          </c:extLst>
        </c:ser>
        <c:ser>
          <c:idx val="137"/>
          <c:order val="137"/>
          <c:spPr>
            <a:ln w="28575" cap="rnd">
              <a:solidFill>
                <a:schemeClr val="accent6">
                  <a:lumMod val="60000"/>
                  <a:lumOff val="40000"/>
                </a:schemeClr>
              </a:solidFill>
              <a:round/>
            </a:ln>
            <a:effectLst/>
          </c:spPr>
          <c:marker>
            <c:symbol val="none"/>
          </c:marker>
          <c:val>
            <c:numRef>
              <c:f>Montecarlo!$EU$10:$EU$110</c:f>
              <c:numCache>
                <c:formatCode>_ * #.##000_ ;_ * \-#.##000_ ;_ * "-"??_ ;_ @_ </c:formatCode>
                <c:ptCount val="101"/>
                <c:pt idx="0" formatCode="_(* #,##0.00_);_(* \(#,##0.00\);_(* &quot;-&quot;??_);_(@_)">
                  <c:v>529790650.02999997</c:v>
                </c:pt>
                <c:pt idx="1">
                  <c:v>528872546.57335812</c:v>
                </c:pt>
                <c:pt idx="2">
                  <c:v>528808380.87609339</c:v>
                </c:pt>
                <c:pt idx="3">
                  <c:v>527937175.55154943</c:v>
                </c:pt>
                <c:pt idx="4">
                  <c:v>527571028.10793722</c:v>
                </c:pt>
                <c:pt idx="5">
                  <c:v>527160625.42416477</c:v>
                </c:pt>
                <c:pt idx="6">
                  <c:v>526899914.99039769</c:v>
                </c:pt>
                <c:pt idx="7">
                  <c:v>526713639.78317714</c:v>
                </c:pt>
                <c:pt idx="8">
                  <c:v>527350993.22105086</c:v>
                </c:pt>
                <c:pt idx="9">
                  <c:v>527255457.14649367</c:v>
                </c:pt>
                <c:pt idx="10">
                  <c:v>526894613.38812488</c:v>
                </c:pt>
                <c:pt idx="11">
                  <c:v>526750914.09994876</c:v>
                </c:pt>
                <c:pt idx="12">
                  <c:v>526978409.89674598</c:v>
                </c:pt>
                <c:pt idx="13">
                  <c:v>527265929.97216809</c:v>
                </c:pt>
                <c:pt idx="14">
                  <c:v>526842199.32132125</c:v>
                </c:pt>
                <c:pt idx="15">
                  <c:v>527349926.68678015</c:v>
                </c:pt>
                <c:pt idx="16">
                  <c:v>526954063.13777602</c:v>
                </c:pt>
                <c:pt idx="17">
                  <c:v>526942586.44801325</c:v>
                </c:pt>
                <c:pt idx="18">
                  <c:v>527757780.41880196</c:v>
                </c:pt>
                <c:pt idx="19">
                  <c:v>526673250.25769699</c:v>
                </c:pt>
                <c:pt idx="20">
                  <c:v>527280320.35196871</c:v>
                </c:pt>
                <c:pt idx="21">
                  <c:v>527264365.37177938</c:v>
                </c:pt>
                <c:pt idx="22">
                  <c:v>527665301.07627457</c:v>
                </c:pt>
                <c:pt idx="23">
                  <c:v>527955813.55261898</c:v>
                </c:pt>
                <c:pt idx="24">
                  <c:v>527801241.10036522</c:v>
                </c:pt>
                <c:pt idx="25">
                  <c:v>527584162.80348855</c:v>
                </c:pt>
                <c:pt idx="26">
                  <c:v>527854406.6978479</c:v>
                </c:pt>
                <c:pt idx="27">
                  <c:v>528961487.56287169</c:v>
                </c:pt>
                <c:pt idx="28">
                  <c:v>529636946.13526952</c:v>
                </c:pt>
                <c:pt idx="29">
                  <c:v>528919520.71858323</c:v>
                </c:pt>
                <c:pt idx="30">
                  <c:v>528366855.35027045</c:v>
                </c:pt>
                <c:pt idx="31">
                  <c:v>527733558.8858068</c:v>
                </c:pt>
                <c:pt idx="32">
                  <c:v>526774293.73324698</c:v>
                </c:pt>
                <c:pt idx="33">
                  <c:v>526185531.57031333</c:v>
                </c:pt>
                <c:pt idx="34">
                  <c:v>525961127.73968321</c:v>
                </c:pt>
                <c:pt idx="35">
                  <c:v>526842207.94361556</c:v>
                </c:pt>
                <c:pt idx="36">
                  <c:v>527580328.80894589</c:v>
                </c:pt>
                <c:pt idx="37">
                  <c:v>526748575.39460355</c:v>
                </c:pt>
                <c:pt idx="38">
                  <c:v>526424232.3135376</c:v>
                </c:pt>
                <c:pt idx="39">
                  <c:v>526142283.94158131</c:v>
                </c:pt>
                <c:pt idx="40">
                  <c:v>526014145.68372357</c:v>
                </c:pt>
                <c:pt idx="41">
                  <c:v>525989826.68911999</c:v>
                </c:pt>
                <c:pt idx="42">
                  <c:v>525555413.66860676</c:v>
                </c:pt>
                <c:pt idx="43">
                  <c:v>525905875.67562026</c:v>
                </c:pt>
                <c:pt idx="44">
                  <c:v>525514423.42135388</c:v>
                </c:pt>
                <c:pt idx="45">
                  <c:v>525653313.89426517</c:v>
                </c:pt>
                <c:pt idx="46">
                  <c:v>524775976.09195805</c:v>
                </c:pt>
                <c:pt idx="47">
                  <c:v>525730522.21790367</c:v>
                </c:pt>
                <c:pt idx="48">
                  <c:v>525943164.30424589</c:v>
                </c:pt>
                <c:pt idx="49">
                  <c:v>526054961.31975651</c:v>
                </c:pt>
                <c:pt idx="50">
                  <c:v>526503487.33420706</c:v>
                </c:pt>
                <c:pt idx="51">
                  <c:v>524777580.87241453</c:v>
                </c:pt>
                <c:pt idx="52">
                  <c:v>525067743.88743889</c:v>
                </c:pt>
                <c:pt idx="53">
                  <c:v>525271050.9706443</c:v>
                </c:pt>
                <c:pt idx="54">
                  <c:v>524701561.55271101</c:v>
                </c:pt>
                <c:pt idx="55">
                  <c:v>524404271.4784041</c:v>
                </c:pt>
                <c:pt idx="56">
                  <c:v>524587416.01973516</c:v>
                </c:pt>
                <c:pt idx="57">
                  <c:v>524288704.22848743</c:v>
                </c:pt>
                <c:pt idx="58">
                  <c:v>523874719.18328762</c:v>
                </c:pt>
                <c:pt idx="59">
                  <c:v>523203625.81960881</c:v>
                </c:pt>
                <c:pt idx="60">
                  <c:v>522670604.92022538</c:v>
                </c:pt>
                <c:pt idx="61">
                  <c:v>522426923.4608556</c:v>
                </c:pt>
                <c:pt idx="62">
                  <c:v>523120165.254906</c:v>
                </c:pt>
                <c:pt idx="63">
                  <c:v>522461089.84418154</c:v>
                </c:pt>
                <c:pt idx="64">
                  <c:v>522556044.64595258</c:v>
                </c:pt>
                <c:pt idx="65">
                  <c:v>522635132.21465629</c:v>
                </c:pt>
                <c:pt idx="66">
                  <c:v>522976195.60140079</c:v>
                </c:pt>
                <c:pt idx="67">
                  <c:v>522627159.13858473</c:v>
                </c:pt>
                <c:pt idx="68">
                  <c:v>522150566.25815266</c:v>
                </c:pt>
                <c:pt idx="69">
                  <c:v>522499850.64354885</c:v>
                </c:pt>
                <c:pt idx="70">
                  <c:v>522048292.35948193</c:v>
                </c:pt>
                <c:pt idx="71">
                  <c:v>521403660.20467299</c:v>
                </c:pt>
                <c:pt idx="72">
                  <c:v>520754267.19422394</c:v>
                </c:pt>
                <c:pt idx="73">
                  <c:v>519501961.61909914</c:v>
                </c:pt>
                <c:pt idx="74">
                  <c:v>519405485.9562369</c:v>
                </c:pt>
                <c:pt idx="75">
                  <c:v>519268505.06605464</c:v>
                </c:pt>
                <c:pt idx="76">
                  <c:v>520171700.86265892</c:v>
                </c:pt>
                <c:pt idx="77">
                  <c:v>521481038.2427268</c:v>
                </c:pt>
                <c:pt idx="78">
                  <c:v>521420772.32138395</c:v>
                </c:pt>
                <c:pt idx="79">
                  <c:v>521255362.27843428</c:v>
                </c:pt>
                <c:pt idx="80">
                  <c:v>522259093.06949651</c:v>
                </c:pt>
                <c:pt idx="81">
                  <c:v>522094808.23346013</c:v>
                </c:pt>
                <c:pt idx="82">
                  <c:v>522052170.14083707</c:v>
                </c:pt>
                <c:pt idx="83">
                  <c:v>522023049.85975409</c:v>
                </c:pt>
                <c:pt idx="84">
                  <c:v>521943813.21341532</c:v>
                </c:pt>
                <c:pt idx="85">
                  <c:v>521216557.77171087</c:v>
                </c:pt>
                <c:pt idx="86">
                  <c:v>520372894.38164228</c:v>
                </c:pt>
                <c:pt idx="87">
                  <c:v>521280833.54024649</c:v>
                </c:pt>
                <c:pt idx="88">
                  <c:v>521178325.01361656</c:v>
                </c:pt>
                <c:pt idx="89">
                  <c:v>520579917.81346434</c:v>
                </c:pt>
                <c:pt idx="90">
                  <c:v>520907778.43324071</c:v>
                </c:pt>
                <c:pt idx="91">
                  <c:v>521368037.05821663</c:v>
                </c:pt>
                <c:pt idx="92">
                  <c:v>520773745.63648021</c:v>
                </c:pt>
                <c:pt idx="93">
                  <c:v>520342334.09309435</c:v>
                </c:pt>
                <c:pt idx="94">
                  <c:v>520268491.45811224</c:v>
                </c:pt>
                <c:pt idx="95">
                  <c:v>520288592.56491053</c:v>
                </c:pt>
                <c:pt idx="96">
                  <c:v>521871209.75737864</c:v>
                </c:pt>
                <c:pt idx="97">
                  <c:v>521343144.69319403</c:v>
                </c:pt>
                <c:pt idx="98">
                  <c:v>521290940.96412832</c:v>
                </c:pt>
                <c:pt idx="99">
                  <c:v>519812820.78521883</c:v>
                </c:pt>
                <c:pt idx="100">
                  <c:v>519195671.24774641</c:v>
                </c:pt>
              </c:numCache>
            </c:numRef>
          </c:val>
          <c:smooth val="0"/>
          <c:extLst>
            <c:ext xmlns:c16="http://schemas.microsoft.com/office/drawing/2014/chart" uri="{C3380CC4-5D6E-409C-BE32-E72D297353CC}">
              <c16:uniqueId val="{00000089-4F90-42A6-B9A2-43A647968390}"/>
            </c:ext>
          </c:extLst>
        </c:ser>
        <c:ser>
          <c:idx val="138"/>
          <c:order val="138"/>
          <c:spPr>
            <a:ln w="28575" cap="rnd">
              <a:solidFill>
                <a:schemeClr val="accent1">
                  <a:lumMod val="50000"/>
                </a:schemeClr>
              </a:solidFill>
              <a:round/>
            </a:ln>
            <a:effectLst/>
          </c:spPr>
          <c:marker>
            <c:symbol val="none"/>
          </c:marker>
          <c:val>
            <c:numRef>
              <c:f>Montecarlo!$EV$10:$EV$110</c:f>
              <c:numCache>
                <c:formatCode>_ * #.##000_ ;_ * \-#.##000_ ;_ * "-"??_ ;_ @_ </c:formatCode>
                <c:ptCount val="101"/>
                <c:pt idx="0" formatCode="_(* #,##0.00_);_(* \(#,##0.00\);_(* &quot;-&quot;??_);_(@_)">
                  <c:v>529790650.02999997</c:v>
                </c:pt>
                <c:pt idx="1">
                  <c:v>529942572.05336964</c:v>
                </c:pt>
                <c:pt idx="2">
                  <c:v>529313536.47001839</c:v>
                </c:pt>
                <c:pt idx="3">
                  <c:v>529659515.16818112</c:v>
                </c:pt>
                <c:pt idx="4">
                  <c:v>529448098.14189917</c:v>
                </c:pt>
                <c:pt idx="5">
                  <c:v>528869687.937356</c:v>
                </c:pt>
                <c:pt idx="6">
                  <c:v>529079177.8515842</c:v>
                </c:pt>
                <c:pt idx="7">
                  <c:v>529802384.94690418</c:v>
                </c:pt>
                <c:pt idx="8">
                  <c:v>529815134.16558433</c:v>
                </c:pt>
                <c:pt idx="9">
                  <c:v>530077746.62826252</c:v>
                </c:pt>
                <c:pt idx="10">
                  <c:v>529969087.1352843</c:v>
                </c:pt>
                <c:pt idx="11">
                  <c:v>529911947.06295085</c:v>
                </c:pt>
                <c:pt idx="12">
                  <c:v>530394406.79175282</c:v>
                </c:pt>
                <c:pt idx="13">
                  <c:v>530696564.97399282</c:v>
                </c:pt>
                <c:pt idx="14">
                  <c:v>531306498.98305547</c:v>
                </c:pt>
                <c:pt idx="15">
                  <c:v>531024461.28897673</c:v>
                </c:pt>
                <c:pt idx="16">
                  <c:v>530319061.21318197</c:v>
                </c:pt>
                <c:pt idx="17">
                  <c:v>528957138.67358047</c:v>
                </c:pt>
                <c:pt idx="18">
                  <c:v>529247365.47970623</c:v>
                </c:pt>
                <c:pt idx="19">
                  <c:v>528128136.45586258</c:v>
                </c:pt>
                <c:pt idx="20">
                  <c:v>527985304.99921811</c:v>
                </c:pt>
                <c:pt idx="21">
                  <c:v>527805109.70590192</c:v>
                </c:pt>
                <c:pt idx="22">
                  <c:v>526597359.06135273</c:v>
                </c:pt>
                <c:pt idx="23">
                  <c:v>527116942.82406163</c:v>
                </c:pt>
                <c:pt idx="24">
                  <c:v>527275941.26973993</c:v>
                </c:pt>
                <c:pt idx="25">
                  <c:v>528271148.15155029</c:v>
                </c:pt>
                <c:pt idx="26">
                  <c:v>528972237.83116931</c:v>
                </c:pt>
                <c:pt idx="27">
                  <c:v>528989421.58120507</c:v>
                </c:pt>
                <c:pt idx="28">
                  <c:v>529942591.12044269</c:v>
                </c:pt>
                <c:pt idx="29">
                  <c:v>529931654.77355224</c:v>
                </c:pt>
                <c:pt idx="30">
                  <c:v>529233257.38801646</c:v>
                </c:pt>
                <c:pt idx="31">
                  <c:v>529235965.73435366</c:v>
                </c:pt>
                <c:pt idx="32">
                  <c:v>528007966.11593699</c:v>
                </c:pt>
                <c:pt idx="33">
                  <c:v>527047360.78526926</c:v>
                </c:pt>
                <c:pt idx="34">
                  <c:v>526196651.95090318</c:v>
                </c:pt>
                <c:pt idx="35">
                  <c:v>525834164.27292508</c:v>
                </c:pt>
                <c:pt idx="36">
                  <c:v>527111151.3094334</c:v>
                </c:pt>
                <c:pt idx="37">
                  <c:v>526959109.65686625</c:v>
                </c:pt>
                <c:pt idx="38">
                  <c:v>526969784.60681754</c:v>
                </c:pt>
                <c:pt idx="39">
                  <c:v>527511910.09026808</c:v>
                </c:pt>
                <c:pt idx="40">
                  <c:v>526682542.56015462</c:v>
                </c:pt>
                <c:pt idx="41">
                  <c:v>528067241.4444713</c:v>
                </c:pt>
                <c:pt idx="42">
                  <c:v>527643753.55810267</c:v>
                </c:pt>
                <c:pt idx="43">
                  <c:v>527899266.91507548</c:v>
                </c:pt>
                <c:pt idx="44">
                  <c:v>527405936.97507453</c:v>
                </c:pt>
                <c:pt idx="45">
                  <c:v>527147999.87837112</c:v>
                </c:pt>
                <c:pt idx="46">
                  <c:v>526983530.42315918</c:v>
                </c:pt>
                <c:pt idx="47">
                  <c:v>527174252.1343224</c:v>
                </c:pt>
                <c:pt idx="48">
                  <c:v>527507298.1630069</c:v>
                </c:pt>
                <c:pt idx="49">
                  <c:v>527174673.17157233</c:v>
                </c:pt>
                <c:pt idx="50">
                  <c:v>527500355.83993232</c:v>
                </c:pt>
                <c:pt idx="51">
                  <c:v>528408669.59535944</c:v>
                </c:pt>
                <c:pt idx="52">
                  <c:v>528236997.97762161</c:v>
                </c:pt>
                <c:pt idx="53">
                  <c:v>528540147.81081033</c:v>
                </c:pt>
                <c:pt idx="54">
                  <c:v>528322741.30710983</c:v>
                </c:pt>
                <c:pt idx="55">
                  <c:v>528285378.61678219</c:v>
                </c:pt>
                <c:pt idx="56">
                  <c:v>527261699.64989394</c:v>
                </c:pt>
                <c:pt idx="57">
                  <c:v>526907079.03092766</c:v>
                </c:pt>
                <c:pt idx="58">
                  <c:v>526602338.59996527</c:v>
                </c:pt>
                <c:pt idx="59">
                  <c:v>525584168.58038163</c:v>
                </c:pt>
                <c:pt idx="60">
                  <c:v>525505191.86525369</c:v>
                </c:pt>
                <c:pt idx="61">
                  <c:v>525741815.75318062</c:v>
                </c:pt>
                <c:pt idx="62">
                  <c:v>526916415.50093597</c:v>
                </c:pt>
                <c:pt idx="63">
                  <c:v>526431023.31030035</c:v>
                </c:pt>
                <c:pt idx="64">
                  <c:v>525867339.36535782</c:v>
                </c:pt>
                <c:pt idx="65">
                  <c:v>526533420.76688617</c:v>
                </c:pt>
                <c:pt idx="66">
                  <c:v>526973826.9170205</c:v>
                </c:pt>
                <c:pt idx="67">
                  <c:v>526576631.33978766</c:v>
                </c:pt>
                <c:pt idx="68">
                  <c:v>526229029.65765852</c:v>
                </c:pt>
                <c:pt idx="69">
                  <c:v>526543150.24564844</c:v>
                </c:pt>
                <c:pt idx="70">
                  <c:v>526746676.54854828</c:v>
                </c:pt>
                <c:pt idx="71">
                  <c:v>527048172.35342401</c:v>
                </c:pt>
                <c:pt idx="72">
                  <c:v>527011257.21720314</c:v>
                </c:pt>
                <c:pt idx="73">
                  <c:v>528449941.86129993</c:v>
                </c:pt>
                <c:pt idx="74">
                  <c:v>529411108.47556555</c:v>
                </c:pt>
                <c:pt idx="75">
                  <c:v>529485222.61611426</c:v>
                </c:pt>
                <c:pt idx="76">
                  <c:v>529873689.94386727</c:v>
                </c:pt>
                <c:pt idx="77">
                  <c:v>529494799.38826615</c:v>
                </c:pt>
                <c:pt idx="78">
                  <c:v>529981416.82871568</c:v>
                </c:pt>
                <c:pt idx="79">
                  <c:v>529359255.99973261</c:v>
                </c:pt>
                <c:pt idx="80">
                  <c:v>530184670.39069545</c:v>
                </c:pt>
                <c:pt idx="81">
                  <c:v>531020842.83765095</c:v>
                </c:pt>
                <c:pt idx="82">
                  <c:v>530147050.60318196</c:v>
                </c:pt>
                <c:pt idx="83">
                  <c:v>529599852.06704795</c:v>
                </c:pt>
                <c:pt idx="84">
                  <c:v>530189707.53966171</c:v>
                </c:pt>
                <c:pt idx="85">
                  <c:v>529924743.94705701</c:v>
                </c:pt>
                <c:pt idx="86">
                  <c:v>529202100.93829972</c:v>
                </c:pt>
                <c:pt idx="87">
                  <c:v>528395428.81781727</c:v>
                </c:pt>
                <c:pt idx="88">
                  <c:v>528582479.01282239</c:v>
                </c:pt>
                <c:pt idx="89">
                  <c:v>527373772.15902907</c:v>
                </c:pt>
                <c:pt idx="90">
                  <c:v>527017901.28103453</c:v>
                </c:pt>
                <c:pt idx="91">
                  <c:v>527852171.66633534</c:v>
                </c:pt>
                <c:pt idx="92">
                  <c:v>527432008.6284253</c:v>
                </c:pt>
                <c:pt idx="93">
                  <c:v>526869553.24022061</c:v>
                </c:pt>
                <c:pt idx="94">
                  <c:v>526841964.91029215</c:v>
                </c:pt>
                <c:pt idx="95">
                  <c:v>526038896.86470532</c:v>
                </c:pt>
                <c:pt idx="96">
                  <c:v>525659546.77285886</c:v>
                </c:pt>
                <c:pt idx="97">
                  <c:v>525598637.28680545</c:v>
                </c:pt>
                <c:pt idx="98">
                  <c:v>525259208.16233736</c:v>
                </c:pt>
                <c:pt idx="99">
                  <c:v>525167492.58170587</c:v>
                </c:pt>
                <c:pt idx="100">
                  <c:v>525816866.08055258</c:v>
                </c:pt>
              </c:numCache>
            </c:numRef>
          </c:val>
          <c:smooth val="0"/>
          <c:extLst>
            <c:ext xmlns:c16="http://schemas.microsoft.com/office/drawing/2014/chart" uri="{C3380CC4-5D6E-409C-BE32-E72D297353CC}">
              <c16:uniqueId val="{0000008A-4F90-42A6-B9A2-43A647968390}"/>
            </c:ext>
          </c:extLst>
        </c:ser>
        <c:ser>
          <c:idx val="139"/>
          <c:order val="139"/>
          <c:spPr>
            <a:ln w="28575" cap="rnd">
              <a:solidFill>
                <a:schemeClr val="accent2">
                  <a:lumMod val="50000"/>
                </a:schemeClr>
              </a:solidFill>
              <a:round/>
            </a:ln>
            <a:effectLst/>
          </c:spPr>
          <c:marker>
            <c:symbol val="none"/>
          </c:marker>
          <c:val>
            <c:numRef>
              <c:f>Montecarlo!$EW$10:$EW$110</c:f>
              <c:numCache>
                <c:formatCode>_ * #.##000_ ;_ * \-#.##000_ ;_ * "-"??_ ;_ @_ </c:formatCode>
                <c:ptCount val="101"/>
                <c:pt idx="0" formatCode="_(* #,##0.00_);_(* \(#,##0.00\);_(* &quot;-&quot;??_);_(@_)">
                  <c:v>529790650.02999997</c:v>
                </c:pt>
                <c:pt idx="1">
                  <c:v>530195957.704808</c:v>
                </c:pt>
                <c:pt idx="2">
                  <c:v>530041708.39738345</c:v>
                </c:pt>
                <c:pt idx="3">
                  <c:v>531795025.27891433</c:v>
                </c:pt>
                <c:pt idx="4">
                  <c:v>532508256.24171191</c:v>
                </c:pt>
                <c:pt idx="5">
                  <c:v>532379875.65311515</c:v>
                </c:pt>
                <c:pt idx="6">
                  <c:v>531611473.3285569</c:v>
                </c:pt>
                <c:pt idx="7">
                  <c:v>532514746.57195413</c:v>
                </c:pt>
                <c:pt idx="8">
                  <c:v>533017947.73691386</c:v>
                </c:pt>
                <c:pt idx="9">
                  <c:v>532620327.18171412</c:v>
                </c:pt>
                <c:pt idx="10">
                  <c:v>532344683.04783916</c:v>
                </c:pt>
                <c:pt idx="11">
                  <c:v>531204977.30801374</c:v>
                </c:pt>
                <c:pt idx="12">
                  <c:v>530666497.54772884</c:v>
                </c:pt>
                <c:pt idx="13">
                  <c:v>529924232.3220166</c:v>
                </c:pt>
                <c:pt idx="14">
                  <c:v>529350572.84219599</c:v>
                </c:pt>
                <c:pt idx="15">
                  <c:v>530402701.97091115</c:v>
                </c:pt>
                <c:pt idx="16">
                  <c:v>530345131.22776628</c:v>
                </c:pt>
                <c:pt idx="17">
                  <c:v>531266774.37544394</c:v>
                </c:pt>
                <c:pt idx="18">
                  <c:v>532203955.8516131</c:v>
                </c:pt>
                <c:pt idx="19">
                  <c:v>532472335.6066047</c:v>
                </c:pt>
                <c:pt idx="20">
                  <c:v>532386450.79001415</c:v>
                </c:pt>
                <c:pt idx="21">
                  <c:v>532620175.55445862</c:v>
                </c:pt>
                <c:pt idx="22">
                  <c:v>531744579.56251335</c:v>
                </c:pt>
                <c:pt idx="23">
                  <c:v>532197777.62374747</c:v>
                </c:pt>
                <c:pt idx="24">
                  <c:v>532294834.47932428</c:v>
                </c:pt>
                <c:pt idx="25">
                  <c:v>532207339.41707158</c:v>
                </c:pt>
                <c:pt idx="26">
                  <c:v>532154891.61430621</c:v>
                </c:pt>
                <c:pt idx="27">
                  <c:v>532487994.17795604</c:v>
                </c:pt>
                <c:pt idx="28">
                  <c:v>531372272.96868634</c:v>
                </c:pt>
                <c:pt idx="29">
                  <c:v>530624685.24910057</c:v>
                </c:pt>
                <c:pt idx="30">
                  <c:v>530147385.08091587</c:v>
                </c:pt>
                <c:pt idx="31">
                  <c:v>530250490.52914393</c:v>
                </c:pt>
                <c:pt idx="32">
                  <c:v>531173103.88976139</c:v>
                </c:pt>
                <c:pt idx="33">
                  <c:v>531200419.75277704</c:v>
                </c:pt>
                <c:pt idx="34">
                  <c:v>531982164.89927405</c:v>
                </c:pt>
                <c:pt idx="35">
                  <c:v>531483431.4455424</c:v>
                </c:pt>
                <c:pt idx="36">
                  <c:v>532406457.56986529</c:v>
                </c:pt>
                <c:pt idx="37">
                  <c:v>532644476.46766406</c:v>
                </c:pt>
                <c:pt idx="38">
                  <c:v>534025547.91248685</c:v>
                </c:pt>
                <c:pt idx="39">
                  <c:v>534777171.34361774</c:v>
                </c:pt>
                <c:pt idx="40">
                  <c:v>534933596.00569451</c:v>
                </c:pt>
                <c:pt idx="41">
                  <c:v>534985938.94121367</c:v>
                </c:pt>
                <c:pt idx="42">
                  <c:v>534334552.29803783</c:v>
                </c:pt>
                <c:pt idx="43">
                  <c:v>534762582.68191189</c:v>
                </c:pt>
                <c:pt idx="44">
                  <c:v>533337802.64586639</c:v>
                </c:pt>
                <c:pt idx="45">
                  <c:v>532673062.85827011</c:v>
                </c:pt>
                <c:pt idx="46">
                  <c:v>531455066.23721784</c:v>
                </c:pt>
                <c:pt idx="47">
                  <c:v>532176209.31042349</c:v>
                </c:pt>
                <c:pt idx="48">
                  <c:v>531193500.21029574</c:v>
                </c:pt>
                <c:pt idx="49">
                  <c:v>531094061.21007162</c:v>
                </c:pt>
                <c:pt idx="50">
                  <c:v>531388985.5327149</c:v>
                </c:pt>
                <c:pt idx="51">
                  <c:v>531563956.20751649</c:v>
                </c:pt>
                <c:pt idx="52">
                  <c:v>531562004.42949069</c:v>
                </c:pt>
                <c:pt idx="53">
                  <c:v>531524277.0469228</c:v>
                </c:pt>
                <c:pt idx="54">
                  <c:v>531751787.99138999</c:v>
                </c:pt>
                <c:pt idx="55">
                  <c:v>532020371.12355083</c:v>
                </c:pt>
                <c:pt idx="56">
                  <c:v>531139684.97897077</c:v>
                </c:pt>
                <c:pt idx="57">
                  <c:v>531833140.44935328</c:v>
                </c:pt>
                <c:pt idx="58">
                  <c:v>531833247.42498672</c:v>
                </c:pt>
                <c:pt idx="59">
                  <c:v>533036409.92916876</c:v>
                </c:pt>
                <c:pt idx="60">
                  <c:v>531962864.28266925</c:v>
                </c:pt>
                <c:pt idx="61">
                  <c:v>531601583.92675233</c:v>
                </c:pt>
                <c:pt idx="62">
                  <c:v>532850395.14945352</c:v>
                </c:pt>
                <c:pt idx="63">
                  <c:v>531869278.65720183</c:v>
                </c:pt>
                <c:pt idx="64">
                  <c:v>531563662.13656276</c:v>
                </c:pt>
                <c:pt idx="65">
                  <c:v>532198241.02415216</c:v>
                </c:pt>
                <c:pt idx="66">
                  <c:v>532081956.93868285</c:v>
                </c:pt>
                <c:pt idx="67">
                  <c:v>532494650.04162079</c:v>
                </c:pt>
                <c:pt idx="68">
                  <c:v>532099492.73083818</c:v>
                </c:pt>
                <c:pt idx="69">
                  <c:v>531845728.25089931</c:v>
                </c:pt>
                <c:pt idx="70">
                  <c:v>533288442.76805711</c:v>
                </c:pt>
                <c:pt idx="71">
                  <c:v>533552167.46453542</c:v>
                </c:pt>
                <c:pt idx="72">
                  <c:v>534561356.17952204</c:v>
                </c:pt>
                <c:pt idx="73">
                  <c:v>535392630.82577932</c:v>
                </c:pt>
                <c:pt idx="74">
                  <c:v>535833820.59740138</c:v>
                </c:pt>
                <c:pt idx="75">
                  <c:v>534909611.95122105</c:v>
                </c:pt>
                <c:pt idx="76">
                  <c:v>533762901.23741519</c:v>
                </c:pt>
                <c:pt idx="77">
                  <c:v>533361276.03698677</c:v>
                </c:pt>
                <c:pt idx="78">
                  <c:v>533155820.22104114</c:v>
                </c:pt>
                <c:pt idx="79">
                  <c:v>533409679.45376301</c:v>
                </c:pt>
                <c:pt idx="80">
                  <c:v>535026016.58283609</c:v>
                </c:pt>
                <c:pt idx="81">
                  <c:v>536123792.60815775</c:v>
                </c:pt>
                <c:pt idx="82">
                  <c:v>535196401.83196229</c:v>
                </c:pt>
                <c:pt idx="83">
                  <c:v>536090704.42713583</c:v>
                </c:pt>
                <c:pt idx="84">
                  <c:v>536861903.74813533</c:v>
                </c:pt>
                <c:pt idx="85">
                  <c:v>537358906.51387346</c:v>
                </c:pt>
                <c:pt idx="86">
                  <c:v>537442619.77931941</c:v>
                </c:pt>
                <c:pt idx="87">
                  <c:v>536662302.68556923</c:v>
                </c:pt>
                <c:pt idx="88">
                  <c:v>535618594.45083135</c:v>
                </c:pt>
                <c:pt idx="89">
                  <c:v>535494186.32787532</c:v>
                </c:pt>
                <c:pt idx="90">
                  <c:v>535670265.39320683</c:v>
                </c:pt>
                <c:pt idx="91">
                  <c:v>536533311.92657322</c:v>
                </c:pt>
                <c:pt idx="92">
                  <c:v>535374572.26748103</c:v>
                </c:pt>
                <c:pt idx="93">
                  <c:v>535947259.91450411</c:v>
                </c:pt>
                <c:pt idx="94">
                  <c:v>536715509.15988386</c:v>
                </c:pt>
                <c:pt idx="95">
                  <c:v>537703169.42559624</c:v>
                </c:pt>
                <c:pt idx="96">
                  <c:v>538278613.80314088</c:v>
                </c:pt>
                <c:pt idx="97">
                  <c:v>538195806.77753866</c:v>
                </c:pt>
                <c:pt idx="98">
                  <c:v>539589631.4438318</c:v>
                </c:pt>
                <c:pt idx="99">
                  <c:v>539468173.43493176</c:v>
                </c:pt>
                <c:pt idx="100">
                  <c:v>538399921.74843109</c:v>
                </c:pt>
              </c:numCache>
            </c:numRef>
          </c:val>
          <c:smooth val="0"/>
          <c:extLst>
            <c:ext xmlns:c16="http://schemas.microsoft.com/office/drawing/2014/chart" uri="{C3380CC4-5D6E-409C-BE32-E72D297353CC}">
              <c16:uniqueId val="{0000008B-4F90-42A6-B9A2-43A647968390}"/>
            </c:ext>
          </c:extLst>
        </c:ser>
        <c:ser>
          <c:idx val="140"/>
          <c:order val="140"/>
          <c:spPr>
            <a:ln w="28575" cap="rnd">
              <a:solidFill>
                <a:schemeClr val="accent3">
                  <a:lumMod val="50000"/>
                </a:schemeClr>
              </a:solidFill>
              <a:round/>
            </a:ln>
            <a:effectLst/>
          </c:spPr>
          <c:marker>
            <c:symbol val="none"/>
          </c:marker>
          <c:val>
            <c:numRef>
              <c:f>Montecarlo!$EX$10:$EX$110</c:f>
              <c:numCache>
                <c:formatCode>_ * #.##000_ ;_ * \-#.##000_ ;_ * "-"??_ ;_ @_ </c:formatCode>
                <c:ptCount val="101"/>
                <c:pt idx="0" formatCode="_(* #,##0.00_);_(* \(#,##0.00\);_(* &quot;-&quot;??_);_(@_)">
                  <c:v>529790650.02999997</c:v>
                </c:pt>
                <c:pt idx="1">
                  <c:v>529298201.12481266</c:v>
                </c:pt>
                <c:pt idx="2">
                  <c:v>528594881.81744248</c:v>
                </c:pt>
                <c:pt idx="3">
                  <c:v>529057569.11698323</c:v>
                </c:pt>
                <c:pt idx="4">
                  <c:v>529485580.99765116</c:v>
                </c:pt>
                <c:pt idx="5">
                  <c:v>529395492.27611524</c:v>
                </c:pt>
                <c:pt idx="6">
                  <c:v>529420843.94480276</c:v>
                </c:pt>
                <c:pt idx="7">
                  <c:v>529596313.90405446</c:v>
                </c:pt>
                <c:pt idx="8">
                  <c:v>530028776.59815454</c:v>
                </c:pt>
                <c:pt idx="9">
                  <c:v>528758920.21303272</c:v>
                </c:pt>
                <c:pt idx="10">
                  <c:v>528960570.19768643</c:v>
                </c:pt>
                <c:pt idx="11">
                  <c:v>527797580.26045728</c:v>
                </c:pt>
                <c:pt idx="12">
                  <c:v>527945472.69678622</c:v>
                </c:pt>
                <c:pt idx="13">
                  <c:v>527864978.13526857</c:v>
                </c:pt>
                <c:pt idx="14">
                  <c:v>528590746.16832304</c:v>
                </c:pt>
                <c:pt idx="15">
                  <c:v>528221631.91375679</c:v>
                </c:pt>
                <c:pt idx="16">
                  <c:v>527097090.07368016</c:v>
                </c:pt>
                <c:pt idx="17">
                  <c:v>527484513.85800129</c:v>
                </c:pt>
                <c:pt idx="18">
                  <c:v>527656884.30544299</c:v>
                </c:pt>
                <c:pt idx="19">
                  <c:v>528071804.64823776</c:v>
                </c:pt>
                <c:pt idx="20">
                  <c:v>526867505.2891531</c:v>
                </c:pt>
                <c:pt idx="21">
                  <c:v>527712012.3200736</c:v>
                </c:pt>
                <c:pt idx="22">
                  <c:v>526699041.21856761</c:v>
                </c:pt>
                <c:pt idx="23">
                  <c:v>526366407.91223902</c:v>
                </c:pt>
                <c:pt idx="24">
                  <c:v>526542027.30656844</c:v>
                </c:pt>
                <c:pt idx="25">
                  <c:v>526771549.56092399</c:v>
                </c:pt>
                <c:pt idx="26">
                  <c:v>526837494.72612298</c:v>
                </c:pt>
                <c:pt idx="27">
                  <c:v>526883770.78521883</c:v>
                </c:pt>
                <c:pt idx="28">
                  <c:v>526515640.33811897</c:v>
                </c:pt>
                <c:pt idx="29">
                  <c:v>525631483.29196572</c:v>
                </c:pt>
                <c:pt idx="30">
                  <c:v>525257434.40053463</c:v>
                </c:pt>
                <c:pt idx="31">
                  <c:v>524003705.28945225</c:v>
                </c:pt>
                <c:pt idx="32">
                  <c:v>523489155.18431848</c:v>
                </c:pt>
                <c:pt idx="33">
                  <c:v>523145117.85963947</c:v>
                </c:pt>
                <c:pt idx="34">
                  <c:v>524237656.76700103</c:v>
                </c:pt>
                <c:pt idx="35">
                  <c:v>523941047.94342679</c:v>
                </c:pt>
                <c:pt idx="36">
                  <c:v>523830929.59318399</c:v>
                </c:pt>
                <c:pt idx="37">
                  <c:v>524623901.03929794</c:v>
                </c:pt>
                <c:pt idx="38">
                  <c:v>524884687.9767049</c:v>
                </c:pt>
                <c:pt idx="39">
                  <c:v>525212929.98249853</c:v>
                </c:pt>
                <c:pt idx="40">
                  <c:v>524620715.67973894</c:v>
                </c:pt>
                <c:pt idx="41">
                  <c:v>525866516.69034684</c:v>
                </c:pt>
                <c:pt idx="42">
                  <c:v>525470890.42234981</c:v>
                </c:pt>
                <c:pt idx="43">
                  <c:v>525232232.39822662</c:v>
                </c:pt>
                <c:pt idx="44">
                  <c:v>525537814.20027548</c:v>
                </c:pt>
                <c:pt idx="45">
                  <c:v>525738095.81254852</c:v>
                </c:pt>
                <c:pt idx="46">
                  <c:v>526423105.44162178</c:v>
                </c:pt>
                <c:pt idx="47">
                  <c:v>527056281.46658105</c:v>
                </c:pt>
                <c:pt idx="48">
                  <c:v>526717382.80796432</c:v>
                </c:pt>
                <c:pt idx="49">
                  <c:v>526010395.90337914</c:v>
                </c:pt>
                <c:pt idx="50">
                  <c:v>526597005.54748607</c:v>
                </c:pt>
                <c:pt idx="51">
                  <c:v>526092762.93512261</c:v>
                </c:pt>
                <c:pt idx="52">
                  <c:v>526191198.40971601</c:v>
                </c:pt>
                <c:pt idx="53">
                  <c:v>526402188.57486826</c:v>
                </c:pt>
                <c:pt idx="54">
                  <c:v>525629815.8125025</c:v>
                </c:pt>
                <c:pt idx="55">
                  <c:v>526027631.63563991</c:v>
                </c:pt>
                <c:pt idx="56">
                  <c:v>525565371.04885101</c:v>
                </c:pt>
                <c:pt idx="57">
                  <c:v>525458693.27907914</c:v>
                </c:pt>
                <c:pt idx="58">
                  <c:v>525040988.75827819</c:v>
                </c:pt>
                <c:pt idx="59">
                  <c:v>525404426.84977502</c:v>
                </c:pt>
                <c:pt idx="60">
                  <c:v>524941881.6260401</c:v>
                </c:pt>
                <c:pt idx="61">
                  <c:v>525267182.58957893</c:v>
                </c:pt>
                <c:pt idx="62">
                  <c:v>525183386.64790928</c:v>
                </c:pt>
                <c:pt idx="63">
                  <c:v>524353990.30588078</c:v>
                </c:pt>
                <c:pt idx="64">
                  <c:v>524801725.58114523</c:v>
                </c:pt>
                <c:pt idx="65">
                  <c:v>524626183.61495328</c:v>
                </c:pt>
                <c:pt idx="66">
                  <c:v>524888790.73017526</c:v>
                </c:pt>
                <c:pt idx="67">
                  <c:v>526849445.39973634</c:v>
                </c:pt>
                <c:pt idx="68">
                  <c:v>526472227.94176358</c:v>
                </c:pt>
                <c:pt idx="69">
                  <c:v>526487026.25171918</c:v>
                </c:pt>
                <c:pt idx="70">
                  <c:v>527181502.85033226</c:v>
                </c:pt>
                <c:pt idx="71">
                  <c:v>527826329.44328833</c:v>
                </c:pt>
                <c:pt idx="72">
                  <c:v>527493183.71136856</c:v>
                </c:pt>
                <c:pt idx="73">
                  <c:v>527292417.94448024</c:v>
                </c:pt>
                <c:pt idx="74">
                  <c:v>527784772.19438922</c:v>
                </c:pt>
                <c:pt idx="75">
                  <c:v>527319316.89806724</c:v>
                </c:pt>
                <c:pt idx="76">
                  <c:v>527303379.67344767</c:v>
                </c:pt>
                <c:pt idx="77">
                  <c:v>528155566.98221177</c:v>
                </c:pt>
                <c:pt idx="78">
                  <c:v>527577973.97554535</c:v>
                </c:pt>
                <c:pt idx="79">
                  <c:v>527510272.64361978</c:v>
                </c:pt>
                <c:pt idx="80">
                  <c:v>527127660.51344413</c:v>
                </c:pt>
                <c:pt idx="81">
                  <c:v>526747243.99812639</c:v>
                </c:pt>
                <c:pt idx="82">
                  <c:v>526047410.36337322</c:v>
                </c:pt>
                <c:pt idx="83">
                  <c:v>525750483.09261972</c:v>
                </c:pt>
                <c:pt idx="84">
                  <c:v>525287271.24649298</c:v>
                </c:pt>
                <c:pt idx="85">
                  <c:v>526310147.61752826</c:v>
                </c:pt>
                <c:pt idx="86">
                  <c:v>525883770.00200331</c:v>
                </c:pt>
                <c:pt idx="87">
                  <c:v>525604425.52440917</c:v>
                </c:pt>
                <c:pt idx="88">
                  <c:v>526353335.10435176</c:v>
                </c:pt>
                <c:pt idx="89">
                  <c:v>525554880.44402027</c:v>
                </c:pt>
                <c:pt idx="90">
                  <c:v>525637165.61887944</c:v>
                </c:pt>
                <c:pt idx="91">
                  <c:v>525566526.23212141</c:v>
                </c:pt>
                <c:pt idx="92">
                  <c:v>525042538.77992183</c:v>
                </c:pt>
                <c:pt idx="93">
                  <c:v>525216480.05197734</c:v>
                </c:pt>
                <c:pt idx="94">
                  <c:v>524160806.93078244</c:v>
                </c:pt>
                <c:pt idx="95">
                  <c:v>523572763.62015724</c:v>
                </c:pt>
                <c:pt idx="96">
                  <c:v>523645459.49192184</c:v>
                </c:pt>
                <c:pt idx="97">
                  <c:v>523745064.68714786</c:v>
                </c:pt>
                <c:pt idx="98">
                  <c:v>524498921.41880476</c:v>
                </c:pt>
                <c:pt idx="99">
                  <c:v>523951171.04922652</c:v>
                </c:pt>
                <c:pt idx="100">
                  <c:v>523480159.03200406</c:v>
                </c:pt>
              </c:numCache>
            </c:numRef>
          </c:val>
          <c:smooth val="0"/>
          <c:extLst>
            <c:ext xmlns:c16="http://schemas.microsoft.com/office/drawing/2014/chart" uri="{C3380CC4-5D6E-409C-BE32-E72D297353CC}">
              <c16:uniqueId val="{0000008C-4F90-42A6-B9A2-43A647968390}"/>
            </c:ext>
          </c:extLst>
        </c:ser>
        <c:ser>
          <c:idx val="141"/>
          <c:order val="141"/>
          <c:spPr>
            <a:ln w="28575" cap="rnd">
              <a:solidFill>
                <a:schemeClr val="accent4">
                  <a:lumMod val="50000"/>
                </a:schemeClr>
              </a:solidFill>
              <a:round/>
            </a:ln>
            <a:effectLst/>
          </c:spPr>
          <c:marker>
            <c:symbol val="none"/>
          </c:marker>
          <c:val>
            <c:numRef>
              <c:f>Montecarlo!$EY$10:$EY$110</c:f>
              <c:numCache>
                <c:formatCode>_ * #.##000_ ;_ * \-#.##000_ ;_ * "-"??_ ;_ @_ </c:formatCode>
                <c:ptCount val="101"/>
                <c:pt idx="0" formatCode="_(* #,##0.00_);_(* \(#,##0.00\);_(* &quot;-&quot;??_);_(@_)">
                  <c:v>529790650.02999997</c:v>
                </c:pt>
                <c:pt idx="1">
                  <c:v>529765601.07818407</c:v>
                </c:pt>
                <c:pt idx="2">
                  <c:v>530264854.37438303</c:v>
                </c:pt>
                <c:pt idx="3">
                  <c:v>530114230.04254025</c:v>
                </c:pt>
                <c:pt idx="4">
                  <c:v>530679052.91406232</c:v>
                </c:pt>
                <c:pt idx="5">
                  <c:v>531324132.04889077</c:v>
                </c:pt>
                <c:pt idx="6">
                  <c:v>530845642.63853937</c:v>
                </c:pt>
                <c:pt idx="7">
                  <c:v>529786488.32091743</c:v>
                </c:pt>
                <c:pt idx="8">
                  <c:v>529049651.66772252</c:v>
                </c:pt>
                <c:pt idx="9">
                  <c:v>529054613.58350205</c:v>
                </c:pt>
                <c:pt idx="10">
                  <c:v>529655786.03029513</c:v>
                </c:pt>
                <c:pt idx="11">
                  <c:v>529640100.53159618</c:v>
                </c:pt>
                <c:pt idx="12">
                  <c:v>530623598.13221967</c:v>
                </c:pt>
                <c:pt idx="13">
                  <c:v>530648553.03455889</c:v>
                </c:pt>
                <c:pt idx="14">
                  <c:v>530067428.0755772</c:v>
                </c:pt>
                <c:pt idx="15">
                  <c:v>530050828.74207771</c:v>
                </c:pt>
                <c:pt idx="16">
                  <c:v>530466848.06927514</c:v>
                </c:pt>
                <c:pt idx="17">
                  <c:v>530446970.28262949</c:v>
                </c:pt>
                <c:pt idx="18">
                  <c:v>531139117.51015925</c:v>
                </c:pt>
                <c:pt idx="19">
                  <c:v>531692130.07646865</c:v>
                </c:pt>
                <c:pt idx="20">
                  <c:v>530902996.29274863</c:v>
                </c:pt>
                <c:pt idx="21">
                  <c:v>530415380.60232079</c:v>
                </c:pt>
                <c:pt idx="22">
                  <c:v>531310879.01878738</c:v>
                </c:pt>
                <c:pt idx="23">
                  <c:v>530880566.42018437</c:v>
                </c:pt>
                <c:pt idx="24">
                  <c:v>530491981.66282797</c:v>
                </c:pt>
                <c:pt idx="25">
                  <c:v>530168419.72052461</c:v>
                </c:pt>
                <c:pt idx="26">
                  <c:v>530196624.93903792</c:v>
                </c:pt>
                <c:pt idx="27">
                  <c:v>530444631.32948196</c:v>
                </c:pt>
                <c:pt idx="28">
                  <c:v>529952061.20457864</c:v>
                </c:pt>
                <c:pt idx="29">
                  <c:v>530058632.06989998</c:v>
                </c:pt>
                <c:pt idx="30">
                  <c:v>529657132.56185794</c:v>
                </c:pt>
                <c:pt idx="31">
                  <c:v>529275785.11737204</c:v>
                </c:pt>
                <c:pt idx="32">
                  <c:v>528791531.67248684</c:v>
                </c:pt>
                <c:pt idx="33">
                  <c:v>528253107.06610125</c:v>
                </c:pt>
                <c:pt idx="34">
                  <c:v>528783061.70216447</c:v>
                </c:pt>
                <c:pt idx="35">
                  <c:v>529064805.26077187</c:v>
                </c:pt>
                <c:pt idx="36">
                  <c:v>528014968.12788326</c:v>
                </c:pt>
                <c:pt idx="37">
                  <c:v>528019311.3923465</c:v>
                </c:pt>
                <c:pt idx="38">
                  <c:v>527376246.61943477</c:v>
                </c:pt>
                <c:pt idx="39">
                  <c:v>526324681.12384403</c:v>
                </c:pt>
                <c:pt idx="40">
                  <c:v>526705328.98695749</c:v>
                </c:pt>
                <c:pt idx="41">
                  <c:v>526780410.17357826</c:v>
                </c:pt>
                <c:pt idx="42">
                  <c:v>526992745.61138707</c:v>
                </c:pt>
                <c:pt idx="43">
                  <c:v>526867314.30151129</c:v>
                </c:pt>
                <c:pt idx="44">
                  <c:v>528169953.98817182</c:v>
                </c:pt>
                <c:pt idx="45">
                  <c:v>528998132.87715054</c:v>
                </c:pt>
                <c:pt idx="46">
                  <c:v>529496087.47120547</c:v>
                </c:pt>
                <c:pt idx="47">
                  <c:v>529292123.74347728</c:v>
                </c:pt>
                <c:pt idx="48">
                  <c:v>529449571.82123518</c:v>
                </c:pt>
                <c:pt idx="49">
                  <c:v>529220346.82873398</c:v>
                </c:pt>
                <c:pt idx="50">
                  <c:v>530975715.15845364</c:v>
                </c:pt>
                <c:pt idx="51">
                  <c:v>531685611.30973983</c:v>
                </c:pt>
                <c:pt idx="52">
                  <c:v>531681962.30102527</c:v>
                </c:pt>
                <c:pt idx="53">
                  <c:v>531135307.59685862</c:v>
                </c:pt>
                <c:pt idx="54">
                  <c:v>531130406.64529526</c:v>
                </c:pt>
                <c:pt idx="55">
                  <c:v>530556697.12178332</c:v>
                </c:pt>
                <c:pt idx="56">
                  <c:v>530368485.13565463</c:v>
                </c:pt>
                <c:pt idx="57">
                  <c:v>530218661.80814791</c:v>
                </c:pt>
                <c:pt idx="58">
                  <c:v>530338555.03783947</c:v>
                </c:pt>
                <c:pt idx="59">
                  <c:v>531204517.84214729</c:v>
                </c:pt>
                <c:pt idx="60">
                  <c:v>532111438.19847137</c:v>
                </c:pt>
                <c:pt idx="61">
                  <c:v>531433252.33035094</c:v>
                </c:pt>
                <c:pt idx="62">
                  <c:v>532034720.23452175</c:v>
                </c:pt>
                <c:pt idx="63">
                  <c:v>531266950.12940061</c:v>
                </c:pt>
                <c:pt idx="64">
                  <c:v>530980387.80502266</c:v>
                </c:pt>
                <c:pt idx="65">
                  <c:v>531039925.7566278</c:v>
                </c:pt>
                <c:pt idx="66">
                  <c:v>531870332.9559949</c:v>
                </c:pt>
                <c:pt idx="67">
                  <c:v>531295474.91327012</c:v>
                </c:pt>
                <c:pt idx="68">
                  <c:v>531329399.33857</c:v>
                </c:pt>
                <c:pt idx="69">
                  <c:v>530302153.13855481</c:v>
                </c:pt>
                <c:pt idx="70">
                  <c:v>530072605.68393952</c:v>
                </c:pt>
                <c:pt idx="71">
                  <c:v>529453596.16555607</c:v>
                </c:pt>
                <c:pt idx="72">
                  <c:v>529805282.87241387</c:v>
                </c:pt>
                <c:pt idx="73">
                  <c:v>528637369.93620902</c:v>
                </c:pt>
                <c:pt idx="74">
                  <c:v>528606279.44201213</c:v>
                </c:pt>
                <c:pt idx="75">
                  <c:v>528224188.35356522</c:v>
                </c:pt>
                <c:pt idx="76">
                  <c:v>527932085.2254855</c:v>
                </c:pt>
                <c:pt idx="77">
                  <c:v>527359866.01119441</c:v>
                </c:pt>
                <c:pt idx="78">
                  <c:v>527583887.26897341</c:v>
                </c:pt>
                <c:pt idx="79">
                  <c:v>526416164.14873332</c:v>
                </c:pt>
                <c:pt idx="80">
                  <c:v>526911436.95821697</c:v>
                </c:pt>
                <c:pt idx="81">
                  <c:v>526420978.18887037</c:v>
                </c:pt>
                <c:pt idx="82">
                  <c:v>526808047.23682117</c:v>
                </c:pt>
                <c:pt idx="83">
                  <c:v>525941618.88531774</c:v>
                </c:pt>
                <c:pt idx="84">
                  <c:v>525530748.61740738</c:v>
                </c:pt>
                <c:pt idx="85">
                  <c:v>526350967.71754789</c:v>
                </c:pt>
                <c:pt idx="86">
                  <c:v>526122354.77742195</c:v>
                </c:pt>
                <c:pt idx="87">
                  <c:v>525770250.25630063</c:v>
                </c:pt>
                <c:pt idx="88">
                  <c:v>525031894.19741547</c:v>
                </c:pt>
                <c:pt idx="89">
                  <c:v>525387450.50517315</c:v>
                </c:pt>
                <c:pt idx="90">
                  <c:v>525655780.09442115</c:v>
                </c:pt>
                <c:pt idx="91">
                  <c:v>524867522.29496628</c:v>
                </c:pt>
                <c:pt idx="92">
                  <c:v>525393555.31512344</c:v>
                </c:pt>
                <c:pt idx="93">
                  <c:v>524532984.84951001</c:v>
                </c:pt>
                <c:pt idx="94">
                  <c:v>524010518.00695652</c:v>
                </c:pt>
                <c:pt idx="95">
                  <c:v>525106307.37534374</c:v>
                </c:pt>
                <c:pt idx="96">
                  <c:v>525919930.45980799</c:v>
                </c:pt>
                <c:pt idx="97">
                  <c:v>526857546.90826571</c:v>
                </c:pt>
                <c:pt idx="98">
                  <c:v>526339860.3058207</c:v>
                </c:pt>
                <c:pt idx="99">
                  <c:v>526267444.25786829</c:v>
                </c:pt>
                <c:pt idx="100">
                  <c:v>526576341.47045857</c:v>
                </c:pt>
              </c:numCache>
            </c:numRef>
          </c:val>
          <c:smooth val="0"/>
          <c:extLst>
            <c:ext xmlns:c16="http://schemas.microsoft.com/office/drawing/2014/chart" uri="{C3380CC4-5D6E-409C-BE32-E72D297353CC}">
              <c16:uniqueId val="{0000008D-4F90-42A6-B9A2-43A647968390}"/>
            </c:ext>
          </c:extLst>
        </c:ser>
        <c:ser>
          <c:idx val="142"/>
          <c:order val="142"/>
          <c:spPr>
            <a:ln w="28575" cap="rnd">
              <a:solidFill>
                <a:schemeClr val="accent5">
                  <a:lumMod val="50000"/>
                </a:schemeClr>
              </a:solidFill>
              <a:round/>
            </a:ln>
            <a:effectLst/>
          </c:spPr>
          <c:marker>
            <c:symbol val="none"/>
          </c:marker>
          <c:val>
            <c:numRef>
              <c:f>Montecarlo!$EZ$10:$EZ$110</c:f>
              <c:numCache>
                <c:formatCode>_ * #.##000_ ;_ * \-#.##000_ ;_ * "-"??_ ;_ @_ </c:formatCode>
                <c:ptCount val="101"/>
                <c:pt idx="0" formatCode="_(* #,##0.00_);_(* \(#,##0.00\);_(* &quot;-&quot;??_);_(@_)">
                  <c:v>529790650.02999997</c:v>
                </c:pt>
                <c:pt idx="1">
                  <c:v>529535221.98146057</c:v>
                </c:pt>
                <c:pt idx="2">
                  <c:v>528832489.39729905</c:v>
                </c:pt>
                <c:pt idx="3">
                  <c:v>528794652.05406022</c:v>
                </c:pt>
                <c:pt idx="4">
                  <c:v>529002127.12669986</c:v>
                </c:pt>
                <c:pt idx="5">
                  <c:v>528714480.18890339</c:v>
                </c:pt>
                <c:pt idx="6">
                  <c:v>528676190.49342144</c:v>
                </c:pt>
                <c:pt idx="7">
                  <c:v>528292459.61421335</c:v>
                </c:pt>
                <c:pt idx="8">
                  <c:v>527221486.86028206</c:v>
                </c:pt>
                <c:pt idx="9">
                  <c:v>527361863.74909627</c:v>
                </c:pt>
                <c:pt idx="10">
                  <c:v>526714597.02857637</c:v>
                </c:pt>
                <c:pt idx="11">
                  <c:v>526346067.9026047</c:v>
                </c:pt>
                <c:pt idx="12">
                  <c:v>526952403.08794802</c:v>
                </c:pt>
                <c:pt idx="13">
                  <c:v>527412242.67617977</c:v>
                </c:pt>
                <c:pt idx="14">
                  <c:v>528001175.37828672</c:v>
                </c:pt>
                <c:pt idx="15">
                  <c:v>527944491.36491942</c:v>
                </c:pt>
                <c:pt idx="16">
                  <c:v>528573114.83783597</c:v>
                </c:pt>
                <c:pt idx="17">
                  <c:v>528787279.69762862</c:v>
                </c:pt>
                <c:pt idx="18">
                  <c:v>529282007.28097755</c:v>
                </c:pt>
                <c:pt idx="19">
                  <c:v>529722374.19859529</c:v>
                </c:pt>
                <c:pt idx="20">
                  <c:v>529319387.94503897</c:v>
                </c:pt>
                <c:pt idx="21">
                  <c:v>528325911.31995255</c:v>
                </c:pt>
                <c:pt idx="22">
                  <c:v>528618802.86467993</c:v>
                </c:pt>
                <c:pt idx="23">
                  <c:v>528590716.80347776</c:v>
                </c:pt>
                <c:pt idx="24">
                  <c:v>528419942.51699769</c:v>
                </c:pt>
                <c:pt idx="25">
                  <c:v>528604768.26141018</c:v>
                </c:pt>
                <c:pt idx="26">
                  <c:v>528150628.92025077</c:v>
                </c:pt>
                <c:pt idx="27">
                  <c:v>528047555.67117971</c:v>
                </c:pt>
                <c:pt idx="28">
                  <c:v>526761127.30874819</c:v>
                </c:pt>
                <c:pt idx="29">
                  <c:v>526421344.95688772</c:v>
                </c:pt>
                <c:pt idx="30">
                  <c:v>525460631.96699429</c:v>
                </c:pt>
                <c:pt idx="31">
                  <c:v>525886699.31697696</c:v>
                </c:pt>
                <c:pt idx="32">
                  <c:v>525959102.56098282</c:v>
                </c:pt>
                <c:pt idx="33">
                  <c:v>526457535.91339445</c:v>
                </c:pt>
                <c:pt idx="34">
                  <c:v>526696967.03463531</c:v>
                </c:pt>
                <c:pt idx="35">
                  <c:v>526476237.23911518</c:v>
                </c:pt>
                <c:pt idx="36">
                  <c:v>526782160.42506701</c:v>
                </c:pt>
                <c:pt idx="37">
                  <c:v>526761240.73684764</c:v>
                </c:pt>
                <c:pt idx="38">
                  <c:v>527164962.58825487</c:v>
                </c:pt>
                <c:pt idx="39">
                  <c:v>527929070.56360584</c:v>
                </c:pt>
                <c:pt idx="40">
                  <c:v>526815477.97057706</c:v>
                </c:pt>
                <c:pt idx="41">
                  <c:v>526935259.07149953</c:v>
                </c:pt>
                <c:pt idx="42">
                  <c:v>525872449.78137249</c:v>
                </c:pt>
                <c:pt idx="43">
                  <c:v>526419596.62518108</c:v>
                </c:pt>
                <c:pt idx="44">
                  <c:v>526201484.36669785</c:v>
                </c:pt>
                <c:pt idx="45">
                  <c:v>526322316.800466</c:v>
                </c:pt>
                <c:pt idx="46">
                  <c:v>527148762.37804586</c:v>
                </c:pt>
                <c:pt idx="47">
                  <c:v>527875918.95441538</c:v>
                </c:pt>
                <c:pt idx="48">
                  <c:v>526855475.73948008</c:v>
                </c:pt>
                <c:pt idx="49">
                  <c:v>526500929.63410652</c:v>
                </c:pt>
                <c:pt idx="50">
                  <c:v>524962301.49840295</c:v>
                </c:pt>
                <c:pt idx="51">
                  <c:v>525173250.23992747</c:v>
                </c:pt>
                <c:pt idx="52">
                  <c:v>525844452.15606368</c:v>
                </c:pt>
                <c:pt idx="53">
                  <c:v>525293850.63647783</c:v>
                </c:pt>
                <c:pt idx="54">
                  <c:v>525891451.3835277</c:v>
                </c:pt>
                <c:pt idx="55">
                  <c:v>525346681.66107512</c:v>
                </c:pt>
                <c:pt idx="56">
                  <c:v>527090266.89456069</c:v>
                </c:pt>
                <c:pt idx="57">
                  <c:v>526709931.73753691</c:v>
                </c:pt>
                <c:pt idx="58">
                  <c:v>526542929.82126623</c:v>
                </c:pt>
                <c:pt idx="59">
                  <c:v>525900194.2638706</c:v>
                </c:pt>
                <c:pt idx="60">
                  <c:v>526706616.52616316</c:v>
                </c:pt>
                <c:pt idx="61">
                  <c:v>526523623.37034112</c:v>
                </c:pt>
                <c:pt idx="62">
                  <c:v>527845606.56130224</c:v>
                </c:pt>
                <c:pt idx="63">
                  <c:v>526766506.87532413</c:v>
                </c:pt>
                <c:pt idx="64">
                  <c:v>526531065.62473863</c:v>
                </c:pt>
                <c:pt idx="65">
                  <c:v>525716511.95251107</c:v>
                </c:pt>
                <c:pt idx="66">
                  <c:v>525126330.92306262</c:v>
                </c:pt>
                <c:pt idx="67">
                  <c:v>524321227.43746734</c:v>
                </c:pt>
                <c:pt idx="68">
                  <c:v>524414742.53123569</c:v>
                </c:pt>
                <c:pt idx="69">
                  <c:v>524777761.79500484</c:v>
                </c:pt>
                <c:pt idx="70">
                  <c:v>524026146.27373749</c:v>
                </c:pt>
                <c:pt idx="71">
                  <c:v>523881758.76761186</c:v>
                </c:pt>
                <c:pt idx="72">
                  <c:v>524003524.24949807</c:v>
                </c:pt>
                <c:pt idx="73">
                  <c:v>523650058.22802866</c:v>
                </c:pt>
                <c:pt idx="74">
                  <c:v>523698248.08281362</c:v>
                </c:pt>
                <c:pt idx="75">
                  <c:v>522877272.25773185</c:v>
                </c:pt>
                <c:pt idx="76">
                  <c:v>523142237.0806157</c:v>
                </c:pt>
                <c:pt idx="77">
                  <c:v>524158558.73279065</c:v>
                </c:pt>
                <c:pt idx="78">
                  <c:v>524690167.91794801</c:v>
                </c:pt>
                <c:pt idx="79">
                  <c:v>524211756.01921999</c:v>
                </c:pt>
                <c:pt idx="80">
                  <c:v>524520223.20304608</c:v>
                </c:pt>
                <c:pt idx="81">
                  <c:v>524961212.41443926</c:v>
                </c:pt>
                <c:pt idx="82">
                  <c:v>524995691.98784721</c:v>
                </c:pt>
                <c:pt idx="83">
                  <c:v>524725866.65115619</c:v>
                </c:pt>
                <c:pt idx="84">
                  <c:v>524011653.64662725</c:v>
                </c:pt>
                <c:pt idx="85">
                  <c:v>524454859.47315514</c:v>
                </c:pt>
                <c:pt idx="86">
                  <c:v>524066154.1136325</c:v>
                </c:pt>
                <c:pt idx="87">
                  <c:v>525744816.74554676</c:v>
                </c:pt>
                <c:pt idx="88">
                  <c:v>525713155.50082922</c:v>
                </c:pt>
                <c:pt idx="89">
                  <c:v>525672632.14837682</c:v>
                </c:pt>
                <c:pt idx="90">
                  <c:v>525771223.39096123</c:v>
                </c:pt>
                <c:pt idx="91">
                  <c:v>525343544.84728074</c:v>
                </c:pt>
                <c:pt idx="92">
                  <c:v>525903399.12664926</c:v>
                </c:pt>
                <c:pt idx="93">
                  <c:v>525775374.0594731</c:v>
                </c:pt>
                <c:pt idx="94">
                  <c:v>526148228.70248419</c:v>
                </c:pt>
                <c:pt idx="95">
                  <c:v>527250085.98157644</c:v>
                </c:pt>
                <c:pt idx="96">
                  <c:v>526371949.58790374</c:v>
                </c:pt>
                <c:pt idx="97">
                  <c:v>526366608.65704721</c:v>
                </c:pt>
                <c:pt idx="98">
                  <c:v>525359002.0445534</c:v>
                </c:pt>
                <c:pt idx="99">
                  <c:v>525727015.34977382</c:v>
                </c:pt>
                <c:pt idx="100">
                  <c:v>525000991.21243322</c:v>
                </c:pt>
              </c:numCache>
            </c:numRef>
          </c:val>
          <c:smooth val="0"/>
          <c:extLst>
            <c:ext xmlns:c16="http://schemas.microsoft.com/office/drawing/2014/chart" uri="{C3380CC4-5D6E-409C-BE32-E72D297353CC}">
              <c16:uniqueId val="{0000008E-4F90-42A6-B9A2-43A647968390}"/>
            </c:ext>
          </c:extLst>
        </c:ser>
        <c:ser>
          <c:idx val="143"/>
          <c:order val="143"/>
          <c:spPr>
            <a:ln w="28575" cap="rnd">
              <a:solidFill>
                <a:schemeClr val="accent6">
                  <a:lumMod val="50000"/>
                </a:schemeClr>
              </a:solidFill>
              <a:round/>
            </a:ln>
            <a:effectLst/>
          </c:spPr>
          <c:marker>
            <c:symbol val="none"/>
          </c:marker>
          <c:val>
            <c:numRef>
              <c:f>Montecarlo!$FA$10:$FA$110</c:f>
              <c:numCache>
                <c:formatCode>_ * #.##000_ ;_ * \-#.##000_ ;_ * "-"??_ ;_ @_ </c:formatCode>
                <c:ptCount val="101"/>
                <c:pt idx="0" formatCode="_(* #,##0.00_);_(* \(#,##0.00\);_(* &quot;-&quot;??_);_(@_)">
                  <c:v>529790650.02999997</c:v>
                </c:pt>
                <c:pt idx="1">
                  <c:v>529648470.25545073</c:v>
                </c:pt>
                <c:pt idx="2">
                  <c:v>528799279.2401731</c:v>
                </c:pt>
                <c:pt idx="3">
                  <c:v>528677745.93387467</c:v>
                </c:pt>
                <c:pt idx="4">
                  <c:v>528041805.86571825</c:v>
                </c:pt>
                <c:pt idx="5">
                  <c:v>527999201.5782491</c:v>
                </c:pt>
                <c:pt idx="6">
                  <c:v>528786919.80199456</c:v>
                </c:pt>
                <c:pt idx="7">
                  <c:v>528358519.35315937</c:v>
                </c:pt>
                <c:pt idx="8">
                  <c:v>528295802.45867622</c:v>
                </c:pt>
                <c:pt idx="9">
                  <c:v>527419362.0042702</c:v>
                </c:pt>
                <c:pt idx="10">
                  <c:v>527434521.90696824</c:v>
                </c:pt>
                <c:pt idx="11">
                  <c:v>527875892.96707374</c:v>
                </c:pt>
                <c:pt idx="12">
                  <c:v>528721185.9809407</c:v>
                </c:pt>
                <c:pt idx="13">
                  <c:v>530096235.44933289</c:v>
                </c:pt>
                <c:pt idx="14">
                  <c:v>529365688.01656532</c:v>
                </c:pt>
                <c:pt idx="15">
                  <c:v>529321282.55536205</c:v>
                </c:pt>
                <c:pt idx="16">
                  <c:v>528896674.07223606</c:v>
                </c:pt>
                <c:pt idx="17">
                  <c:v>528543469.49407887</c:v>
                </c:pt>
                <c:pt idx="18">
                  <c:v>528802656.72229391</c:v>
                </c:pt>
                <c:pt idx="19">
                  <c:v>528976721.33802271</c:v>
                </c:pt>
                <c:pt idx="20">
                  <c:v>528542517.65213031</c:v>
                </c:pt>
                <c:pt idx="21">
                  <c:v>528411724.10291731</c:v>
                </c:pt>
                <c:pt idx="22">
                  <c:v>528536571.48376131</c:v>
                </c:pt>
                <c:pt idx="23">
                  <c:v>528430781.77467221</c:v>
                </c:pt>
                <c:pt idx="24">
                  <c:v>527552125.50878292</c:v>
                </c:pt>
                <c:pt idx="25">
                  <c:v>527989822.52900761</c:v>
                </c:pt>
                <c:pt idx="26">
                  <c:v>527007048.99952811</c:v>
                </c:pt>
                <c:pt idx="27">
                  <c:v>526903109.77623224</c:v>
                </c:pt>
                <c:pt idx="28">
                  <c:v>527688183.73327672</c:v>
                </c:pt>
                <c:pt idx="29">
                  <c:v>526899441.30931622</c:v>
                </c:pt>
                <c:pt idx="30">
                  <c:v>528022825.86544061</c:v>
                </c:pt>
                <c:pt idx="31">
                  <c:v>528314198.64598387</c:v>
                </c:pt>
                <c:pt idx="32">
                  <c:v>528058248.45284241</c:v>
                </c:pt>
                <c:pt idx="33">
                  <c:v>527903051.44582087</c:v>
                </c:pt>
                <c:pt idx="34">
                  <c:v>527721240.52170527</c:v>
                </c:pt>
                <c:pt idx="35">
                  <c:v>528162212.72902924</c:v>
                </c:pt>
                <c:pt idx="36">
                  <c:v>527816582.18626076</c:v>
                </c:pt>
                <c:pt idx="37">
                  <c:v>527589473.46008742</c:v>
                </c:pt>
                <c:pt idx="38">
                  <c:v>526462029.03517318</c:v>
                </c:pt>
                <c:pt idx="39">
                  <c:v>528074592.96153241</c:v>
                </c:pt>
                <c:pt idx="40">
                  <c:v>528041396.58665812</c:v>
                </c:pt>
                <c:pt idx="41">
                  <c:v>527739328.67545992</c:v>
                </c:pt>
                <c:pt idx="42">
                  <c:v>527991290.63928539</c:v>
                </c:pt>
                <c:pt idx="43">
                  <c:v>529198919.16440225</c:v>
                </c:pt>
                <c:pt idx="44">
                  <c:v>529787413.40706313</c:v>
                </c:pt>
                <c:pt idx="45">
                  <c:v>529953709.81511039</c:v>
                </c:pt>
                <c:pt idx="46">
                  <c:v>530139521.32189083</c:v>
                </c:pt>
                <c:pt idx="47">
                  <c:v>529445342.31033063</c:v>
                </c:pt>
                <c:pt idx="48">
                  <c:v>528300551.32246643</c:v>
                </c:pt>
                <c:pt idx="49">
                  <c:v>528193554.07767153</c:v>
                </c:pt>
                <c:pt idx="50">
                  <c:v>528207844.56429946</c:v>
                </c:pt>
                <c:pt idx="51">
                  <c:v>527239417.82753575</c:v>
                </c:pt>
                <c:pt idx="52">
                  <c:v>528961066.55411565</c:v>
                </c:pt>
                <c:pt idx="53">
                  <c:v>529244623.4036262</c:v>
                </c:pt>
                <c:pt idx="54">
                  <c:v>530625151.99309707</c:v>
                </c:pt>
                <c:pt idx="55">
                  <c:v>530205505.11866933</c:v>
                </c:pt>
                <c:pt idx="56">
                  <c:v>529957576.76154691</c:v>
                </c:pt>
                <c:pt idx="57">
                  <c:v>530553956.23263186</c:v>
                </c:pt>
                <c:pt idx="58">
                  <c:v>530072546.03617579</c:v>
                </c:pt>
                <c:pt idx="59">
                  <c:v>529548634.02956045</c:v>
                </c:pt>
                <c:pt idx="60">
                  <c:v>528788153.78511077</c:v>
                </c:pt>
                <c:pt idx="61">
                  <c:v>527455720.7643258</c:v>
                </c:pt>
                <c:pt idx="62">
                  <c:v>527869337.08053929</c:v>
                </c:pt>
                <c:pt idx="63">
                  <c:v>528044450.05686688</c:v>
                </c:pt>
                <c:pt idx="64">
                  <c:v>526940647.58550942</c:v>
                </c:pt>
                <c:pt idx="65">
                  <c:v>527491611.82145745</c:v>
                </c:pt>
                <c:pt idx="66">
                  <c:v>527741765.01588577</c:v>
                </c:pt>
                <c:pt idx="67">
                  <c:v>526238764.69909775</c:v>
                </c:pt>
                <c:pt idx="68">
                  <c:v>526659437.9847331</c:v>
                </c:pt>
                <c:pt idx="69">
                  <c:v>526748573.11668789</c:v>
                </c:pt>
                <c:pt idx="70">
                  <c:v>526603721.66575307</c:v>
                </c:pt>
                <c:pt idx="71">
                  <c:v>526584800.33973277</c:v>
                </c:pt>
                <c:pt idx="72">
                  <c:v>525960856.08803988</c:v>
                </c:pt>
                <c:pt idx="73">
                  <c:v>526521951.30552137</c:v>
                </c:pt>
                <c:pt idx="74">
                  <c:v>526936905.96052164</c:v>
                </c:pt>
                <c:pt idx="75">
                  <c:v>526115981.09978074</c:v>
                </c:pt>
                <c:pt idx="76">
                  <c:v>525324826.28102136</c:v>
                </c:pt>
                <c:pt idx="77">
                  <c:v>524197515.12170017</c:v>
                </c:pt>
                <c:pt idx="78">
                  <c:v>523774841.57032281</c:v>
                </c:pt>
                <c:pt idx="79">
                  <c:v>524055295.8403492</c:v>
                </c:pt>
                <c:pt idx="80">
                  <c:v>523556798.44013387</c:v>
                </c:pt>
                <c:pt idx="81">
                  <c:v>524065177.48194557</c:v>
                </c:pt>
                <c:pt idx="82">
                  <c:v>524715978.21013528</c:v>
                </c:pt>
                <c:pt idx="83">
                  <c:v>524133980.87043548</c:v>
                </c:pt>
                <c:pt idx="84">
                  <c:v>525301738.93893248</c:v>
                </c:pt>
                <c:pt idx="85">
                  <c:v>524724675.74042284</c:v>
                </c:pt>
                <c:pt idx="86">
                  <c:v>525321399.20911652</c:v>
                </c:pt>
                <c:pt idx="87">
                  <c:v>525552875.35495865</c:v>
                </c:pt>
                <c:pt idx="88">
                  <c:v>525404680.84741968</c:v>
                </c:pt>
                <c:pt idx="89">
                  <c:v>524371477.13826209</c:v>
                </c:pt>
                <c:pt idx="90">
                  <c:v>523337745.76716578</c:v>
                </c:pt>
                <c:pt idx="91">
                  <c:v>524095945.73304069</c:v>
                </c:pt>
                <c:pt idx="92">
                  <c:v>524058611.67653823</c:v>
                </c:pt>
                <c:pt idx="93">
                  <c:v>524433208.42885143</c:v>
                </c:pt>
                <c:pt idx="94">
                  <c:v>524965489.10995865</c:v>
                </c:pt>
                <c:pt idx="95">
                  <c:v>523717683.40098381</c:v>
                </c:pt>
                <c:pt idx="96">
                  <c:v>524109193.29537475</c:v>
                </c:pt>
                <c:pt idx="97">
                  <c:v>525006582.52064425</c:v>
                </c:pt>
                <c:pt idx="98">
                  <c:v>524328865.13696837</c:v>
                </c:pt>
                <c:pt idx="99">
                  <c:v>524175354.39107358</c:v>
                </c:pt>
                <c:pt idx="100">
                  <c:v>523577999.63518584</c:v>
                </c:pt>
              </c:numCache>
            </c:numRef>
          </c:val>
          <c:smooth val="0"/>
          <c:extLst>
            <c:ext xmlns:c16="http://schemas.microsoft.com/office/drawing/2014/chart" uri="{C3380CC4-5D6E-409C-BE32-E72D297353CC}">
              <c16:uniqueId val="{0000008F-4F90-42A6-B9A2-43A647968390}"/>
            </c:ext>
          </c:extLst>
        </c:ser>
        <c:ser>
          <c:idx val="144"/>
          <c:order val="144"/>
          <c:spPr>
            <a:ln w="28575" cap="rnd">
              <a:solidFill>
                <a:schemeClr val="accent1">
                  <a:lumMod val="70000"/>
                  <a:lumOff val="30000"/>
                </a:schemeClr>
              </a:solidFill>
              <a:round/>
            </a:ln>
            <a:effectLst/>
          </c:spPr>
          <c:marker>
            <c:symbol val="none"/>
          </c:marker>
          <c:val>
            <c:numRef>
              <c:f>Montecarlo!$FB$10:$FB$110</c:f>
              <c:numCache>
                <c:formatCode>_ * #.##000_ ;_ * \-#.##000_ ;_ * "-"??_ ;_ @_ </c:formatCode>
                <c:ptCount val="101"/>
                <c:pt idx="0" formatCode="_(* #,##0.00_);_(* \(#,##0.00\);_(* &quot;-&quot;??_);_(@_)">
                  <c:v>529790650.02999997</c:v>
                </c:pt>
                <c:pt idx="1">
                  <c:v>529720943.64551771</c:v>
                </c:pt>
                <c:pt idx="2">
                  <c:v>528708881.29462016</c:v>
                </c:pt>
                <c:pt idx="3">
                  <c:v>528571244.63031471</c:v>
                </c:pt>
                <c:pt idx="4">
                  <c:v>527818515.32341123</c:v>
                </c:pt>
                <c:pt idx="5">
                  <c:v>528996618.9883042</c:v>
                </c:pt>
                <c:pt idx="6">
                  <c:v>529455485.18016195</c:v>
                </c:pt>
                <c:pt idx="7">
                  <c:v>530340241.72763544</c:v>
                </c:pt>
                <c:pt idx="8">
                  <c:v>530563857.31140399</c:v>
                </c:pt>
                <c:pt idx="9">
                  <c:v>531836386.91464704</c:v>
                </c:pt>
                <c:pt idx="10">
                  <c:v>532254854.51989728</c:v>
                </c:pt>
                <c:pt idx="11">
                  <c:v>532293421.25815052</c:v>
                </c:pt>
                <c:pt idx="12">
                  <c:v>532833527.69944203</c:v>
                </c:pt>
                <c:pt idx="13">
                  <c:v>533221922.47480452</c:v>
                </c:pt>
                <c:pt idx="14">
                  <c:v>533546506.50754917</c:v>
                </c:pt>
                <c:pt idx="15">
                  <c:v>534094586.8883059</c:v>
                </c:pt>
                <c:pt idx="16">
                  <c:v>534077793.66190886</c:v>
                </c:pt>
                <c:pt idx="17">
                  <c:v>534320503.71747971</c:v>
                </c:pt>
                <c:pt idx="18">
                  <c:v>533913403.72069395</c:v>
                </c:pt>
                <c:pt idx="19">
                  <c:v>532590969.50591153</c:v>
                </c:pt>
                <c:pt idx="20">
                  <c:v>533099626.69970685</c:v>
                </c:pt>
                <c:pt idx="21">
                  <c:v>533714842.05893326</c:v>
                </c:pt>
                <c:pt idx="22">
                  <c:v>534058682.43397027</c:v>
                </c:pt>
                <c:pt idx="23">
                  <c:v>533721939.42993146</c:v>
                </c:pt>
                <c:pt idx="24">
                  <c:v>533315597.60562915</c:v>
                </c:pt>
                <c:pt idx="25">
                  <c:v>534310871.75605667</c:v>
                </c:pt>
                <c:pt idx="26">
                  <c:v>533513893.25781995</c:v>
                </c:pt>
                <c:pt idx="27">
                  <c:v>534139530.08392185</c:v>
                </c:pt>
                <c:pt idx="28">
                  <c:v>532930796.64954257</c:v>
                </c:pt>
                <c:pt idx="29">
                  <c:v>532219497.36001998</c:v>
                </c:pt>
                <c:pt idx="30">
                  <c:v>531300988.28048408</c:v>
                </c:pt>
                <c:pt idx="31">
                  <c:v>531009876.12063009</c:v>
                </c:pt>
                <c:pt idx="32">
                  <c:v>531394925.87289321</c:v>
                </c:pt>
                <c:pt idx="33">
                  <c:v>531980630.8620522</c:v>
                </c:pt>
                <c:pt idx="34">
                  <c:v>532344075.68156624</c:v>
                </c:pt>
                <c:pt idx="35">
                  <c:v>531265882.92820984</c:v>
                </c:pt>
                <c:pt idx="36">
                  <c:v>531476917.26926857</c:v>
                </c:pt>
                <c:pt idx="37">
                  <c:v>531551468.86873037</c:v>
                </c:pt>
                <c:pt idx="38">
                  <c:v>532677326.39110178</c:v>
                </c:pt>
                <c:pt idx="39">
                  <c:v>532480393.74863565</c:v>
                </c:pt>
                <c:pt idx="40">
                  <c:v>533333433.31452924</c:v>
                </c:pt>
                <c:pt idx="41">
                  <c:v>533317094.46652478</c:v>
                </c:pt>
                <c:pt idx="42">
                  <c:v>532775949.37392074</c:v>
                </c:pt>
                <c:pt idx="43">
                  <c:v>533313601.04189569</c:v>
                </c:pt>
                <c:pt idx="44">
                  <c:v>532949489.92897451</c:v>
                </c:pt>
                <c:pt idx="45">
                  <c:v>533866629.51619083</c:v>
                </c:pt>
                <c:pt idx="46">
                  <c:v>533935759.93106693</c:v>
                </c:pt>
                <c:pt idx="47">
                  <c:v>533553947.1858902</c:v>
                </c:pt>
                <c:pt idx="48">
                  <c:v>533551376.80202293</c:v>
                </c:pt>
                <c:pt idx="49">
                  <c:v>535414188.20559394</c:v>
                </c:pt>
                <c:pt idx="50">
                  <c:v>535769263.30286145</c:v>
                </c:pt>
                <c:pt idx="51">
                  <c:v>536175744.50432527</c:v>
                </c:pt>
                <c:pt idx="52">
                  <c:v>535897717.84703779</c:v>
                </c:pt>
                <c:pt idx="53">
                  <c:v>534941107.09443808</c:v>
                </c:pt>
                <c:pt idx="54">
                  <c:v>535071293.99440151</c:v>
                </c:pt>
                <c:pt idx="55">
                  <c:v>534784393.3286323</c:v>
                </c:pt>
                <c:pt idx="56">
                  <c:v>534401544.73623198</c:v>
                </c:pt>
                <c:pt idx="57">
                  <c:v>534166209.55416346</c:v>
                </c:pt>
                <c:pt idx="58">
                  <c:v>534813648.23944741</c:v>
                </c:pt>
                <c:pt idx="59">
                  <c:v>535063215.60518891</c:v>
                </c:pt>
                <c:pt idx="60">
                  <c:v>534297211.00580752</c:v>
                </c:pt>
                <c:pt idx="61">
                  <c:v>535967053.96245933</c:v>
                </c:pt>
                <c:pt idx="62">
                  <c:v>536402277.63343501</c:v>
                </c:pt>
                <c:pt idx="63">
                  <c:v>536362621.8751145</c:v>
                </c:pt>
                <c:pt idx="64">
                  <c:v>537138781.88565695</c:v>
                </c:pt>
                <c:pt idx="65">
                  <c:v>536855038.16182697</c:v>
                </c:pt>
                <c:pt idx="66">
                  <c:v>537955144.40934432</c:v>
                </c:pt>
                <c:pt idx="67">
                  <c:v>537635739.22925985</c:v>
                </c:pt>
                <c:pt idx="68">
                  <c:v>537483314.57560718</c:v>
                </c:pt>
                <c:pt idx="69">
                  <c:v>537112979.24292815</c:v>
                </c:pt>
                <c:pt idx="70">
                  <c:v>536702302.34021878</c:v>
                </c:pt>
                <c:pt idx="71">
                  <c:v>536716594.33420938</c:v>
                </c:pt>
                <c:pt idx="72">
                  <c:v>536116991.0508759</c:v>
                </c:pt>
                <c:pt idx="73">
                  <c:v>536476920.44901818</c:v>
                </c:pt>
                <c:pt idx="74">
                  <c:v>536830420.34788966</c:v>
                </c:pt>
                <c:pt idx="75">
                  <c:v>537059434.37720382</c:v>
                </c:pt>
                <c:pt idx="76">
                  <c:v>538195545.2914542</c:v>
                </c:pt>
                <c:pt idx="77">
                  <c:v>539129647.77145159</c:v>
                </c:pt>
                <c:pt idx="78">
                  <c:v>538165289.08393049</c:v>
                </c:pt>
                <c:pt idx="79">
                  <c:v>537207399.16308606</c:v>
                </c:pt>
                <c:pt idx="80">
                  <c:v>537169902.90589428</c:v>
                </c:pt>
                <c:pt idx="81">
                  <c:v>537641509.08313453</c:v>
                </c:pt>
                <c:pt idx="82">
                  <c:v>537632484.21642101</c:v>
                </c:pt>
                <c:pt idx="83">
                  <c:v>536607433.22484553</c:v>
                </c:pt>
                <c:pt idx="84">
                  <c:v>536192006.70055366</c:v>
                </c:pt>
                <c:pt idx="85">
                  <c:v>536763409.94803613</c:v>
                </c:pt>
                <c:pt idx="86">
                  <c:v>536160194.05977845</c:v>
                </c:pt>
                <c:pt idx="87">
                  <c:v>535844118.37219304</c:v>
                </c:pt>
                <c:pt idx="88">
                  <c:v>534910600.80634791</c:v>
                </c:pt>
                <c:pt idx="89">
                  <c:v>534912212.13752383</c:v>
                </c:pt>
                <c:pt idx="90">
                  <c:v>536521226.99856555</c:v>
                </c:pt>
                <c:pt idx="91">
                  <c:v>536097017.0361414</c:v>
                </c:pt>
                <c:pt idx="92">
                  <c:v>536207318.99278933</c:v>
                </c:pt>
                <c:pt idx="93">
                  <c:v>536270871.9907068</c:v>
                </c:pt>
                <c:pt idx="94">
                  <c:v>537151742.71932077</c:v>
                </c:pt>
                <c:pt idx="95">
                  <c:v>536418635.02910459</c:v>
                </c:pt>
                <c:pt idx="96">
                  <c:v>536581140.02567756</c:v>
                </c:pt>
                <c:pt idx="97">
                  <c:v>537363083.24753428</c:v>
                </c:pt>
                <c:pt idx="98">
                  <c:v>537387411.03691125</c:v>
                </c:pt>
                <c:pt idx="99">
                  <c:v>537265198.26016641</c:v>
                </c:pt>
                <c:pt idx="100">
                  <c:v>537157554.65972948</c:v>
                </c:pt>
              </c:numCache>
            </c:numRef>
          </c:val>
          <c:smooth val="0"/>
          <c:extLst>
            <c:ext xmlns:c16="http://schemas.microsoft.com/office/drawing/2014/chart" uri="{C3380CC4-5D6E-409C-BE32-E72D297353CC}">
              <c16:uniqueId val="{00000090-4F90-42A6-B9A2-43A647968390}"/>
            </c:ext>
          </c:extLst>
        </c:ser>
        <c:ser>
          <c:idx val="145"/>
          <c:order val="145"/>
          <c:spPr>
            <a:ln w="28575" cap="rnd">
              <a:solidFill>
                <a:schemeClr val="accent2">
                  <a:lumMod val="70000"/>
                  <a:lumOff val="30000"/>
                </a:schemeClr>
              </a:solidFill>
              <a:round/>
            </a:ln>
            <a:effectLst/>
          </c:spPr>
          <c:marker>
            <c:symbol val="none"/>
          </c:marker>
          <c:val>
            <c:numRef>
              <c:f>Montecarlo!$FC$10:$FC$110</c:f>
              <c:numCache>
                <c:formatCode>_ * #.##000_ ;_ * \-#.##000_ ;_ * "-"??_ ;_ @_ </c:formatCode>
                <c:ptCount val="101"/>
                <c:pt idx="0" formatCode="_(* #,##0.00_);_(* \(#,##0.00\);_(* &quot;-&quot;??_);_(@_)">
                  <c:v>529790650.02999997</c:v>
                </c:pt>
                <c:pt idx="1">
                  <c:v>530135073.42552292</c:v>
                </c:pt>
                <c:pt idx="2">
                  <c:v>529963702.66614521</c:v>
                </c:pt>
                <c:pt idx="3">
                  <c:v>529667161.02365333</c:v>
                </c:pt>
                <c:pt idx="4">
                  <c:v>531267382.59712964</c:v>
                </c:pt>
                <c:pt idx="5">
                  <c:v>530240714.6789608</c:v>
                </c:pt>
                <c:pt idx="6">
                  <c:v>528442201.94511545</c:v>
                </c:pt>
                <c:pt idx="7">
                  <c:v>527231819.06438273</c:v>
                </c:pt>
                <c:pt idx="8">
                  <c:v>527089214.64724302</c:v>
                </c:pt>
                <c:pt idx="9">
                  <c:v>527100283.20216143</c:v>
                </c:pt>
                <c:pt idx="10">
                  <c:v>527621135.15461552</c:v>
                </c:pt>
                <c:pt idx="11">
                  <c:v>527676136.47542</c:v>
                </c:pt>
                <c:pt idx="12">
                  <c:v>526930026.5182125</c:v>
                </c:pt>
                <c:pt idx="13">
                  <c:v>527403218.96412635</c:v>
                </c:pt>
                <c:pt idx="14">
                  <c:v>526526218.05854654</c:v>
                </c:pt>
                <c:pt idx="15">
                  <c:v>526705936.95708382</c:v>
                </c:pt>
                <c:pt idx="16">
                  <c:v>526149865.86594141</c:v>
                </c:pt>
                <c:pt idx="17">
                  <c:v>526147532.04012156</c:v>
                </c:pt>
                <c:pt idx="18">
                  <c:v>526776097.65297973</c:v>
                </c:pt>
                <c:pt idx="19">
                  <c:v>526616897.35115802</c:v>
                </c:pt>
                <c:pt idx="20">
                  <c:v>526086304.1908502</c:v>
                </c:pt>
                <c:pt idx="21">
                  <c:v>525874625.39111757</c:v>
                </c:pt>
                <c:pt idx="22">
                  <c:v>524935866.83665574</c:v>
                </c:pt>
                <c:pt idx="23">
                  <c:v>525663790.62450868</c:v>
                </c:pt>
                <c:pt idx="24">
                  <c:v>525879733.49334615</c:v>
                </c:pt>
                <c:pt idx="25">
                  <c:v>527001272.66539383</c:v>
                </c:pt>
                <c:pt idx="26">
                  <c:v>527115959.11423451</c:v>
                </c:pt>
                <c:pt idx="27">
                  <c:v>527154281.96525341</c:v>
                </c:pt>
                <c:pt idx="28">
                  <c:v>527062655.15605372</c:v>
                </c:pt>
                <c:pt idx="29">
                  <c:v>527461167.14629</c:v>
                </c:pt>
                <c:pt idx="30">
                  <c:v>527481693.09332252</c:v>
                </c:pt>
                <c:pt idx="31">
                  <c:v>527519987.42268229</c:v>
                </c:pt>
                <c:pt idx="32">
                  <c:v>526662125.14417028</c:v>
                </c:pt>
                <c:pt idx="33">
                  <c:v>527028255.06208289</c:v>
                </c:pt>
                <c:pt idx="34">
                  <c:v>527440065.22013205</c:v>
                </c:pt>
                <c:pt idx="35">
                  <c:v>527552739.76975256</c:v>
                </c:pt>
                <c:pt idx="36">
                  <c:v>527977905.28942698</c:v>
                </c:pt>
                <c:pt idx="37">
                  <c:v>528825894.77532655</c:v>
                </c:pt>
                <c:pt idx="38">
                  <c:v>529834088.1859259</c:v>
                </c:pt>
                <c:pt idx="39">
                  <c:v>530798190.74176258</c:v>
                </c:pt>
                <c:pt idx="40">
                  <c:v>532444074.10421234</c:v>
                </c:pt>
                <c:pt idx="41">
                  <c:v>532254515.96105945</c:v>
                </c:pt>
                <c:pt idx="42">
                  <c:v>533190382.70629948</c:v>
                </c:pt>
                <c:pt idx="43">
                  <c:v>532964495.24086446</c:v>
                </c:pt>
                <c:pt idx="44">
                  <c:v>532538977.09158903</c:v>
                </c:pt>
                <c:pt idx="45">
                  <c:v>532749496.16051507</c:v>
                </c:pt>
                <c:pt idx="46">
                  <c:v>533601689.99286765</c:v>
                </c:pt>
                <c:pt idx="47">
                  <c:v>533408887.32235754</c:v>
                </c:pt>
                <c:pt idx="48">
                  <c:v>532868570.22303033</c:v>
                </c:pt>
                <c:pt idx="49">
                  <c:v>533220705.96915114</c:v>
                </c:pt>
                <c:pt idx="50">
                  <c:v>532819921.76852292</c:v>
                </c:pt>
                <c:pt idx="51">
                  <c:v>533072656.51712251</c:v>
                </c:pt>
                <c:pt idx="52">
                  <c:v>533122929.40088582</c:v>
                </c:pt>
                <c:pt idx="53">
                  <c:v>533009239.9591074</c:v>
                </c:pt>
                <c:pt idx="54">
                  <c:v>532913736.51091623</c:v>
                </c:pt>
                <c:pt idx="55">
                  <c:v>533101478.60939169</c:v>
                </c:pt>
                <c:pt idx="56">
                  <c:v>533358520.64313745</c:v>
                </c:pt>
                <c:pt idx="57">
                  <c:v>533402979.755063</c:v>
                </c:pt>
                <c:pt idx="58">
                  <c:v>532422315.65662956</c:v>
                </c:pt>
                <c:pt idx="59">
                  <c:v>532020702.64392734</c:v>
                </c:pt>
                <c:pt idx="60">
                  <c:v>531740443.23156911</c:v>
                </c:pt>
                <c:pt idx="61">
                  <c:v>532283829.44701791</c:v>
                </c:pt>
                <c:pt idx="62">
                  <c:v>532364099.17049497</c:v>
                </c:pt>
                <c:pt idx="63">
                  <c:v>532782272.29716957</c:v>
                </c:pt>
                <c:pt idx="64">
                  <c:v>532213787.96970952</c:v>
                </c:pt>
                <c:pt idx="65">
                  <c:v>533580382.57274741</c:v>
                </c:pt>
                <c:pt idx="66">
                  <c:v>533455064.12111545</c:v>
                </c:pt>
                <c:pt idx="67">
                  <c:v>532689993.10481852</c:v>
                </c:pt>
                <c:pt idx="68">
                  <c:v>532751390.62604457</c:v>
                </c:pt>
                <c:pt idx="69">
                  <c:v>533809468.74847603</c:v>
                </c:pt>
                <c:pt idx="70">
                  <c:v>533008546.83556604</c:v>
                </c:pt>
                <c:pt idx="71">
                  <c:v>533105898.01120698</c:v>
                </c:pt>
                <c:pt idx="72">
                  <c:v>534358705.24227035</c:v>
                </c:pt>
                <c:pt idx="73">
                  <c:v>533210735.11917967</c:v>
                </c:pt>
                <c:pt idx="74">
                  <c:v>533188522.91541421</c:v>
                </c:pt>
                <c:pt idx="75">
                  <c:v>531866602.94501442</c:v>
                </c:pt>
                <c:pt idx="76">
                  <c:v>531489977.0458377</c:v>
                </c:pt>
                <c:pt idx="77">
                  <c:v>530763676.87944961</c:v>
                </c:pt>
                <c:pt idx="78">
                  <c:v>529807869.54571944</c:v>
                </c:pt>
                <c:pt idx="79">
                  <c:v>529817960.19487762</c:v>
                </c:pt>
                <c:pt idx="80">
                  <c:v>529786645.99250054</c:v>
                </c:pt>
                <c:pt idx="81">
                  <c:v>529700483.51227921</c:v>
                </c:pt>
                <c:pt idx="82">
                  <c:v>530041847.80475408</c:v>
                </c:pt>
                <c:pt idx="83">
                  <c:v>529958043.90447778</c:v>
                </c:pt>
                <c:pt idx="84">
                  <c:v>529390990.44908875</c:v>
                </c:pt>
                <c:pt idx="85">
                  <c:v>530377522.88246709</c:v>
                </c:pt>
                <c:pt idx="86">
                  <c:v>529366380.89878923</c:v>
                </c:pt>
                <c:pt idx="87">
                  <c:v>529614672.62779319</c:v>
                </c:pt>
                <c:pt idx="88">
                  <c:v>529945929.21294779</c:v>
                </c:pt>
                <c:pt idx="89">
                  <c:v>529552236.73367828</c:v>
                </c:pt>
                <c:pt idx="90">
                  <c:v>529586353.24191344</c:v>
                </c:pt>
                <c:pt idx="91">
                  <c:v>529483701.15710837</c:v>
                </c:pt>
                <c:pt idx="92">
                  <c:v>528942792.10644311</c:v>
                </c:pt>
                <c:pt idx="93">
                  <c:v>528962085.74249256</c:v>
                </c:pt>
                <c:pt idx="94">
                  <c:v>530402470.58714712</c:v>
                </c:pt>
                <c:pt idx="95">
                  <c:v>529967940.63703799</c:v>
                </c:pt>
                <c:pt idx="96">
                  <c:v>529765051.15420312</c:v>
                </c:pt>
                <c:pt idx="97">
                  <c:v>529761457.8816337</c:v>
                </c:pt>
                <c:pt idx="98">
                  <c:v>530040036.39842546</c:v>
                </c:pt>
                <c:pt idx="99">
                  <c:v>529164906.65424806</c:v>
                </c:pt>
                <c:pt idx="100">
                  <c:v>529633650.5379132</c:v>
                </c:pt>
              </c:numCache>
            </c:numRef>
          </c:val>
          <c:smooth val="0"/>
          <c:extLst>
            <c:ext xmlns:c16="http://schemas.microsoft.com/office/drawing/2014/chart" uri="{C3380CC4-5D6E-409C-BE32-E72D297353CC}">
              <c16:uniqueId val="{00000091-4F90-42A6-B9A2-43A647968390}"/>
            </c:ext>
          </c:extLst>
        </c:ser>
        <c:ser>
          <c:idx val="146"/>
          <c:order val="146"/>
          <c:spPr>
            <a:ln w="28575" cap="rnd">
              <a:solidFill>
                <a:schemeClr val="accent3">
                  <a:lumMod val="70000"/>
                  <a:lumOff val="30000"/>
                </a:schemeClr>
              </a:solidFill>
              <a:round/>
            </a:ln>
            <a:effectLst/>
          </c:spPr>
          <c:marker>
            <c:symbol val="none"/>
          </c:marker>
          <c:val>
            <c:numRef>
              <c:f>Montecarlo!$FD$10:$FD$110</c:f>
              <c:numCache>
                <c:formatCode>_ * #.##000_ ;_ * \-#.##000_ ;_ * "-"??_ ;_ @_ </c:formatCode>
                <c:ptCount val="101"/>
                <c:pt idx="0" formatCode="_(* #,##0.00_);_(* \(#,##0.00\);_(* &quot;-&quot;??_);_(@_)">
                  <c:v>529790650.02999997</c:v>
                </c:pt>
                <c:pt idx="1">
                  <c:v>530143173.31773722</c:v>
                </c:pt>
                <c:pt idx="2">
                  <c:v>529452885.14248824</c:v>
                </c:pt>
                <c:pt idx="3">
                  <c:v>530482969.73439753</c:v>
                </c:pt>
                <c:pt idx="4">
                  <c:v>530814756.28829253</c:v>
                </c:pt>
                <c:pt idx="5">
                  <c:v>531304215.0830254</c:v>
                </c:pt>
                <c:pt idx="6">
                  <c:v>531428858.12540776</c:v>
                </c:pt>
                <c:pt idx="7">
                  <c:v>531654896.36890358</c:v>
                </c:pt>
                <c:pt idx="8">
                  <c:v>531858596.72829419</c:v>
                </c:pt>
                <c:pt idx="9">
                  <c:v>532719148.06398696</c:v>
                </c:pt>
                <c:pt idx="10">
                  <c:v>532803945.17950141</c:v>
                </c:pt>
                <c:pt idx="11">
                  <c:v>532728125.1737811</c:v>
                </c:pt>
                <c:pt idx="12">
                  <c:v>531341151.31780165</c:v>
                </c:pt>
                <c:pt idx="13">
                  <c:v>532910182.45326161</c:v>
                </c:pt>
                <c:pt idx="14">
                  <c:v>533244665.37902611</c:v>
                </c:pt>
                <c:pt idx="15">
                  <c:v>533724767.91575474</c:v>
                </c:pt>
                <c:pt idx="16">
                  <c:v>533030895.57207251</c:v>
                </c:pt>
                <c:pt idx="17">
                  <c:v>533001945.490704</c:v>
                </c:pt>
                <c:pt idx="18">
                  <c:v>533366468.42191559</c:v>
                </c:pt>
                <c:pt idx="19">
                  <c:v>533961504.18735605</c:v>
                </c:pt>
                <c:pt idx="20">
                  <c:v>533847220.43040246</c:v>
                </c:pt>
                <c:pt idx="21">
                  <c:v>534498346.38745511</c:v>
                </c:pt>
                <c:pt idx="22">
                  <c:v>535644591.85408795</c:v>
                </c:pt>
                <c:pt idx="23">
                  <c:v>535701239.22408152</c:v>
                </c:pt>
                <c:pt idx="24">
                  <c:v>535534356.78902382</c:v>
                </c:pt>
                <c:pt idx="25">
                  <c:v>535555073.67504066</c:v>
                </c:pt>
                <c:pt idx="26">
                  <c:v>535067557.53802037</c:v>
                </c:pt>
                <c:pt idx="27">
                  <c:v>535905306.67435253</c:v>
                </c:pt>
                <c:pt idx="28">
                  <c:v>536281355.39357924</c:v>
                </c:pt>
                <c:pt idx="29">
                  <c:v>537308194.73112011</c:v>
                </c:pt>
                <c:pt idx="30">
                  <c:v>537312054.12237871</c:v>
                </c:pt>
                <c:pt idx="31">
                  <c:v>538397876.53658438</c:v>
                </c:pt>
                <c:pt idx="32">
                  <c:v>537965496.03406596</c:v>
                </c:pt>
                <c:pt idx="33">
                  <c:v>536590421.42532206</c:v>
                </c:pt>
                <c:pt idx="34">
                  <c:v>536581352.21711534</c:v>
                </c:pt>
                <c:pt idx="35">
                  <c:v>537040083.64848995</c:v>
                </c:pt>
                <c:pt idx="36">
                  <c:v>537278474.74170923</c:v>
                </c:pt>
                <c:pt idx="37">
                  <c:v>536851569.59051096</c:v>
                </c:pt>
                <c:pt idx="38">
                  <c:v>536182242.79621041</c:v>
                </c:pt>
                <c:pt idx="39">
                  <c:v>536380520.34786993</c:v>
                </c:pt>
                <c:pt idx="40">
                  <c:v>535583408.51514721</c:v>
                </c:pt>
                <c:pt idx="41">
                  <c:v>535602254.17619556</c:v>
                </c:pt>
                <c:pt idx="42">
                  <c:v>535219243.03587532</c:v>
                </c:pt>
                <c:pt idx="43">
                  <c:v>535225077.36542392</c:v>
                </c:pt>
                <c:pt idx="44">
                  <c:v>534289247.51282936</c:v>
                </c:pt>
                <c:pt idx="45">
                  <c:v>533674636.92687684</c:v>
                </c:pt>
                <c:pt idx="46">
                  <c:v>533339730.04346699</c:v>
                </c:pt>
                <c:pt idx="47">
                  <c:v>532539780.9728843</c:v>
                </c:pt>
                <c:pt idx="48">
                  <c:v>531884874.41589636</c:v>
                </c:pt>
                <c:pt idx="49">
                  <c:v>532244385.72692686</c:v>
                </c:pt>
                <c:pt idx="50">
                  <c:v>532337764.23657721</c:v>
                </c:pt>
                <c:pt idx="51">
                  <c:v>532412614.39330947</c:v>
                </c:pt>
                <c:pt idx="52">
                  <c:v>532617074.15622777</c:v>
                </c:pt>
                <c:pt idx="53">
                  <c:v>532539713.0043925</c:v>
                </c:pt>
                <c:pt idx="54">
                  <c:v>533158299.17904752</c:v>
                </c:pt>
                <c:pt idx="55">
                  <c:v>532838703.75762326</c:v>
                </c:pt>
                <c:pt idx="56">
                  <c:v>532394117.3486039</c:v>
                </c:pt>
                <c:pt idx="57">
                  <c:v>531304999.28034389</c:v>
                </c:pt>
                <c:pt idx="58">
                  <c:v>531737684.55190301</c:v>
                </c:pt>
                <c:pt idx="59">
                  <c:v>531358974.30454421</c:v>
                </c:pt>
                <c:pt idx="60">
                  <c:v>530862613.11831278</c:v>
                </c:pt>
                <c:pt idx="61">
                  <c:v>529724425.87111914</c:v>
                </c:pt>
                <c:pt idx="62">
                  <c:v>530328852.03278166</c:v>
                </c:pt>
                <c:pt idx="63">
                  <c:v>530154470.80969155</c:v>
                </c:pt>
                <c:pt idx="64">
                  <c:v>530111627.83644432</c:v>
                </c:pt>
                <c:pt idx="65">
                  <c:v>531472087.99976557</c:v>
                </c:pt>
                <c:pt idx="66">
                  <c:v>531371846.47100437</c:v>
                </c:pt>
                <c:pt idx="67">
                  <c:v>532183796.81377262</c:v>
                </c:pt>
                <c:pt idx="68">
                  <c:v>531551904.97182024</c:v>
                </c:pt>
                <c:pt idx="69">
                  <c:v>531042766.55000782</c:v>
                </c:pt>
                <c:pt idx="70">
                  <c:v>530962950.18619055</c:v>
                </c:pt>
                <c:pt idx="71">
                  <c:v>530552959.55490196</c:v>
                </c:pt>
                <c:pt idx="72">
                  <c:v>530751127.68086714</c:v>
                </c:pt>
                <c:pt idx="73">
                  <c:v>530224302.90311885</c:v>
                </c:pt>
                <c:pt idx="74">
                  <c:v>530416375.7493524</c:v>
                </c:pt>
                <c:pt idx="75">
                  <c:v>530791355.01311976</c:v>
                </c:pt>
                <c:pt idx="76">
                  <c:v>530199278.81353199</c:v>
                </c:pt>
                <c:pt idx="77">
                  <c:v>529130467.56443626</c:v>
                </c:pt>
                <c:pt idx="78">
                  <c:v>529199204.34107316</c:v>
                </c:pt>
                <c:pt idx="79">
                  <c:v>529881814.04131126</c:v>
                </c:pt>
                <c:pt idx="80">
                  <c:v>528897826.15242285</c:v>
                </c:pt>
                <c:pt idx="81">
                  <c:v>528234266.71863854</c:v>
                </c:pt>
                <c:pt idx="82">
                  <c:v>528531768.49116355</c:v>
                </c:pt>
                <c:pt idx="83">
                  <c:v>529132630.52171344</c:v>
                </c:pt>
                <c:pt idx="84">
                  <c:v>529999659.21848643</c:v>
                </c:pt>
                <c:pt idx="85">
                  <c:v>529479863.16486216</c:v>
                </c:pt>
                <c:pt idx="86">
                  <c:v>529250879.70448345</c:v>
                </c:pt>
                <c:pt idx="87">
                  <c:v>529045245.2285288</c:v>
                </c:pt>
                <c:pt idx="88">
                  <c:v>529171675.83498538</c:v>
                </c:pt>
                <c:pt idx="89">
                  <c:v>530012031.00382012</c:v>
                </c:pt>
                <c:pt idx="90">
                  <c:v>529837710.94090188</c:v>
                </c:pt>
                <c:pt idx="91">
                  <c:v>530083232.92426103</c:v>
                </c:pt>
                <c:pt idx="92">
                  <c:v>530570844.36059129</c:v>
                </c:pt>
                <c:pt idx="93">
                  <c:v>530767944.95059216</c:v>
                </c:pt>
                <c:pt idx="94">
                  <c:v>529997795.95416188</c:v>
                </c:pt>
                <c:pt idx="95">
                  <c:v>530212423.41711444</c:v>
                </c:pt>
                <c:pt idx="96">
                  <c:v>531467631.78373867</c:v>
                </c:pt>
                <c:pt idx="97">
                  <c:v>531764132.1819002</c:v>
                </c:pt>
                <c:pt idx="98">
                  <c:v>531463015.54566264</c:v>
                </c:pt>
                <c:pt idx="99">
                  <c:v>530826323.83805871</c:v>
                </c:pt>
                <c:pt idx="100">
                  <c:v>531296192.57765502</c:v>
                </c:pt>
              </c:numCache>
            </c:numRef>
          </c:val>
          <c:smooth val="0"/>
          <c:extLst>
            <c:ext xmlns:c16="http://schemas.microsoft.com/office/drawing/2014/chart" uri="{C3380CC4-5D6E-409C-BE32-E72D297353CC}">
              <c16:uniqueId val="{00000092-4F90-42A6-B9A2-43A647968390}"/>
            </c:ext>
          </c:extLst>
        </c:ser>
        <c:ser>
          <c:idx val="147"/>
          <c:order val="147"/>
          <c:spPr>
            <a:ln w="28575" cap="rnd">
              <a:solidFill>
                <a:schemeClr val="accent4">
                  <a:lumMod val="70000"/>
                  <a:lumOff val="30000"/>
                </a:schemeClr>
              </a:solidFill>
              <a:round/>
            </a:ln>
            <a:effectLst/>
          </c:spPr>
          <c:marker>
            <c:symbol val="none"/>
          </c:marker>
          <c:val>
            <c:numRef>
              <c:f>Montecarlo!$FE$10:$FE$110</c:f>
              <c:numCache>
                <c:formatCode>_ * #.##000_ ;_ * \-#.##000_ ;_ * "-"??_ ;_ @_ </c:formatCode>
                <c:ptCount val="101"/>
                <c:pt idx="0" formatCode="_(* #,##0.00_);_(* \(#,##0.00\);_(* &quot;-&quot;??_);_(@_)">
                  <c:v>529790650.02999997</c:v>
                </c:pt>
                <c:pt idx="1">
                  <c:v>528914438.73280483</c:v>
                </c:pt>
                <c:pt idx="2">
                  <c:v>529787635.35484159</c:v>
                </c:pt>
                <c:pt idx="3">
                  <c:v>530582564.3559984</c:v>
                </c:pt>
                <c:pt idx="4">
                  <c:v>531823780.31077862</c:v>
                </c:pt>
                <c:pt idx="5">
                  <c:v>531336269.57623053</c:v>
                </c:pt>
                <c:pt idx="6">
                  <c:v>531104481.91380495</c:v>
                </c:pt>
                <c:pt idx="7">
                  <c:v>530849038.51288766</c:v>
                </c:pt>
                <c:pt idx="8">
                  <c:v>532250978.59363663</c:v>
                </c:pt>
                <c:pt idx="9">
                  <c:v>531685944.09458894</c:v>
                </c:pt>
                <c:pt idx="10">
                  <c:v>531612696.41500795</c:v>
                </c:pt>
                <c:pt idx="11">
                  <c:v>531922397.51472354</c:v>
                </c:pt>
                <c:pt idx="12">
                  <c:v>531101338.56248462</c:v>
                </c:pt>
                <c:pt idx="13">
                  <c:v>531014467.7086243</c:v>
                </c:pt>
                <c:pt idx="14">
                  <c:v>531530214.77393818</c:v>
                </c:pt>
                <c:pt idx="15">
                  <c:v>532539482.41740501</c:v>
                </c:pt>
                <c:pt idx="16">
                  <c:v>533533559.54188204</c:v>
                </c:pt>
                <c:pt idx="17">
                  <c:v>534220109.6075381</c:v>
                </c:pt>
                <c:pt idx="18">
                  <c:v>534790163.9709183</c:v>
                </c:pt>
                <c:pt idx="19">
                  <c:v>534405364.37143391</c:v>
                </c:pt>
                <c:pt idx="20">
                  <c:v>534481298.40610284</c:v>
                </c:pt>
                <c:pt idx="21">
                  <c:v>534602915.3375926</c:v>
                </c:pt>
                <c:pt idx="22">
                  <c:v>534372388.59983253</c:v>
                </c:pt>
                <c:pt idx="23">
                  <c:v>533959599.20376766</c:v>
                </c:pt>
                <c:pt idx="24">
                  <c:v>533809797.07418609</c:v>
                </c:pt>
                <c:pt idx="25">
                  <c:v>534569555.50835896</c:v>
                </c:pt>
                <c:pt idx="26">
                  <c:v>533956017.00066018</c:v>
                </c:pt>
                <c:pt idx="27">
                  <c:v>533296369.28908199</c:v>
                </c:pt>
                <c:pt idx="28">
                  <c:v>531971338.47067726</c:v>
                </c:pt>
                <c:pt idx="29">
                  <c:v>532354926.40815175</c:v>
                </c:pt>
                <c:pt idx="30">
                  <c:v>532139338.67443871</c:v>
                </c:pt>
                <c:pt idx="31">
                  <c:v>532975466.37328202</c:v>
                </c:pt>
                <c:pt idx="32">
                  <c:v>532647494.12494266</c:v>
                </c:pt>
                <c:pt idx="33">
                  <c:v>532242255.69662511</c:v>
                </c:pt>
                <c:pt idx="34">
                  <c:v>532498735.49826926</c:v>
                </c:pt>
                <c:pt idx="35">
                  <c:v>533010446.53835356</c:v>
                </c:pt>
                <c:pt idx="36">
                  <c:v>533260903.99597377</c:v>
                </c:pt>
                <c:pt idx="37">
                  <c:v>533791284.32176995</c:v>
                </c:pt>
                <c:pt idx="38">
                  <c:v>533178473.97219211</c:v>
                </c:pt>
                <c:pt idx="39">
                  <c:v>533729398.39481807</c:v>
                </c:pt>
                <c:pt idx="40">
                  <c:v>533822807.17387384</c:v>
                </c:pt>
                <c:pt idx="41">
                  <c:v>533929999.7193343</c:v>
                </c:pt>
                <c:pt idx="42">
                  <c:v>533237699.70761847</c:v>
                </c:pt>
                <c:pt idx="43">
                  <c:v>532415339.64944667</c:v>
                </c:pt>
                <c:pt idx="44">
                  <c:v>532691742.15480471</c:v>
                </c:pt>
                <c:pt idx="45">
                  <c:v>533263387.63491386</c:v>
                </c:pt>
                <c:pt idx="46">
                  <c:v>532980621.72999495</c:v>
                </c:pt>
                <c:pt idx="47">
                  <c:v>533772297.84281808</c:v>
                </c:pt>
                <c:pt idx="48">
                  <c:v>534654470.40576434</c:v>
                </c:pt>
                <c:pt idx="49">
                  <c:v>535025178.75201678</c:v>
                </c:pt>
                <c:pt idx="50">
                  <c:v>535515630.92582238</c:v>
                </c:pt>
                <c:pt idx="51">
                  <c:v>535834166.85455763</c:v>
                </c:pt>
                <c:pt idx="52">
                  <c:v>534671243.20076603</c:v>
                </c:pt>
                <c:pt idx="53">
                  <c:v>534494579.11404252</c:v>
                </c:pt>
                <c:pt idx="54">
                  <c:v>534758305.41805905</c:v>
                </c:pt>
                <c:pt idx="55">
                  <c:v>534975181.29156804</c:v>
                </c:pt>
                <c:pt idx="56">
                  <c:v>534808682.82002461</c:v>
                </c:pt>
                <c:pt idx="57">
                  <c:v>535300854.71284848</c:v>
                </c:pt>
                <c:pt idx="58">
                  <c:v>535220530.8701455</c:v>
                </c:pt>
                <c:pt idx="59">
                  <c:v>534735654.28394437</c:v>
                </c:pt>
                <c:pt idx="60">
                  <c:v>535602472.61180848</c:v>
                </c:pt>
                <c:pt idx="61">
                  <c:v>536152920.47372812</c:v>
                </c:pt>
                <c:pt idx="62">
                  <c:v>535597577.07820761</c:v>
                </c:pt>
                <c:pt idx="63">
                  <c:v>536288048.60825771</c:v>
                </c:pt>
                <c:pt idx="64">
                  <c:v>537094306.82239068</c:v>
                </c:pt>
                <c:pt idx="65">
                  <c:v>535960967.82180136</c:v>
                </c:pt>
                <c:pt idx="66">
                  <c:v>535240836.20366734</c:v>
                </c:pt>
                <c:pt idx="67">
                  <c:v>534633110.80114996</c:v>
                </c:pt>
                <c:pt idx="68">
                  <c:v>535304467.94935405</c:v>
                </c:pt>
                <c:pt idx="69">
                  <c:v>534968766.31812638</c:v>
                </c:pt>
                <c:pt idx="70">
                  <c:v>535039737.8879894</c:v>
                </c:pt>
                <c:pt idx="71">
                  <c:v>534667126.4442234</c:v>
                </c:pt>
                <c:pt idx="72">
                  <c:v>535423820.73424351</c:v>
                </c:pt>
                <c:pt idx="73">
                  <c:v>534681909.54940152</c:v>
                </c:pt>
                <c:pt idx="74">
                  <c:v>534760389.36854422</c:v>
                </c:pt>
                <c:pt idx="75">
                  <c:v>534754208.31499404</c:v>
                </c:pt>
                <c:pt idx="76">
                  <c:v>534935173.70488805</c:v>
                </c:pt>
                <c:pt idx="77">
                  <c:v>535253523.35801834</c:v>
                </c:pt>
                <c:pt idx="78">
                  <c:v>534750073.34904456</c:v>
                </c:pt>
                <c:pt idx="79">
                  <c:v>534459200.28602636</c:v>
                </c:pt>
                <c:pt idx="80">
                  <c:v>534164288.59096557</c:v>
                </c:pt>
                <c:pt idx="81">
                  <c:v>533375207.51600808</c:v>
                </c:pt>
                <c:pt idx="82">
                  <c:v>533259233.47074151</c:v>
                </c:pt>
                <c:pt idx="83">
                  <c:v>534021338.04178447</c:v>
                </c:pt>
                <c:pt idx="84">
                  <c:v>534804648.52930844</c:v>
                </c:pt>
                <c:pt idx="85">
                  <c:v>534602244.6595428</c:v>
                </c:pt>
                <c:pt idx="86">
                  <c:v>534102067.34716135</c:v>
                </c:pt>
                <c:pt idx="87">
                  <c:v>533225892.67794943</c:v>
                </c:pt>
                <c:pt idx="88">
                  <c:v>532397353.38949561</c:v>
                </c:pt>
                <c:pt idx="89">
                  <c:v>534399845.47094429</c:v>
                </c:pt>
                <c:pt idx="90">
                  <c:v>534083362.91781294</c:v>
                </c:pt>
                <c:pt idx="91">
                  <c:v>533845404.88684434</c:v>
                </c:pt>
                <c:pt idx="92">
                  <c:v>533272867.40074056</c:v>
                </c:pt>
                <c:pt idx="93">
                  <c:v>533291886.85489374</c:v>
                </c:pt>
                <c:pt idx="94">
                  <c:v>532388222.84359658</c:v>
                </c:pt>
                <c:pt idx="95">
                  <c:v>531961320.2203235</c:v>
                </c:pt>
                <c:pt idx="96">
                  <c:v>532284897.10606468</c:v>
                </c:pt>
                <c:pt idx="97">
                  <c:v>531825262.63773495</c:v>
                </c:pt>
                <c:pt idx="98">
                  <c:v>532246246.92957574</c:v>
                </c:pt>
                <c:pt idx="99">
                  <c:v>531557741.37572092</c:v>
                </c:pt>
                <c:pt idx="100">
                  <c:v>532520411.57632864</c:v>
                </c:pt>
              </c:numCache>
            </c:numRef>
          </c:val>
          <c:smooth val="0"/>
          <c:extLst>
            <c:ext xmlns:c16="http://schemas.microsoft.com/office/drawing/2014/chart" uri="{C3380CC4-5D6E-409C-BE32-E72D297353CC}">
              <c16:uniqueId val="{00000093-4F90-42A6-B9A2-43A647968390}"/>
            </c:ext>
          </c:extLst>
        </c:ser>
        <c:ser>
          <c:idx val="148"/>
          <c:order val="148"/>
          <c:spPr>
            <a:ln w="28575" cap="rnd">
              <a:solidFill>
                <a:schemeClr val="accent5">
                  <a:lumMod val="70000"/>
                  <a:lumOff val="30000"/>
                </a:schemeClr>
              </a:solidFill>
              <a:round/>
            </a:ln>
            <a:effectLst/>
          </c:spPr>
          <c:marker>
            <c:symbol val="none"/>
          </c:marker>
          <c:val>
            <c:numRef>
              <c:f>Montecarlo!$FF$10:$FF$110</c:f>
              <c:numCache>
                <c:formatCode>_ * #.##000_ ;_ * \-#.##000_ ;_ * "-"??_ ;_ @_ </c:formatCode>
                <c:ptCount val="101"/>
                <c:pt idx="0" formatCode="_(* #,##0.00_);_(* \(#,##0.00\);_(* &quot;-&quot;??_);_(@_)">
                  <c:v>529790650.02999997</c:v>
                </c:pt>
                <c:pt idx="1">
                  <c:v>530079341.65322179</c:v>
                </c:pt>
                <c:pt idx="2">
                  <c:v>531036203.74186814</c:v>
                </c:pt>
                <c:pt idx="3">
                  <c:v>531283769.25677001</c:v>
                </c:pt>
                <c:pt idx="4">
                  <c:v>531926252.76807857</c:v>
                </c:pt>
                <c:pt idx="5">
                  <c:v>532397771.88967502</c:v>
                </c:pt>
                <c:pt idx="6">
                  <c:v>533564717.56467587</c:v>
                </c:pt>
                <c:pt idx="7">
                  <c:v>533997312.27981371</c:v>
                </c:pt>
                <c:pt idx="8">
                  <c:v>534747052.27307975</c:v>
                </c:pt>
                <c:pt idx="9">
                  <c:v>534695424.67410666</c:v>
                </c:pt>
                <c:pt idx="10">
                  <c:v>534660611.82420731</c:v>
                </c:pt>
                <c:pt idx="11">
                  <c:v>534976760.27245694</c:v>
                </c:pt>
                <c:pt idx="12">
                  <c:v>534497267.88945299</c:v>
                </c:pt>
                <c:pt idx="13">
                  <c:v>534378031.03808653</c:v>
                </c:pt>
                <c:pt idx="14">
                  <c:v>533673811.93484008</c:v>
                </c:pt>
                <c:pt idx="15">
                  <c:v>533853447.7880168</c:v>
                </c:pt>
                <c:pt idx="16">
                  <c:v>534429524.18412119</c:v>
                </c:pt>
                <c:pt idx="17">
                  <c:v>534561498.26894087</c:v>
                </c:pt>
                <c:pt idx="18">
                  <c:v>533996788.66193098</c:v>
                </c:pt>
                <c:pt idx="19">
                  <c:v>533052690.22369874</c:v>
                </c:pt>
                <c:pt idx="20">
                  <c:v>532411760.21324021</c:v>
                </c:pt>
                <c:pt idx="21">
                  <c:v>532439390.31246048</c:v>
                </c:pt>
                <c:pt idx="22">
                  <c:v>533283522.91169071</c:v>
                </c:pt>
                <c:pt idx="23">
                  <c:v>532094327.16164339</c:v>
                </c:pt>
                <c:pt idx="24">
                  <c:v>530771282.84324789</c:v>
                </c:pt>
                <c:pt idx="25">
                  <c:v>530247206.52565604</c:v>
                </c:pt>
                <c:pt idx="26">
                  <c:v>529782247.69226611</c:v>
                </c:pt>
                <c:pt idx="27">
                  <c:v>529124887.98440087</c:v>
                </c:pt>
                <c:pt idx="28">
                  <c:v>530209350.63986945</c:v>
                </c:pt>
                <c:pt idx="29">
                  <c:v>530041406.63909483</c:v>
                </c:pt>
                <c:pt idx="30">
                  <c:v>529708884.08907688</c:v>
                </c:pt>
                <c:pt idx="31">
                  <c:v>530864952.86461639</c:v>
                </c:pt>
                <c:pt idx="32">
                  <c:v>530160314.94297141</c:v>
                </c:pt>
                <c:pt idx="33">
                  <c:v>528584910.86277759</c:v>
                </c:pt>
                <c:pt idx="34">
                  <c:v>528748745.41476727</c:v>
                </c:pt>
                <c:pt idx="35">
                  <c:v>528379798.19903445</c:v>
                </c:pt>
                <c:pt idx="36">
                  <c:v>529768117.5985046</c:v>
                </c:pt>
                <c:pt idx="37">
                  <c:v>528711276.76653457</c:v>
                </c:pt>
                <c:pt idx="38">
                  <c:v>527279709.27535588</c:v>
                </c:pt>
                <c:pt idx="39">
                  <c:v>527196178.12718153</c:v>
                </c:pt>
                <c:pt idx="40">
                  <c:v>525801644.72542351</c:v>
                </c:pt>
                <c:pt idx="41">
                  <c:v>525472746.46378112</c:v>
                </c:pt>
                <c:pt idx="42">
                  <c:v>525197023.11253917</c:v>
                </c:pt>
                <c:pt idx="43">
                  <c:v>525806893.83967727</c:v>
                </c:pt>
                <c:pt idx="44">
                  <c:v>526464383.16224056</c:v>
                </c:pt>
                <c:pt idx="45">
                  <c:v>525188072.90946305</c:v>
                </c:pt>
                <c:pt idx="46">
                  <c:v>525027959.3005501</c:v>
                </c:pt>
                <c:pt idx="47">
                  <c:v>524815000.50263768</c:v>
                </c:pt>
                <c:pt idx="48">
                  <c:v>525192553.0268774</c:v>
                </c:pt>
                <c:pt idx="49">
                  <c:v>525839159.65385872</c:v>
                </c:pt>
                <c:pt idx="50">
                  <c:v>523845197.97129923</c:v>
                </c:pt>
                <c:pt idx="51">
                  <c:v>524285464.54761958</c:v>
                </c:pt>
                <c:pt idx="52">
                  <c:v>523057645.41019273</c:v>
                </c:pt>
                <c:pt idx="53">
                  <c:v>522496622.50678647</c:v>
                </c:pt>
                <c:pt idx="54">
                  <c:v>522203856.52924389</c:v>
                </c:pt>
                <c:pt idx="55">
                  <c:v>521344714.04401487</c:v>
                </c:pt>
                <c:pt idx="56">
                  <c:v>521180939.9483301</c:v>
                </c:pt>
                <c:pt idx="57">
                  <c:v>521442264.30906594</c:v>
                </c:pt>
                <c:pt idx="58">
                  <c:v>521866835.76490706</c:v>
                </c:pt>
                <c:pt idx="59">
                  <c:v>522020688.60806298</c:v>
                </c:pt>
                <c:pt idx="60">
                  <c:v>521831803.69410956</c:v>
                </c:pt>
                <c:pt idx="61">
                  <c:v>521035788.77286303</c:v>
                </c:pt>
                <c:pt idx="62">
                  <c:v>520872892.93989819</c:v>
                </c:pt>
                <c:pt idx="63">
                  <c:v>519523285.67008889</c:v>
                </c:pt>
                <c:pt idx="64">
                  <c:v>520162036.60076278</c:v>
                </c:pt>
                <c:pt idx="65">
                  <c:v>520650315.90795344</c:v>
                </c:pt>
                <c:pt idx="66">
                  <c:v>519741734.98665559</c:v>
                </c:pt>
                <c:pt idx="67">
                  <c:v>520097027.47559363</c:v>
                </c:pt>
                <c:pt idx="68">
                  <c:v>519782956.15762013</c:v>
                </c:pt>
                <c:pt idx="69">
                  <c:v>519303446.97387218</c:v>
                </c:pt>
                <c:pt idx="70">
                  <c:v>519252788.05796736</c:v>
                </c:pt>
                <c:pt idx="71">
                  <c:v>518647768.48857367</c:v>
                </c:pt>
                <c:pt idx="72">
                  <c:v>518961369.19347328</c:v>
                </c:pt>
                <c:pt idx="73">
                  <c:v>518698392.68112439</c:v>
                </c:pt>
                <c:pt idx="74">
                  <c:v>519642404.20592678</c:v>
                </c:pt>
                <c:pt idx="75">
                  <c:v>520875420.11021835</c:v>
                </c:pt>
                <c:pt idx="76">
                  <c:v>520031056.28094417</c:v>
                </c:pt>
                <c:pt idx="77">
                  <c:v>519932103.36928499</c:v>
                </c:pt>
                <c:pt idx="78">
                  <c:v>518861214.73511231</c:v>
                </c:pt>
                <c:pt idx="79">
                  <c:v>518844648.30559659</c:v>
                </c:pt>
                <c:pt idx="80">
                  <c:v>519069195.1012522</c:v>
                </c:pt>
                <c:pt idx="81">
                  <c:v>517941858.54096603</c:v>
                </c:pt>
                <c:pt idx="82">
                  <c:v>517986435.67384219</c:v>
                </c:pt>
                <c:pt idx="83">
                  <c:v>517762931.84950054</c:v>
                </c:pt>
                <c:pt idx="84">
                  <c:v>517645391.50932723</c:v>
                </c:pt>
                <c:pt idx="85">
                  <c:v>517148210.44874352</c:v>
                </c:pt>
                <c:pt idx="86">
                  <c:v>516519991.56486917</c:v>
                </c:pt>
                <c:pt idx="87">
                  <c:v>516847071.34116507</c:v>
                </c:pt>
                <c:pt idx="88">
                  <c:v>516242260.11934149</c:v>
                </c:pt>
                <c:pt idx="89">
                  <c:v>515845249.58741897</c:v>
                </c:pt>
                <c:pt idx="90">
                  <c:v>515310872.32572532</c:v>
                </c:pt>
                <c:pt idx="91">
                  <c:v>514897588.86835814</c:v>
                </c:pt>
                <c:pt idx="92">
                  <c:v>515151848.40463281</c:v>
                </c:pt>
                <c:pt idx="93">
                  <c:v>515576778.57162333</c:v>
                </c:pt>
                <c:pt idx="94">
                  <c:v>515837002.50630307</c:v>
                </c:pt>
                <c:pt idx="95">
                  <c:v>516082505.79908526</c:v>
                </c:pt>
                <c:pt idx="96">
                  <c:v>515511188.67330956</c:v>
                </c:pt>
                <c:pt idx="97">
                  <c:v>514918647.53000766</c:v>
                </c:pt>
                <c:pt idx="98">
                  <c:v>515347804.98390025</c:v>
                </c:pt>
                <c:pt idx="99">
                  <c:v>514614934.80260831</c:v>
                </c:pt>
                <c:pt idx="100">
                  <c:v>514718866.66555828</c:v>
                </c:pt>
              </c:numCache>
            </c:numRef>
          </c:val>
          <c:smooth val="0"/>
          <c:extLst>
            <c:ext xmlns:c16="http://schemas.microsoft.com/office/drawing/2014/chart" uri="{C3380CC4-5D6E-409C-BE32-E72D297353CC}">
              <c16:uniqueId val="{00000094-4F90-42A6-B9A2-43A647968390}"/>
            </c:ext>
          </c:extLst>
        </c:ser>
        <c:ser>
          <c:idx val="149"/>
          <c:order val="149"/>
          <c:spPr>
            <a:ln w="28575" cap="rnd">
              <a:solidFill>
                <a:schemeClr val="accent6">
                  <a:lumMod val="70000"/>
                  <a:lumOff val="30000"/>
                </a:schemeClr>
              </a:solidFill>
              <a:round/>
            </a:ln>
            <a:effectLst/>
          </c:spPr>
          <c:marker>
            <c:symbol val="none"/>
          </c:marker>
          <c:val>
            <c:numRef>
              <c:f>Montecarlo!$FG$10:$FG$110</c:f>
              <c:numCache>
                <c:formatCode>_ * #.##000_ ;_ * \-#.##000_ ;_ * "-"??_ ;_ @_ </c:formatCode>
                <c:ptCount val="101"/>
                <c:pt idx="0" formatCode="_(* #,##0.00_);_(* \(#,##0.00\);_(* &quot;-&quot;??_);_(@_)">
                  <c:v>529790650.02999997</c:v>
                </c:pt>
                <c:pt idx="1">
                  <c:v>530250793.18754917</c:v>
                </c:pt>
                <c:pt idx="2">
                  <c:v>529800200.4385249</c:v>
                </c:pt>
                <c:pt idx="3">
                  <c:v>530681798.59104145</c:v>
                </c:pt>
                <c:pt idx="4">
                  <c:v>531061885.86866313</c:v>
                </c:pt>
                <c:pt idx="5">
                  <c:v>530907658.06093794</c:v>
                </c:pt>
                <c:pt idx="6">
                  <c:v>530953252.59697199</c:v>
                </c:pt>
                <c:pt idx="7">
                  <c:v>530175404.58076829</c:v>
                </c:pt>
                <c:pt idx="8">
                  <c:v>530108647.158741</c:v>
                </c:pt>
                <c:pt idx="9">
                  <c:v>529571821.21752971</c:v>
                </c:pt>
                <c:pt idx="10">
                  <c:v>530992757.09221464</c:v>
                </c:pt>
                <c:pt idx="11">
                  <c:v>530893856.41655678</c:v>
                </c:pt>
                <c:pt idx="12">
                  <c:v>530534424.17709923</c:v>
                </c:pt>
                <c:pt idx="13">
                  <c:v>529826559.13509136</c:v>
                </c:pt>
                <c:pt idx="14">
                  <c:v>529028876.7915116</c:v>
                </c:pt>
                <c:pt idx="15">
                  <c:v>529443912.47716773</c:v>
                </c:pt>
                <c:pt idx="16">
                  <c:v>528873620.74435395</c:v>
                </c:pt>
                <c:pt idx="17">
                  <c:v>528592125.94446844</c:v>
                </c:pt>
                <c:pt idx="18">
                  <c:v>529899485.21571642</c:v>
                </c:pt>
                <c:pt idx="19">
                  <c:v>530565998.57606447</c:v>
                </c:pt>
                <c:pt idx="20">
                  <c:v>530377299.85810083</c:v>
                </c:pt>
                <c:pt idx="21">
                  <c:v>530312596.15117496</c:v>
                </c:pt>
                <c:pt idx="22">
                  <c:v>528865382.61177129</c:v>
                </c:pt>
                <c:pt idx="23">
                  <c:v>527617800.04997426</c:v>
                </c:pt>
                <c:pt idx="24">
                  <c:v>527097054.43159652</c:v>
                </c:pt>
                <c:pt idx="25">
                  <c:v>527725321.76535738</c:v>
                </c:pt>
                <c:pt idx="26">
                  <c:v>528242858.27714914</c:v>
                </c:pt>
                <c:pt idx="27">
                  <c:v>528091234.56027693</c:v>
                </c:pt>
                <c:pt idx="28">
                  <c:v>528320088.67519438</c:v>
                </c:pt>
                <c:pt idx="29">
                  <c:v>529068976.57220685</c:v>
                </c:pt>
                <c:pt idx="30">
                  <c:v>527286183.05150723</c:v>
                </c:pt>
                <c:pt idx="31">
                  <c:v>527631806.49020982</c:v>
                </c:pt>
                <c:pt idx="32">
                  <c:v>526417919.9813152</c:v>
                </c:pt>
                <c:pt idx="33">
                  <c:v>527327343.19918895</c:v>
                </c:pt>
                <c:pt idx="34">
                  <c:v>527408769.46785635</c:v>
                </c:pt>
                <c:pt idx="35">
                  <c:v>527581467.7604503</c:v>
                </c:pt>
                <c:pt idx="36">
                  <c:v>526926124.03663033</c:v>
                </c:pt>
                <c:pt idx="37">
                  <c:v>527701035.7993865</c:v>
                </c:pt>
                <c:pt idx="38">
                  <c:v>528096759.59967405</c:v>
                </c:pt>
                <c:pt idx="39">
                  <c:v>529602575.1559481</c:v>
                </c:pt>
                <c:pt idx="40">
                  <c:v>529365865.70252794</c:v>
                </c:pt>
                <c:pt idx="41">
                  <c:v>530004497.60919458</c:v>
                </c:pt>
                <c:pt idx="42">
                  <c:v>529129404.08675283</c:v>
                </c:pt>
                <c:pt idx="43">
                  <c:v>528802243.23865038</c:v>
                </c:pt>
                <c:pt idx="44">
                  <c:v>528294621.19987422</c:v>
                </c:pt>
                <c:pt idx="45">
                  <c:v>528258711.73855621</c:v>
                </c:pt>
                <c:pt idx="46">
                  <c:v>528411793.0913074</c:v>
                </c:pt>
                <c:pt idx="47">
                  <c:v>528321085.70777255</c:v>
                </c:pt>
                <c:pt idx="48">
                  <c:v>529889901.38536185</c:v>
                </c:pt>
                <c:pt idx="49">
                  <c:v>530668117.67724961</c:v>
                </c:pt>
                <c:pt idx="50">
                  <c:v>531217123.10338748</c:v>
                </c:pt>
                <c:pt idx="51">
                  <c:v>530858717.82281607</c:v>
                </c:pt>
                <c:pt idx="52">
                  <c:v>531461815.46277338</c:v>
                </c:pt>
                <c:pt idx="53">
                  <c:v>532161993.19167852</c:v>
                </c:pt>
                <c:pt idx="54">
                  <c:v>532207645.61127687</c:v>
                </c:pt>
                <c:pt idx="55">
                  <c:v>532226682.87848926</c:v>
                </c:pt>
                <c:pt idx="56">
                  <c:v>532381646.71490961</c:v>
                </c:pt>
                <c:pt idx="57">
                  <c:v>533019427.15779382</c:v>
                </c:pt>
                <c:pt idx="58">
                  <c:v>532874312.01171547</c:v>
                </c:pt>
                <c:pt idx="59">
                  <c:v>532645065.66136241</c:v>
                </c:pt>
                <c:pt idx="60">
                  <c:v>532805947.12555611</c:v>
                </c:pt>
                <c:pt idx="61">
                  <c:v>532274139.38744509</c:v>
                </c:pt>
                <c:pt idx="62">
                  <c:v>532149158.22105783</c:v>
                </c:pt>
                <c:pt idx="63">
                  <c:v>531372405.84819496</c:v>
                </c:pt>
                <c:pt idx="64">
                  <c:v>531260599.85969639</c:v>
                </c:pt>
                <c:pt idx="65">
                  <c:v>531204735.59533626</c:v>
                </c:pt>
                <c:pt idx="66">
                  <c:v>530923557.04739636</c:v>
                </c:pt>
                <c:pt idx="67">
                  <c:v>530715546.92877609</c:v>
                </c:pt>
                <c:pt idx="68">
                  <c:v>530417672.33819824</c:v>
                </c:pt>
                <c:pt idx="69">
                  <c:v>530959388.93195504</c:v>
                </c:pt>
                <c:pt idx="70">
                  <c:v>529868315.30544567</c:v>
                </c:pt>
                <c:pt idx="71">
                  <c:v>529755989.27552986</c:v>
                </c:pt>
                <c:pt idx="72">
                  <c:v>529879789.21211261</c:v>
                </c:pt>
                <c:pt idx="73">
                  <c:v>530173311.20116991</c:v>
                </c:pt>
                <c:pt idx="74">
                  <c:v>530294270.1721046</c:v>
                </c:pt>
                <c:pt idx="75">
                  <c:v>530713226.60934591</c:v>
                </c:pt>
                <c:pt idx="76">
                  <c:v>530191383.84126997</c:v>
                </c:pt>
                <c:pt idx="77">
                  <c:v>530566641.56311023</c:v>
                </c:pt>
                <c:pt idx="78">
                  <c:v>530268859.16799748</c:v>
                </c:pt>
                <c:pt idx="79">
                  <c:v>531153691.28731632</c:v>
                </c:pt>
                <c:pt idx="80">
                  <c:v>530800811.5291115</c:v>
                </c:pt>
                <c:pt idx="81">
                  <c:v>531134594.3463921</c:v>
                </c:pt>
                <c:pt idx="82">
                  <c:v>530329697.86554706</c:v>
                </c:pt>
                <c:pt idx="83">
                  <c:v>530790758.08911294</c:v>
                </c:pt>
                <c:pt idx="84">
                  <c:v>531268718.39306319</c:v>
                </c:pt>
                <c:pt idx="85">
                  <c:v>530889477.65337354</c:v>
                </c:pt>
                <c:pt idx="86">
                  <c:v>531022309.52543843</c:v>
                </c:pt>
                <c:pt idx="87">
                  <c:v>530385953.81318408</c:v>
                </c:pt>
                <c:pt idx="88">
                  <c:v>529307000.78749835</c:v>
                </c:pt>
                <c:pt idx="89">
                  <c:v>527615594.9463796</c:v>
                </c:pt>
                <c:pt idx="90">
                  <c:v>527530247.4954766</c:v>
                </c:pt>
                <c:pt idx="91">
                  <c:v>527862759.41155332</c:v>
                </c:pt>
                <c:pt idx="92">
                  <c:v>527688812.54064798</c:v>
                </c:pt>
                <c:pt idx="93">
                  <c:v>529072137.08615696</c:v>
                </c:pt>
                <c:pt idx="94">
                  <c:v>529639964.00884002</c:v>
                </c:pt>
                <c:pt idx="95">
                  <c:v>530214582.5564692</c:v>
                </c:pt>
                <c:pt idx="96">
                  <c:v>529203191.27376473</c:v>
                </c:pt>
                <c:pt idx="97">
                  <c:v>528491211.98272586</c:v>
                </c:pt>
                <c:pt idx="98">
                  <c:v>528628391.57521331</c:v>
                </c:pt>
                <c:pt idx="99">
                  <c:v>529074575.36606944</c:v>
                </c:pt>
                <c:pt idx="100">
                  <c:v>529594400.37646592</c:v>
                </c:pt>
              </c:numCache>
            </c:numRef>
          </c:val>
          <c:smooth val="0"/>
          <c:extLst>
            <c:ext xmlns:c16="http://schemas.microsoft.com/office/drawing/2014/chart" uri="{C3380CC4-5D6E-409C-BE32-E72D297353CC}">
              <c16:uniqueId val="{00000095-4F90-42A6-B9A2-43A647968390}"/>
            </c:ext>
          </c:extLst>
        </c:ser>
        <c:ser>
          <c:idx val="150"/>
          <c:order val="150"/>
          <c:spPr>
            <a:ln w="28575" cap="rnd">
              <a:solidFill>
                <a:schemeClr val="accent1">
                  <a:lumMod val="70000"/>
                </a:schemeClr>
              </a:solidFill>
              <a:round/>
            </a:ln>
            <a:effectLst/>
          </c:spPr>
          <c:marker>
            <c:symbol val="none"/>
          </c:marker>
          <c:val>
            <c:numRef>
              <c:f>Montecarlo!$FH$10:$FH$110</c:f>
              <c:numCache>
                <c:formatCode>_ * #.##000_ ;_ * \-#.##000_ ;_ * "-"??_ ;_ @_ </c:formatCode>
                <c:ptCount val="101"/>
                <c:pt idx="0" formatCode="_(* #,##0.00_);_(* \(#,##0.00\);_(* &quot;-&quot;??_);_(@_)">
                  <c:v>529790650.02999997</c:v>
                </c:pt>
                <c:pt idx="1">
                  <c:v>529822806.00074965</c:v>
                </c:pt>
                <c:pt idx="2">
                  <c:v>529694245.16793621</c:v>
                </c:pt>
                <c:pt idx="3">
                  <c:v>529621786.48166686</c:v>
                </c:pt>
                <c:pt idx="4">
                  <c:v>529783750.56068414</c:v>
                </c:pt>
                <c:pt idx="5">
                  <c:v>529597980.18573201</c:v>
                </c:pt>
                <c:pt idx="6">
                  <c:v>528608212.7160452</c:v>
                </c:pt>
                <c:pt idx="7">
                  <c:v>529029419.60117149</c:v>
                </c:pt>
                <c:pt idx="8">
                  <c:v>528997651.10959798</c:v>
                </c:pt>
                <c:pt idx="9">
                  <c:v>528436950.29785091</c:v>
                </c:pt>
                <c:pt idx="10">
                  <c:v>528834150.00463372</c:v>
                </c:pt>
                <c:pt idx="11">
                  <c:v>530206459.94988811</c:v>
                </c:pt>
                <c:pt idx="12">
                  <c:v>530631975.34647435</c:v>
                </c:pt>
                <c:pt idx="13">
                  <c:v>530355395.92971796</c:v>
                </c:pt>
                <c:pt idx="14">
                  <c:v>530652094.18436265</c:v>
                </c:pt>
                <c:pt idx="15">
                  <c:v>530153187.25702286</c:v>
                </c:pt>
                <c:pt idx="16">
                  <c:v>529126362.11975318</c:v>
                </c:pt>
                <c:pt idx="17">
                  <c:v>529423090.06731337</c:v>
                </c:pt>
                <c:pt idx="18">
                  <c:v>528782295.47743368</c:v>
                </c:pt>
                <c:pt idx="19">
                  <c:v>529020440.45667088</c:v>
                </c:pt>
                <c:pt idx="20">
                  <c:v>528156360.71139681</c:v>
                </c:pt>
                <c:pt idx="21">
                  <c:v>529084151.88404226</c:v>
                </c:pt>
                <c:pt idx="22">
                  <c:v>529381358.08109421</c:v>
                </c:pt>
                <c:pt idx="23">
                  <c:v>530245363.20523804</c:v>
                </c:pt>
                <c:pt idx="24">
                  <c:v>531738049.15934938</c:v>
                </c:pt>
                <c:pt idx="25">
                  <c:v>531529109.72874838</c:v>
                </c:pt>
                <c:pt idx="26">
                  <c:v>531793117.95389479</c:v>
                </c:pt>
                <c:pt idx="27">
                  <c:v>532951422.30410641</c:v>
                </c:pt>
                <c:pt idx="28">
                  <c:v>534193542.92088747</c:v>
                </c:pt>
                <c:pt idx="29">
                  <c:v>535315185.44793636</c:v>
                </c:pt>
                <c:pt idx="30">
                  <c:v>534766244.1331014</c:v>
                </c:pt>
                <c:pt idx="31">
                  <c:v>535397446.47471559</c:v>
                </c:pt>
                <c:pt idx="32">
                  <c:v>535227852.00055909</c:v>
                </c:pt>
                <c:pt idx="33">
                  <c:v>533935819.01828974</c:v>
                </c:pt>
                <c:pt idx="34">
                  <c:v>534360960.85604358</c:v>
                </c:pt>
                <c:pt idx="35">
                  <c:v>533510272.63509536</c:v>
                </c:pt>
                <c:pt idx="36">
                  <c:v>534187764.88694012</c:v>
                </c:pt>
                <c:pt idx="37">
                  <c:v>534309330.77306259</c:v>
                </c:pt>
                <c:pt idx="38">
                  <c:v>535444649.57131016</c:v>
                </c:pt>
                <c:pt idx="39">
                  <c:v>535933170.76482093</c:v>
                </c:pt>
                <c:pt idx="40">
                  <c:v>534814041.62746775</c:v>
                </c:pt>
                <c:pt idx="41">
                  <c:v>535325611.0836429</c:v>
                </c:pt>
                <c:pt idx="42">
                  <c:v>536411607.60416937</c:v>
                </c:pt>
                <c:pt idx="43">
                  <c:v>535858763.43837482</c:v>
                </c:pt>
                <c:pt idx="44">
                  <c:v>535371927.36413157</c:v>
                </c:pt>
                <c:pt idx="45">
                  <c:v>535635618.20256728</c:v>
                </c:pt>
                <c:pt idx="46">
                  <c:v>536217885.06780559</c:v>
                </c:pt>
                <c:pt idx="47">
                  <c:v>534675283.17964303</c:v>
                </c:pt>
                <c:pt idx="48">
                  <c:v>535929352.17934507</c:v>
                </c:pt>
                <c:pt idx="49">
                  <c:v>534886853.65525448</c:v>
                </c:pt>
                <c:pt idx="50">
                  <c:v>535033409.32879186</c:v>
                </c:pt>
                <c:pt idx="51">
                  <c:v>535351899.88276964</c:v>
                </c:pt>
                <c:pt idx="52">
                  <c:v>534225777.06108749</c:v>
                </c:pt>
                <c:pt idx="53">
                  <c:v>534671387.85582739</c:v>
                </c:pt>
                <c:pt idx="54">
                  <c:v>535111678.93744785</c:v>
                </c:pt>
                <c:pt idx="55">
                  <c:v>535381136.92749339</c:v>
                </c:pt>
                <c:pt idx="56">
                  <c:v>536258812.04684764</c:v>
                </c:pt>
                <c:pt idx="57">
                  <c:v>536730462.24179024</c:v>
                </c:pt>
                <c:pt idx="58">
                  <c:v>536990679.6543417</c:v>
                </c:pt>
                <c:pt idx="59">
                  <c:v>537664387.43405461</c:v>
                </c:pt>
                <c:pt idx="60">
                  <c:v>535998744.58140147</c:v>
                </c:pt>
                <c:pt idx="61">
                  <c:v>537573791.43298912</c:v>
                </c:pt>
                <c:pt idx="62">
                  <c:v>537346201.43482876</c:v>
                </c:pt>
                <c:pt idx="63">
                  <c:v>537215580.18854833</c:v>
                </c:pt>
                <c:pt idx="64">
                  <c:v>537139073.77476335</c:v>
                </c:pt>
                <c:pt idx="65">
                  <c:v>537749207.57740903</c:v>
                </c:pt>
                <c:pt idx="66">
                  <c:v>537317392.95305669</c:v>
                </c:pt>
                <c:pt idx="67">
                  <c:v>537876738.06898248</c:v>
                </c:pt>
                <c:pt idx="68">
                  <c:v>538092755.58723927</c:v>
                </c:pt>
                <c:pt idx="69">
                  <c:v>538405114.56385469</c:v>
                </c:pt>
                <c:pt idx="70">
                  <c:v>539644418.27705383</c:v>
                </c:pt>
                <c:pt idx="71">
                  <c:v>539286015.83042979</c:v>
                </c:pt>
                <c:pt idx="72">
                  <c:v>538683091.78526461</c:v>
                </c:pt>
                <c:pt idx="73">
                  <c:v>538629351.85723817</c:v>
                </c:pt>
                <c:pt idx="74">
                  <c:v>539026585.47730851</c:v>
                </c:pt>
                <c:pt idx="75">
                  <c:v>540124636.88042355</c:v>
                </c:pt>
                <c:pt idx="76">
                  <c:v>540767605.44379056</c:v>
                </c:pt>
                <c:pt idx="77">
                  <c:v>540422413.46647823</c:v>
                </c:pt>
                <c:pt idx="78">
                  <c:v>540248210.97878706</c:v>
                </c:pt>
                <c:pt idx="79">
                  <c:v>539973927.66283166</c:v>
                </c:pt>
                <c:pt idx="80">
                  <c:v>539652458.7364502</c:v>
                </c:pt>
                <c:pt idx="81">
                  <c:v>539134235.46009386</c:v>
                </c:pt>
                <c:pt idx="82">
                  <c:v>538959370.6733228</c:v>
                </c:pt>
                <c:pt idx="83">
                  <c:v>539154702.58747184</c:v>
                </c:pt>
                <c:pt idx="84">
                  <c:v>539287466.36127627</c:v>
                </c:pt>
                <c:pt idx="85">
                  <c:v>540166003.2133584</c:v>
                </c:pt>
                <c:pt idx="86">
                  <c:v>540324158.15115416</c:v>
                </c:pt>
                <c:pt idx="87">
                  <c:v>539376885.67979491</c:v>
                </c:pt>
                <c:pt idx="88">
                  <c:v>539782980.01516032</c:v>
                </c:pt>
                <c:pt idx="89">
                  <c:v>540570135.07580388</c:v>
                </c:pt>
                <c:pt idx="90">
                  <c:v>539718570.00258851</c:v>
                </c:pt>
                <c:pt idx="91">
                  <c:v>539849888.66551387</c:v>
                </c:pt>
                <c:pt idx="92">
                  <c:v>541348333.44341326</c:v>
                </c:pt>
                <c:pt idx="93">
                  <c:v>543410841.93869257</c:v>
                </c:pt>
                <c:pt idx="94">
                  <c:v>541533736.73416281</c:v>
                </c:pt>
                <c:pt idx="95">
                  <c:v>541327977.70303535</c:v>
                </c:pt>
                <c:pt idx="96">
                  <c:v>540772918.56076586</c:v>
                </c:pt>
                <c:pt idx="97">
                  <c:v>541554061.14282453</c:v>
                </c:pt>
                <c:pt idx="98">
                  <c:v>541033485.4762907</c:v>
                </c:pt>
                <c:pt idx="99">
                  <c:v>540922121.19014561</c:v>
                </c:pt>
                <c:pt idx="100">
                  <c:v>540350133.52342677</c:v>
                </c:pt>
              </c:numCache>
            </c:numRef>
          </c:val>
          <c:smooth val="0"/>
          <c:extLst>
            <c:ext xmlns:c16="http://schemas.microsoft.com/office/drawing/2014/chart" uri="{C3380CC4-5D6E-409C-BE32-E72D297353CC}">
              <c16:uniqueId val="{00000096-4F90-42A6-B9A2-43A647968390}"/>
            </c:ext>
          </c:extLst>
        </c:ser>
        <c:ser>
          <c:idx val="151"/>
          <c:order val="151"/>
          <c:spPr>
            <a:ln w="28575" cap="rnd">
              <a:solidFill>
                <a:schemeClr val="accent2">
                  <a:lumMod val="70000"/>
                </a:schemeClr>
              </a:solidFill>
              <a:round/>
            </a:ln>
            <a:effectLst/>
          </c:spPr>
          <c:marker>
            <c:symbol val="none"/>
          </c:marker>
          <c:val>
            <c:numRef>
              <c:f>Montecarlo!$FI$10:$FI$110</c:f>
              <c:numCache>
                <c:formatCode>_ * #.##000_ ;_ * \-#.##000_ ;_ * "-"??_ ;_ @_ </c:formatCode>
                <c:ptCount val="101"/>
                <c:pt idx="0" formatCode="_(* #,##0.00_);_(* \(#,##0.00\);_(* &quot;-&quot;??_);_(@_)">
                  <c:v>529790650.02999997</c:v>
                </c:pt>
                <c:pt idx="1">
                  <c:v>529437676.69809335</c:v>
                </c:pt>
                <c:pt idx="2">
                  <c:v>529968413.57242167</c:v>
                </c:pt>
                <c:pt idx="3">
                  <c:v>528742066.96396023</c:v>
                </c:pt>
                <c:pt idx="4">
                  <c:v>529949143.01164865</c:v>
                </c:pt>
                <c:pt idx="5">
                  <c:v>530849336.26695907</c:v>
                </c:pt>
                <c:pt idx="6">
                  <c:v>531369280.1339668</c:v>
                </c:pt>
                <c:pt idx="7">
                  <c:v>531123934.55808014</c:v>
                </c:pt>
                <c:pt idx="8">
                  <c:v>531226136.28096086</c:v>
                </c:pt>
                <c:pt idx="9">
                  <c:v>532035881.26880068</c:v>
                </c:pt>
                <c:pt idx="10">
                  <c:v>532247299.34773272</c:v>
                </c:pt>
                <c:pt idx="11">
                  <c:v>532943450.19437987</c:v>
                </c:pt>
                <c:pt idx="12">
                  <c:v>531643406.34586954</c:v>
                </c:pt>
                <c:pt idx="13">
                  <c:v>531423483.98048836</c:v>
                </c:pt>
                <c:pt idx="14">
                  <c:v>531748474.32225966</c:v>
                </c:pt>
                <c:pt idx="15">
                  <c:v>531925909.18922603</c:v>
                </c:pt>
                <c:pt idx="16">
                  <c:v>532097319.85670346</c:v>
                </c:pt>
                <c:pt idx="17">
                  <c:v>532410979.23503625</c:v>
                </c:pt>
                <c:pt idx="18">
                  <c:v>532868126.02405906</c:v>
                </c:pt>
                <c:pt idx="19">
                  <c:v>533391857.04383892</c:v>
                </c:pt>
                <c:pt idx="20">
                  <c:v>532097018.67652857</c:v>
                </c:pt>
                <c:pt idx="21">
                  <c:v>532480640.45763946</c:v>
                </c:pt>
                <c:pt idx="22">
                  <c:v>532307217.55723673</c:v>
                </c:pt>
                <c:pt idx="23">
                  <c:v>531020083.92239076</c:v>
                </c:pt>
                <c:pt idx="24">
                  <c:v>530761007.3477394</c:v>
                </c:pt>
                <c:pt idx="25">
                  <c:v>530424697.15138423</c:v>
                </c:pt>
                <c:pt idx="26">
                  <c:v>531108477.57300931</c:v>
                </c:pt>
                <c:pt idx="27">
                  <c:v>532549261.4632718</c:v>
                </c:pt>
                <c:pt idx="28">
                  <c:v>531215349.5222072</c:v>
                </c:pt>
                <c:pt idx="29">
                  <c:v>531132928.3483665</c:v>
                </c:pt>
                <c:pt idx="30">
                  <c:v>531248448.98726469</c:v>
                </c:pt>
                <c:pt idx="31">
                  <c:v>529981996.19798172</c:v>
                </c:pt>
                <c:pt idx="32">
                  <c:v>530145649.28931576</c:v>
                </c:pt>
                <c:pt idx="33">
                  <c:v>530910509.76644635</c:v>
                </c:pt>
                <c:pt idx="34">
                  <c:v>530538889.91753179</c:v>
                </c:pt>
                <c:pt idx="35">
                  <c:v>530942385.46931916</c:v>
                </c:pt>
                <c:pt idx="36">
                  <c:v>531336920.31056678</c:v>
                </c:pt>
                <c:pt idx="37">
                  <c:v>530655854.6063152</c:v>
                </c:pt>
                <c:pt idx="38">
                  <c:v>531317117.09975654</c:v>
                </c:pt>
                <c:pt idx="39">
                  <c:v>531152165.5716086</c:v>
                </c:pt>
                <c:pt idx="40">
                  <c:v>532173620.51132911</c:v>
                </c:pt>
                <c:pt idx="41">
                  <c:v>530827623.45487237</c:v>
                </c:pt>
                <c:pt idx="42">
                  <c:v>531237344.0135268</c:v>
                </c:pt>
                <c:pt idx="43">
                  <c:v>530095234.91282356</c:v>
                </c:pt>
                <c:pt idx="44">
                  <c:v>530983017.03329426</c:v>
                </c:pt>
                <c:pt idx="45">
                  <c:v>529348862.09453845</c:v>
                </c:pt>
                <c:pt idx="46">
                  <c:v>529269491.25721902</c:v>
                </c:pt>
                <c:pt idx="47">
                  <c:v>529476102.61615252</c:v>
                </c:pt>
                <c:pt idx="48">
                  <c:v>529594773.6236856</c:v>
                </c:pt>
                <c:pt idx="49">
                  <c:v>531227528.25634289</c:v>
                </c:pt>
                <c:pt idx="50">
                  <c:v>531728142.95977908</c:v>
                </c:pt>
                <c:pt idx="51">
                  <c:v>530743174.08363825</c:v>
                </c:pt>
                <c:pt idx="52">
                  <c:v>530593206.01871204</c:v>
                </c:pt>
                <c:pt idx="53">
                  <c:v>531007281.01781392</c:v>
                </c:pt>
                <c:pt idx="54">
                  <c:v>530983119.18382996</c:v>
                </c:pt>
                <c:pt idx="55">
                  <c:v>531370083.92840344</c:v>
                </c:pt>
                <c:pt idx="56">
                  <c:v>531783987.5449661</c:v>
                </c:pt>
                <c:pt idx="57">
                  <c:v>531557039.87902725</c:v>
                </c:pt>
                <c:pt idx="58">
                  <c:v>532422488.4961673</c:v>
                </c:pt>
                <c:pt idx="59">
                  <c:v>533136291.9196372</c:v>
                </c:pt>
                <c:pt idx="60">
                  <c:v>532964977.42995661</c:v>
                </c:pt>
                <c:pt idx="61">
                  <c:v>532667229.40565455</c:v>
                </c:pt>
                <c:pt idx="62">
                  <c:v>531961538.38944817</c:v>
                </c:pt>
                <c:pt idx="63">
                  <c:v>531682950.71016538</c:v>
                </c:pt>
                <c:pt idx="64">
                  <c:v>531491816.07582241</c:v>
                </c:pt>
                <c:pt idx="65">
                  <c:v>532331415.41416067</c:v>
                </c:pt>
                <c:pt idx="66">
                  <c:v>533356638.89414781</c:v>
                </c:pt>
                <c:pt idx="67">
                  <c:v>534211056.21487278</c:v>
                </c:pt>
                <c:pt idx="68">
                  <c:v>533791770.26377004</c:v>
                </c:pt>
                <c:pt idx="69">
                  <c:v>533869911.11310589</c:v>
                </c:pt>
                <c:pt idx="70">
                  <c:v>533412050.75921488</c:v>
                </c:pt>
                <c:pt idx="71">
                  <c:v>533958435.75334042</c:v>
                </c:pt>
                <c:pt idx="72">
                  <c:v>533993136.07214606</c:v>
                </c:pt>
                <c:pt idx="73">
                  <c:v>533974870.95381933</c:v>
                </c:pt>
                <c:pt idx="74">
                  <c:v>535035903.3289035</c:v>
                </c:pt>
                <c:pt idx="75">
                  <c:v>535448897.84188914</c:v>
                </c:pt>
                <c:pt idx="76">
                  <c:v>537209455.60659659</c:v>
                </c:pt>
                <c:pt idx="77">
                  <c:v>537346108.55040467</c:v>
                </c:pt>
                <c:pt idx="78">
                  <c:v>538129865.99208283</c:v>
                </c:pt>
                <c:pt idx="79">
                  <c:v>538330111.16657197</c:v>
                </c:pt>
                <c:pt idx="80">
                  <c:v>539070729.61557388</c:v>
                </c:pt>
                <c:pt idx="81">
                  <c:v>539432629.26603103</c:v>
                </c:pt>
                <c:pt idx="82">
                  <c:v>539768689.8547436</c:v>
                </c:pt>
                <c:pt idx="83">
                  <c:v>539025083.66820335</c:v>
                </c:pt>
                <c:pt idx="84">
                  <c:v>538933518.39095044</c:v>
                </c:pt>
                <c:pt idx="85">
                  <c:v>538863302.14542401</c:v>
                </c:pt>
                <c:pt idx="86">
                  <c:v>538877140.70365107</c:v>
                </c:pt>
                <c:pt idx="87">
                  <c:v>538748417.9210465</c:v>
                </c:pt>
                <c:pt idx="88">
                  <c:v>540064383.47354817</c:v>
                </c:pt>
                <c:pt idx="89">
                  <c:v>540231204.73462594</c:v>
                </c:pt>
                <c:pt idx="90">
                  <c:v>540755243.55247736</c:v>
                </c:pt>
                <c:pt idx="91">
                  <c:v>540447982.81242347</c:v>
                </c:pt>
                <c:pt idx="92">
                  <c:v>539200203.98656332</c:v>
                </c:pt>
                <c:pt idx="93">
                  <c:v>539198736.9523977</c:v>
                </c:pt>
                <c:pt idx="94">
                  <c:v>540059693.63564277</c:v>
                </c:pt>
                <c:pt idx="95">
                  <c:v>539207725.05151176</c:v>
                </c:pt>
                <c:pt idx="96">
                  <c:v>540257846.59099865</c:v>
                </c:pt>
                <c:pt idx="97">
                  <c:v>540314650.1162914</c:v>
                </c:pt>
                <c:pt idx="98">
                  <c:v>540098461.1772517</c:v>
                </c:pt>
                <c:pt idx="99">
                  <c:v>542450601.44123149</c:v>
                </c:pt>
                <c:pt idx="100">
                  <c:v>543140119.66182661</c:v>
                </c:pt>
              </c:numCache>
            </c:numRef>
          </c:val>
          <c:smooth val="0"/>
          <c:extLst>
            <c:ext xmlns:c16="http://schemas.microsoft.com/office/drawing/2014/chart" uri="{C3380CC4-5D6E-409C-BE32-E72D297353CC}">
              <c16:uniqueId val="{00000097-4F90-42A6-B9A2-43A647968390}"/>
            </c:ext>
          </c:extLst>
        </c:ser>
        <c:ser>
          <c:idx val="152"/>
          <c:order val="152"/>
          <c:spPr>
            <a:ln w="28575" cap="rnd">
              <a:solidFill>
                <a:schemeClr val="accent3">
                  <a:lumMod val="70000"/>
                </a:schemeClr>
              </a:solidFill>
              <a:round/>
            </a:ln>
            <a:effectLst/>
          </c:spPr>
          <c:marker>
            <c:symbol val="none"/>
          </c:marker>
          <c:val>
            <c:numRef>
              <c:f>Montecarlo!$FJ$10:$FJ$110</c:f>
              <c:numCache>
                <c:formatCode>_ * #.##000_ ;_ * \-#.##000_ ;_ * "-"??_ ;_ @_ </c:formatCode>
                <c:ptCount val="101"/>
                <c:pt idx="0" formatCode="_(* #,##0.00_);_(* \(#,##0.00\);_(* &quot;-&quot;??_);_(@_)">
                  <c:v>529790650.02999997</c:v>
                </c:pt>
                <c:pt idx="1">
                  <c:v>530674004.82601351</c:v>
                </c:pt>
                <c:pt idx="2">
                  <c:v>529964185.81325608</c:v>
                </c:pt>
                <c:pt idx="3">
                  <c:v>529510986.43876368</c:v>
                </c:pt>
                <c:pt idx="4">
                  <c:v>529325354.40453732</c:v>
                </c:pt>
                <c:pt idx="5">
                  <c:v>529394541.21119434</c:v>
                </c:pt>
                <c:pt idx="6">
                  <c:v>529219509.31075072</c:v>
                </c:pt>
                <c:pt idx="7">
                  <c:v>529220682.11420095</c:v>
                </c:pt>
                <c:pt idx="8">
                  <c:v>529818190.61733735</c:v>
                </c:pt>
                <c:pt idx="9">
                  <c:v>529939848.87103748</c:v>
                </c:pt>
                <c:pt idx="10">
                  <c:v>530401329.42678201</c:v>
                </c:pt>
                <c:pt idx="11">
                  <c:v>530196956.49349374</c:v>
                </c:pt>
                <c:pt idx="12">
                  <c:v>530135766.06254154</c:v>
                </c:pt>
                <c:pt idx="13">
                  <c:v>529610534.30257982</c:v>
                </c:pt>
                <c:pt idx="14">
                  <c:v>529490067.3443774</c:v>
                </c:pt>
                <c:pt idx="15">
                  <c:v>530043933.03551054</c:v>
                </c:pt>
                <c:pt idx="16">
                  <c:v>530760196.34896588</c:v>
                </c:pt>
                <c:pt idx="17">
                  <c:v>530764086.86435103</c:v>
                </c:pt>
                <c:pt idx="18">
                  <c:v>529992868.2868728</c:v>
                </c:pt>
                <c:pt idx="19">
                  <c:v>529661621.71491379</c:v>
                </c:pt>
                <c:pt idx="20">
                  <c:v>528966892.71887046</c:v>
                </c:pt>
                <c:pt idx="21">
                  <c:v>528480795.74223924</c:v>
                </c:pt>
                <c:pt idx="22">
                  <c:v>528164538.68997771</c:v>
                </c:pt>
                <c:pt idx="23">
                  <c:v>527530384.894584</c:v>
                </c:pt>
                <c:pt idx="24">
                  <c:v>527796198.29180992</c:v>
                </c:pt>
                <c:pt idx="25">
                  <c:v>527519729.07036567</c:v>
                </c:pt>
                <c:pt idx="26">
                  <c:v>527884497.35904944</c:v>
                </c:pt>
                <c:pt idx="27">
                  <c:v>527767345.77785009</c:v>
                </c:pt>
                <c:pt idx="28">
                  <c:v>527762135.49005699</c:v>
                </c:pt>
                <c:pt idx="29">
                  <c:v>526505465.39971733</c:v>
                </c:pt>
                <c:pt idx="30">
                  <c:v>527041130.52589238</c:v>
                </c:pt>
                <c:pt idx="31">
                  <c:v>526903260.43595362</c:v>
                </c:pt>
                <c:pt idx="32">
                  <c:v>527603800.66655827</c:v>
                </c:pt>
                <c:pt idx="33">
                  <c:v>526672577.537642</c:v>
                </c:pt>
                <c:pt idx="34">
                  <c:v>527044364.80419314</c:v>
                </c:pt>
                <c:pt idx="35">
                  <c:v>527246013.48737603</c:v>
                </c:pt>
                <c:pt idx="36">
                  <c:v>527892390.43912452</c:v>
                </c:pt>
                <c:pt idx="37">
                  <c:v>527705924.09734142</c:v>
                </c:pt>
                <c:pt idx="38">
                  <c:v>527081930.8522504</c:v>
                </c:pt>
                <c:pt idx="39">
                  <c:v>527048230.70255232</c:v>
                </c:pt>
                <c:pt idx="40">
                  <c:v>527042489.98232043</c:v>
                </c:pt>
                <c:pt idx="41">
                  <c:v>527504460.7089082</c:v>
                </c:pt>
                <c:pt idx="42">
                  <c:v>527112261.85669196</c:v>
                </c:pt>
                <c:pt idx="43">
                  <c:v>525443417.31181133</c:v>
                </c:pt>
                <c:pt idx="44">
                  <c:v>526041197.53366947</c:v>
                </c:pt>
                <c:pt idx="45">
                  <c:v>526312386.18117565</c:v>
                </c:pt>
                <c:pt idx="46">
                  <c:v>526874882.00595504</c:v>
                </c:pt>
                <c:pt idx="47">
                  <c:v>527439952.46446103</c:v>
                </c:pt>
                <c:pt idx="48">
                  <c:v>527103119.87231147</c:v>
                </c:pt>
                <c:pt idx="49">
                  <c:v>527781545.25782168</c:v>
                </c:pt>
                <c:pt idx="50">
                  <c:v>527832564.72034311</c:v>
                </c:pt>
                <c:pt idx="51">
                  <c:v>527396995.44739693</c:v>
                </c:pt>
                <c:pt idx="52">
                  <c:v>526763001.42354667</c:v>
                </c:pt>
                <c:pt idx="53">
                  <c:v>526221442.24505717</c:v>
                </c:pt>
                <c:pt idx="54">
                  <c:v>526975968.42190909</c:v>
                </c:pt>
                <c:pt idx="55">
                  <c:v>527651914.17982417</c:v>
                </c:pt>
                <c:pt idx="56">
                  <c:v>528216924.04591256</c:v>
                </c:pt>
                <c:pt idx="57">
                  <c:v>528365387.73442352</c:v>
                </c:pt>
                <c:pt idx="58">
                  <c:v>527579840.08264667</c:v>
                </c:pt>
                <c:pt idx="59">
                  <c:v>526799056.19899219</c:v>
                </c:pt>
                <c:pt idx="60">
                  <c:v>526355553.10160321</c:v>
                </c:pt>
                <c:pt idx="61">
                  <c:v>525553073.90129989</c:v>
                </c:pt>
                <c:pt idx="62">
                  <c:v>525155373.40674621</c:v>
                </c:pt>
                <c:pt idx="63">
                  <c:v>526129951.14883673</c:v>
                </c:pt>
                <c:pt idx="64">
                  <c:v>525825498.39792788</c:v>
                </c:pt>
                <c:pt idx="65">
                  <c:v>527130058.03810364</c:v>
                </c:pt>
                <c:pt idx="66">
                  <c:v>526579760.15532935</c:v>
                </c:pt>
                <c:pt idx="67">
                  <c:v>527744039.70516592</c:v>
                </c:pt>
                <c:pt idx="68">
                  <c:v>528384295.16613364</c:v>
                </c:pt>
                <c:pt idx="69">
                  <c:v>528741074.50948513</c:v>
                </c:pt>
                <c:pt idx="70">
                  <c:v>528114642.06637049</c:v>
                </c:pt>
                <c:pt idx="71">
                  <c:v>527750147.56883854</c:v>
                </c:pt>
                <c:pt idx="72">
                  <c:v>527703356.43031693</c:v>
                </c:pt>
                <c:pt idx="73">
                  <c:v>527593014.07370675</c:v>
                </c:pt>
                <c:pt idx="74">
                  <c:v>527814153.06566161</c:v>
                </c:pt>
                <c:pt idx="75">
                  <c:v>529577028.64203089</c:v>
                </c:pt>
                <c:pt idx="76">
                  <c:v>529280886.77375287</c:v>
                </c:pt>
                <c:pt idx="77">
                  <c:v>528305622.03671372</c:v>
                </c:pt>
                <c:pt idx="78">
                  <c:v>528175835.99969745</c:v>
                </c:pt>
                <c:pt idx="79">
                  <c:v>528325782.32463276</c:v>
                </c:pt>
                <c:pt idx="80">
                  <c:v>527616334.02524036</c:v>
                </c:pt>
                <c:pt idx="81">
                  <c:v>527935079.83993661</c:v>
                </c:pt>
                <c:pt idx="82">
                  <c:v>527924646.1917333</c:v>
                </c:pt>
                <c:pt idx="83">
                  <c:v>527335025.03218991</c:v>
                </c:pt>
                <c:pt idx="84">
                  <c:v>527581841.17433566</c:v>
                </c:pt>
                <c:pt idx="85">
                  <c:v>527561745.09843606</c:v>
                </c:pt>
                <c:pt idx="86">
                  <c:v>527392252.64438909</c:v>
                </c:pt>
                <c:pt idx="87">
                  <c:v>526536921.76875329</c:v>
                </c:pt>
                <c:pt idx="88">
                  <c:v>525415587.30629611</c:v>
                </c:pt>
                <c:pt idx="89">
                  <c:v>526017431.85221356</c:v>
                </c:pt>
                <c:pt idx="90">
                  <c:v>526352383.68062401</c:v>
                </c:pt>
                <c:pt idx="91">
                  <c:v>526491357.68901581</c:v>
                </c:pt>
                <c:pt idx="92">
                  <c:v>527041880.47394377</c:v>
                </c:pt>
                <c:pt idx="93">
                  <c:v>526850676.2665602</c:v>
                </c:pt>
                <c:pt idx="94">
                  <c:v>527473503.27474666</c:v>
                </c:pt>
                <c:pt idx="95">
                  <c:v>526677352.45473558</c:v>
                </c:pt>
                <c:pt idx="96">
                  <c:v>528143299.8744576</c:v>
                </c:pt>
                <c:pt idx="97">
                  <c:v>527974540.41888148</c:v>
                </c:pt>
                <c:pt idx="98">
                  <c:v>527285320.93353939</c:v>
                </c:pt>
                <c:pt idx="99">
                  <c:v>526966387.57049668</c:v>
                </c:pt>
                <c:pt idx="100">
                  <c:v>526729571.74072963</c:v>
                </c:pt>
              </c:numCache>
            </c:numRef>
          </c:val>
          <c:smooth val="0"/>
          <c:extLst>
            <c:ext xmlns:c16="http://schemas.microsoft.com/office/drawing/2014/chart" uri="{C3380CC4-5D6E-409C-BE32-E72D297353CC}">
              <c16:uniqueId val="{00000098-4F90-42A6-B9A2-43A647968390}"/>
            </c:ext>
          </c:extLst>
        </c:ser>
        <c:ser>
          <c:idx val="153"/>
          <c:order val="153"/>
          <c:spPr>
            <a:ln w="28575" cap="rnd">
              <a:solidFill>
                <a:schemeClr val="accent4">
                  <a:lumMod val="70000"/>
                </a:schemeClr>
              </a:solidFill>
              <a:round/>
            </a:ln>
            <a:effectLst/>
          </c:spPr>
          <c:marker>
            <c:symbol val="none"/>
          </c:marker>
          <c:val>
            <c:numRef>
              <c:f>Montecarlo!$FK$10:$FK$110</c:f>
              <c:numCache>
                <c:formatCode>_ * #.##000_ ;_ * \-#.##000_ ;_ * "-"??_ ;_ @_ </c:formatCode>
                <c:ptCount val="101"/>
                <c:pt idx="0" formatCode="_(* #,##0.00_);_(* \(#,##0.00\);_(* &quot;-&quot;??_);_(@_)">
                  <c:v>529790650.02999997</c:v>
                </c:pt>
                <c:pt idx="1">
                  <c:v>530518791.19797468</c:v>
                </c:pt>
                <c:pt idx="2">
                  <c:v>530213836.87025058</c:v>
                </c:pt>
                <c:pt idx="3">
                  <c:v>529338093.98635024</c:v>
                </c:pt>
                <c:pt idx="4">
                  <c:v>528714339.05965298</c:v>
                </c:pt>
                <c:pt idx="5">
                  <c:v>529518043.58395213</c:v>
                </c:pt>
                <c:pt idx="6">
                  <c:v>530753610.49259025</c:v>
                </c:pt>
                <c:pt idx="7">
                  <c:v>530129894.49900419</c:v>
                </c:pt>
                <c:pt idx="8">
                  <c:v>530862157.93902475</c:v>
                </c:pt>
                <c:pt idx="9">
                  <c:v>531253442.01802802</c:v>
                </c:pt>
                <c:pt idx="10">
                  <c:v>529807555.41158754</c:v>
                </c:pt>
                <c:pt idx="11">
                  <c:v>528463522.89876974</c:v>
                </c:pt>
                <c:pt idx="12">
                  <c:v>528886121.81922191</c:v>
                </c:pt>
                <c:pt idx="13">
                  <c:v>529493713.8992061</c:v>
                </c:pt>
                <c:pt idx="14">
                  <c:v>530011219.32610595</c:v>
                </c:pt>
                <c:pt idx="15">
                  <c:v>529889661.50203973</c:v>
                </c:pt>
                <c:pt idx="16">
                  <c:v>529911570.60278708</c:v>
                </c:pt>
                <c:pt idx="17">
                  <c:v>530243634.86679012</c:v>
                </c:pt>
                <c:pt idx="18">
                  <c:v>529489660.78138453</c:v>
                </c:pt>
                <c:pt idx="19">
                  <c:v>529381977.80475295</c:v>
                </c:pt>
                <c:pt idx="20">
                  <c:v>529721739.1262998</c:v>
                </c:pt>
                <c:pt idx="21">
                  <c:v>529264406.83799005</c:v>
                </c:pt>
                <c:pt idx="22">
                  <c:v>529151864.2569856</c:v>
                </c:pt>
                <c:pt idx="23">
                  <c:v>529014037.53523934</c:v>
                </c:pt>
                <c:pt idx="24">
                  <c:v>528598560.49670815</c:v>
                </c:pt>
                <c:pt idx="25">
                  <c:v>529244634.14088166</c:v>
                </c:pt>
                <c:pt idx="26">
                  <c:v>529920998.88905269</c:v>
                </c:pt>
                <c:pt idx="27">
                  <c:v>529190273.66243881</c:v>
                </c:pt>
                <c:pt idx="28">
                  <c:v>528435859.3799451</c:v>
                </c:pt>
                <c:pt idx="29">
                  <c:v>528477425.79820293</c:v>
                </c:pt>
                <c:pt idx="30">
                  <c:v>528497319.29714632</c:v>
                </c:pt>
                <c:pt idx="31">
                  <c:v>529081065.07225418</c:v>
                </c:pt>
                <c:pt idx="32">
                  <c:v>529457058.04029387</c:v>
                </c:pt>
                <c:pt idx="33">
                  <c:v>529836439.64507109</c:v>
                </c:pt>
                <c:pt idx="34">
                  <c:v>530298658.88086617</c:v>
                </c:pt>
                <c:pt idx="35">
                  <c:v>530275336.3069734</c:v>
                </c:pt>
                <c:pt idx="36">
                  <c:v>530712650.24059331</c:v>
                </c:pt>
                <c:pt idx="37">
                  <c:v>531937048.0037511</c:v>
                </c:pt>
                <c:pt idx="38">
                  <c:v>531749756.6984539</c:v>
                </c:pt>
                <c:pt idx="39">
                  <c:v>531650302.58982319</c:v>
                </c:pt>
                <c:pt idx="40">
                  <c:v>531314846.06438607</c:v>
                </c:pt>
                <c:pt idx="41">
                  <c:v>530798461.92949653</c:v>
                </c:pt>
                <c:pt idx="42">
                  <c:v>531126736.80071026</c:v>
                </c:pt>
                <c:pt idx="43">
                  <c:v>529808634.64660376</c:v>
                </c:pt>
                <c:pt idx="44">
                  <c:v>529343237.66807997</c:v>
                </c:pt>
                <c:pt idx="45">
                  <c:v>528423744.42186677</c:v>
                </c:pt>
                <c:pt idx="46">
                  <c:v>529260244.16936165</c:v>
                </c:pt>
                <c:pt idx="47">
                  <c:v>530021251.15861738</c:v>
                </c:pt>
                <c:pt idx="48">
                  <c:v>530099636.03237337</c:v>
                </c:pt>
                <c:pt idx="49">
                  <c:v>529041347.52571559</c:v>
                </c:pt>
                <c:pt idx="50">
                  <c:v>528974477.73677456</c:v>
                </c:pt>
                <c:pt idx="51">
                  <c:v>528611792.48227787</c:v>
                </c:pt>
                <c:pt idx="52">
                  <c:v>527679480.14669973</c:v>
                </c:pt>
                <c:pt idx="53">
                  <c:v>527257558.52298498</c:v>
                </c:pt>
                <c:pt idx="54">
                  <c:v>527430130.23466003</c:v>
                </c:pt>
                <c:pt idx="55">
                  <c:v>527651791.24188399</c:v>
                </c:pt>
                <c:pt idx="56">
                  <c:v>527307093.02961522</c:v>
                </c:pt>
                <c:pt idx="57">
                  <c:v>527877793.25484008</c:v>
                </c:pt>
                <c:pt idx="58">
                  <c:v>527796208.03891325</c:v>
                </c:pt>
                <c:pt idx="59">
                  <c:v>526903026.72533441</c:v>
                </c:pt>
                <c:pt idx="60">
                  <c:v>526477313.82124645</c:v>
                </c:pt>
                <c:pt idx="61">
                  <c:v>525857425.20760518</c:v>
                </c:pt>
                <c:pt idx="62">
                  <c:v>527269191.73700929</c:v>
                </c:pt>
                <c:pt idx="63">
                  <c:v>527187846.23267692</c:v>
                </c:pt>
                <c:pt idx="64">
                  <c:v>526555222.05011088</c:v>
                </c:pt>
                <c:pt idx="65">
                  <c:v>525711230.1849606</c:v>
                </c:pt>
                <c:pt idx="66">
                  <c:v>525234351.3904236</c:v>
                </c:pt>
                <c:pt idx="67">
                  <c:v>525823420.86776251</c:v>
                </c:pt>
                <c:pt idx="68">
                  <c:v>525778176.72489858</c:v>
                </c:pt>
                <c:pt idx="69">
                  <c:v>525743673.39542365</c:v>
                </c:pt>
                <c:pt idx="70">
                  <c:v>526495925.51451606</c:v>
                </c:pt>
                <c:pt idx="71">
                  <c:v>527309259.41452336</c:v>
                </c:pt>
                <c:pt idx="72">
                  <c:v>527262996.06833959</c:v>
                </c:pt>
                <c:pt idx="73">
                  <c:v>527245193.76559824</c:v>
                </c:pt>
                <c:pt idx="74">
                  <c:v>526794451.34753114</c:v>
                </c:pt>
                <c:pt idx="75">
                  <c:v>526714854.97083223</c:v>
                </c:pt>
                <c:pt idx="76">
                  <c:v>526965019.45434242</c:v>
                </c:pt>
                <c:pt idx="77">
                  <c:v>526594627.52277046</c:v>
                </c:pt>
                <c:pt idx="78">
                  <c:v>527235032.59932274</c:v>
                </c:pt>
                <c:pt idx="79">
                  <c:v>526662413.78961986</c:v>
                </c:pt>
                <c:pt idx="80">
                  <c:v>527251865.13057393</c:v>
                </c:pt>
                <c:pt idx="81">
                  <c:v>526370871.77629119</c:v>
                </c:pt>
                <c:pt idx="82">
                  <c:v>525151680.03743106</c:v>
                </c:pt>
                <c:pt idx="83">
                  <c:v>524052933.32387888</c:v>
                </c:pt>
                <c:pt idx="84">
                  <c:v>523565653.56267869</c:v>
                </c:pt>
                <c:pt idx="85">
                  <c:v>523762808.04969537</c:v>
                </c:pt>
                <c:pt idx="86">
                  <c:v>524306774.56768161</c:v>
                </c:pt>
                <c:pt idx="87">
                  <c:v>524922165.68851894</c:v>
                </c:pt>
                <c:pt idx="88">
                  <c:v>525207161.64285892</c:v>
                </c:pt>
                <c:pt idx="89">
                  <c:v>524975927.84094614</c:v>
                </c:pt>
                <c:pt idx="90">
                  <c:v>525397298.87477255</c:v>
                </c:pt>
                <c:pt idx="91">
                  <c:v>526234874.07047778</c:v>
                </c:pt>
                <c:pt idx="92">
                  <c:v>526247864.02316368</c:v>
                </c:pt>
                <c:pt idx="93">
                  <c:v>526899777.10384923</c:v>
                </c:pt>
                <c:pt idx="94">
                  <c:v>526535786.14149559</c:v>
                </c:pt>
                <c:pt idx="95">
                  <c:v>526827684.39202935</c:v>
                </c:pt>
                <c:pt idx="96">
                  <c:v>527071934.97565573</c:v>
                </c:pt>
                <c:pt idx="97">
                  <c:v>527751402.782965</c:v>
                </c:pt>
                <c:pt idx="98">
                  <c:v>528350986.59613025</c:v>
                </c:pt>
                <c:pt idx="99">
                  <c:v>527028221.36727828</c:v>
                </c:pt>
                <c:pt idx="100">
                  <c:v>527538762.91316289</c:v>
                </c:pt>
              </c:numCache>
            </c:numRef>
          </c:val>
          <c:smooth val="0"/>
          <c:extLst>
            <c:ext xmlns:c16="http://schemas.microsoft.com/office/drawing/2014/chart" uri="{C3380CC4-5D6E-409C-BE32-E72D297353CC}">
              <c16:uniqueId val="{00000099-4F90-42A6-B9A2-43A647968390}"/>
            </c:ext>
          </c:extLst>
        </c:ser>
        <c:ser>
          <c:idx val="154"/>
          <c:order val="154"/>
          <c:spPr>
            <a:ln w="28575" cap="rnd">
              <a:solidFill>
                <a:schemeClr val="accent5">
                  <a:lumMod val="70000"/>
                </a:schemeClr>
              </a:solidFill>
              <a:round/>
            </a:ln>
            <a:effectLst/>
          </c:spPr>
          <c:marker>
            <c:symbol val="none"/>
          </c:marker>
          <c:val>
            <c:numRef>
              <c:f>Montecarlo!$FL$10:$FL$110</c:f>
              <c:numCache>
                <c:formatCode>_ * #.##000_ ;_ * \-#.##000_ ;_ * "-"??_ ;_ @_ </c:formatCode>
                <c:ptCount val="101"/>
                <c:pt idx="0" formatCode="_(* #,##0.00_);_(* \(#,##0.00\);_(* &quot;-&quot;??_);_(@_)">
                  <c:v>529790650.02999997</c:v>
                </c:pt>
                <c:pt idx="1">
                  <c:v>529911669.37345088</c:v>
                </c:pt>
                <c:pt idx="2">
                  <c:v>529980223.19534099</c:v>
                </c:pt>
                <c:pt idx="3">
                  <c:v>529968940.67478848</c:v>
                </c:pt>
                <c:pt idx="4">
                  <c:v>529383394.85314596</c:v>
                </c:pt>
                <c:pt idx="5">
                  <c:v>530183804.48525596</c:v>
                </c:pt>
                <c:pt idx="6">
                  <c:v>530909401.60368198</c:v>
                </c:pt>
                <c:pt idx="7">
                  <c:v>530826962.71949816</c:v>
                </c:pt>
                <c:pt idx="8">
                  <c:v>530533294.08168697</c:v>
                </c:pt>
                <c:pt idx="9">
                  <c:v>530557901.40097708</c:v>
                </c:pt>
                <c:pt idx="10">
                  <c:v>529960335.92186105</c:v>
                </c:pt>
                <c:pt idx="11">
                  <c:v>529982682.73869878</c:v>
                </c:pt>
                <c:pt idx="12">
                  <c:v>530654829.35081655</c:v>
                </c:pt>
                <c:pt idx="13">
                  <c:v>530400011.95984477</c:v>
                </c:pt>
                <c:pt idx="14">
                  <c:v>530527908.98355448</c:v>
                </c:pt>
                <c:pt idx="15">
                  <c:v>530657899.72781664</c:v>
                </c:pt>
                <c:pt idx="16">
                  <c:v>529829199.98643285</c:v>
                </c:pt>
                <c:pt idx="17">
                  <c:v>529522826.42077047</c:v>
                </c:pt>
                <c:pt idx="18">
                  <c:v>529559134.1203295</c:v>
                </c:pt>
                <c:pt idx="19">
                  <c:v>529677713.68281615</c:v>
                </c:pt>
                <c:pt idx="20">
                  <c:v>530152236.05998045</c:v>
                </c:pt>
                <c:pt idx="21">
                  <c:v>530473774.00174963</c:v>
                </c:pt>
                <c:pt idx="22">
                  <c:v>530351765.10455382</c:v>
                </c:pt>
                <c:pt idx="23">
                  <c:v>530395055.64467001</c:v>
                </c:pt>
                <c:pt idx="24">
                  <c:v>530505318.33353001</c:v>
                </c:pt>
                <c:pt idx="25">
                  <c:v>529931545.21679425</c:v>
                </c:pt>
                <c:pt idx="26">
                  <c:v>529468186.98222524</c:v>
                </c:pt>
                <c:pt idx="27">
                  <c:v>529257875.66154134</c:v>
                </c:pt>
                <c:pt idx="28">
                  <c:v>529608651.29826176</c:v>
                </c:pt>
                <c:pt idx="29">
                  <c:v>528468985.99462163</c:v>
                </c:pt>
                <c:pt idx="30">
                  <c:v>528898944.92000341</c:v>
                </c:pt>
                <c:pt idx="31">
                  <c:v>529701252.70634156</c:v>
                </c:pt>
                <c:pt idx="32">
                  <c:v>531009986.92298061</c:v>
                </c:pt>
                <c:pt idx="33">
                  <c:v>531406275.88643533</c:v>
                </c:pt>
                <c:pt idx="34">
                  <c:v>530920350.99033105</c:v>
                </c:pt>
                <c:pt idx="35">
                  <c:v>530889060.42124033</c:v>
                </c:pt>
                <c:pt idx="36">
                  <c:v>530657253.61477184</c:v>
                </c:pt>
                <c:pt idx="37">
                  <c:v>530967821.05965197</c:v>
                </c:pt>
                <c:pt idx="38">
                  <c:v>530798617.95001447</c:v>
                </c:pt>
                <c:pt idx="39">
                  <c:v>530911925.65713692</c:v>
                </c:pt>
                <c:pt idx="40">
                  <c:v>530645584.37793726</c:v>
                </c:pt>
                <c:pt idx="41">
                  <c:v>531290983.74941927</c:v>
                </c:pt>
                <c:pt idx="42">
                  <c:v>530798710.60663831</c:v>
                </c:pt>
                <c:pt idx="43">
                  <c:v>530086144.14229572</c:v>
                </c:pt>
                <c:pt idx="44">
                  <c:v>529258893.88856703</c:v>
                </c:pt>
                <c:pt idx="45">
                  <c:v>529259250.33498132</c:v>
                </c:pt>
                <c:pt idx="46">
                  <c:v>529246317.12114567</c:v>
                </c:pt>
                <c:pt idx="47">
                  <c:v>529037862.75061756</c:v>
                </c:pt>
                <c:pt idx="48">
                  <c:v>528352865.41485983</c:v>
                </c:pt>
                <c:pt idx="49">
                  <c:v>528117923.51981419</c:v>
                </c:pt>
                <c:pt idx="50">
                  <c:v>528254519.93601155</c:v>
                </c:pt>
                <c:pt idx="51">
                  <c:v>528704076.59686393</c:v>
                </c:pt>
                <c:pt idx="52">
                  <c:v>527229456.17560035</c:v>
                </c:pt>
                <c:pt idx="53">
                  <c:v>527971095.15810603</c:v>
                </c:pt>
                <c:pt idx="54">
                  <c:v>528112691.92262077</c:v>
                </c:pt>
                <c:pt idx="55">
                  <c:v>529267615.17949021</c:v>
                </c:pt>
                <c:pt idx="56">
                  <c:v>528977130.07450783</c:v>
                </c:pt>
                <c:pt idx="57">
                  <c:v>529898441.96970379</c:v>
                </c:pt>
                <c:pt idx="58">
                  <c:v>529626127.17313766</c:v>
                </c:pt>
                <c:pt idx="59">
                  <c:v>529809849.87179923</c:v>
                </c:pt>
                <c:pt idx="60">
                  <c:v>528276272.2284748</c:v>
                </c:pt>
                <c:pt idx="61">
                  <c:v>528670430.70211214</c:v>
                </c:pt>
                <c:pt idx="62">
                  <c:v>527389176.22690827</c:v>
                </c:pt>
                <c:pt idx="63">
                  <c:v>527335834.70199966</c:v>
                </c:pt>
                <c:pt idx="64">
                  <c:v>527492498.23579156</c:v>
                </c:pt>
                <c:pt idx="65">
                  <c:v>527988780.61345375</c:v>
                </c:pt>
                <c:pt idx="66">
                  <c:v>527671964.57626545</c:v>
                </c:pt>
                <c:pt idx="67">
                  <c:v>526353741.18042088</c:v>
                </c:pt>
                <c:pt idx="68">
                  <c:v>526417368.4439339</c:v>
                </c:pt>
                <c:pt idx="69">
                  <c:v>527893132.2209006</c:v>
                </c:pt>
                <c:pt idx="70">
                  <c:v>528165552.61500496</c:v>
                </c:pt>
                <c:pt idx="71">
                  <c:v>528623361.27861631</c:v>
                </c:pt>
                <c:pt idx="72">
                  <c:v>527875007.43074006</c:v>
                </c:pt>
                <c:pt idx="73">
                  <c:v>527615539.81469113</c:v>
                </c:pt>
                <c:pt idx="74">
                  <c:v>527749051.08298403</c:v>
                </c:pt>
                <c:pt idx="75">
                  <c:v>527084467.93383068</c:v>
                </c:pt>
                <c:pt idx="76">
                  <c:v>527346633.95736474</c:v>
                </c:pt>
                <c:pt idx="77">
                  <c:v>528533489.95034599</c:v>
                </c:pt>
                <c:pt idx="78">
                  <c:v>528129653.46216649</c:v>
                </c:pt>
                <c:pt idx="79">
                  <c:v>528691704.77645165</c:v>
                </c:pt>
                <c:pt idx="80">
                  <c:v>529572396.16505289</c:v>
                </c:pt>
                <c:pt idx="81">
                  <c:v>529340090.83355749</c:v>
                </c:pt>
                <c:pt idx="82">
                  <c:v>529186530.15361279</c:v>
                </c:pt>
                <c:pt idx="83">
                  <c:v>529324584.04316354</c:v>
                </c:pt>
                <c:pt idx="84">
                  <c:v>528831369.27910417</c:v>
                </c:pt>
                <c:pt idx="85">
                  <c:v>528934970.77574384</c:v>
                </c:pt>
                <c:pt idx="86">
                  <c:v>529195539.44971216</c:v>
                </c:pt>
                <c:pt idx="87">
                  <c:v>529514796.00817484</c:v>
                </c:pt>
                <c:pt idx="88">
                  <c:v>529063409.49646097</c:v>
                </c:pt>
                <c:pt idx="89">
                  <c:v>530619102.45076245</c:v>
                </c:pt>
                <c:pt idx="90">
                  <c:v>531646501.34690422</c:v>
                </c:pt>
                <c:pt idx="91">
                  <c:v>531717543.56330448</c:v>
                </c:pt>
                <c:pt idx="92">
                  <c:v>530755063.98939931</c:v>
                </c:pt>
                <c:pt idx="93">
                  <c:v>529647450.38672423</c:v>
                </c:pt>
                <c:pt idx="94">
                  <c:v>530856472.44237268</c:v>
                </c:pt>
                <c:pt idx="95">
                  <c:v>531124846.31665385</c:v>
                </c:pt>
                <c:pt idx="96">
                  <c:v>531167021.32860625</c:v>
                </c:pt>
                <c:pt idx="97">
                  <c:v>530110246.28693223</c:v>
                </c:pt>
                <c:pt idx="98">
                  <c:v>528857340.38406783</c:v>
                </c:pt>
                <c:pt idx="99">
                  <c:v>528794944.99538618</c:v>
                </c:pt>
                <c:pt idx="100">
                  <c:v>529919266.22692293</c:v>
                </c:pt>
              </c:numCache>
            </c:numRef>
          </c:val>
          <c:smooth val="0"/>
          <c:extLst>
            <c:ext xmlns:c16="http://schemas.microsoft.com/office/drawing/2014/chart" uri="{C3380CC4-5D6E-409C-BE32-E72D297353CC}">
              <c16:uniqueId val="{0000009A-4F90-42A6-B9A2-43A647968390}"/>
            </c:ext>
          </c:extLst>
        </c:ser>
        <c:ser>
          <c:idx val="155"/>
          <c:order val="155"/>
          <c:spPr>
            <a:ln w="28575" cap="rnd">
              <a:solidFill>
                <a:schemeClr val="accent6">
                  <a:lumMod val="70000"/>
                </a:schemeClr>
              </a:solidFill>
              <a:round/>
            </a:ln>
            <a:effectLst/>
          </c:spPr>
          <c:marker>
            <c:symbol val="none"/>
          </c:marker>
          <c:val>
            <c:numRef>
              <c:f>Montecarlo!$FM$10:$FM$110</c:f>
              <c:numCache>
                <c:formatCode>_ * #.##000_ ;_ * \-#.##000_ ;_ * "-"??_ ;_ @_ </c:formatCode>
                <c:ptCount val="101"/>
                <c:pt idx="0" formatCode="_(* #,##0.00_);_(* \(#,##0.00\);_(* &quot;-&quot;??_);_(@_)">
                  <c:v>529790650.02999997</c:v>
                </c:pt>
                <c:pt idx="1">
                  <c:v>530850910.21161181</c:v>
                </c:pt>
                <c:pt idx="2">
                  <c:v>530613590.47835058</c:v>
                </c:pt>
                <c:pt idx="3">
                  <c:v>529542949.76210326</c:v>
                </c:pt>
                <c:pt idx="4">
                  <c:v>529498054.99091345</c:v>
                </c:pt>
                <c:pt idx="5">
                  <c:v>529307289.63174939</c:v>
                </c:pt>
                <c:pt idx="6">
                  <c:v>528315219.80426633</c:v>
                </c:pt>
                <c:pt idx="7">
                  <c:v>529415543.19258296</c:v>
                </c:pt>
                <c:pt idx="8">
                  <c:v>529892580.96466607</c:v>
                </c:pt>
                <c:pt idx="9">
                  <c:v>530435369.63622546</c:v>
                </c:pt>
                <c:pt idx="10">
                  <c:v>530670716.62625152</c:v>
                </c:pt>
                <c:pt idx="11">
                  <c:v>532083040.30249572</c:v>
                </c:pt>
                <c:pt idx="12">
                  <c:v>532132273.54586965</c:v>
                </c:pt>
                <c:pt idx="13">
                  <c:v>532711044.84808016</c:v>
                </c:pt>
                <c:pt idx="14">
                  <c:v>532738729.65326583</c:v>
                </c:pt>
                <c:pt idx="15">
                  <c:v>531848303.19328642</c:v>
                </c:pt>
                <c:pt idx="16">
                  <c:v>532014193.60668832</c:v>
                </c:pt>
                <c:pt idx="17">
                  <c:v>530597608.99531645</c:v>
                </c:pt>
                <c:pt idx="18">
                  <c:v>530040163.27111471</c:v>
                </c:pt>
                <c:pt idx="19">
                  <c:v>530238411.15917641</c:v>
                </c:pt>
                <c:pt idx="20">
                  <c:v>529708950.54383314</c:v>
                </c:pt>
                <c:pt idx="21">
                  <c:v>530367133.63678259</c:v>
                </c:pt>
                <c:pt idx="22">
                  <c:v>529909099.36262244</c:v>
                </c:pt>
                <c:pt idx="23">
                  <c:v>529777114.5198077</c:v>
                </c:pt>
                <c:pt idx="24">
                  <c:v>529055407.31990826</c:v>
                </c:pt>
                <c:pt idx="25">
                  <c:v>528106958.26162976</c:v>
                </c:pt>
                <c:pt idx="26">
                  <c:v>526736029.0809235</c:v>
                </c:pt>
                <c:pt idx="27">
                  <c:v>526817305.51687473</c:v>
                </c:pt>
                <c:pt idx="28">
                  <c:v>525995685.63219023</c:v>
                </c:pt>
                <c:pt idx="29">
                  <c:v>525276201.27323842</c:v>
                </c:pt>
                <c:pt idx="30">
                  <c:v>525541925.95844471</c:v>
                </c:pt>
                <c:pt idx="31">
                  <c:v>526529125.94055921</c:v>
                </c:pt>
                <c:pt idx="32">
                  <c:v>526286772.35810453</c:v>
                </c:pt>
                <c:pt idx="33">
                  <c:v>526938902.64601898</c:v>
                </c:pt>
                <c:pt idx="34">
                  <c:v>527194657.55346942</c:v>
                </c:pt>
                <c:pt idx="35">
                  <c:v>527829235.13710785</c:v>
                </c:pt>
                <c:pt idx="36">
                  <c:v>526826502.18867618</c:v>
                </c:pt>
                <c:pt idx="37">
                  <c:v>527300710.93228632</c:v>
                </c:pt>
                <c:pt idx="38">
                  <c:v>527873065.41912818</c:v>
                </c:pt>
                <c:pt idx="39">
                  <c:v>528098366.19722754</c:v>
                </c:pt>
                <c:pt idx="40">
                  <c:v>528787921.60955089</c:v>
                </c:pt>
                <c:pt idx="41">
                  <c:v>529506823.35352677</c:v>
                </c:pt>
                <c:pt idx="42">
                  <c:v>529088779.61948144</c:v>
                </c:pt>
                <c:pt idx="43">
                  <c:v>529595648.37995631</c:v>
                </c:pt>
                <c:pt idx="44">
                  <c:v>530329875.35278106</c:v>
                </c:pt>
                <c:pt idx="45">
                  <c:v>531212745.08776891</c:v>
                </c:pt>
                <c:pt idx="46">
                  <c:v>531221746.59504497</c:v>
                </c:pt>
                <c:pt idx="47">
                  <c:v>532161469.66561782</c:v>
                </c:pt>
                <c:pt idx="48">
                  <c:v>532365876.53153342</c:v>
                </c:pt>
                <c:pt idx="49">
                  <c:v>531406731.93208623</c:v>
                </c:pt>
                <c:pt idx="50">
                  <c:v>531975117.6104821</c:v>
                </c:pt>
                <c:pt idx="51">
                  <c:v>532217767.94412911</c:v>
                </c:pt>
                <c:pt idx="52">
                  <c:v>532604704.17823398</c:v>
                </c:pt>
                <c:pt idx="53">
                  <c:v>532745892.72960395</c:v>
                </c:pt>
                <c:pt idx="54">
                  <c:v>532730599.84842801</c:v>
                </c:pt>
                <c:pt idx="55">
                  <c:v>533756655.46856648</c:v>
                </c:pt>
                <c:pt idx="56">
                  <c:v>534166992.59757537</c:v>
                </c:pt>
                <c:pt idx="57">
                  <c:v>534673727.64811134</c:v>
                </c:pt>
                <c:pt idx="58">
                  <c:v>534330825.08113527</c:v>
                </c:pt>
                <c:pt idx="59">
                  <c:v>535708514.2791931</c:v>
                </c:pt>
                <c:pt idx="60">
                  <c:v>535965005.4288879</c:v>
                </c:pt>
                <c:pt idx="61">
                  <c:v>535699372.23559093</c:v>
                </c:pt>
                <c:pt idx="62">
                  <c:v>536059597.31991482</c:v>
                </c:pt>
                <c:pt idx="63">
                  <c:v>535817084.8238039</c:v>
                </c:pt>
                <c:pt idx="64">
                  <c:v>536637536.997531</c:v>
                </c:pt>
                <c:pt idx="65">
                  <c:v>536411671.47203678</c:v>
                </c:pt>
                <c:pt idx="66">
                  <c:v>537292660.65058577</c:v>
                </c:pt>
                <c:pt idx="67">
                  <c:v>536801089.13364446</c:v>
                </c:pt>
                <c:pt idx="68">
                  <c:v>536110327.41901308</c:v>
                </c:pt>
                <c:pt idx="69">
                  <c:v>536718807.00120348</c:v>
                </c:pt>
                <c:pt idx="70">
                  <c:v>536966891.04549432</c:v>
                </c:pt>
                <c:pt idx="71">
                  <c:v>537354439.13750398</c:v>
                </c:pt>
                <c:pt idx="72">
                  <c:v>536826393.40872622</c:v>
                </c:pt>
                <c:pt idx="73">
                  <c:v>536209391.44047272</c:v>
                </c:pt>
                <c:pt idx="74">
                  <c:v>536150477.32610011</c:v>
                </c:pt>
                <c:pt idx="75">
                  <c:v>536847238.67951584</c:v>
                </c:pt>
                <c:pt idx="76">
                  <c:v>537522102.13280714</c:v>
                </c:pt>
                <c:pt idx="77">
                  <c:v>537617132.73516917</c:v>
                </c:pt>
                <c:pt idx="78">
                  <c:v>538315311.63661504</c:v>
                </c:pt>
                <c:pt idx="79">
                  <c:v>539072237.41477633</c:v>
                </c:pt>
                <c:pt idx="80">
                  <c:v>539181304.58478916</c:v>
                </c:pt>
                <c:pt idx="81">
                  <c:v>538189152.17829502</c:v>
                </c:pt>
                <c:pt idx="82">
                  <c:v>539013336.90967846</c:v>
                </c:pt>
                <c:pt idx="83">
                  <c:v>538768041.45281529</c:v>
                </c:pt>
                <c:pt idx="84">
                  <c:v>539273690.06148756</c:v>
                </c:pt>
                <c:pt idx="85">
                  <c:v>539391184.44660866</c:v>
                </c:pt>
                <c:pt idx="86">
                  <c:v>538642511.23876762</c:v>
                </c:pt>
                <c:pt idx="87">
                  <c:v>539130909.71092987</c:v>
                </c:pt>
                <c:pt idx="88">
                  <c:v>539370661.53113127</c:v>
                </c:pt>
                <c:pt idx="89">
                  <c:v>539616098.56380749</c:v>
                </c:pt>
                <c:pt idx="90">
                  <c:v>539429892.84156525</c:v>
                </c:pt>
                <c:pt idx="91">
                  <c:v>538429121.05720603</c:v>
                </c:pt>
                <c:pt idx="92">
                  <c:v>538766488.62005293</c:v>
                </c:pt>
                <c:pt idx="93">
                  <c:v>538902673.43627727</c:v>
                </c:pt>
                <c:pt idx="94">
                  <c:v>539451123.16887414</c:v>
                </c:pt>
                <c:pt idx="95">
                  <c:v>539700382.55625486</c:v>
                </c:pt>
                <c:pt idx="96">
                  <c:v>540090393.14231372</c:v>
                </c:pt>
                <c:pt idx="97">
                  <c:v>540006760.31115222</c:v>
                </c:pt>
                <c:pt idx="98">
                  <c:v>540714424.46307576</c:v>
                </c:pt>
                <c:pt idx="99">
                  <c:v>540553179.8844229</c:v>
                </c:pt>
                <c:pt idx="100">
                  <c:v>539954511.09132028</c:v>
                </c:pt>
              </c:numCache>
            </c:numRef>
          </c:val>
          <c:smooth val="0"/>
          <c:extLst>
            <c:ext xmlns:c16="http://schemas.microsoft.com/office/drawing/2014/chart" uri="{C3380CC4-5D6E-409C-BE32-E72D297353CC}">
              <c16:uniqueId val="{0000009B-4F90-42A6-B9A2-43A647968390}"/>
            </c:ext>
          </c:extLst>
        </c:ser>
        <c:ser>
          <c:idx val="156"/>
          <c:order val="156"/>
          <c:spPr>
            <a:ln w="28575" cap="rnd">
              <a:solidFill>
                <a:schemeClr val="accent1">
                  <a:lumMod val="50000"/>
                  <a:lumOff val="50000"/>
                </a:schemeClr>
              </a:solidFill>
              <a:round/>
            </a:ln>
            <a:effectLst/>
          </c:spPr>
          <c:marker>
            <c:symbol val="none"/>
          </c:marker>
          <c:val>
            <c:numRef>
              <c:f>Montecarlo!$FN$10:$FN$110</c:f>
              <c:numCache>
                <c:formatCode>_ * #.##000_ ;_ * \-#.##000_ ;_ * "-"??_ ;_ @_ </c:formatCode>
                <c:ptCount val="101"/>
                <c:pt idx="0" formatCode="_(* #,##0.00_);_(* \(#,##0.00\);_(* &quot;-&quot;??_);_(@_)">
                  <c:v>529790650.02999997</c:v>
                </c:pt>
                <c:pt idx="1">
                  <c:v>529189750.12761688</c:v>
                </c:pt>
                <c:pt idx="2">
                  <c:v>529155337.18919551</c:v>
                </c:pt>
                <c:pt idx="3">
                  <c:v>529425429.99943024</c:v>
                </c:pt>
                <c:pt idx="4">
                  <c:v>529366567.77129906</c:v>
                </c:pt>
                <c:pt idx="5">
                  <c:v>529392356.32208705</c:v>
                </c:pt>
                <c:pt idx="6">
                  <c:v>530416247.17424297</c:v>
                </c:pt>
                <c:pt idx="7">
                  <c:v>530808255.38720071</c:v>
                </c:pt>
                <c:pt idx="8">
                  <c:v>530696573.389947</c:v>
                </c:pt>
                <c:pt idx="9">
                  <c:v>531637484.31908721</c:v>
                </c:pt>
                <c:pt idx="10">
                  <c:v>531116844.486718</c:v>
                </c:pt>
                <c:pt idx="11">
                  <c:v>530157911.66992074</c:v>
                </c:pt>
                <c:pt idx="12">
                  <c:v>530443284.32519144</c:v>
                </c:pt>
                <c:pt idx="13">
                  <c:v>528135711.97293669</c:v>
                </c:pt>
                <c:pt idx="14">
                  <c:v>528102478.98623967</c:v>
                </c:pt>
                <c:pt idx="15">
                  <c:v>527270750.0284192</c:v>
                </c:pt>
                <c:pt idx="16">
                  <c:v>527399436.58942419</c:v>
                </c:pt>
                <c:pt idx="17">
                  <c:v>527766124.51074207</c:v>
                </c:pt>
                <c:pt idx="18">
                  <c:v>527474336.36496788</c:v>
                </c:pt>
                <c:pt idx="19">
                  <c:v>527079101.33678389</c:v>
                </c:pt>
                <c:pt idx="20">
                  <c:v>527339309.14267385</c:v>
                </c:pt>
                <c:pt idx="21">
                  <c:v>525481329.88737643</c:v>
                </c:pt>
                <c:pt idx="22">
                  <c:v>524857344.0812043</c:v>
                </c:pt>
                <c:pt idx="23">
                  <c:v>524263097.4280327</c:v>
                </c:pt>
                <c:pt idx="24">
                  <c:v>525256759.57063836</c:v>
                </c:pt>
                <c:pt idx="25">
                  <c:v>525912123.76302534</c:v>
                </c:pt>
                <c:pt idx="26">
                  <c:v>525568553.90292859</c:v>
                </c:pt>
                <c:pt idx="27">
                  <c:v>524892085.15104973</c:v>
                </c:pt>
                <c:pt idx="28">
                  <c:v>525392930.41378224</c:v>
                </c:pt>
                <c:pt idx="29">
                  <c:v>524917754.32425076</c:v>
                </c:pt>
                <c:pt idx="30">
                  <c:v>524087391.93943733</c:v>
                </c:pt>
                <c:pt idx="31">
                  <c:v>524286204.92854851</c:v>
                </c:pt>
                <c:pt idx="32">
                  <c:v>524285963.39381659</c:v>
                </c:pt>
                <c:pt idx="33">
                  <c:v>524275344.36904776</c:v>
                </c:pt>
                <c:pt idx="34">
                  <c:v>523392005.03982562</c:v>
                </c:pt>
                <c:pt idx="35">
                  <c:v>523834514.15748441</c:v>
                </c:pt>
                <c:pt idx="36">
                  <c:v>524174360.96441686</c:v>
                </c:pt>
                <c:pt idx="37">
                  <c:v>524514222.41284919</c:v>
                </c:pt>
                <c:pt idx="38">
                  <c:v>524569728.75755614</c:v>
                </c:pt>
                <c:pt idx="39">
                  <c:v>524937276.67623317</c:v>
                </c:pt>
                <c:pt idx="40">
                  <c:v>523916362.97460794</c:v>
                </c:pt>
                <c:pt idx="41">
                  <c:v>524451634.1742965</c:v>
                </c:pt>
                <c:pt idx="42">
                  <c:v>525390816.26084018</c:v>
                </c:pt>
                <c:pt idx="43">
                  <c:v>524652903.43114161</c:v>
                </c:pt>
                <c:pt idx="44">
                  <c:v>525305325.05739778</c:v>
                </c:pt>
                <c:pt idx="45">
                  <c:v>526178013.82403088</c:v>
                </c:pt>
                <c:pt idx="46">
                  <c:v>524723826.65114599</c:v>
                </c:pt>
                <c:pt idx="47">
                  <c:v>524011779.53839737</c:v>
                </c:pt>
                <c:pt idx="48">
                  <c:v>524544381.80164975</c:v>
                </c:pt>
                <c:pt idx="49">
                  <c:v>525239661.14360565</c:v>
                </c:pt>
                <c:pt idx="50">
                  <c:v>525973071.7147547</c:v>
                </c:pt>
                <c:pt idx="51">
                  <c:v>526646933.91678846</c:v>
                </c:pt>
                <c:pt idx="52">
                  <c:v>528632325.61790282</c:v>
                </c:pt>
                <c:pt idx="53">
                  <c:v>528826075.70887232</c:v>
                </c:pt>
                <c:pt idx="54">
                  <c:v>528633960.08939636</c:v>
                </c:pt>
                <c:pt idx="55">
                  <c:v>528152377.89509583</c:v>
                </c:pt>
                <c:pt idx="56">
                  <c:v>527519584.2387327</c:v>
                </c:pt>
                <c:pt idx="57">
                  <c:v>527573070.22949028</c:v>
                </c:pt>
                <c:pt idx="58">
                  <c:v>528804758.753636</c:v>
                </c:pt>
                <c:pt idx="59">
                  <c:v>529188566.73965263</c:v>
                </c:pt>
                <c:pt idx="60">
                  <c:v>528130639.57730871</c:v>
                </c:pt>
                <c:pt idx="61">
                  <c:v>528048884.81981796</c:v>
                </c:pt>
                <c:pt idx="62">
                  <c:v>529105038.58658069</c:v>
                </c:pt>
                <c:pt idx="63">
                  <c:v>528774074.23008555</c:v>
                </c:pt>
                <c:pt idx="64">
                  <c:v>528247602.28175813</c:v>
                </c:pt>
                <c:pt idx="65">
                  <c:v>527825373.33960187</c:v>
                </c:pt>
                <c:pt idx="66">
                  <c:v>527808712.47765219</c:v>
                </c:pt>
                <c:pt idx="67">
                  <c:v>528099087.65368992</c:v>
                </c:pt>
                <c:pt idx="68">
                  <c:v>528480274.11503458</c:v>
                </c:pt>
                <c:pt idx="69">
                  <c:v>527421073.81952703</c:v>
                </c:pt>
                <c:pt idx="70">
                  <c:v>527226693.23731601</c:v>
                </c:pt>
                <c:pt idx="71">
                  <c:v>527027019.80608398</c:v>
                </c:pt>
                <c:pt idx="72">
                  <c:v>525583361.51070297</c:v>
                </c:pt>
                <c:pt idx="73">
                  <c:v>525393237.02309471</c:v>
                </c:pt>
                <c:pt idx="74">
                  <c:v>525342430.63391316</c:v>
                </c:pt>
                <c:pt idx="75">
                  <c:v>525200717.37042898</c:v>
                </c:pt>
                <c:pt idx="76">
                  <c:v>524367762.05543858</c:v>
                </c:pt>
                <c:pt idx="77">
                  <c:v>524184873.06283087</c:v>
                </c:pt>
                <c:pt idx="78">
                  <c:v>524553805.27944589</c:v>
                </c:pt>
                <c:pt idx="79">
                  <c:v>524831838.96711922</c:v>
                </c:pt>
                <c:pt idx="80">
                  <c:v>526614562.0067355</c:v>
                </c:pt>
                <c:pt idx="81">
                  <c:v>526114681.07842463</c:v>
                </c:pt>
                <c:pt idx="82">
                  <c:v>525483825.70363343</c:v>
                </c:pt>
                <c:pt idx="83">
                  <c:v>525762008.19755971</c:v>
                </c:pt>
                <c:pt idx="84">
                  <c:v>525271677.44881952</c:v>
                </c:pt>
                <c:pt idx="85">
                  <c:v>525230499.47970837</c:v>
                </c:pt>
                <c:pt idx="86">
                  <c:v>526085649.98204482</c:v>
                </c:pt>
                <c:pt idx="87">
                  <c:v>527042086.1446957</c:v>
                </c:pt>
                <c:pt idx="88">
                  <c:v>527156555.85902852</c:v>
                </c:pt>
                <c:pt idx="89">
                  <c:v>526823709.91932344</c:v>
                </c:pt>
                <c:pt idx="90">
                  <c:v>527560888.74104619</c:v>
                </c:pt>
                <c:pt idx="91">
                  <c:v>527926645.72718906</c:v>
                </c:pt>
                <c:pt idx="92">
                  <c:v>528540612.67124361</c:v>
                </c:pt>
                <c:pt idx="93">
                  <c:v>529501400.9291628</c:v>
                </c:pt>
                <c:pt idx="94">
                  <c:v>529075224.7876057</c:v>
                </c:pt>
                <c:pt idx="95">
                  <c:v>529824860.90600455</c:v>
                </c:pt>
                <c:pt idx="96">
                  <c:v>529692251.5477463</c:v>
                </c:pt>
                <c:pt idx="97">
                  <c:v>530040723.04286426</c:v>
                </c:pt>
                <c:pt idx="98">
                  <c:v>530127679.45889914</c:v>
                </c:pt>
                <c:pt idx="99">
                  <c:v>530102887.61424536</c:v>
                </c:pt>
                <c:pt idx="100">
                  <c:v>531396115.47594059</c:v>
                </c:pt>
              </c:numCache>
            </c:numRef>
          </c:val>
          <c:smooth val="0"/>
          <c:extLst>
            <c:ext xmlns:c16="http://schemas.microsoft.com/office/drawing/2014/chart" uri="{C3380CC4-5D6E-409C-BE32-E72D297353CC}">
              <c16:uniqueId val="{0000009C-4F90-42A6-B9A2-43A647968390}"/>
            </c:ext>
          </c:extLst>
        </c:ser>
        <c:ser>
          <c:idx val="157"/>
          <c:order val="157"/>
          <c:spPr>
            <a:ln w="28575" cap="rnd">
              <a:solidFill>
                <a:schemeClr val="accent2">
                  <a:lumMod val="50000"/>
                  <a:lumOff val="50000"/>
                </a:schemeClr>
              </a:solidFill>
              <a:round/>
            </a:ln>
            <a:effectLst/>
          </c:spPr>
          <c:marker>
            <c:symbol val="none"/>
          </c:marker>
          <c:val>
            <c:numRef>
              <c:f>Montecarlo!$FO$10:$FO$110</c:f>
              <c:numCache>
                <c:formatCode>_ * #.##000_ ;_ * \-#.##000_ ;_ * "-"??_ ;_ @_ </c:formatCode>
                <c:ptCount val="101"/>
                <c:pt idx="0" formatCode="_(* #,##0.00_);_(* \(#,##0.00\);_(* &quot;-&quot;??_);_(@_)">
                  <c:v>529790650.02999997</c:v>
                </c:pt>
                <c:pt idx="1">
                  <c:v>530604172.10439909</c:v>
                </c:pt>
                <c:pt idx="2">
                  <c:v>530528081.88787562</c:v>
                </c:pt>
                <c:pt idx="3">
                  <c:v>529954376.52946413</c:v>
                </c:pt>
                <c:pt idx="4">
                  <c:v>530065045.74428201</c:v>
                </c:pt>
                <c:pt idx="5">
                  <c:v>530514585.10771835</c:v>
                </c:pt>
                <c:pt idx="6">
                  <c:v>529829414.89427012</c:v>
                </c:pt>
                <c:pt idx="7">
                  <c:v>529119196.19016975</c:v>
                </c:pt>
                <c:pt idx="8">
                  <c:v>529458131.26125371</c:v>
                </c:pt>
                <c:pt idx="9">
                  <c:v>529381153.44639105</c:v>
                </c:pt>
                <c:pt idx="10">
                  <c:v>529376167.36619252</c:v>
                </c:pt>
                <c:pt idx="11">
                  <c:v>530313339.21333587</c:v>
                </c:pt>
                <c:pt idx="12">
                  <c:v>530112186.31776905</c:v>
                </c:pt>
                <c:pt idx="13">
                  <c:v>530205174.80023652</c:v>
                </c:pt>
                <c:pt idx="14">
                  <c:v>529658595.21985257</c:v>
                </c:pt>
                <c:pt idx="15">
                  <c:v>529777967.32005656</c:v>
                </c:pt>
                <c:pt idx="16">
                  <c:v>529996968.86731535</c:v>
                </c:pt>
                <c:pt idx="17">
                  <c:v>528777429.67767006</c:v>
                </c:pt>
                <c:pt idx="18">
                  <c:v>527433321.72813982</c:v>
                </c:pt>
                <c:pt idx="19">
                  <c:v>527578180.35711366</c:v>
                </c:pt>
                <c:pt idx="20">
                  <c:v>527967359.25068241</c:v>
                </c:pt>
                <c:pt idx="21">
                  <c:v>527998147.69094545</c:v>
                </c:pt>
                <c:pt idx="22">
                  <c:v>528279847.1602416</c:v>
                </c:pt>
                <c:pt idx="23">
                  <c:v>528006965.70689493</c:v>
                </c:pt>
                <c:pt idx="24">
                  <c:v>527952476.14291304</c:v>
                </c:pt>
                <c:pt idx="25">
                  <c:v>528513410.46976769</c:v>
                </c:pt>
                <c:pt idx="26">
                  <c:v>528295312.3240394</c:v>
                </c:pt>
                <c:pt idx="27">
                  <c:v>528432042.41022307</c:v>
                </c:pt>
                <c:pt idx="28">
                  <c:v>528586220.49699658</c:v>
                </c:pt>
                <c:pt idx="29">
                  <c:v>528135734.1058358</c:v>
                </c:pt>
                <c:pt idx="30">
                  <c:v>528188107.69348824</c:v>
                </c:pt>
                <c:pt idx="31">
                  <c:v>527559262.96693832</c:v>
                </c:pt>
                <c:pt idx="32">
                  <c:v>527033325.60894692</c:v>
                </c:pt>
                <c:pt idx="33">
                  <c:v>526382540.72057456</c:v>
                </c:pt>
                <c:pt idx="34">
                  <c:v>526775466.28002417</c:v>
                </c:pt>
                <c:pt idx="35">
                  <c:v>528124988.41915429</c:v>
                </c:pt>
                <c:pt idx="36">
                  <c:v>527526943.87208283</c:v>
                </c:pt>
                <c:pt idx="37">
                  <c:v>527595991.69181871</c:v>
                </c:pt>
                <c:pt idx="38">
                  <c:v>527722745.16599756</c:v>
                </c:pt>
                <c:pt idx="39">
                  <c:v>526793201.04425323</c:v>
                </c:pt>
                <c:pt idx="40">
                  <c:v>526810438.31026691</c:v>
                </c:pt>
                <c:pt idx="41">
                  <c:v>527426748.75913954</c:v>
                </c:pt>
                <c:pt idx="42">
                  <c:v>528660662.15393764</c:v>
                </c:pt>
                <c:pt idx="43">
                  <c:v>529423906.6960851</c:v>
                </c:pt>
                <c:pt idx="44">
                  <c:v>529932766.36932713</c:v>
                </c:pt>
                <c:pt idx="45">
                  <c:v>530243279.6399563</c:v>
                </c:pt>
                <c:pt idx="46">
                  <c:v>531552691.28412557</c:v>
                </c:pt>
                <c:pt idx="47">
                  <c:v>532625546.78881514</c:v>
                </c:pt>
                <c:pt idx="48">
                  <c:v>532576315.39775109</c:v>
                </c:pt>
                <c:pt idx="49">
                  <c:v>531522493.61332792</c:v>
                </c:pt>
                <c:pt idx="50">
                  <c:v>530666267.82104242</c:v>
                </c:pt>
                <c:pt idx="51">
                  <c:v>530143456.60476917</c:v>
                </c:pt>
                <c:pt idx="52">
                  <c:v>530167782.59224141</c:v>
                </c:pt>
                <c:pt idx="53">
                  <c:v>529378454.39875895</c:v>
                </c:pt>
                <c:pt idx="54">
                  <c:v>529327233.52483791</c:v>
                </c:pt>
                <c:pt idx="55">
                  <c:v>531255811.3907209</c:v>
                </c:pt>
                <c:pt idx="56">
                  <c:v>531850545.18287754</c:v>
                </c:pt>
                <c:pt idx="57">
                  <c:v>531324206.18201655</c:v>
                </c:pt>
                <c:pt idx="58">
                  <c:v>530328196.43151021</c:v>
                </c:pt>
                <c:pt idx="59">
                  <c:v>530295746.89312154</c:v>
                </c:pt>
                <c:pt idx="60">
                  <c:v>529699942.51955116</c:v>
                </c:pt>
                <c:pt idx="61">
                  <c:v>528952074.34180176</c:v>
                </c:pt>
                <c:pt idx="62">
                  <c:v>529177348.72927111</c:v>
                </c:pt>
                <c:pt idx="63">
                  <c:v>529938985.92891014</c:v>
                </c:pt>
                <c:pt idx="64">
                  <c:v>530129313.4016372</c:v>
                </c:pt>
                <c:pt idx="65">
                  <c:v>529987019.59533328</c:v>
                </c:pt>
                <c:pt idx="66">
                  <c:v>528955082.98832023</c:v>
                </c:pt>
                <c:pt idx="67">
                  <c:v>529243587.25234133</c:v>
                </c:pt>
                <c:pt idx="68">
                  <c:v>528875670.26312691</c:v>
                </c:pt>
                <c:pt idx="69">
                  <c:v>529466795.66763771</c:v>
                </c:pt>
                <c:pt idx="70">
                  <c:v>529462191.14043313</c:v>
                </c:pt>
                <c:pt idx="71">
                  <c:v>529006371.87769926</c:v>
                </c:pt>
                <c:pt idx="72">
                  <c:v>528772821.75355458</c:v>
                </c:pt>
                <c:pt idx="73">
                  <c:v>529463713.86561882</c:v>
                </c:pt>
                <c:pt idx="74">
                  <c:v>529101417.52249283</c:v>
                </c:pt>
                <c:pt idx="75">
                  <c:v>530173475.62184966</c:v>
                </c:pt>
                <c:pt idx="76">
                  <c:v>529017187.46659428</c:v>
                </c:pt>
                <c:pt idx="77">
                  <c:v>529340229.59351188</c:v>
                </c:pt>
                <c:pt idx="78">
                  <c:v>529425765.81688428</c:v>
                </c:pt>
                <c:pt idx="79">
                  <c:v>531048430.12883735</c:v>
                </c:pt>
                <c:pt idx="80">
                  <c:v>531038493.52007735</c:v>
                </c:pt>
                <c:pt idx="81">
                  <c:v>531467253.85069561</c:v>
                </c:pt>
                <c:pt idx="82">
                  <c:v>531454125.90232247</c:v>
                </c:pt>
                <c:pt idx="83">
                  <c:v>531536587.11554253</c:v>
                </c:pt>
                <c:pt idx="84">
                  <c:v>531443911.12693894</c:v>
                </c:pt>
                <c:pt idx="85">
                  <c:v>530845134.54576695</c:v>
                </c:pt>
                <c:pt idx="86">
                  <c:v>531408397.25904453</c:v>
                </c:pt>
                <c:pt idx="87">
                  <c:v>531355041.48134398</c:v>
                </c:pt>
                <c:pt idx="88">
                  <c:v>531310344.68694282</c:v>
                </c:pt>
                <c:pt idx="89">
                  <c:v>532133470.58938295</c:v>
                </c:pt>
                <c:pt idx="90">
                  <c:v>532472361.54406828</c:v>
                </c:pt>
                <c:pt idx="91">
                  <c:v>532702435.37685966</c:v>
                </c:pt>
                <c:pt idx="92">
                  <c:v>533318380.43822587</c:v>
                </c:pt>
                <c:pt idx="93">
                  <c:v>534008175.5990622</c:v>
                </c:pt>
                <c:pt idx="94">
                  <c:v>533987860.2247448</c:v>
                </c:pt>
                <c:pt idx="95">
                  <c:v>533234272.43292522</c:v>
                </c:pt>
                <c:pt idx="96">
                  <c:v>533667350.09683818</c:v>
                </c:pt>
                <c:pt idx="97">
                  <c:v>533609262.14932454</c:v>
                </c:pt>
                <c:pt idx="98">
                  <c:v>533566368.87315667</c:v>
                </c:pt>
                <c:pt idx="99">
                  <c:v>533955779.54907268</c:v>
                </c:pt>
                <c:pt idx="100">
                  <c:v>533166536.56528085</c:v>
                </c:pt>
              </c:numCache>
            </c:numRef>
          </c:val>
          <c:smooth val="0"/>
          <c:extLst>
            <c:ext xmlns:c16="http://schemas.microsoft.com/office/drawing/2014/chart" uri="{C3380CC4-5D6E-409C-BE32-E72D297353CC}">
              <c16:uniqueId val="{0000009D-4F90-42A6-B9A2-43A647968390}"/>
            </c:ext>
          </c:extLst>
        </c:ser>
        <c:ser>
          <c:idx val="158"/>
          <c:order val="158"/>
          <c:spPr>
            <a:ln w="28575" cap="rnd">
              <a:solidFill>
                <a:schemeClr val="accent3">
                  <a:lumMod val="50000"/>
                  <a:lumOff val="50000"/>
                </a:schemeClr>
              </a:solidFill>
              <a:round/>
            </a:ln>
            <a:effectLst/>
          </c:spPr>
          <c:marker>
            <c:symbol val="none"/>
          </c:marker>
          <c:val>
            <c:numRef>
              <c:f>Montecarlo!$FP$10:$FP$110</c:f>
              <c:numCache>
                <c:formatCode>_ * #.##000_ ;_ * \-#.##000_ ;_ * "-"??_ ;_ @_ </c:formatCode>
                <c:ptCount val="101"/>
                <c:pt idx="0" formatCode="_(* #,##0.00_);_(* \(#,##0.00\);_(* &quot;-&quot;??_);_(@_)">
                  <c:v>529790650.02999997</c:v>
                </c:pt>
                <c:pt idx="1">
                  <c:v>529730670.69605738</c:v>
                </c:pt>
                <c:pt idx="2">
                  <c:v>529680495.31113207</c:v>
                </c:pt>
                <c:pt idx="3">
                  <c:v>529601498.99538988</c:v>
                </c:pt>
                <c:pt idx="4">
                  <c:v>528603931.29625076</c:v>
                </c:pt>
                <c:pt idx="5">
                  <c:v>528865277.43214345</c:v>
                </c:pt>
                <c:pt idx="6">
                  <c:v>529125518.38597733</c:v>
                </c:pt>
                <c:pt idx="7">
                  <c:v>529219713.52225888</c:v>
                </c:pt>
                <c:pt idx="8">
                  <c:v>529636388.59126103</c:v>
                </c:pt>
                <c:pt idx="9">
                  <c:v>529712142.04330122</c:v>
                </c:pt>
                <c:pt idx="10">
                  <c:v>529657818.02609295</c:v>
                </c:pt>
                <c:pt idx="11">
                  <c:v>530046621.75044519</c:v>
                </c:pt>
                <c:pt idx="12">
                  <c:v>529333058.51017886</c:v>
                </c:pt>
                <c:pt idx="13">
                  <c:v>530232368.32115227</c:v>
                </c:pt>
                <c:pt idx="14">
                  <c:v>531291660.85377741</c:v>
                </c:pt>
                <c:pt idx="15">
                  <c:v>530923053.28955621</c:v>
                </c:pt>
                <c:pt idx="16">
                  <c:v>530898695.68934065</c:v>
                </c:pt>
                <c:pt idx="17">
                  <c:v>530194759.17173868</c:v>
                </c:pt>
                <c:pt idx="18">
                  <c:v>529487920.95867258</c:v>
                </c:pt>
                <c:pt idx="19">
                  <c:v>528318987.60329628</c:v>
                </c:pt>
                <c:pt idx="20">
                  <c:v>527820063.02510691</c:v>
                </c:pt>
                <c:pt idx="21">
                  <c:v>527708338.18188</c:v>
                </c:pt>
                <c:pt idx="22">
                  <c:v>528348621.95999342</c:v>
                </c:pt>
                <c:pt idx="23">
                  <c:v>527855955.22670251</c:v>
                </c:pt>
                <c:pt idx="24">
                  <c:v>528063209.99470609</c:v>
                </c:pt>
                <c:pt idx="25">
                  <c:v>528628923.22630054</c:v>
                </c:pt>
                <c:pt idx="26">
                  <c:v>528420608.069543</c:v>
                </c:pt>
                <c:pt idx="27">
                  <c:v>528058773.84965658</c:v>
                </c:pt>
                <c:pt idx="28">
                  <c:v>527728884.480524</c:v>
                </c:pt>
                <c:pt idx="29">
                  <c:v>527916518.46795398</c:v>
                </c:pt>
                <c:pt idx="30">
                  <c:v>528771548.65185314</c:v>
                </c:pt>
                <c:pt idx="31">
                  <c:v>528706988.16245985</c:v>
                </c:pt>
                <c:pt idx="32">
                  <c:v>529355905.6500566</c:v>
                </c:pt>
                <c:pt idx="33">
                  <c:v>528907586.82886577</c:v>
                </c:pt>
                <c:pt idx="34">
                  <c:v>528692571.68538201</c:v>
                </c:pt>
                <c:pt idx="35">
                  <c:v>528848224.16636544</c:v>
                </c:pt>
                <c:pt idx="36">
                  <c:v>529104224.83126312</c:v>
                </c:pt>
                <c:pt idx="37">
                  <c:v>529605520.75562912</c:v>
                </c:pt>
                <c:pt idx="38">
                  <c:v>529768130.51223814</c:v>
                </c:pt>
                <c:pt idx="39">
                  <c:v>529736798.59243399</c:v>
                </c:pt>
                <c:pt idx="40">
                  <c:v>529126307.35743618</c:v>
                </c:pt>
                <c:pt idx="41">
                  <c:v>529655825.49986774</c:v>
                </c:pt>
                <c:pt idx="42">
                  <c:v>529514674.15643793</c:v>
                </c:pt>
                <c:pt idx="43">
                  <c:v>529429050.60104531</c:v>
                </c:pt>
                <c:pt idx="44">
                  <c:v>529710362.69711775</c:v>
                </c:pt>
                <c:pt idx="45">
                  <c:v>529592142.60925531</c:v>
                </c:pt>
                <c:pt idx="46">
                  <c:v>529853002.48328102</c:v>
                </c:pt>
                <c:pt idx="47">
                  <c:v>530038699.9522652</c:v>
                </c:pt>
                <c:pt idx="48">
                  <c:v>528134151.31927955</c:v>
                </c:pt>
                <c:pt idx="49">
                  <c:v>528428860.71973962</c:v>
                </c:pt>
                <c:pt idx="50">
                  <c:v>529542812.94984829</c:v>
                </c:pt>
                <c:pt idx="51">
                  <c:v>530223461.8815707</c:v>
                </c:pt>
                <c:pt idx="52">
                  <c:v>531718153.61817592</c:v>
                </c:pt>
                <c:pt idx="53">
                  <c:v>531325887.60090357</c:v>
                </c:pt>
                <c:pt idx="54">
                  <c:v>531401188.65620983</c:v>
                </c:pt>
                <c:pt idx="55">
                  <c:v>531467476.35463911</c:v>
                </c:pt>
                <c:pt idx="56">
                  <c:v>531213370.46919006</c:v>
                </c:pt>
                <c:pt idx="57">
                  <c:v>531508800.53519589</c:v>
                </c:pt>
                <c:pt idx="58">
                  <c:v>531193638.1321643</c:v>
                </c:pt>
                <c:pt idx="59">
                  <c:v>530638644.80962294</c:v>
                </c:pt>
                <c:pt idx="60">
                  <c:v>530845644.02567166</c:v>
                </c:pt>
                <c:pt idx="61">
                  <c:v>530172897.74726164</c:v>
                </c:pt>
                <c:pt idx="62">
                  <c:v>530740154.24046415</c:v>
                </c:pt>
                <c:pt idx="63">
                  <c:v>529376810.86361146</c:v>
                </c:pt>
                <c:pt idx="64">
                  <c:v>529784563.68066055</c:v>
                </c:pt>
                <c:pt idx="65">
                  <c:v>528614779.65860462</c:v>
                </c:pt>
                <c:pt idx="66">
                  <c:v>528933667.06213391</c:v>
                </c:pt>
                <c:pt idx="67">
                  <c:v>528678415.53580099</c:v>
                </c:pt>
                <c:pt idx="68">
                  <c:v>528870644.66490602</c:v>
                </c:pt>
                <c:pt idx="69">
                  <c:v>529087903.77032018</c:v>
                </c:pt>
                <c:pt idx="70">
                  <c:v>529915079.28888327</c:v>
                </c:pt>
                <c:pt idx="71">
                  <c:v>530157004.05654997</c:v>
                </c:pt>
                <c:pt idx="72">
                  <c:v>529943167.09976882</c:v>
                </c:pt>
                <c:pt idx="73">
                  <c:v>529169849.43873698</c:v>
                </c:pt>
                <c:pt idx="74">
                  <c:v>528502561.31696582</c:v>
                </c:pt>
                <c:pt idx="75">
                  <c:v>528421791.79735327</c:v>
                </c:pt>
                <c:pt idx="76">
                  <c:v>529451444.96184009</c:v>
                </c:pt>
                <c:pt idx="77">
                  <c:v>530361960.19281441</c:v>
                </c:pt>
                <c:pt idx="78">
                  <c:v>530608671.85904992</c:v>
                </c:pt>
                <c:pt idx="79">
                  <c:v>530030724.51724976</c:v>
                </c:pt>
                <c:pt idx="80">
                  <c:v>530981211.74752307</c:v>
                </c:pt>
                <c:pt idx="81">
                  <c:v>530894528.75894386</c:v>
                </c:pt>
                <c:pt idx="82">
                  <c:v>530703041.5516839</c:v>
                </c:pt>
                <c:pt idx="83">
                  <c:v>531073251.95986509</c:v>
                </c:pt>
                <c:pt idx="84">
                  <c:v>531555079.85040796</c:v>
                </c:pt>
                <c:pt idx="85">
                  <c:v>531512549.5235579</c:v>
                </c:pt>
                <c:pt idx="86">
                  <c:v>532223965.73539311</c:v>
                </c:pt>
                <c:pt idx="87">
                  <c:v>531652362.05800062</c:v>
                </c:pt>
                <c:pt idx="88">
                  <c:v>532917528.61556864</c:v>
                </c:pt>
                <c:pt idx="89">
                  <c:v>532680555.53390622</c:v>
                </c:pt>
                <c:pt idx="90">
                  <c:v>532294412.62738138</c:v>
                </c:pt>
                <c:pt idx="91">
                  <c:v>532714664.75313777</c:v>
                </c:pt>
                <c:pt idx="92">
                  <c:v>532060574.32952559</c:v>
                </c:pt>
                <c:pt idx="93">
                  <c:v>531304867.47053593</c:v>
                </c:pt>
                <c:pt idx="94">
                  <c:v>531190431.51425099</c:v>
                </c:pt>
                <c:pt idx="95">
                  <c:v>530025184.19341058</c:v>
                </c:pt>
                <c:pt idx="96">
                  <c:v>529540748.75868171</c:v>
                </c:pt>
                <c:pt idx="97">
                  <c:v>530456753.27935892</c:v>
                </c:pt>
                <c:pt idx="98">
                  <c:v>531253501.68709755</c:v>
                </c:pt>
                <c:pt idx="99">
                  <c:v>531691672.46085024</c:v>
                </c:pt>
                <c:pt idx="100">
                  <c:v>531612666.8507567</c:v>
                </c:pt>
              </c:numCache>
            </c:numRef>
          </c:val>
          <c:smooth val="0"/>
          <c:extLst>
            <c:ext xmlns:c16="http://schemas.microsoft.com/office/drawing/2014/chart" uri="{C3380CC4-5D6E-409C-BE32-E72D297353CC}">
              <c16:uniqueId val="{0000009E-4F90-42A6-B9A2-43A647968390}"/>
            </c:ext>
          </c:extLst>
        </c:ser>
        <c:ser>
          <c:idx val="159"/>
          <c:order val="159"/>
          <c:spPr>
            <a:ln w="28575" cap="rnd">
              <a:solidFill>
                <a:schemeClr val="accent4">
                  <a:lumMod val="50000"/>
                  <a:lumOff val="50000"/>
                </a:schemeClr>
              </a:solidFill>
              <a:round/>
            </a:ln>
            <a:effectLst/>
          </c:spPr>
          <c:marker>
            <c:symbol val="none"/>
          </c:marker>
          <c:val>
            <c:numRef>
              <c:f>Montecarlo!$FQ$10:$FQ$110</c:f>
              <c:numCache>
                <c:formatCode>_ * #.##000_ ;_ * \-#.##000_ ;_ * "-"??_ ;_ @_ </c:formatCode>
                <c:ptCount val="101"/>
                <c:pt idx="0" formatCode="_(* #,##0.00_);_(* \(#,##0.00\);_(* &quot;-&quot;??_);_(@_)">
                  <c:v>529790650.02999997</c:v>
                </c:pt>
                <c:pt idx="1">
                  <c:v>529434844.98988754</c:v>
                </c:pt>
                <c:pt idx="2">
                  <c:v>529106853.15597838</c:v>
                </c:pt>
                <c:pt idx="3">
                  <c:v>528772462.20218217</c:v>
                </c:pt>
                <c:pt idx="4">
                  <c:v>530993190.19123513</c:v>
                </c:pt>
                <c:pt idx="5">
                  <c:v>530699973.530922</c:v>
                </c:pt>
                <c:pt idx="6">
                  <c:v>530098801.58015466</c:v>
                </c:pt>
                <c:pt idx="7">
                  <c:v>529592333.80644</c:v>
                </c:pt>
                <c:pt idx="8">
                  <c:v>529132447.37506044</c:v>
                </c:pt>
                <c:pt idx="9">
                  <c:v>528687749.63943225</c:v>
                </c:pt>
                <c:pt idx="10">
                  <c:v>528117898.19433528</c:v>
                </c:pt>
                <c:pt idx="11">
                  <c:v>528536325.49116272</c:v>
                </c:pt>
                <c:pt idx="12">
                  <c:v>528174625.90233928</c:v>
                </c:pt>
                <c:pt idx="13">
                  <c:v>527470712.15488881</c:v>
                </c:pt>
                <c:pt idx="14">
                  <c:v>527612961.01981801</c:v>
                </c:pt>
                <c:pt idx="15">
                  <c:v>526383244.76943547</c:v>
                </c:pt>
                <c:pt idx="16">
                  <c:v>526337639.22101659</c:v>
                </c:pt>
                <c:pt idx="17">
                  <c:v>525687993.17107993</c:v>
                </c:pt>
                <c:pt idx="18">
                  <c:v>525899910.61263412</c:v>
                </c:pt>
                <c:pt idx="19">
                  <c:v>526305947.36721981</c:v>
                </c:pt>
                <c:pt idx="20">
                  <c:v>525748881.06832051</c:v>
                </c:pt>
                <c:pt idx="21">
                  <c:v>525065998.08379805</c:v>
                </c:pt>
                <c:pt idx="22">
                  <c:v>526265498.06606829</c:v>
                </c:pt>
                <c:pt idx="23">
                  <c:v>525956056.11223394</c:v>
                </c:pt>
                <c:pt idx="24">
                  <c:v>525891430.05618125</c:v>
                </c:pt>
                <c:pt idx="25">
                  <c:v>526369251.76262116</c:v>
                </c:pt>
                <c:pt idx="26">
                  <c:v>526197082.12272155</c:v>
                </c:pt>
                <c:pt idx="27">
                  <c:v>526340283.59508234</c:v>
                </c:pt>
                <c:pt idx="28">
                  <c:v>525507079.87538052</c:v>
                </c:pt>
                <c:pt idx="29">
                  <c:v>524258312.04650402</c:v>
                </c:pt>
                <c:pt idx="30">
                  <c:v>524327639.93620318</c:v>
                </c:pt>
                <c:pt idx="31">
                  <c:v>525907979.56032944</c:v>
                </c:pt>
                <c:pt idx="32">
                  <c:v>526113501.27501303</c:v>
                </c:pt>
                <c:pt idx="33">
                  <c:v>527564166.61578101</c:v>
                </c:pt>
                <c:pt idx="34">
                  <c:v>527853055.42533088</c:v>
                </c:pt>
                <c:pt idx="35">
                  <c:v>528741414.21523881</c:v>
                </c:pt>
                <c:pt idx="36">
                  <c:v>528069517.44561279</c:v>
                </c:pt>
                <c:pt idx="37">
                  <c:v>528413366.12352806</c:v>
                </c:pt>
                <c:pt idx="38">
                  <c:v>528694746.07480699</c:v>
                </c:pt>
                <c:pt idx="39">
                  <c:v>528800217.0654546</c:v>
                </c:pt>
                <c:pt idx="40">
                  <c:v>527855092.65355599</c:v>
                </c:pt>
                <c:pt idx="41">
                  <c:v>528076413.27451831</c:v>
                </c:pt>
                <c:pt idx="42">
                  <c:v>528083809.05604905</c:v>
                </c:pt>
                <c:pt idx="43">
                  <c:v>527510620.58708829</c:v>
                </c:pt>
                <c:pt idx="44">
                  <c:v>527483919.73417354</c:v>
                </c:pt>
                <c:pt idx="45">
                  <c:v>527882876.82327843</c:v>
                </c:pt>
                <c:pt idx="46">
                  <c:v>528029631.25219548</c:v>
                </c:pt>
                <c:pt idx="47">
                  <c:v>528878113.08861697</c:v>
                </c:pt>
                <c:pt idx="48">
                  <c:v>528785482.86134255</c:v>
                </c:pt>
                <c:pt idx="49">
                  <c:v>529414570.84134907</c:v>
                </c:pt>
                <c:pt idx="50">
                  <c:v>529421280.6495474</c:v>
                </c:pt>
                <c:pt idx="51">
                  <c:v>529292239.06900382</c:v>
                </c:pt>
                <c:pt idx="52">
                  <c:v>529986061.04676068</c:v>
                </c:pt>
                <c:pt idx="53">
                  <c:v>529053646.55195117</c:v>
                </c:pt>
                <c:pt idx="54">
                  <c:v>530327330.06078756</c:v>
                </c:pt>
                <c:pt idx="55">
                  <c:v>530185042.60773772</c:v>
                </c:pt>
                <c:pt idx="56">
                  <c:v>531384102.1896016</c:v>
                </c:pt>
                <c:pt idx="57">
                  <c:v>531982184.02654827</c:v>
                </c:pt>
                <c:pt idx="58">
                  <c:v>531703679.15868777</c:v>
                </c:pt>
                <c:pt idx="59">
                  <c:v>530742999.06167507</c:v>
                </c:pt>
                <c:pt idx="60">
                  <c:v>530426479.52552569</c:v>
                </c:pt>
                <c:pt idx="61">
                  <c:v>530131956.54638648</c:v>
                </c:pt>
                <c:pt idx="62">
                  <c:v>529732522.69755954</c:v>
                </c:pt>
                <c:pt idx="63">
                  <c:v>529503635.89082336</c:v>
                </c:pt>
                <c:pt idx="64">
                  <c:v>528286181.8313092</c:v>
                </c:pt>
                <c:pt idx="65">
                  <c:v>529174144.60419995</c:v>
                </c:pt>
                <c:pt idx="66">
                  <c:v>530257972.88905436</c:v>
                </c:pt>
                <c:pt idx="67">
                  <c:v>529844094.42848688</c:v>
                </c:pt>
                <c:pt idx="68">
                  <c:v>529908426.67808884</c:v>
                </c:pt>
                <c:pt idx="69">
                  <c:v>530881603.68275398</c:v>
                </c:pt>
                <c:pt idx="70">
                  <c:v>530192893.09234887</c:v>
                </c:pt>
                <c:pt idx="71">
                  <c:v>529553063.74282253</c:v>
                </c:pt>
                <c:pt idx="72">
                  <c:v>527585247.53443003</c:v>
                </c:pt>
                <c:pt idx="73">
                  <c:v>528744543.50056678</c:v>
                </c:pt>
                <c:pt idx="74">
                  <c:v>529080029.33686388</c:v>
                </c:pt>
                <c:pt idx="75">
                  <c:v>529073242.64345366</c:v>
                </c:pt>
                <c:pt idx="76">
                  <c:v>528716812.46466649</c:v>
                </c:pt>
                <c:pt idx="77">
                  <c:v>527816278.54582411</c:v>
                </c:pt>
                <c:pt idx="78">
                  <c:v>528736381.05845249</c:v>
                </c:pt>
                <c:pt idx="79">
                  <c:v>528582675.86149341</c:v>
                </c:pt>
                <c:pt idx="80">
                  <c:v>529080220.16259462</c:v>
                </c:pt>
                <c:pt idx="81">
                  <c:v>528197252.67936087</c:v>
                </c:pt>
                <c:pt idx="82">
                  <c:v>529040632.51599413</c:v>
                </c:pt>
                <c:pt idx="83">
                  <c:v>529337238.78150487</c:v>
                </c:pt>
                <c:pt idx="84">
                  <c:v>529466309.02704448</c:v>
                </c:pt>
                <c:pt idx="85">
                  <c:v>529055198.74710315</c:v>
                </c:pt>
                <c:pt idx="86">
                  <c:v>528475049.26853389</c:v>
                </c:pt>
                <c:pt idx="87">
                  <c:v>528304926.82242817</c:v>
                </c:pt>
                <c:pt idx="88">
                  <c:v>527169350.94452387</c:v>
                </c:pt>
                <c:pt idx="89">
                  <c:v>526649083.60232949</c:v>
                </c:pt>
                <c:pt idx="90">
                  <c:v>526509141.13986927</c:v>
                </c:pt>
                <c:pt idx="91">
                  <c:v>525595320.38078856</c:v>
                </c:pt>
                <c:pt idx="92">
                  <c:v>525055540.54331672</c:v>
                </c:pt>
                <c:pt idx="93">
                  <c:v>524769905.31648499</c:v>
                </c:pt>
                <c:pt idx="94">
                  <c:v>524041869.15630019</c:v>
                </c:pt>
                <c:pt idx="95">
                  <c:v>524307099.93668437</c:v>
                </c:pt>
                <c:pt idx="96">
                  <c:v>524172873.29573166</c:v>
                </c:pt>
                <c:pt idx="97">
                  <c:v>524157300.71275008</c:v>
                </c:pt>
                <c:pt idx="98">
                  <c:v>524008618.17268759</c:v>
                </c:pt>
                <c:pt idx="99">
                  <c:v>523325736.01751781</c:v>
                </c:pt>
                <c:pt idx="100">
                  <c:v>523789640.67040747</c:v>
                </c:pt>
              </c:numCache>
            </c:numRef>
          </c:val>
          <c:smooth val="0"/>
          <c:extLst>
            <c:ext xmlns:c16="http://schemas.microsoft.com/office/drawing/2014/chart" uri="{C3380CC4-5D6E-409C-BE32-E72D297353CC}">
              <c16:uniqueId val="{0000009F-4F90-42A6-B9A2-43A647968390}"/>
            </c:ext>
          </c:extLst>
        </c:ser>
        <c:ser>
          <c:idx val="160"/>
          <c:order val="160"/>
          <c:spPr>
            <a:ln w="28575" cap="rnd">
              <a:solidFill>
                <a:schemeClr val="accent5">
                  <a:lumMod val="50000"/>
                  <a:lumOff val="50000"/>
                </a:schemeClr>
              </a:solidFill>
              <a:round/>
            </a:ln>
            <a:effectLst/>
          </c:spPr>
          <c:marker>
            <c:symbol val="none"/>
          </c:marker>
          <c:val>
            <c:numRef>
              <c:f>Montecarlo!$FR$10:$FR$110</c:f>
              <c:numCache>
                <c:formatCode>_ * #.##000_ ;_ * \-#.##000_ ;_ * "-"??_ ;_ @_ </c:formatCode>
                <c:ptCount val="101"/>
                <c:pt idx="0" formatCode="_(* #,##0.00_);_(* \(#,##0.00\);_(* &quot;-&quot;??_);_(@_)">
                  <c:v>529790650.02999997</c:v>
                </c:pt>
                <c:pt idx="1">
                  <c:v>529125867.97333837</c:v>
                </c:pt>
                <c:pt idx="2">
                  <c:v>529542746.21529561</c:v>
                </c:pt>
                <c:pt idx="3">
                  <c:v>529669022.54812807</c:v>
                </c:pt>
                <c:pt idx="4">
                  <c:v>528272848.93689287</c:v>
                </c:pt>
                <c:pt idx="5">
                  <c:v>529135214.24199057</c:v>
                </c:pt>
                <c:pt idx="6">
                  <c:v>529093551.09928483</c:v>
                </c:pt>
                <c:pt idx="7">
                  <c:v>527965457.31151372</c:v>
                </c:pt>
                <c:pt idx="8">
                  <c:v>527066484.96144933</c:v>
                </c:pt>
                <c:pt idx="9">
                  <c:v>527549676.50630486</c:v>
                </c:pt>
                <c:pt idx="10">
                  <c:v>528232917.27597111</c:v>
                </c:pt>
                <c:pt idx="11">
                  <c:v>527556908.26350814</c:v>
                </c:pt>
                <c:pt idx="12">
                  <c:v>526628053.99940872</c:v>
                </c:pt>
                <c:pt idx="13">
                  <c:v>526325321.7420786</c:v>
                </c:pt>
                <c:pt idx="14">
                  <c:v>526638250.80795431</c:v>
                </c:pt>
                <c:pt idx="15">
                  <c:v>526677308.52116114</c:v>
                </c:pt>
                <c:pt idx="16">
                  <c:v>525797814.18823743</c:v>
                </c:pt>
                <c:pt idx="17">
                  <c:v>525710030.83238524</c:v>
                </c:pt>
                <c:pt idx="18">
                  <c:v>526590904.4663583</c:v>
                </c:pt>
                <c:pt idx="19">
                  <c:v>526587063.63209921</c:v>
                </c:pt>
                <c:pt idx="20">
                  <c:v>526582368.86284769</c:v>
                </c:pt>
                <c:pt idx="21">
                  <c:v>525667011.29184574</c:v>
                </c:pt>
                <c:pt idx="22">
                  <c:v>526801758.71093768</c:v>
                </c:pt>
                <c:pt idx="23">
                  <c:v>526708963.3495419</c:v>
                </c:pt>
                <c:pt idx="24">
                  <c:v>527091686.86262393</c:v>
                </c:pt>
                <c:pt idx="25">
                  <c:v>526915082.95212448</c:v>
                </c:pt>
                <c:pt idx="26">
                  <c:v>527618017.95042473</c:v>
                </c:pt>
                <c:pt idx="27">
                  <c:v>528537503.6115455</c:v>
                </c:pt>
                <c:pt idx="28">
                  <c:v>527683465.92428249</c:v>
                </c:pt>
                <c:pt idx="29">
                  <c:v>528510492.56816709</c:v>
                </c:pt>
                <c:pt idx="30">
                  <c:v>529058139.26007146</c:v>
                </c:pt>
                <c:pt idx="31">
                  <c:v>530160177.39625746</c:v>
                </c:pt>
                <c:pt idx="32">
                  <c:v>530661196.63458413</c:v>
                </c:pt>
                <c:pt idx="33">
                  <c:v>530633475.14760524</c:v>
                </c:pt>
                <c:pt idx="34">
                  <c:v>530591661.67389244</c:v>
                </c:pt>
                <c:pt idx="35">
                  <c:v>531589480.12544423</c:v>
                </c:pt>
                <c:pt idx="36">
                  <c:v>532024832.67506379</c:v>
                </c:pt>
                <c:pt idx="37">
                  <c:v>532412472.66002011</c:v>
                </c:pt>
                <c:pt idx="38">
                  <c:v>531949800.84713757</c:v>
                </c:pt>
                <c:pt idx="39">
                  <c:v>531119223.56797904</c:v>
                </c:pt>
                <c:pt idx="40">
                  <c:v>530815029.30643052</c:v>
                </c:pt>
                <c:pt idx="41">
                  <c:v>529748645.30856144</c:v>
                </c:pt>
                <c:pt idx="42">
                  <c:v>530325439.89651173</c:v>
                </c:pt>
                <c:pt idx="43">
                  <c:v>531715689.47588706</c:v>
                </c:pt>
                <c:pt idx="44">
                  <c:v>531565346.53324056</c:v>
                </c:pt>
                <c:pt idx="45">
                  <c:v>532153189.10013521</c:v>
                </c:pt>
                <c:pt idx="46">
                  <c:v>531892639.12447298</c:v>
                </c:pt>
                <c:pt idx="47">
                  <c:v>531980856.53676772</c:v>
                </c:pt>
                <c:pt idx="48">
                  <c:v>531772831.90445036</c:v>
                </c:pt>
                <c:pt idx="49">
                  <c:v>533136038.70301473</c:v>
                </c:pt>
                <c:pt idx="50">
                  <c:v>532476010.27699268</c:v>
                </c:pt>
                <c:pt idx="51">
                  <c:v>531265695.17402112</c:v>
                </c:pt>
                <c:pt idx="52">
                  <c:v>531153956.96021414</c:v>
                </c:pt>
                <c:pt idx="53">
                  <c:v>530538998.65579611</c:v>
                </c:pt>
                <c:pt idx="54">
                  <c:v>529860987.91758305</c:v>
                </c:pt>
                <c:pt idx="55">
                  <c:v>529422515.05150926</c:v>
                </c:pt>
                <c:pt idx="56">
                  <c:v>530021545.8130694</c:v>
                </c:pt>
                <c:pt idx="57">
                  <c:v>529307167.51906997</c:v>
                </c:pt>
                <c:pt idx="58">
                  <c:v>529235750.20662355</c:v>
                </c:pt>
                <c:pt idx="59">
                  <c:v>529533079.07441306</c:v>
                </c:pt>
                <c:pt idx="60">
                  <c:v>530114811.70370531</c:v>
                </c:pt>
                <c:pt idx="61">
                  <c:v>529646145.24625248</c:v>
                </c:pt>
                <c:pt idx="62">
                  <c:v>529052130.20016474</c:v>
                </c:pt>
                <c:pt idx="63">
                  <c:v>528989773.4287194</c:v>
                </c:pt>
                <c:pt idx="64">
                  <c:v>528194865.24636662</c:v>
                </c:pt>
                <c:pt idx="65">
                  <c:v>528273186.62875158</c:v>
                </c:pt>
                <c:pt idx="66">
                  <c:v>527143067.6863718</c:v>
                </c:pt>
                <c:pt idx="67">
                  <c:v>525808416.16272157</c:v>
                </c:pt>
                <c:pt idx="68">
                  <c:v>525750089.47160518</c:v>
                </c:pt>
                <c:pt idx="69">
                  <c:v>525807560.08982134</c:v>
                </c:pt>
                <c:pt idx="70">
                  <c:v>526671596.80030519</c:v>
                </c:pt>
                <c:pt idx="71">
                  <c:v>527294315.80712759</c:v>
                </c:pt>
                <c:pt idx="72">
                  <c:v>526955002.94118518</c:v>
                </c:pt>
                <c:pt idx="73">
                  <c:v>526380280.24700248</c:v>
                </c:pt>
                <c:pt idx="74">
                  <c:v>526973749.42695135</c:v>
                </c:pt>
                <c:pt idx="75">
                  <c:v>526924749.55837107</c:v>
                </c:pt>
                <c:pt idx="76">
                  <c:v>527791389.71009415</c:v>
                </c:pt>
                <c:pt idx="77">
                  <c:v>527571182.46682477</c:v>
                </c:pt>
                <c:pt idx="78">
                  <c:v>527567760.50026929</c:v>
                </c:pt>
                <c:pt idx="79">
                  <c:v>528317927.52803695</c:v>
                </c:pt>
                <c:pt idx="80">
                  <c:v>527660326.11248517</c:v>
                </c:pt>
                <c:pt idx="81">
                  <c:v>527518229.0231697</c:v>
                </c:pt>
                <c:pt idx="82">
                  <c:v>527533728.69331318</c:v>
                </c:pt>
                <c:pt idx="83">
                  <c:v>527469310.60377282</c:v>
                </c:pt>
                <c:pt idx="84">
                  <c:v>527506568.06678975</c:v>
                </c:pt>
                <c:pt idx="85">
                  <c:v>527581954.71684837</c:v>
                </c:pt>
                <c:pt idx="86">
                  <c:v>528249184.49315786</c:v>
                </c:pt>
                <c:pt idx="87">
                  <c:v>528166846.18367606</c:v>
                </c:pt>
                <c:pt idx="88">
                  <c:v>529329129.73270255</c:v>
                </c:pt>
                <c:pt idx="89">
                  <c:v>527869104.50135201</c:v>
                </c:pt>
                <c:pt idx="90">
                  <c:v>528703132.65858924</c:v>
                </c:pt>
                <c:pt idx="91">
                  <c:v>529174859.02264738</c:v>
                </c:pt>
                <c:pt idx="92">
                  <c:v>529070667.95160151</c:v>
                </c:pt>
                <c:pt idx="93">
                  <c:v>528543899.65813607</c:v>
                </c:pt>
                <c:pt idx="94">
                  <c:v>529251349.11691201</c:v>
                </c:pt>
                <c:pt idx="95">
                  <c:v>528487200.06651282</c:v>
                </c:pt>
                <c:pt idx="96">
                  <c:v>529295313.19667363</c:v>
                </c:pt>
                <c:pt idx="97">
                  <c:v>528905512.8929401</c:v>
                </c:pt>
                <c:pt idx="98">
                  <c:v>529148300.07575083</c:v>
                </c:pt>
                <c:pt idx="99">
                  <c:v>528482315.1304183</c:v>
                </c:pt>
                <c:pt idx="100">
                  <c:v>530167613.14202785</c:v>
                </c:pt>
              </c:numCache>
            </c:numRef>
          </c:val>
          <c:smooth val="0"/>
          <c:extLst>
            <c:ext xmlns:c16="http://schemas.microsoft.com/office/drawing/2014/chart" uri="{C3380CC4-5D6E-409C-BE32-E72D297353CC}">
              <c16:uniqueId val="{000000A0-4F90-42A6-B9A2-43A647968390}"/>
            </c:ext>
          </c:extLst>
        </c:ser>
        <c:ser>
          <c:idx val="161"/>
          <c:order val="161"/>
          <c:spPr>
            <a:ln w="28575" cap="rnd">
              <a:solidFill>
                <a:schemeClr val="accent6">
                  <a:lumMod val="50000"/>
                  <a:lumOff val="50000"/>
                </a:schemeClr>
              </a:solidFill>
              <a:round/>
            </a:ln>
            <a:effectLst/>
          </c:spPr>
          <c:marker>
            <c:symbol val="none"/>
          </c:marker>
          <c:val>
            <c:numRef>
              <c:f>Montecarlo!$FS$10:$FS$110</c:f>
              <c:numCache>
                <c:formatCode>_ * #.##000_ ;_ * \-#.##000_ ;_ * "-"??_ ;_ @_ </c:formatCode>
                <c:ptCount val="101"/>
                <c:pt idx="0" formatCode="_(* #,##0.00_);_(* \(#,##0.00\);_(* &quot;-&quot;??_);_(@_)">
                  <c:v>529790650.02999997</c:v>
                </c:pt>
                <c:pt idx="1">
                  <c:v>529267479.97807449</c:v>
                </c:pt>
                <c:pt idx="2">
                  <c:v>529328024.40469533</c:v>
                </c:pt>
                <c:pt idx="3">
                  <c:v>528860962.64983916</c:v>
                </c:pt>
                <c:pt idx="4">
                  <c:v>528811952.68047082</c:v>
                </c:pt>
                <c:pt idx="5">
                  <c:v>527491766.53332752</c:v>
                </c:pt>
                <c:pt idx="6">
                  <c:v>527169238.81392485</c:v>
                </c:pt>
                <c:pt idx="7">
                  <c:v>526776259.73068118</c:v>
                </c:pt>
                <c:pt idx="8">
                  <c:v>526811977.14568669</c:v>
                </c:pt>
                <c:pt idx="9">
                  <c:v>526525146.5037576</c:v>
                </c:pt>
                <c:pt idx="10">
                  <c:v>526831526.67268497</c:v>
                </c:pt>
                <c:pt idx="11">
                  <c:v>526239349.38298589</c:v>
                </c:pt>
                <c:pt idx="12">
                  <c:v>527214392.78804177</c:v>
                </c:pt>
                <c:pt idx="13">
                  <c:v>526512920.08301592</c:v>
                </c:pt>
                <c:pt idx="14">
                  <c:v>526731692.01644534</c:v>
                </c:pt>
                <c:pt idx="15">
                  <c:v>526652852.48623902</c:v>
                </c:pt>
                <c:pt idx="16">
                  <c:v>525205466.73070556</c:v>
                </c:pt>
                <c:pt idx="17">
                  <c:v>524586432.93493789</c:v>
                </c:pt>
                <c:pt idx="18">
                  <c:v>525067796.10812026</c:v>
                </c:pt>
                <c:pt idx="19">
                  <c:v>525538380.3634491</c:v>
                </c:pt>
                <c:pt idx="20">
                  <c:v>524498574.15385145</c:v>
                </c:pt>
                <c:pt idx="21">
                  <c:v>524179876.01048404</c:v>
                </c:pt>
                <c:pt idx="22">
                  <c:v>523966087.01323617</c:v>
                </c:pt>
                <c:pt idx="23">
                  <c:v>523425063.09567362</c:v>
                </c:pt>
                <c:pt idx="24">
                  <c:v>523777986.59309262</c:v>
                </c:pt>
                <c:pt idx="25">
                  <c:v>524131551.69879168</c:v>
                </c:pt>
                <c:pt idx="26">
                  <c:v>523296559.03030229</c:v>
                </c:pt>
                <c:pt idx="27">
                  <c:v>523491574.74386793</c:v>
                </c:pt>
                <c:pt idx="28">
                  <c:v>524418496.6551671</c:v>
                </c:pt>
                <c:pt idx="29">
                  <c:v>525051790.02872074</c:v>
                </c:pt>
                <c:pt idx="30">
                  <c:v>525212026.75143033</c:v>
                </c:pt>
                <c:pt idx="31">
                  <c:v>525168984.04468352</c:v>
                </c:pt>
                <c:pt idx="32">
                  <c:v>524602474.00266737</c:v>
                </c:pt>
                <c:pt idx="33">
                  <c:v>524753842.24567056</c:v>
                </c:pt>
                <c:pt idx="34">
                  <c:v>524116995.20382684</c:v>
                </c:pt>
                <c:pt idx="35">
                  <c:v>523215662.54924351</c:v>
                </c:pt>
                <c:pt idx="36">
                  <c:v>523966324.90263677</c:v>
                </c:pt>
                <c:pt idx="37">
                  <c:v>524292692.17341161</c:v>
                </c:pt>
                <c:pt idx="38">
                  <c:v>523307605.16710424</c:v>
                </c:pt>
                <c:pt idx="39">
                  <c:v>522566269.06743795</c:v>
                </c:pt>
                <c:pt idx="40">
                  <c:v>522743322.20097661</c:v>
                </c:pt>
                <c:pt idx="41">
                  <c:v>523259192.26126665</c:v>
                </c:pt>
                <c:pt idx="42">
                  <c:v>523028589.30644786</c:v>
                </c:pt>
                <c:pt idx="43">
                  <c:v>522814591.31386089</c:v>
                </c:pt>
                <c:pt idx="44">
                  <c:v>523746452.6068086</c:v>
                </c:pt>
                <c:pt idx="45">
                  <c:v>523774680.20344496</c:v>
                </c:pt>
                <c:pt idx="46">
                  <c:v>523290064.13157517</c:v>
                </c:pt>
                <c:pt idx="47">
                  <c:v>523003460.31913954</c:v>
                </c:pt>
                <c:pt idx="48">
                  <c:v>522974253.46703833</c:v>
                </c:pt>
                <c:pt idx="49">
                  <c:v>522520950.43067014</c:v>
                </c:pt>
                <c:pt idx="50">
                  <c:v>522765258.15307504</c:v>
                </c:pt>
                <c:pt idx="51">
                  <c:v>522034128.56388986</c:v>
                </c:pt>
                <c:pt idx="52">
                  <c:v>521261508.38925654</c:v>
                </c:pt>
                <c:pt idx="53">
                  <c:v>521704322.0796333</c:v>
                </c:pt>
                <c:pt idx="54">
                  <c:v>520275591.22547579</c:v>
                </c:pt>
                <c:pt idx="55">
                  <c:v>519596609.91945791</c:v>
                </c:pt>
                <c:pt idx="56">
                  <c:v>520045038.00136131</c:v>
                </c:pt>
                <c:pt idx="57">
                  <c:v>520431278.24224037</c:v>
                </c:pt>
                <c:pt idx="58">
                  <c:v>520259273.21031559</c:v>
                </c:pt>
                <c:pt idx="59">
                  <c:v>519501197.81313205</c:v>
                </c:pt>
                <c:pt idx="60">
                  <c:v>519181894.52999842</c:v>
                </c:pt>
                <c:pt idx="61">
                  <c:v>518148402.42500937</c:v>
                </c:pt>
                <c:pt idx="62">
                  <c:v>518683188.02125299</c:v>
                </c:pt>
                <c:pt idx="63">
                  <c:v>518743026.6854077</c:v>
                </c:pt>
                <c:pt idx="64">
                  <c:v>518872761.89067888</c:v>
                </c:pt>
                <c:pt idx="65">
                  <c:v>517142773.04543346</c:v>
                </c:pt>
                <c:pt idx="66">
                  <c:v>518147814.76711851</c:v>
                </c:pt>
                <c:pt idx="67">
                  <c:v>519229310.97609609</c:v>
                </c:pt>
                <c:pt idx="68">
                  <c:v>518973047.59754133</c:v>
                </c:pt>
                <c:pt idx="69">
                  <c:v>518572310.82023311</c:v>
                </c:pt>
                <c:pt idx="70">
                  <c:v>517454886.84127307</c:v>
                </c:pt>
                <c:pt idx="71">
                  <c:v>517543450.74374819</c:v>
                </c:pt>
                <c:pt idx="72">
                  <c:v>518158077.83455592</c:v>
                </c:pt>
                <c:pt idx="73">
                  <c:v>517703856.28982395</c:v>
                </c:pt>
                <c:pt idx="74">
                  <c:v>516807753.25728655</c:v>
                </c:pt>
                <c:pt idx="75">
                  <c:v>516748776.0634191</c:v>
                </c:pt>
                <c:pt idx="76">
                  <c:v>517445779.20655608</c:v>
                </c:pt>
                <c:pt idx="77">
                  <c:v>518700026.91253597</c:v>
                </c:pt>
                <c:pt idx="78">
                  <c:v>519320701.67159027</c:v>
                </c:pt>
                <c:pt idx="79">
                  <c:v>520372539.16324693</c:v>
                </c:pt>
                <c:pt idx="80">
                  <c:v>519160284.14142805</c:v>
                </c:pt>
                <c:pt idx="81">
                  <c:v>520247662.73095411</c:v>
                </c:pt>
                <c:pt idx="82">
                  <c:v>518805713.69937038</c:v>
                </c:pt>
                <c:pt idx="83">
                  <c:v>518396822.92079908</c:v>
                </c:pt>
                <c:pt idx="84">
                  <c:v>518703284.32350636</c:v>
                </c:pt>
                <c:pt idx="85">
                  <c:v>518974450.66331154</c:v>
                </c:pt>
                <c:pt idx="86">
                  <c:v>519817882.68034732</c:v>
                </c:pt>
                <c:pt idx="87">
                  <c:v>519733265.54587764</c:v>
                </c:pt>
                <c:pt idx="88">
                  <c:v>519855529.05842268</c:v>
                </c:pt>
                <c:pt idx="89">
                  <c:v>520079738.14649177</c:v>
                </c:pt>
                <c:pt idx="90">
                  <c:v>520877522.35434771</c:v>
                </c:pt>
                <c:pt idx="91">
                  <c:v>520763220.34062231</c:v>
                </c:pt>
                <c:pt idx="92">
                  <c:v>520313793.73138821</c:v>
                </c:pt>
                <c:pt idx="93">
                  <c:v>520780023.1640662</c:v>
                </c:pt>
                <c:pt idx="94">
                  <c:v>521245692.45021176</c:v>
                </c:pt>
                <c:pt idx="95">
                  <c:v>521220980.51952314</c:v>
                </c:pt>
                <c:pt idx="96">
                  <c:v>520998715.94829094</c:v>
                </c:pt>
                <c:pt idx="97">
                  <c:v>519534377.82562768</c:v>
                </c:pt>
                <c:pt idx="98">
                  <c:v>519079588.52104521</c:v>
                </c:pt>
                <c:pt idx="99">
                  <c:v>519647680.32781482</c:v>
                </c:pt>
                <c:pt idx="100">
                  <c:v>519721022.32078928</c:v>
                </c:pt>
              </c:numCache>
            </c:numRef>
          </c:val>
          <c:smooth val="0"/>
          <c:extLst>
            <c:ext xmlns:c16="http://schemas.microsoft.com/office/drawing/2014/chart" uri="{C3380CC4-5D6E-409C-BE32-E72D297353CC}">
              <c16:uniqueId val="{000000A1-4F90-42A6-B9A2-43A647968390}"/>
            </c:ext>
          </c:extLst>
        </c:ser>
        <c:ser>
          <c:idx val="162"/>
          <c:order val="162"/>
          <c:spPr>
            <a:ln w="28575" cap="rnd">
              <a:solidFill>
                <a:schemeClr val="accent1"/>
              </a:solidFill>
              <a:round/>
            </a:ln>
            <a:effectLst/>
          </c:spPr>
          <c:marker>
            <c:symbol val="none"/>
          </c:marker>
          <c:val>
            <c:numRef>
              <c:f>Montecarlo!$FT$10:$FT$110</c:f>
              <c:numCache>
                <c:formatCode>_ * #.##000_ ;_ * \-#.##000_ ;_ * "-"??_ ;_ @_ </c:formatCode>
                <c:ptCount val="101"/>
                <c:pt idx="0" formatCode="_(* #,##0.00_);_(* \(#,##0.00\);_(* &quot;-&quot;??_);_(@_)">
                  <c:v>529790650.02999997</c:v>
                </c:pt>
                <c:pt idx="1">
                  <c:v>530905107.26148915</c:v>
                </c:pt>
                <c:pt idx="2">
                  <c:v>531228892.14049768</c:v>
                </c:pt>
                <c:pt idx="3">
                  <c:v>531766142.58821505</c:v>
                </c:pt>
                <c:pt idx="4">
                  <c:v>531550504.04535884</c:v>
                </c:pt>
                <c:pt idx="5">
                  <c:v>531212714.3273918</c:v>
                </c:pt>
                <c:pt idx="6">
                  <c:v>529548301.51660001</c:v>
                </c:pt>
                <c:pt idx="7">
                  <c:v>529000612.86760736</c:v>
                </c:pt>
                <c:pt idx="8">
                  <c:v>529693148.73212582</c:v>
                </c:pt>
                <c:pt idx="9">
                  <c:v>529446894.75558156</c:v>
                </c:pt>
                <c:pt idx="10">
                  <c:v>528896273.40870458</c:v>
                </c:pt>
                <c:pt idx="11">
                  <c:v>528267958.06242973</c:v>
                </c:pt>
                <c:pt idx="12">
                  <c:v>528504238.64805877</c:v>
                </c:pt>
                <c:pt idx="13">
                  <c:v>529379978.84319049</c:v>
                </c:pt>
                <c:pt idx="14">
                  <c:v>529562365.13143587</c:v>
                </c:pt>
                <c:pt idx="15">
                  <c:v>529142098.94610679</c:v>
                </c:pt>
                <c:pt idx="16">
                  <c:v>530443690.22864479</c:v>
                </c:pt>
                <c:pt idx="17">
                  <c:v>529874661.44563401</c:v>
                </c:pt>
                <c:pt idx="18">
                  <c:v>530996970.01163197</c:v>
                </c:pt>
                <c:pt idx="19">
                  <c:v>531871927.05479515</c:v>
                </c:pt>
                <c:pt idx="20">
                  <c:v>532025932.12914526</c:v>
                </c:pt>
                <c:pt idx="21">
                  <c:v>531268608.04772609</c:v>
                </c:pt>
                <c:pt idx="22">
                  <c:v>531432057.10864764</c:v>
                </c:pt>
                <c:pt idx="23">
                  <c:v>530736178.27082318</c:v>
                </c:pt>
                <c:pt idx="24">
                  <c:v>530563311.79767156</c:v>
                </c:pt>
                <c:pt idx="25">
                  <c:v>529992177.64240819</c:v>
                </c:pt>
                <c:pt idx="26">
                  <c:v>529604444.25870019</c:v>
                </c:pt>
                <c:pt idx="27">
                  <c:v>529460063.20640302</c:v>
                </c:pt>
                <c:pt idx="28">
                  <c:v>529112710.92462963</c:v>
                </c:pt>
                <c:pt idx="29">
                  <c:v>528200988.69000602</c:v>
                </c:pt>
                <c:pt idx="30">
                  <c:v>528268039.15683627</c:v>
                </c:pt>
                <c:pt idx="31">
                  <c:v>528286380.586981</c:v>
                </c:pt>
                <c:pt idx="32">
                  <c:v>527404495.79932928</c:v>
                </c:pt>
                <c:pt idx="33">
                  <c:v>527838335.26075172</c:v>
                </c:pt>
                <c:pt idx="34">
                  <c:v>527695588.52988839</c:v>
                </c:pt>
                <c:pt idx="35">
                  <c:v>528350976.73779613</c:v>
                </c:pt>
                <c:pt idx="36">
                  <c:v>528151791.99447411</c:v>
                </c:pt>
                <c:pt idx="37">
                  <c:v>527168593.06775951</c:v>
                </c:pt>
                <c:pt idx="38">
                  <c:v>527129060.88261294</c:v>
                </c:pt>
                <c:pt idx="39">
                  <c:v>527663824.65385056</c:v>
                </c:pt>
                <c:pt idx="40">
                  <c:v>527394940.53927267</c:v>
                </c:pt>
                <c:pt idx="41">
                  <c:v>527276840.31389922</c:v>
                </c:pt>
                <c:pt idx="42">
                  <c:v>527569629.94535208</c:v>
                </c:pt>
                <c:pt idx="43">
                  <c:v>527252246.96531302</c:v>
                </c:pt>
                <c:pt idx="44">
                  <c:v>527401692.16207123</c:v>
                </c:pt>
                <c:pt idx="45">
                  <c:v>527023032.62426537</c:v>
                </c:pt>
                <c:pt idx="46">
                  <c:v>527871801.82319331</c:v>
                </c:pt>
                <c:pt idx="47">
                  <c:v>528892098.38528657</c:v>
                </c:pt>
                <c:pt idx="48">
                  <c:v>528940844.7350741</c:v>
                </c:pt>
                <c:pt idx="49">
                  <c:v>528554441.10646832</c:v>
                </c:pt>
                <c:pt idx="50">
                  <c:v>528655669.8597253</c:v>
                </c:pt>
                <c:pt idx="51">
                  <c:v>528839582.00570798</c:v>
                </c:pt>
                <c:pt idx="52">
                  <c:v>529293973.88932621</c:v>
                </c:pt>
                <c:pt idx="53">
                  <c:v>529634701.59954178</c:v>
                </c:pt>
                <c:pt idx="54">
                  <c:v>529594094.75742006</c:v>
                </c:pt>
                <c:pt idx="55">
                  <c:v>530176987.99444813</c:v>
                </c:pt>
                <c:pt idx="56">
                  <c:v>530854509.37672436</c:v>
                </c:pt>
                <c:pt idx="57">
                  <c:v>529905178.01926106</c:v>
                </c:pt>
                <c:pt idx="58">
                  <c:v>529926786.39615536</c:v>
                </c:pt>
                <c:pt idx="59">
                  <c:v>530522655.31023467</c:v>
                </c:pt>
                <c:pt idx="60">
                  <c:v>530098832.68899095</c:v>
                </c:pt>
                <c:pt idx="61">
                  <c:v>530096204.85573184</c:v>
                </c:pt>
                <c:pt idx="62">
                  <c:v>530445192.9709242</c:v>
                </c:pt>
                <c:pt idx="63">
                  <c:v>529944510.04822952</c:v>
                </c:pt>
                <c:pt idx="64">
                  <c:v>530010201.55395573</c:v>
                </c:pt>
                <c:pt idx="65">
                  <c:v>530099330.64664721</c:v>
                </c:pt>
                <c:pt idx="66">
                  <c:v>530025748.43044472</c:v>
                </c:pt>
                <c:pt idx="67">
                  <c:v>528298307.84518605</c:v>
                </c:pt>
                <c:pt idx="68">
                  <c:v>528149671.69052672</c:v>
                </c:pt>
                <c:pt idx="69">
                  <c:v>528494589.71538311</c:v>
                </c:pt>
                <c:pt idx="70">
                  <c:v>527667166.724859</c:v>
                </c:pt>
                <c:pt idx="71">
                  <c:v>528203356.47850156</c:v>
                </c:pt>
                <c:pt idx="72">
                  <c:v>527714382.68950266</c:v>
                </c:pt>
                <c:pt idx="73">
                  <c:v>527919764.36439002</c:v>
                </c:pt>
                <c:pt idx="74">
                  <c:v>528255198.3689273</c:v>
                </c:pt>
                <c:pt idx="75">
                  <c:v>528513238.46927351</c:v>
                </c:pt>
                <c:pt idx="76">
                  <c:v>529163251.16363055</c:v>
                </c:pt>
                <c:pt idx="77">
                  <c:v>528738356.26815259</c:v>
                </c:pt>
                <c:pt idx="78">
                  <c:v>528899789.1663065</c:v>
                </c:pt>
                <c:pt idx="79">
                  <c:v>528502471.50119901</c:v>
                </c:pt>
                <c:pt idx="80">
                  <c:v>527857789.4407056</c:v>
                </c:pt>
                <c:pt idx="81">
                  <c:v>529753328.42430985</c:v>
                </c:pt>
                <c:pt idx="82">
                  <c:v>528474624.00385714</c:v>
                </c:pt>
                <c:pt idx="83">
                  <c:v>529836609.63150626</c:v>
                </c:pt>
                <c:pt idx="84">
                  <c:v>528177510.84743053</c:v>
                </c:pt>
                <c:pt idx="85">
                  <c:v>527854083.8778531</c:v>
                </c:pt>
                <c:pt idx="86">
                  <c:v>527512378.51418626</c:v>
                </c:pt>
                <c:pt idx="87">
                  <c:v>527669868.02291024</c:v>
                </c:pt>
                <c:pt idx="88">
                  <c:v>528364313.11544836</c:v>
                </c:pt>
                <c:pt idx="89">
                  <c:v>527432014.38075989</c:v>
                </c:pt>
                <c:pt idx="90">
                  <c:v>527947346.06434703</c:v>
                </c:pt>
                <c:pt idx="91">
                  <c:v>528085468.63270777</c:v>
                </c:pt>
                <c:pt idx="92">
                  <c:v>528316775.484622</c:v>
                </c:pt>
                <c:pt idx="93">
                  <c:v>528234426.85543436</c:v>
                </c:pt>
                <c:pt idx="94">
                  <c:v>528477747.7513513</c:v>
                </c:pt>
                <c:pt idx="95">
                  <c:v>528253197.26052189</c:v>
                </c:pt>
                <c:pt idx="96">
                  <c:v>527086278.30619013</c:v>
                </c:pt>
                <c:pt idx="97">
                  <c:v>527491170.98087788</c:v>
                </c:pt>
                <c:pt idx="98">
                  <c:v>526840765.5257262</c:v>
                </c:pt>
                <c:pt idx="99">
                  <c:v>526765397.4833371</c:v>
                </c:pt>
                <c:pt idx="100">
                  <c:v>526700444.16522396</c:v>
                </c:pt>
              </c:numCache>
            </c:numRef>
          </c:val>
          <c:smooth val="0"/>
          <c:extLst>
            <c:ext xmlns:c16="http://schemas.microsoft.com/office/drawing/2014/chart" uri="{C3380CC4-5D6E-409C-BE32-E72D297353CC}">
              <c16:uniqueId val="{000000A2-4F90-42A6-B9A2-43A647968390}"/>
            </c:ext>
          </c:extLst>
        </c:ser>
        <c:ser>
          <c:idx val="163"/>
          <c:order val="163"/>
          <c:spPr>
            <a:ln w="28575" cap="rnd">
              <a:solidFill>
                <a:schemeClr val="accent2"/>
              </a:solidFill>
              <a:round/>
            </a:ln>
            <a:effectLst/>
          </c:spPr>
          <c:marker>
            <c:symbol val="none"/>
          </c:marker>
          <c:val>
            <c:numRef>
              <c:f>Montecarlo!$FU$10:$FU$110</c:f>
              <c:numCache>
                <c:formatCode>_ * #.##000_ ;_ * \-#.##000_ ;_ * "-"??_ ;_ @_ </c:formatCode>
                <c:ptCount val="101"/>
                <c:pt idx="0" formatCode="_(* #,##0.00_);_(* \(#,##0.00\);_(* &quot;-&quot;??_);_(@_)">
                  <c:v>529790650.02999997</c:v>
                </c:pt>
                <c:pt idx="1">
                  <c:v>530731162.77047759</c:v>
                </c:pt>
                <c:pt idx="2">
                  <c:v>532046444.39896113</c:v>
                </c:pt>
                <c:pt idx="3">
                  <c:v>531946537.9200083</c:v>
                </c:pt>
                <c:pt idx="4">
                  <c:v>532297920.29196215</c:v>
                </c:pt>
                <c:pt idx="5">
                  <c:v>531444054.52866232</c:v>
                </c:pt>
                <c:pt idx="6">
                  <c:v>531210503.84367961</c:v>
                </c:pt>
                <c:pt idx="7">
                  <c:v>532216243.53130543</c:v>
                </c:pt>
                <c:pt idx="8">
                  <c:v>532238317.05768061</c:v>
                </c:pt>
                <c:pt idx="9">
                  <c:v>531797098.74926329</c:v>
                </c:pt>
                <c:pt idx="10">
                  <c:v>532020445.64583343</c:v>
                </c:pt>
                <c:pt idx="11">
                  <c:v>531458189.52960694</c:v>
                </c:pt>
                <c:pt idx="12">
                  <c:v>532080320.46797973</c:v>
                </c:pt>
                <c:pt idx="13">
                  <c:v>531470982.29419255</c:v>
                </c:pt>
                <c:pt idx="14">
                  <c:v>531202097.09741092</c:v>
                </c:pt>
                <c:pt idx="15">
                  <c:v>531548482.24596399</c:v>
                </c:pt>
                <c:pt idx="16">
                  <c:v>530959535.83947426</c:v>
                </c:pt>
                <c:pt idx="17">
                  <c:v>531116363.41460705</c:v>
                </c:pt>
                <c:pt idx="18">
                  <c:v>529868197.0215627</c:v>
                </c:pt>
                <c:pt idx="19">
                  <c:v>530172538.8100149</c:v>
                </c:pt>
                <c:pt idx="20">
                  <c:v>530083524.23817211</c:v>
                </c:pt>
                <c:pt idx="21">
                  <c:v>529809085.8954277</c:v>
                </c:pt>
                <c:pt idx="22">
                  <c:v>529598845.50674999</c:v>
                </c:pt>
                <c:pt idx="23">
                  <c:v>529417646.10893911</c:v>
                </c:pt>
                <c:pt idx="24">
                  <c:v>528987395.12800133</c:v>
                </c:pt>
                <c:pt idx="25">
                  <c:v>528924118.28704309</c:v>
                </c:pt>
                <c:pt idx="26">
                  <c:v>530141849.65680689</c:v>
                </c:pt>
                <c:pt idx="27">
                  <c:v>529529609.52759469</c:v>
                </c:pt>
                <c:pt idx="28">
                  <c:v>529836640.01156193</c:v>
                </c:pt>
                <c:pt idx="29">
                  <c:v>528766320.31178695</c:v>
                </c:pt>
                <c:pt idx="30">
                  <c:v>527834315.94759798</c:v>
                </c:pt>
                <c:pt idx="31">
                  <c:v>528261380.50742787</c:v>
                </c:pt>
                <c:pt idx="32">
                  <c:v>528270065.98774773</c:v>
                </c:pt>
                <c:pt idx="33">
                  <c:v>528234035.51874071</c:v>
                </c:pt>
                <c:pt idx="34">
                  <c:v>527447599.30289578</c:v>
                </c:pt>
                <c:pt idx="35">
                  <c:v>527394200.75931764</c:v>
                </c:pt>
                <c:pt idx="36">
                  <c:v>527192396.41499674</c:v>
                </c:pt>
                <c:pt idx="37">
                  <c:v>526978097.48958385</c:v>
                </c:pt>
                <c:pt idx="38">
                  <c:v>525212556.21746981</c:v>
                </c:pt>
                <c:pt idx="39">
                  <c:v>524608218.97567064</c:v>
                </c:pt>
                <c:pt idx="40">
                  <c:v>524902675.03197801</c:v>
                </c:pt>
                <c:pt idx="41">
                  <c:v>525538893.60586166</c:v>
                </c:pt>
                <c:pt idx="42">
                  <c:v>524650134.20450777</c:v>
                </c:pt>
                <c:pt idx="43">
                  <c:v>524958250.98659378</c:v>
                </c:pt>
                <c:pt idx="44">
                  <c:v>525589619.06826675</c:v>
                </c:pt>
                <c:pt idx="45">
                  <c:v>526064655.18665439</c:v>
                </c:pt>
                <c:pt idx="46">
                  <c:v>525862710.33771348</c:v>
                </c:pt>
                <c:pt idx="47">
                  <c:v>526257453.75342983</c:v>
                </c:pt>
                <c:pt idx="48">
                  <c:v>527639080.91412693</c:v>
                </c:pt>
                <c:pt idx="49">
                  <c:v>527898252.1060068</c:v>
                </c:pt>
                <c:pt idx="50">
                  <c:v>527266278.42489034</c:v>
                </c:pt>
                <c:pt idx="51">
                  <c:v>527049826.54282314</c:v>
                </c:pt>
                <c:pt idx="52">
                  <c:v>527895398.56555772</c:v>
                </c:pt>
                <c:pt idx="53">
                  <c:v>528047455.04928809</c:v>
                </c:pt>
                <c:pt idx="54">
                  <c:v>527878141.07330459</c:v>
                </c:pt>
                <c:pt idx="55">
                  <c:v>527473808.63843572</c:v>
                </c:pt>
                <c:pt idx="56">
                  <c:v>528783121.61684465</c:v>
                </c:pt>
                <c:pt idx="57">
                  <c:v>529787237.03638464</c:v>
                </c:pt>
                <c:pt idx="58">
                  <c:v>529310871.6745528</c:v>
                </c:pt>
                <c:pt idx="59">
                  <c:v>529171862.44675899</c:v>
                </c:pt>
                <c:pt idx="60">
                  <c:v>528096775.49603671</c:v>
                </c:pt>
                <c:pt idx="61">
                  <c:v>527174009.58671278</c:v>
                </c:pt>
                <c:pt idx="62">
                  <c:v>527153546.53914148</c:v>
                </c:pt>
                <c:pt idx="63">
                  <c:v>527741432.25332165</c:v>
                </c:pt>
                <c:pt idx="64">
                  <c:v>527778815.57625604</c:v>
                </c:pt>
                <c:pt idx="65">
                  <c:v>529194974.11765504</c:v>
                </c:pt>
                <c:pt idx="66">
                  <c:v>530013053.24149007</c:v>
                </c:pt>
                <c:pt idx="67">
                  <c:v>530716862.83050269</c:v>
                </c:pt>
                <c:pt idx="68">
                  <c:v>528298479.62916553</c:v>
                </c:pt>
                <c:pt idx="69">
                  <c:v>527311401.16737103</c:v>
                </c:pt>
                <c:pt idx="70">
                  <c:v>526997803.13298112</c:v>
                </c:pt>
                <c:pt idx="71">
                  <c:v>527285827.54186171</c:v>
                </c:pt>
                <c:pt idx="72">
                  <c:v>527167698.40352905</c:v>
                </c:pt>
                <c:pt idx="73">
                  <c:v>526582310.01019573</c:v>
                </c:pt>
                <c:pt idx="74">
                  <c:v>526374757.59427321</c:v>
                </c:pt>
                <c:pt idx="75">
                  <c:v>526847867.11374748</c:v>
                </c:pt>
                <c:pt idx="76">
                  <c:v>527091443.68282098</c:v>
                </c:pt>
                <c:pt idx="77">
                  <c:v>527775214.7392925</c:v>
                </c:pt>
                <c:pt idx="78">
                  <c:v>527280775.79658502</c:v>
                </c:pt>
                <c:pt idx="79">
                  <c:v>526364245.63782632</c:v>
                </c:pt>
                <c:pt idx="80">
                  <c:v>525331536.48313516</c:v>
                </c:pt>
                <c:pt idx="81">
                  <c:v>525815992.98666394</c:v>
                </c:pt>
                <c:pt idx="82">
                  <c:v>525510032.67363554</c:v>
                </c:pt>
                <c:pt idx="83">
                  <c:v>526173357.48322433</c:v>
                </c:pt>
                <c:pt idx="84">
                  <c:v>526489887.94901061</c:v>
                </c:pt>
                <c:pt idx="85">
                  <c:v>526639941.33032793</c:v>
                </c:pt>
                <c:pt idx="86">
                  <c:v>527220943.81266946</c:v>
                </c:pt>
                <c:pt idx="87">
                  <c:v>527408041.81283915</c:v>
                </c:pt>
                <c:pt idx="88">
                  <c:v>526741898.17017263</c:v>
                </c:pt>
                <c:pt idx="89">
                  <c:v>527458019.6597141</c:v>
                </c:pt>
                <c:pt idx="90">
                  <c:v>526523971.38919258</c:v>
                </c:pt>
                <c:pt idx="91">
                  <c:v>525812283.24574161</c:v>
                </c:pt>
                <c:pt idx="92">
                  <c:v>526120614.69268286</c:v>
                </c:pt>
                <c:pt idx="93">
                  <c:v>526049965.21753579</c:v>
                </c:pt>
                <c:pt idx="94">
                  <c:v>526553109.90633887</c:v>
                </c:pt>
                <c:pt idx="95">
                  <c:v>525167511.34042704</c:v>
                </c:pt>
                <c:pt idx="96">
                  <c:v>525546366.76499826</c:v>
                </c:pt>
                <c:pt idx="97">
                  <c:v>525803682.77608955</c:v>
                </c:pt>
                <c:pt idx="98">
                  <c:v>524484522.29218334</c:v>
                </c:pt>
                <c:pt idx="99">
                  <c:v>524425479.45976824</c:v>
                </c:pt>
                <c:pt idx="100">
                  <c:v>523828561.07367212</c:v>
                </c:pt>
              </c:numCache>
            </c:numRef>
          </c:val>
          <c:smooth val="0"/>
          <c:extLst>
            <c:ext xmlns:c16="http://schemas.microsoft.com/office/drawing/2014/chart" uri="{C3380CC4-5D6E-409C-BE32-E72D297353CC}">
              <c16:uniqueId val="{000000A3-4F90-42A6-B9A2-43A647968390}"/>
            </c:ext>
          </c:extLst>
        </c:ser>
        <c:ser>
          <c:idx val="164"/>
          <c:order val="164"/>
          <c:spPr>
            <a:ln w="28575" cap="rnd">
              <a:solidFill>
                <a:schemeClr val="accent3"/>
              </a:solidFill>
              <a:round/>
            </a:ln>
            <a:effectLst/>
          </c:spPr>
          <c:marker>
            <c:symbol val="none"/>
          </c:marker>
          <c:val>
            <c:numRef>
              <c:f>Montecarlo!$FV$10:$FV$110</c:f>
              <c:numCache>
                <c:formatCode>_ * #.##000_ ;_ * \-#.##000_ ;_ * "-"??_ ;_ @_ </c:formatCode>
                <c:ptCount val="101"/>
                <c:pt idx="0" formatCode="_(* #,##0.00_);_(* \(#,##0.00\);_(* &quot;-&quot;??_);_(@_)">
                  <c:v>529790650.02999997</c:v>
                </c:pt>
                <c:pt idx="1">
                  <c:v>528858650.29993534</c:v>
                </c:pt>
                <c:pt idx="2">
                  <c:v>528388730.02427179</c:v>
                </c:pt>
                <c:pt idx="3">
                  <c:v>527736387.41729307</c:v>
                </c:pt>
                <c:pt idx="4">
                  <c:v>527329184.40511364</c:v>
                </c:pt>
                <c:pt idx="5">
                  <c:v>527158976.62981558</c:v>
                </c:pt>
                <c:pt idx="6">
                  <c:v>527264418.12016243</c:v>
                </c:pt>
                <c:pt idx="7">
                  <c:v>528100996.54891431</c:v>
                </c:pt>
                <c:pt idx="8">
                  <c:v>527047927.61027145</c:v>
                </c:pt>
                <c:pt idx="9">
                  <c:v>526626405.38732737</c:v>
                </c:pt>
                <c:pt idx="10">
                  <c:v>526154825.9960143</c:v>
                </c:pt>
                <c:pt idx="11">
                  <c:v>526568758.6020605</c:v>
                </c:pt>
                <c:pt idx="12">
                  <c:v>526290514.6682269</c:v>
                </c:pt>
                <c:pt idx="13">
                  <c:v>525957191.62927997</c:v>
                </c:pt>
                <c:pt idx="14">
                  <c:v>526340121.61154181</c:v>
                </c:pt>
                <c:pt idx="15">
                  <c:v>526599074.35498285</c:v>
                </c:pt>
                <c:pt idx="16">
                  <c:v>525738598.71215254</c:v>
                </c:pt>
                <c:pt idx="17">
                  <c:v>526426597.22842741</c:v>
                </c:pt>
                <c:pt idx="18">
                  <c:v>527041380.90625215</c:v>
                </c:pt>
                <c:pt idx="19">
                  <c:v>526926695.46454209</c:v>
                </c:pt>
                <c:pt idx="20">
                  <c:v>525345622.6979686</c:v>
                </c:pt>
                <c:pt idx="21">
                  <c:v>526094360.86851043</c:v>
                </c:pt>
                <c:pt idx="22">
                  <c:v>525785234.73316264</c:v>
                </c:pt>
                <c:pt idx="23">
                  <c:v>526450285.5733943</c:v>
                </c:pt>
                <c:pt idx="24">
                  <c:v>527663947.12743318</c:v>
                </c:pt>
                <c:pt idx="25">
                  <c:v>527904590.11417663</c:v>
                </c:pt>
                <c:pt idx="26">
                  <c:v>528586882.50670362</c:v>
                </c:pt>
                <c:pt idx="27">
                  <c:v>528895764.42298537</c:v>
                </c:pt>
                <c:pt idx="28">
                  <c:v>528636612.33591211</c:v>
                </c:pt>
                <c:pt idx="29">
                  <c:v>528852132.11276335</c:v>
                </c:pt>
                <c:pt idx="30">
                  <c:v>529298188.41620851</c:v>
                </c:pt>
                <c:pt idx="31">
                  <c:v>529265774.59986454</c:v>
                </c:pt>
                <c:pt idx="32">
                  <c:v>528880583.66872293</c:v>
                </c:pt>
                <c:pt idx="33">
                  <c:v>529121679.3775506</c:v>
                </c:pt>
                <c:pt idx="34">
                  <c:v>528696121.85744649</c:v>
                </c:pt>
                <c:pt idx="35">
                  <c:v>528328779.65407646</c:v>
                </c:pt>
                <c:pt idx="36">
                  <c:v>526972962.78227544</c:v>
                </c:pt>
                <c:pt idx="37">
                  <c:v>527029777.59470701</c:v>
                </c:pt>
                <c:pt idx="38">
                  <c:v>526205033.54156077</c:v>
                </c:pt>
                <c:pt idx="39">
                  <c:v>525001000.13750428</c:v>
                </c:pt>
                <c:pt idx="40">
                  <c:v>525075803.95837426</c:v>
                </c:pt>
                <c:pt idx="41">
                  <c:v>524606055.98950899</c:v>
                </c:pt>
                <c:pt idx="42">
                  <c:v>524244730.30921984</c:v>
                </c:pt>
                <c:pt idx="43">
                  <c:v>523773733.59334111</c:v>
                </c:pt>
                <c:pt idx="44">
                  <c:v>524747990.46715099</c:v>
                </c:pt>
                <c:pt idx="45">
                  <c:v>524953060.00903827</c:v>
                </c:pt>
                <c:pt idx="46">
                  <c:v>525141197.0151186</c:v>
                </c:pt>
                <c:pt idx="47">
                  <c:v>524882086.86604005</c:v>
                </c:pt>
                <c:pt idx="48">
                  <c:v>525537655.39775705</c:v>
                </c:pt>
                <c:pt idx="49">
                  <c:v>525980273.2375713</c:v>
                </c:pt>
                <c:pt idx="50">
                  <c:v>526512989.68288082</c:v>
                </c:pt>
                <c:pt idx="51">
                  <c:v>526226921.8773278</c:v>
                </c:pt>
                <c:pt idx="52">
                  <c:v>526922520.41044623</c:v>
                </c:pt>
                <c:pt idx="53">
                  <c:v>527244466.90063661</c:v>
                </c:pt>
                <c:pt idx="54">
                  <c:v>527267678.58194458</c:v>
                </c:pt>
                <c:pt idx="55">
                  <c:v>527604470.28730559</c:v>
                </c:pt>
                <c:pt idx="56">
                  <c:v>527613383.420632</c:v>
                </c:pt>
                <c:pt idx="57">
                  <c:v>526990726.40720177</c:v>
                </c:pt>
                <c:pt idx="58">
                  <c:v>526687455.71678525</c:v>
                </c:pt>
                <c:pt idx="59">
                  <c:v>526248155.52943921</c:v>
                </c:pt>
                <c:pt idx="60">
                  <c:v>526564687.2907666</c:v>
                </c:pt>
                <c:pt idx="61">
                  <c:v>526344736.29534727</c:v>
                </c:pt>
                <c:pt idx="62">
                  <c:v>526625922.41380346</c:v>
                </c:pt>
                <c:pt idx="63">
                  <c:v>526797251.07073492</c:v>
                </c:pt>
                <c:pt idx="64">
                  <c:v>526240160.30699462</c:v>
                </c:pt>
                <c:pt idx="65">
                  <c:v>525961357.27965492</c:v>
                </c:pt>
                <c:pt idx="66">
                  <c:v>525952681.10723877</c:v>
                </c:pt>
                <c:pt idx="67">
                  <c:v>525655845.27598721</c:v>
                </c:pt>
                <c:pt idx="68">
                  <c:v>525894663.22124881</c:v>
                </c:pt>
                <c:pt idx="69">
                  <c:v>525193677.27270639</c:v>
                </c:pt>
                <c:pt idx="70">
                  <c:v>525825366.10415459</c:v>
                </c:pt>
                <c:pt idx="71">
                  <c:v>525460427.45362222</c:v>
                </c:pt>
                <c:pt idx="72">
                  <c:v>525454897.23245943</c:v>
                </c:pt>
                <c:pt idx="73">
                  <c:v>526497353.05236226</c:v>
                </c:pt>
                <c:pt idx="74">
                  <c:v>526810287.05609864</c:v>
                </c:pt>
                <c:pt idx="75">
                  <c:v>526473561.35545176</c:v>
                </c:pt>
                <c:pt idx="76">
                  <c:v>525879176.28921372</c:v>
                </c:pt>
                <c:pt idx="77">
                  <c:v>525565219.18309599</c:v>
                </c:pt>
                <c:pt idx="78">
                  <c:v>525866677.53136867</c:v>
                </c:pt>
                <c:pt idx="79">
                  <c:v>525644574.33244002</c:v>
                </c:pt>
                <c:pt idx="80">
                  <c:v>525491212.92058897</c:v>
                </c:pt>
                <c:pt idx="81">
                  <c:v>525616151.35435605</c:v>
                </c:pt>
                <c:pt idx="82">
                  <c:v>525448693.03166062</c:v>
                </c:pt>
                <c:pt idx="83">
                  <c:v>525896037.64851856</c:v>
                </c:pt>
                <c:pt idx="84">
                  <c:v>526153226.96373916</c:v>
                </c:pt>
                <c:pt idx="85">
                  <c:v>526687701.20690966</c:v>
                </c:pt>
                <c:pt idx="86">
                  <c:v>527887969.22401255</c:v>
                </c:pt>
                <c:pt idx="87">
                  <c:v>528882574.73229527</c:v>
                </c:pt>
                <c:pt idx="88">
                  <c:v>528831517.36072958</c:v>
                </c:pt>
                <c:pt idx="89">
                  <c:v>529491112.4673726</c:v>
                </c:pt>
                <c:pt idx="90">
                  <c:v>530046464.92929816</c:v>
                </c:pt>
                <c:pt idx="91">
                  <c:v>529516025.17772293</c:v>
                </c:pt>
                <c:pt idx="92">
                  <c:v>529961570.72558844</c:v>
                </c:pt>
                <c:pt idx="93">
                  <c:v>529421374.49263614</c:v>
                </c:pt>
                <c:pt idx="94">
                  <c:v>531185053.90885437</c:v>
                </c:pt>
                <c:pt idx="95">
                  <c:v>530713260.45854771</c:v>
                </c:pt>
                <c:pt idx="96">
                  <c:v>530781724.50533801</c:v>
                </c:pt>
                <c:pt idx="97">
                  <c:v>530898533.90417278</c:v>
                </c:pt>
                <c:pt idx="98">
                  <c:v>531414944.62296867</c:v>
                </c:pt>
                <c:pt idx="99">
                  <c:v>532054839.94132566</c:v>
                </c:pt>
                <c:pt idx="100">
                  <c:v>532553282.45462078</c:v>
                </c:pt>
              </c:numCache>
            </c:numRef>
          </c:val>
          <c:smooth val="0"/>
          <c:extLst>
            <c:ext xmlns:c16="http://schemas.microsoft.com/office/drawing/2014/chart" uri="{C3380CC4-5D6E-409C-BE32-E72D297353CC}">
              <c16:uniqueId val="{000000A4-4F90-42A6-B9A2-43A647968390}"/>
            </c:ext>
          </c:extLst>
        </c:ser>
        <c:ser>
          <c:idx val="165"/>
          <c:order val="165"/>
          <c:spPr>
            <a:ln w="28575" cap="rnd">
              <a:solidFill>
                <a:schemeClr val="accent4"/>
              </a:solidFill>
              <a:round/>
            </a:ln>
            <a:effectLst/>
          </c:spPr>
          <c:marker>
            <c:symbol val="none"/>
          </c:marker>
          <c:val>
            <c:numRef>
              <c:f>Montecarlo!$FW$10:$FW$110</c:f>
              <c:numCache>
                <c:formatCode>_ * #.##000_ ;_ * \-#.##000_ ;_ * "-"??_ ;_ @_ </c:formatCode>
                <c:ptCount val="101"/>
                <c:pt idx="0" formatCode="_(* #,##0.00_);_(* \(#,##0.00\);_(* &quot;-&quot;??_);_(@_)">
                  <c:v>529790650.02999997</c:v>
                </c:pt>
                <c:pt idx="1">
                  <c:v>529675000.41449881</c:v>
                </c:pt>
                <c:pt idx="2">
                  <c:v>528788483.67056489</c:v>
                </c:pt>
                <c:pt idx="3">
                  <c:v>529024737.75606591</c:v>
                </c:pt>
                <c:pt idx="4">
                  <c:v>529859220.63541937</c:v>
                </c:pt>
                <c:pt idx="5">
                  <c:v>529838199.52295637</c:v>
                </c:pt>
                <c:pt idx="6">
                  <c:v>529274845.57545114</c:v>
                </c:pt>
                <c:pt idx="7">
                  <c:v>529719477.90448493</c:v>
                </c:pt>
                <c:pt idx="8">
                  <c:v>529218272.41774797</c:v>
                </c:pt>
                <c:pt idx="9">
                  <c:v>529630612.92316681</c:v>
                </c:pt>
                <c:pt idx="10">
                  <c:v>529334035.42837989</c:v>
                </c:pt>
                <c:pt idx="11">
                  <c:v>529165190.75558293</c:v>
                </c:pt>
                <c:pt idx="12">
                  <c:v>529598755.95003128</c:v>
                </c:pt>
                <c:pt idx="13">
                  <c:v>529669397.54664743</c:v>
                </c:pt>
                <c:pt idx="14">
                  <c:v>528190589.46289676</c:v>
                </c:pt>
                <c:pt idx="15">
                  <c:v>528027913.26782656</c:v>
                </c:pt>
                <c:pt idx="16">
                  <c:v>527595379.0898965</c:v>
                </c:pt>
                <c:pt idx="17">
                  <c:v>527895247.06416225</c:v>
                </c:pt>
                <c:pt idx="18">
                  <c:v>528274853.47673261</c:v>
                </c:pt>
                <c:pt idx="19">
                  <c:v>528457511.94197392</c:v>
                </c:pt>
                <c:pt idx="20">
                  <c:v>528005666.64220554</c:v>
                </c:pt>
                <c:pt idx="21">
                  <c:v>527828268.87308717</c:v>
                </c:pt>
                <c:pt idx="22">
                  <c:v>528523988.74154395</c:v>
                </c:pt>
                <c:pt idx="23">
                  <c:v>528244191.73626316</c:v>
                </c:pt>
                <c:pt idx="24">
                  <c:v>528924564.68627298</c:v>
                </c:pt>
                <c:pt idx="25">
                  <c:v>528594991.32178855</c:v>
                </c:pt>
                <c:pt idx="26">
                  <c:v>529174593.27332473</c:v>
                </c:pt>
                <c:pt idx="27">
                  <c:v>528948731.96746248</c:v>
                </c:pt>
                <c:pt idx="28">
                  <c:v>530200645.4149633</c:v>
                </c:pt>
                <c:pt idx="29">
                  <c:v>529714808.12556487</c:v>
                </c:pt>
                <c:pt idx="30">
                  <c:v>529712312.50511891</c:v>
                </c:pt>
                <c:pt idx="31">
                  <c:v>530253320.16787583</c:v>
                </c:pt>
                <c:pt idx="32">
                  <c:v>529292660.79571635</c:v>
                </c:pt>
                <c:pt idx="33">
                  <c:v>529257085.45067602</c:v>
                </c:pt>
                <c:pt idx="34">
                  <c:v>530258026.01400036</c:v>
                </c:pt>
                <c:pt idx="35">
                  <c:v>530466870.43023771</c:v>
                </c:pt>
                <c:pt idx="36">
                  <c:v>531260401.1676029</c:v>
                </c:pt>
                <c:pt idx="37">
                  <c:v>531967721.54616535</c:v>
                </c:pt>
                <c:pt idx="38">
                  <c:v>530756708.94954568</c:v>
                </c:pt>
                <c:pt idx="39">
                  <c:v>531919111.37324697</c:v>
                </c:pt>
                <c:pt idx="40">
                  <c:v>531953303.53562367</c:v>
                </c:pt>
                <c:pt idx="41">
                  <c:v>532349344.93793386</c:v>
                </c:pt>
                <c:pt idx="42">
                  <c:v>532399616.93880153</c:v>
                </c:pt>
                <c:pt idx="43">
                  <c:v>531728371.20676148</c:v>
                </c:pt>
                <c:pt idx="44">
                  <c:v>532197405.08118516</c:v>
                </c:pt>
                <c:pt idx="45">
                  <c:v>531163625.42294264</c:v>
                </c:pt>
                <c:pt idx="46">
                  <c:v>532203797.7398439</c:v>
                </c:pt>
                <c:pt idx="47">
                  <c:v>532264520.27108717</c:v>
                </c:pt>
                <c:pt idx="48">
                  <c:v>533499999.00509804</c:v>
                </c:pt>
                <c:pt idx="49">
                  <c:v>532890679.44912905</c:v>
                </c:pt>
                <c:pt idx="50">
                  <c:v>533052575.58438921</c:v>
                </c:pt>
                <c:pt idx="51">
                  <c:v>532840824.4731968</c:v>
                </c:pt>
                <c:pt idx="52">
                  <c:v>532988705.45505834</c:v>
                </c:pt>
                <c:pt idx="53">
                  <c:v>533146090.79567522</c:v>
                </c:pt>
                <c:pt idx="54">
                  <c:v>532206233.67652494</c:v>
                </c:pt>
                <c:pt idx="55">
                  <c:v>530677985.07265073</c:v>
                </c:pt>
                <c:pt idx="56">
                  <c:v>531803030.94612956</c:v>
                </c:pt>
                <c:pt idx="57">
                  <c:v>531754486.00352126</c:v>
                </c:pt>
                <c:pt idx="58">
                  <c:v>531314223.79075634</c:v>
                </c:pt>
                <c:pt idx="59">
                  <c:v>531600649.96896249</c:v>
                </c:pt>
                <c:pt idx="60">
                  <c:v>530311592.45643401</c:v>
                </c:pt>
                <c:pt idx="61">
                  <c:v>530547021.13001382</c:v>
                </c:pt>
                <c:pt idx="62">
                  <c:v>531435950.49570155</c:v>
                </c:pt>
                <c:pt idx="63">
                  <c:v>531734383.33755988</c:v>
                </c:pt>
                <c:pt idx="64">
                  <c:v>532451596.34352762</c:v>
                </c:pt>
                <c:pt idx="65">
                  <c:v>532408279.61650342</c:v>
                </c:pt>
                <c:pt idx="66">
                  <c:v>532522663.61846328</c:v>
                </c:pt>
                <c:pt idx="67">
                  <c:v>532622697.36140811</c:v>
                </c:pt>
                <c:pt idx="68">
                  <c:v>533388284.27223068</c:v>
                </c:pt>
                <c:pt idx="69">
                  <c:v>533794687.4213199</c:v>
                </c:pt>
                <c:pt idx="70">
                  <c:v>534907927.99229372</c:v>
                </c:pt>
                <c:pt idx="71">
                  <c:v>535309385.63704634</c:v>
                </c:pt>
                <c:pt idx="72">
                  <c:v>534627892.52962095</c:v>
                </c:pt>
                <c:pt idx="73">
                  <c:v>535097623.3176915</c:v>
                </c:pt>
                <c:pt idx="74">
                  <c:v>535239067.60207033</c:v>
                </c:pt>
                <c:pt idx="75">
                  <c:v>535791005.79432499</c:v>
                </c:pt>
                <c:pt idx="76">
                  <c:v>535564712.80195725</c:v>
                </c:pt>
                <c:pt idx="77">
                  <c:v>535472133.10254186</c:v>
                </c:pt>
                <c:pt idx="78">
                  <c:v>534110587.98322368</c:v>
                </c:pt>
                <c:pt idx="79">
                  <c:v>534132331.63047814</c:v>
                </c:pt>
                <c:pt idx="80">
                  <c:v>534027860.38846314</c:v>
                </c:pt>
                <c:pt idx="81">
                  <c:v>534216143.12785184</c:v>
                </c:pt>
                <c:pt idx="82">
                  <c:v>534133645.99417925</c:v>
                </c:pt>
                <c:pt idx="83">
                  <c:v>534363924.24384475</c:v>
                </c:pt>
                <c:pt idx="84">
                  <c:v>534907768.78901714</c:v>
                </c:pt>
                <c:pt idx="85">
                  <c:v>533494406.15485877</c:v>
                </c:pt>
                <c:pt idx="86">
                  <c:v>533277496.10772455</c:v>
                </c:pt>
                <c:pt idx="87">
                  <c:v>532820217.37812179</c:v>
                </c:pt>
                <c:pt idx="88">
                  <c:v>531577158.2873053</c:v>
                </c:pt>
                <c:pt idx="89">
                  <c:v>532694996.21900433</c:v>
                </c:pt>
                <c:pt idx="90">
                  <c:v>534150799.58770233</c:v>
                </c:pt>
                <c:pt idx="91">
                  <c:v>535570729.86399448</c:v>
                </c:pt>
                <c:pt idx="92">
                  <c:v>535833486.14754146</c:v>
                </c:pt>
                <c:pt idx="93">
                  <c:v>535316649.97971767</c:v>
                </c:pt>
                <c:pt idx="94">
                  <c:v>534187204.73550683</c:v>
                </c:pt>
                <c:pt idx="95">
                  <c:v>533427622.91829765</c:v>
                </c:pt>
                <c:pt idx="96">
                  <c:v>533263939.64268404</c:v>
                </c:pt>
                <c:pt idx="97">
                  <c:v>532325101.9939453</c:v>
                </c:pt>
                <c:pt idx="98">
                  <c:v>531514034.6461758</c:v>
                </c:pt>
                <c:pt idx="99">
                  <c:v>532178507.88266885</c:v>
                </c:pt>
                <c:pt idx="100">
                  <c:v>533219925.38294631</c:v>
                </c:pt>
              </c:numCache>
            </c:numRef>
          </c:val>
          <c:smooth val="0"/>
          <c:extLst>
            <c:ext xmlns:c16="http://schemas.microsoft.com/office/drawing/2014/chart" uri="{C3380CC4-5D6E-409C-BE32-E72D297353CC}">
              <c16:uniqueId val="{000000A5-4F90-42A6-B9A2-43A647968390}"/>
            </c:ext>
          </c:extLst>
        </c:ser>
        <c:ser>
          <c:idx val="166"/>
          <c:order val="166"/>
          <c:spPr>
            <a:ln w="28575" cap="rnd">
              <a:solidFill>
                <a:schemeClr val="accent5"/>
              </a:solidFill>
              <a:round/>
            </a:ln>
            <a:effectLst/>
          </c:spPr>
          <c:marker>
            <c:symbol val="none"/>
          </c:marker>
          <c:val>
            <c:numRef>
              <c:f>Montecarlo!$FX$10:$FX$110</c:f>
              <c:numCache>
                <c:formatCode>_ * #.##000_ ;_ * \-#.##000_ ;_ * "-"??_ ;_ @_ </c:formatCode>
                <c:ptCount val="101"/>
                <c:pt idx="0" formatCode="_(* #,##0.00_);_(* \(#,##0.00\);_(* &quot;-&quot;??_);_(@_)">
                  <c:v>529790650.02999997</c:v>
                </c:pt>
                <c:pt idx="1">
                  <c:v>531580810.85026181</c:v>
                </c:pt>
                <c:pt idx="2">
                  <c:v>531095772.77077085</c:v>
                </c:pt>
                <c:pt idx="3">
                  <c:v>530919025.66404051</c:v>
                </c:pt>
                <c:pt idx="4">
                  <c:v>531044147.24751276</c:v>
                </c:pt>
                <c:pt idx="5">
                  <c:v>530898640.10145664</c:v>
                </c:pt>
                <c:pt idx="6">
                  <c:v>531239422.09691602</c:v>
                </c:pt>
                <c:pt idx="7">
                  <c:v>530779346.22200936</c:v>
                </c:pt>
                <c:pt idx="8">
                  <c:v>529682888.70363164</c:v>
                </c:pt>
                <c:pt idx="9">
                  <c:v>529502683.02224356</c:v>
                </c:pt>
                <c:pt idx="10">
                  <c:v>529893957.77022177</c:v>
                </c:pt>
                <c:pt idx="11">
                  <c:v>530725360.16663879</c:v>
                </c:pt>
                <c:pt idx="12">
                  <c:v>531160172.94518667</c:v>
                </c:pt>
                <c:pt idx="13">
                  <c:v>531133070.71151304</c:v>
                </c:pt>
                <c:pt idx="14">
                  <c:v>531306383.50745881</c:v>
                </c:pt>
                <c:pt idx="15">
                  <c:v>531181436.65106165</c:v>
                </c:pt>
                <c:pt idx="16">
                  <c:v>530870730.14316982</c:v>
                </c:pt>
                <c:pt idx="17">
                  <c:v>531110840.98846638</c:v>
                </c:pt>
                <c:pt idx="18">
                  <c:v>530890494.81345868</c:v>
                </c:pt>
                <c:pt idx="19">
                  <c:v>531266650.24465841</c:v>
                </c:pt>
                <c:pt idx="20">
                  <c:v>531952790.88539249</c:v>
                </c:pt>
                <c:pt idx="21">
                  <c:v>532195403.63156784</c:v>
                </c:pt>
                <c:pt idx="22">
                  <c:v>531710007.90966433</c:v>
                </c:pt>
                <c:pt idx="23">
                  <c:v>531233305.37832117</c:v>
                </c:pt>
                <c:pt idx="24">
                  <c:v>531570583.59069109</c:v>
                </c:pt>
                <c:pt idx="25">
                  <c:v>531586359.47344124</c:v>
                </c:pt>
                <c:pt idx="26">
                  <c:v>532714664.77081716</c:v>
                </c:pt>
                <c:pt idx="27">
                  <c:v>533574832.88065201</c:v>
                </c:pt>
                <c:pt idx="28">
                  <c:v>533364464.06977749</c:v>
                </c:pt>
                <c:pt idx="29">
                  <c:v>532362386.43225628</c:v>
                </c:pt>
                <c:pt idx="30">
                  <c:v>531797257.56916326</c:v>
                </c:pt>
                <c:pt idx="31">
                  <c:v>531724001.62493545</c:v>
                </c:pt>
                <c:pt idx="32">
                  <c:v>530905115.31889874</c:v>
                </c:pt>
                <c:pt idx="33">
                  <c:v>530655038.30741274</c:v>
                </c:pt>
                <c:pt idx="34">
                  <c:v>529394438.39264113</c:v>
                </c:pt>
                <c:pt idx="35">
                  <c:v>529715848.68772286</c:v>
                </c:pt>
                <c:pt idx="36">
                  <c:v>529208821.81468707</c:v>
                </c:pt>
                <c:pt idx="37">
                  <c:v>529525709.36874771</c:v>
                </c:pt>
                <c:pt idx="38">
                  <c:v>530371475.26935047</c:v>
                </c:pt>
                <c:pt idx="39">
                  <c:v>531112939.72600245</c:v>
                </c:pt>
                <c:pt idx="40">
                  <c:v>531098293.9937982</c:v>
                </c:pt>
                <c:pt idx="41">
                  <c:v>531503556.74530536</c:v>
                </c:pt>
                <c:pt idx="42">
                  <c:v>531295983.662444</c:v>
                </c:pt>
                <c:pt idx="43">
                  <c:v>532767770.44888705</c:v>
                </c:pt>
                <c:pt idx="44">
                  <c:v>533738329.31621015</c:v>
                </c:pt>
                <c:pt idx="45">
                  <c:v>533872159.72969157</c:v>
                </c:pt>
                <c:pt idx="46">
                  <c:v>534205487.67447126</c:v>
                </c:pt>
                <c:pt idx="47">
                  <c:v>534666354.66838115</c:v>
                </c:pt>
                <c:pt idx="48">
                  <c:v>534854453.88595235</c:v>
                </c:pt>
                <c:pt idx="49">
                  <c:v>534361022.09663087</c:v>
                </c:pt>
                <c:pt idx="50">
                  <c:v>534670636.14694846</c:v>
                </c:pt>
                <c:pt idx="51">
                  <c:v>535787968.45322007</c:v>
                </c:pt>
                <c:pt idx="52">
                  <c:v>535699761.38305515</c:v>
                </c:pt>
                <c:pt idx="53">
                  <c:v>536443433.05702001</c:v>
                </c:pt>
                <c:pt idx="54">
                  <c:v>536690698.23295021</c:v>
                </c:pt>
                <c:pt idx="55">
                  <c:v>536922341.68813574</c:v>
                </c:pt>
                <c:pt idx="56">
                  <c:v>536509015.4420681</c:v>
                </c:pt>
                <c:pt idx="57">
                  <c:v>535381592.21486092</c:v>
                </c:pt>
                <c:pt idx="58">
                  <c:v>535003709.7372424</c:v>
                </c:pt>
                <c:pt idx="59">
                  <c:v>535534892.47574508</c:v>
                </c:pt>
                <c:pt idx="60">
                  <c:v>535866784.92435569</c:v>
                </c:pt>
                <c:pt idx="61">
                  <c:v>536560879.82252002</c:v>
                </c:pt>
                <c:pt idx="62">
                  <c:v>537357351.39076984</c:v>
                </c:pt>
                <c:pt idx="63">
                  <c:v>537310949.40825689</c:v>
                </c:pt>
                <c:pt idx="64">
                  <c:v>537340933.79095829</c:v>
                </c:pt>
                <c:pt idx="65">
                  <c:v>537426552.80266833</c:v>
                </c:pt>
                <c:pt idx="66">
                  <c:v>538066814.14654875</c:v>
                </c:pt>
                <c:pt idx="67">
                  <c:v>538120197.01329875</c:v>
                </c:pt>
                <c:pt idx="68">
                  <c:v>538922395.28908324</c:v>
                </c:pt>
                <c:pt idx="69">
                  <c:v>538888492.87203228</c:v>
                </c:pt>
                <c:pt idx="70">
                  <c:v>537770536.26648295</c:v>
                </c:pt>
                <c:pt idx="71">
                  <c:v>537487116.4415313</c:v>
                </c:pt>
                <c:pt idx="72">
                  <c:v>536891391.84784329</c:v>
                </c:pt>
                <c:pt idx="73">
                  <c:v>536489042.14241081</c:v>
                </c:pt>
                <c:pt idx="74">
                  <c:v>537050483.2583009</c:v>
                </c:pt>
                <c:pt idx="75">
                  <c:v>536445621.93245918</c:v>
                </c:pt>
                <c:pt idx="76">
                  <c:v>534358858.67710441</c:v>
                </c:pt>
                <c:pt idx="77">
                  <c:v>534009632.70150298</c:v>
                </c:pt>
                <c:pt idx="78">
                  <c:v>534040746.06061101</c:v>
                </c:pt>
                <c:pt idx="79">
                  <c:v>533367763.61117059</c:v>
                </c:pt>
                <c:pt idx="80">
                  <c:v>532155787.31342387</c:v>
                </c:pt>
                <c:pt idx="81">
                  <c:v>531978311.29014945</c:v>
                </c:pt>
                <c:pt idx="82">
                  <c:v>532558329.78282106</c:v>
                </c:pt>
                <c:pt idx="83">
                  <c:v>533221581.16623908</c:v>
                </c:pt>
                <c:pt idx="84">
                  <c:v>531917182.07505053</c:v>
                </c:pt>
                <c:pt idx="85">
                  <c:v>531976547.44517589</c:v>
                </c:pt>
                <c:pt idx="86">
                  <c:v>531789848.89913267</c:v>
                </c:pt>
                <c:pt idx="87">
                  <c:v>531828666.66654366</c:v>
                </c:pt>
                <c:pt idx="88">
                  <c:v>532396638.92961496</c:v>
                </c:pt>
                <c:pt idx="89">
                  <c:v>532231074.27338976</c:v>
                </c:pt>
                <c:pt idx="90">
                  <c:v>533028374.99788868</c:v>
                </c:pt>
                <c:pt idx="91">
                  <c:v>533528488.14260018</c:v>
                </c:pt>
                <c:pt idx="92">
                  <c:v>533205780.69002908</c:v>
                </c:pt>
                <c:pt idx="93">
                  <c:v>532624276.90807062</c:v>
                </c:pt>
                <c:pt idx="94">
                  <c:v>533715587.1079638</c:v>
                </c:pt>
                <c:pt idx="95">
                  <c:v>534571822.39753085</c:v>
                </c:pt>
                <c:pt idx="96">
                  <c:v>535415747.22156727</c:v>
                </c:pt>
                <c:pt idx="97">
                  <c:v>535880873.3753773</c:v>
                </c:pt>
                <c:pt idx="98">
                  <c:v>536521582.78168672</c:v>
                </c:pt>
                <c:pt idx="99">
                  <c:v>536503209.72723067</c:v>
                </c:pt>
                <c:pt idx="100">
                  <c:v>537465555.53905725</c:v>
                </c:pt>
              </c:numCache>
            </c:numRef>
          </c:val>
          <c:smooth val="0"/>
          <c:extLst>
            <c:ext xmlns:c16="http://schemas.microsoft.com/office/drawing/2014/chart" uri="{C3380CC4-5D6E-409C-BE32-E72D297353CC}">
              <c16:uniqueId val="{000000A6-4F90-42A6-B9A2-43A647968390}"/>
            </c:ext>
          </c:extLst>
        </c:ser>
        <c:ser>
          <c:idx val="167"/>
          <c:order val="167"/>
          <c:spPr>
            <a:ln w="28575" cap="rnd">
              <a:solidFill>
                <a:schemeClr val="accent6"/>
              </a:solidFill>
              <a:round/>
            </a:ln>
            <a:effectLst/>
          </c:spPr>
          <c:marker>
            <c:symbol val="none"/>
          </c:marker>
          <c:val>
            <c:numRef>
              <c:f>Montecarlo!$FY$10:$FY$110</c:f>
              <c:numCache>
                <c:formatCode>_ * #.##000_ ;_ * \-#.##000_ ;_ * "-"??_ ;_ @_ </c:formatCode>
                <c:ptCount val="101"/>
                <c:pt idx="0" formatCode="_(* #,##0.00_);_(* \(#,##0.00\);_(* &quot;-&quot;??_);_(@_)">
                  <c:v>529790650.02999997</c:v>
                </c:pt>
                <c:pt idx="1">
                  <c:v>530219603.33960581</c:v>
                </c:pt>
                <c:pt idx="2">
                  <c:v>530173885.0092907</c:v>
                </c:pt>
                <c:pt idx="3">
                  <c:v>528508779.74819434</c:v>
                </c:pt>
                <c:pt idx="4">
                  <c:v>528124770.69915175</c:v>
                </c:pt>
                <c:pt idx="5">
                  <c:v>527920771.13169014</c:v>
                </c:pt>
                <c:pt idx="6">
                  <c:v>527234675.30258405</c:v>
                </c:pt>
                <c:pt idx="7">
                  <c:v>527649255.1176427</c:v>
                </c:pt>
                <c:pt idx="8">
                  <c:v>527662122.65538138</c:v>
                </c:pt>
                <c:pt idx="9">
                  <c:v>527070089.61738485</c:v>
                </c:pt>
                <c:pt idx="10">
                  <c:v>527799061.65671867</c:v>
                </c:pt>
                <c:pt idx="11">
                  <c:v>526792344.17547894</c:v>
                </c:pt>
                <c:pt idx="12">
                  <c:v>527747664.09788984</c:v>
                </c:pt>
                <c:pt idx="13">
                  <c:v>527843865.76905191</c:v>
                </c:pt>
                <c:pt idx="14">
                  <c:v>528803185.18892878</c:v>
                </c:pt>
                <c:pt idx="15">
                  <c:v>528463606.41239226</c:v>
                </c:pt>
                <c:pt idx="16">
                  <c:v>528340769.76600951</c:v>
                </c:pt>
                <c:pt idx="17">
                  <c:v>529039445.66652864</c:v>
                </c:pt>
                <c:pt idx="18">
                  <c:v>529637262.17733896</c:v>
                </c:pt>
                <c:pt idx="19">
                  <c:v>529455978.38369912</c:v>
                </c:pt>
                <c:pt idx="20">
                  <c:v>530082161.03019679</c:v>
                </c:pt>
                <c:pt idx="21">
                  <c:v>530241161.68353367</c:v>
                </c:pt>
                <c:pt idx="22">
                  <c:v>530874472.01350576</c:v>
                </c:pt>
                <c:pt idx="23">
                  <c:v>531043122.42813474</c:v>
                </c:pt>
                <c:pt idx="24">
                  <c:v>531794232.28524745</c:v>
                </c:pt>
                <c:pt idx="25">
                  <c:v>532133852.32678419</c:v>
                </c:pt>
                <c:pt idx="26">
                  <c:v>532785520.4452284</c:v>
                </c:pt>
                <c:pt idx="27">
                  <c:v>532257751.72850353</c:v>
                </c:pt>
                <c:pt idx="28">
                  <c:v>531568010.97698832</c:v>
                </c:pt>
                <c:pt idx="29">
                  <c:v>531600780.76728374</c:v>
                </c:pt>
                <c:pt idx="30">
                  <c:v>530330768.79557866</c:v>
                </c:pt>
                <c:pt idx="31">
                  <c:v>529910568.7361238</c:v>
                </c:pt>
                <c:pt idx="32">
                  <c:v>529433700.91675317</c:v>
                </c:pt>
                <c:pt idx="33">
                  <c:v>529974647.27314234</c:v>
                </c:pt>
                <c:pt idx="34">
                  <c:v>529177838.22498584</c:v>
                </c:pt>
                <c:pt idx="35">
                  <c:v>528929188.61439455</c:v>
                </c:pt>
                <c:pt idx="36">
                  <c:v>528863799.64339417</c:v>
                </c:pt>
                <c:pt idx="37">
                  <c:v>529341776.27255797</c:v>
                </c:pt>
                <c:pt idx="38">
                  <c:v>528724467.26576561</c:v>
                </c:pt>
                <c:pt idx="39">
                  <c:v>529219746.17898363</c:v>
                </c:pt>
                <c:pt idx="40">
                  <c:v>528642993.30457717</c:v>
                </c:pt>
                <c:pt idx="41">
                  <c:v>528304514.01313519</c:v>
                </c:pt>
                <c:pt idx="42">
                  <c:v>528581318.25005108</c:v>
                </c:pt>
                <c:pt idx="43">
                  <c:v>527660780.46140665</c:v>
                </c:pt>
                <c:pt idx="44">
                  <c:v>527186471.84936327</c:v>
                </c:pt>
                <c:pt idx="45">
                  <c:v>526827351.49067527</c:v>
                </c:pt>
                <c:pt idx="46">
                  <c:v>526727056.34361434</c:v>
                </c:pt>
                <c:pt idx="47">
                  <c:v>527441499.47391587</c:v>
                </c:pt>
                <c:pt idx="48">
                  <c:v>527197988.59268415</c:v>
                </c:pt>
                <c:pt idx="49">
                  <c:v>527604875.40852302</c:v>
                </c:pt>
                <c:pt idx="50">
                  <c:v>526717643.18608147</c:v>
                </c:pt>
                <c:pt idx="51">
                  <c:v>526440017.97130692</c:v>
                </c:pt>
                <c:pt idx="52">
                  <c:v>526363575.82672805</c:v>
                </c:pt>
                <c:pt idx="53">
                  <c:v>526773030.7941947</c:v>
                </c:pt>
                <c:pt idx="54">
                  <c:v>527603404.78506893</c:v>
                </c:pt>
                <c:pt idx="55">
                  <c:v>525747039.56658792</c:v>
                </c:pt>
                <c:pt idx="56">
                  <c:v>525768964.209993</c:v>
                </c:pt>
                <c:pt idx="57">
                  <c:v>526821901.27847052</c:v>
                </c:pt>
                <c:pt idx="58">
                  <c:v>526191318.35683227</c:v>
                </c:pt>
                <c:pt idx="59">
                  <c:v>526842969.26699179</c:v>
                </c:pt>
                <c:pt idx="60">
                  <c:v>526076025.32079291</c:v>
                </c:pt>
                <c:pt idx="61">
                  <c:v>525697398.18754089</c:v>
                </c:pt>
                <c:pt idx="62">
                  <c:v>525769959.98733193</c:v>
                </c:pt>
                <c:pt idx="63">
                  <c:v>525946123.74476367</c:v>
                </c:pt>
                <c:pt idx="64">
                  <c:v>525569655.9929359</c:v>
                </c:pt>
                <c:pt idx="65">
                  <c:v>526395718.66866279</c:v>
                </c:pt>
                <c:pt idx="66">
                  <c:v>526630855.09824592</c:v>
                </c:pt>
                <c:pt idx="67">
                  <c:v>526330114.01706195</c:v>
                </c:pt>
                <c:pt idx="68">
                  <c:v>526724612.46136987</c:v>
                </c:pt>
                <c:pt idx="69">
                  <c:v>527290009.16712832</c:v>
                </c:pt>
                <c:pt idx="70">
                  <c:v>529048146.01852834</c:v>
                </c:pt>
                <c:pt idx="71">
                  <c:v>529499364.54701799</c:v>
                </c:pt>
                <c:pt idx="72">
                  <c:v>527844112.78730613</c:v>
                </c:pt>
                <c:pt idx="73">
                  <c:v>527562470.1137802</c:v>
                </c:pt>
                <c:pt idx="74">
                  <c:v>528098389.36293644</c:v>
                </c:pt>
                <c:pt idx="75">
                  <c:v>527413462.39590776</c:v>
                </c:pt>
                <c:pt idx="76">
                  <c:v>528133094.51735282</c:v>
                </c:pt>
                <c:pt idx="77">
                  <c:v>527870954.72263628</c:v>
                </c:pt>
                <c:pt idx="78">
                  <c:v>528057267.89448613</c:v>
                </c:pt>
                <c:pt idx="79">
                  <c:v>527786799.69761515</c:v>
                </c:pt>
                <c:pt idx="80">
                  <c:v>527686591.45727819</c:v>
                </c:pt>
                <c:pt idx="81">
                  <c:v>527111209.22835308</c:v>
                </c:pt>
                <c:pt idx="82">
                  <c:v>527179676.28252417</c:v>
                </c:pt>
                <c:pt idx="83">
                  <c:v>526711914.28917205</c:v>
                </c:pt>
                <c:pt idx="84">
                  <c:v>526843204.81849527</c:v>
                </c:pt>
                <c:pt idx="85">
                  <c:v>527096492.62379557</c:v>
                </c:pt>
                <c:pt idx="86">
                  <c:v>527394333.77133709</c:v>
                </c:pt>
                <c:pt idx="87">
                  <c:v>528854276.26766098</c:v>
                </c:pt>
                <c:pt idx="88">
                  <c:v>529561046.63827193</c:v>
                </c:pt>
                <c:pt idx="89">
                  <c:v>528976996.56973046</c:v>
                </c:pt>
                <c:pt idx="90">
                  <c:v>528787642.98056668</c:v>
                </c:pt>
                <c:pt idx="91">
                  <c:v>528812855.52950323</c:v>
                </c:pt>
                <c:pt idx="92">
                  <c:v>529262962.42438352</c:v>
                </c:pt>
                <c:pt idx="93">
                  <c:v>529545143.20555508</c:v>
                </c:pt>
                <c:pt idx="94">
                  <c:v>530692746.05534798</c:v>
                </c:pt>
                <c:pt idx="95">
                  <c:v>531153418.84820402</c:v>
                </c:pt>
                <c:pt idx="96">
                  <c:v>531047172.3596431</c:v>
                </c:pt>
                <c:pt idx="97">
                  <c:v>531478558.20200533</c:v>
                </c:pt>
                <c:pt idx="98">
                  <c:v>530737051.51605344</c:v>
                </c:pt>
                <c:pt idx="99">
                  <c:v>530021992.73059613</c:v>
                </c:pt>
                <c:pt idx="100">
                  <c:v>531104482.62258953</c:v>
                </c:pt>
              </c:numCache>
            </c:numRef>
          </c:val>
          <c:smooth val="0"/>
          <c:extLst>
            <c:ext xmlns:c16="http://schemas.microsoft.com/office/drawing/2014/chart" uri="{C3380CC4-5D6E-409C-BE32-E72D297353CC}">
              <c16:uniqueId val="{000000A7-4F90-42A6-B9A2-43A647968390}"/>
            </c:ext>
          </c:extLst>
        </c:ser>
        <c:ser>
          <c:idx val="168"/>
          <c:order val="168"/>
          <c:spPr>
            <a:ln w="28575" cap="rnd">
              <a:solidFill>
                <a:schemeClr val="accent1">
                  <a:lumMod val="60000"/>
                </a:schemeClr>
              </a:solidFill>
              <a:round/>
            </a:ln>
            <a:effectLst/>
          </c:spPr>
          <c:marker>
            <c:symbol val="none"/>
          </c:marker>
          <c:val>
            <c:numRef>
              <c:f>Montecarlo!$FZ$10:$FZ$110</c:f>
              <c:numCache>
                <c:formatCode>_ * #.##000_ ;_ * \-#.##000_ ;_ * "-"??_ ;_ @_ </c:formatCode>
                <c:ptCount val="101"/>
                <c:pt idx="0" formatCode="_(* #,##0.00_);_(* \(#,##0.00\);_(* &quot;-&quot;??_);_(@_)">
                  <c:v>529790650.02999997</c:v>
                </c:pt>
                <c:pt idx="1">
                  <c:v>530495888.98443675</c:v>
                </c:pt>
                <c:pt idx="2">
                  <c:v>530783036.94868875</c:v>
                </c:pt>
                <c:pt idx="3">
                  <c:v>530915953.7756682</c:v>
                </c:pt>
                <c:pt idx="4">
                  <c:v>531270405.66251045</c:v>
                </c:pt>
                <c:pt idx="5">
                  <c:v>530741855.34343725</c:v>
                </c:pt>
                <c:pt idx="6">
                  <c:v>530569601.89496499</c:v>
                </c:pt>
                <c:pt idx="7">
                  <c:v>530794372.73680866</c:v>
                </c:pt>
                <c:pt idx="8">
                  <c:v>531715807.39186996</c:v>
                </c:pt>
                <c:pt idx="9">
                  <c:v>532843590.24189323</c:v>
                </c:pt>
                <c:pt idx="10">
                  <c:v>532695606.90149468</c:v>
                </c:pt>
                <c:pt idx="11">
                  <c:v>532433540.86382693</c:v>
                </c:pt>
                <c:pt idx="12">
                  <c:v>532387660.23148775</c:v>
                </c:pt>
                <c:pt idx="13">
                  <c:v>531368167.1734823</c:v>
                </c:pt>
                <c:pt idx="14">
                  <c:v>530774998.03689438</c:v>
                </c:pt>
                <c:pt idx="15">
                  <c:v>530646462.42950726</c:v>
                </c:pt>
                <c:pt idx="16">
                  <c:v>529753552.60622472</c:v>
                </c:pt>
                <c:pt idx="17">
                  <c:v>529977040.91476822</c:v>
                </c:pt>
                <c:pt idx="18">
                  <c:v>530934972.57274592</c:v>
                </c:pt>
                <c:pt idx="19">
                  <c:v>530111723.23471546</c:v>
                </c:pt>
                <c:pt idx="20">
                  <c:v>529406977.64858097</c:v>
                </c:pt>
                <c:pt idx="21">
                  <c:v>529145707.64693046</c:v>
                </c:pt>
                <c:pt idx="22">
                  <c:v>529662836.66190445</c:v>
                </c:pt>
                <c:pt idx="23">
                  <c:v>530450293.467273</c:v>
                </c:pt>
                <c:pt idx="24">
                  <c:v>530385935.42229241</c:v>
                </c:pt>
                <c:pt idx="25">
                  <c:v>530802265.88221991</c:v>
                </c:pt>
                <c:pt idx="26">
                  <c:v>531549213.5602169</c:v>
                </c:pt>
                <c:pt idx="27">
                  <c:v>530501638.83250153</c:v>
                </c:pt>
                <c:pt idx="28">
                  <c:v>531048245.24254107</c:v>
                </c:pt>
                <c:pt idx="29">
                  <c:v>530989385.35319477</c:v>
                </c:pt>
                <c:pt idx="30">
                  <c:v>531047384.27823168</c:v>
                </c:pt>
                <c:pt idx="31">
                  <c:v>530979262.80451322</c:v>
                </c:pt>
                <c:pt idx="32">
                  <c:v>531534867.4735589</c:v>
                </c:pt>
                <c:pt idx="33">
                  <c:v>530612725.44517416</c:v>
                </c:pt>
                <c:pt idx="34">
                  <c:v>530579881.8013044</c:v>
                </c:pt>
                <c:pt idx="35">
                  <c:v>530453907.94467258</c:v>
                </c:pt>
                <c:pt idx="36">
                  <c:v>530499226.67808104</c:v>
                </c:pt>
                <c:pt idx="37">
                  <c:v>530881351.71462846</c:v>
                </c:pt>
                <c:pt idx="38">
                  <c:v>530597438.14792973</c:v>
                </c:pt>
                <c:pt idx="39">
                  <c:v>530509853.65939051</c:v>
                </c:pt>
                <c:pt idx="40">
                  <c:v>530542085.64480776</c:v>
                </c:pt>
                <c:pt idx="41">
                  <c:v>530247203.21076542</c:v>
                </c:pt>
                <c:pt idx="42">
                  <c:v>530797758.66564429</c:v>
                </c:pt>
                <c:pt idx="43">
                  <c:v>531010742.40189713</c:v>
                </c:pt>
                <c:pt idx="44">
                  <c:v>529800277.07825398</c:v>
                </c:pt>
                <c:pt idx="45">
                  <c:v>529854115.92574447</c:v>
                </c:pt>
                <c:pt idx="46">
                  <c:v>530881913.04089355</c:v>
                </c:pt>
                <c:pt idx="47">
                  <c:v>530266577.83925027</c:v>
                </c:pt>
                <c:pt idx="48">
                  <c:v>529886768.59417361</c:v>
                </c:pt>
                <c:pt idx="49">
                  <c:v>530135964.57389742</c:v>
                </c:pt>
                <c:pt idx="50">
                  <c:v>530152009.65974659</c:v>
                </c:pt>
                <c:pt idx="51">
                  <c:v>530831147.49204344</c:v>
                </c:pt>
                <c:pt idx="52">
                  <c:v>531587448.7897951</c:v>
                </c:pt>
                <c:pt idx="53">
                  <c:v>531726554.16921163</c:v>
                </c:pt>
                <c:pt idx="54">
                  <c:v>531338690.57063669</c:v>
                </c:pt>
                <c:pt idx="55">
                  <c:v>532571975.61174732</c:v>
                </c:pt>
                <c:pt idx="56">
                  <c:v>533881383.79735506</c:v>
                </c:pt>
                <c:pt idx="57">
                  <c:v>534570618.46567392</c:v>
                </c:pt>
                <c:pt idx="58">
                  <c:v>535076575.47760725</c:v>
                </c:pt>
                <c:pt idx="59">
                  <c:v>534204042.08541775</c:v>
                </c:pt>
                <c:pt idx="60">
                  <c:v>533011010.98890001</c:v>
                </c:pt>
                <c:pt idx="61">
                  <c:v>533531572.72701877</c:v>
                </c:pt>
                <c:pt idx="62">
                  <c:v>534270795.75327599</c:v>
                </c:pt>
                <c:pt idx="63">
                  <c:v>534814871.46421164</c:v>
                </c:pt>
                <c:pt idx="64">
                  <c:v>534941278.55439448</c:v>
                </c:pt>
                <c:pt idx="65">
                  <c:v>535061268.03197694</c:v>
                </c:pt>
                <c:pt idx="66">
                  <c:v>535537406.13908958</c:v>
                </c:pt>
                <c:pt idx="67">
                  <c:v>535763566.82682747</c:v>
                </c:pt>
                <c:pt idx="68">
                  <c:v>535201574.6357196</c:v>
                </c:pt>
                <c:pt idx="69">
                  <c:v>535294776.26762551</c:v>
                </c:pt>
                <c:pt idx="70">
                  <c:v>536057854.26574475</c:v>
                </c:pt>
                <c:pt idx="71">
                  <c:v>536296635.57633901</c:v>
                </c:pt>
                <c:pt idx="72">
                  <c:v>537398627.21268654</c:v>
                </c:pt>
                <c:pt idx="73">
                  <c:v>538228244.27414143</c:v>
                </c:pt>
                <c:pt idx="74">
                  <c:v>538749770.23451579</c:v>
                </c:pt>
                <c:pt idx="75">
                  <c:v>538840355.22810149</c:v>
                </c:pt>
                <c:pt idx="76">
                  <c:v>538310664.06823289</c:v>
                </c:pt>
                <c:pt idx="77">
                  <c:v>538482714.54572964</c:v>
                </c:pt>
                <c:pt idx="78">
                  <c:v>538019701.95050275</c:v>
                </c:pt>
                <c:pt idx="79">
                  <c:v>536735482.14745933</c:v>
                </c:pt>
                <c:pt idx="80">
                  <c:v>536830458.48377341</c:v>
                </c:pt>
                <c:pt idx="81">
                  <c:v>537120451.61503804</c:v>
                </c:pt>
                <c:pt idx="82">
                  <c:v>537231971.371117</c:v>
                </c:pt>
                <c:pt idx="83">
                  <c:v>537660337.93922985</c:v>
                </c:pt>
                <c:pt idx="84">
                  <c:v>536955857.78145981</c:v>
                </c:pt>
                <c:pt idx="85">
                  <c:v>537017813.00468707</c:v>
                </c:pt>
                <c:pt idx="86">
                  <c:v>535778818.56804997</c:v>
                </c:pt>
                <c:pt idx="87">
                  <c:v>536468494.52138811</c:v>
                </c:pt>
                <c:pt idx="88">
                  <c:v>536481721.76213521</c:v>
                </c:pt>
                <c:pt idx="89">
                  <c:v>535995488.84919429</c:v>
                </c:pt>
                <c:pt idx="90">
                  <c:v>536188354.65584338</c:v>
                </c:pt>
                <c:pt idx="91">
                  <c:v>536913156.33201778</c:v>
                </c:pt>
                <c:pt idx="92">
                  <c:v>537643370.26448524</c:v>
                </c:pt>
                <c:pt idx="93">
                  <c:v>536446252.97515643</c:v>
                </c:pt>
                <c:pt idx="94">
                  <c:v>536848792.78210461</c:v>
                </c:pt>
                <c:pt idx="95">
                  <c:v>536260401.91519576</c:v>
                </c:pt>
                <c:pt idx="96">
                  <c:v>535557229.36739969</c:v>
                </c:pt>
                <c:pt idx="97">
                  <c:v>534954376.95552987</c:v>
                </c:pt>
                <c:pt idx="98">
                  <c:v>535227627.71796453</c:v>
                </c:pt>
                <c:pt idx="99">
                  <c:v>534607966.26038456</c:v>
                </c:pt>
                <c:pt idx="100">
                  <c:v>535507954.69208878</c:v>
                </c:pt>
              </c:numCache>
            </c:numRef>
          </c:val>
          <c:smooth val="0"/>
          <c:extLst>
            <c:ext xmlns:c16="http://schemas.microsoft.com/office/drawing/2014/chart" uri="{C3380CC4-5D6E-409C-BE32-E72D297353CC}">
              <c16:uniqueId val="{000000A8-4F90-42A6-B9A2-43A647968390}"/>
            </c:ext>
          </c:extLst>
        </c:ser>
        <c:ser>
          <c:idx val="169"/>
          <c:order val="169"/>
          <c:spPr>
            <a:ln w="28575" cap="rnd">
              <a:solidFill>
                <a:schemeClr val="accent2">
                  <a:lumMod val="60000"/>
                </a:schemeClr>
              </a:solidFill>
              <a:round/>
            </a:ln>
            <a:effectLst/>
          </c:spPr>
          <c:marker>
            <c:symbol val="none"/>
          </c:marker>
          <c:val>
            <c:numRef>
              <c:f>Montecarlo!$GA$10:$GA$110</c:f>
              <c:numCache>
                <c:formatCode>_ * #.##000_ ;_ * \-#.##000_ ;_ * "-"??_ ;_ @_ </c:formatCode>
                <c:ptCount val="101"/>
                <c:pt idx="0" formatCode="_(* #,##0.00_);_(* \(#,##0.00\);_(* &quot;-&quot;??_);_(@_)">
                  <c:v>529790650.02999997</c:v>
                </c:pt>
                <c:pt idx="1">
                  <c:v>529766003.82262337</c:v>
                </c:pt>
                <c:pt idx="2">
                  <c:v>529913959.00450468</c:v>
                </c:pt>
                <c:pt idx="3">
                  <c:v>531172625.25187355</c:v>
                </c:pt>
                <c:pt idx="4">
                  <c:v>531123993.86403841</c:v>
                </c:pt>
                <c:pt idx="5">
                  <c:v>531509364.43495119</c:v>
                </c:pt>
                <c:pt idx="6">
                  <c:v>531224874.49685037</c:v>
                </c:pt>
                <c:pt idx="7">
                  <c:v>530506847.52202463</c:v>
                </c:pt>
                <c:pt idx="8">
                  <c:v>530705956.20302188</c:v>
                </c:pt>
                <c:pt idx="9">
                  <c:v>531744679.71219319</c:v>
                </c:pt>
                <c:pt idx="10">
                  <c:v>531778165.39197904</c:v>
                </c:pt>
                <c:pt idx="11">
                  <c:v>531479576.82092267</c:v>
                </c:pt>
                <c:pt idx="12">
                  <c:v>532408600.53563064</c:v>
                </c:pt>
                <c:pt idx="13">
                  <c:v>531793645.39491588</c:v>
                </c:pt>
                <c:pt idx="14">
                  <c:v>532414266.06698728</c:v>
                </c:pt>
                <c:pt idx="15">
                  <c:v>531606259.05681509</c:v>
                </c:pt>
                <c:pt idx="16">
                  <c:v>531870993.54303288</c:v>
                </c:pt>
                <c:pt idx="17">
                  <c:v>531841203.31746596</c:v>
                </c:pt>
                <c:pt idx="18">
                  <c:v>532945601.45980668</c:v>
                </c:pt>
                <c:pt idx="19">
                  <c:v>531813351.97521728</c:v>
                </c:pt>
                <c:pt idx="20">
                  <c:v>531617330.19638568</c:v>
                </c:pt>
                <c:pt idx="21">
                  <c:v>530991876.79368669</c:v>
                </c:pt>
                <c:pt idx="22">
                  <c:v>531945680.10225528</c:v>
                </c:pt>
                <c:pt idx="23">
                  <c:v>532097752.20171118</c:v>
                </c:pt>
                <c:pt idx="24">
                  <c:v>532044732.83192927</c:v>
                </c:pt>
                <c:pt idx="25">
                  <c:v>532719465.23502362</c:v>
                </c:pt>
                <c:pt idx="26">
                  <c:v>533292834.51964283</c:v>
                </c:pt>
                <c:pt idx="27">
                  <c:v>533092199.91425896</c:v>
                </c:pt>
                <c:pt idx="28">
                  <c:v>533673889.44035244</c:v>
                </c:pt>
                <c:pt idx="29">
                  <c:v>534264412.89863396</c:v>
                </c:pt>
                <c:pt idx="30">
                  <c:v>534551966.27431947</c:v>
                </c:pt>
                <c:pt idx="31">
                  <c:v>535575776.3896457</c:v>
                </c:pt>
                <c:pt idx="32">
                  <c:v>535229192.66902381</c:v>
                </c:pt>
                <c:pt idx="33">
                  <c:v>534623403.05614215</c:v>
                </c:pt>
                <c:pt idx="34">
                  <c:v>533615655.70816076</c:v>
                </c:pt>
                <c:pt idx="35">
                  <c:v>534178458.68066663</c:v>
                </c:pt>
                <c:pt idx="36">
                  <c:v>533883506.13935447</c:v>
                </c:pt>
                <c:pt idx="37">
                  <c:v>533514085.71382344</c:v>
                </c:pt>
                <c:pt idx="38">
                  <c:v>533900467.11686486</c:v>
                </c:pt>
                <c:pt idx="39">
                  <c:v>533793641.2276448</c:v>
                </c:pt>
                <c:pt idx="40">
                  <c:v>533735304.0880546</c:v>
                </c:pt>
                <c:pt idx="41">
                  <c:v>534366384.84297794</c:v>
                </c:pt>
                <c:pt idx="42">
                  <c:v>535193516.10592782</c:v>
                </c:pt>
                <c:pt idx="43">
                  <c:v>534179080.1140489</c:v>
                </c:pt>
                <c:pt idx="44">
                  <c:v>534815848.27408695</c:v>
                </c:pt>
                <c:pt idx="45">
                  <c:v>534788813.85039598</c:v>
                </c:pt>
                <c:pt idx="46">
                  <c:v>534620109.07977796</c:v>
                </c:pt>
                <c:pt idx="47">
                  <c:v>534474297.33057731</c:v>
                </c:pt>
                <c:pt idx="48">
                  <c:v>533348321.33799767</c:v>
                </c:pt>
                <c:pt idx="49">
                  <c:v>532814809.01614875</c:v>
                </c:pt>
                <c:pt idx="50">
                  <c:v>531926930.18184716</c:v>
                </c:pt>
                <c:pt idx="51">
                  <c:v>532571720.66616023</c:v>
                </c:pt>
                <c:pt idx="52">
                  <c:v>532610273.73640269</c:v>
                </c:pt>
                <c:pt idx="53">
                  <c:v>532055615.09250581</c:v>
                </c:pt>
                <c:pt idx="54">
                  <c:v>531840407.42163038</c:v>
                </c:pt>
                <c:pt idx="55">
                  <c:v>531839655.36558557</c:v>
                </c:pt>
                <c:pt idx="56">
                  <c:v>531275751.32352918</c:v>
                </c:pt>
                <c:pt idx="57">
                  <c:v>531758155.88737649</c:v>
                </c:pt>
                <c:pt idx="58">
                  <c:v>530949290.84100097</c:v>
                </c:pt>
                <c:pt idx="59">
                  <c:v>530326794.47926241</c:v>
                </c:pt>
                <c:pt idx="60">
                  <c:v>530339173.8921091</c:v>
                </c:pt>
                <c:pt idx="61">
                  <c:v>529238861.26950943</c:v>
                </c:pt>
                <c:pt idx="62">
                  <c:v>528045650.10637254</c:v>
                </c:pt>
                <c:pt idx="63">
                  <c:v>527859700.0143531</c:v>
                </c:pt>
                <c:pt idx="64">
                  <c:v>528998777.88871503</c:v>
                </c:pt>
                <c:pt idx="65">
                  <c:v>529064608.98542207</c:v>
                </c:pt>
                <c:pt idx="66">
                  <c:v>528064916.35404271</c:v>
                </c:pt>
                <c:pt idx="67">
                  <c:v>528286876.63298965</c:v>
                </c:pt>
                <c:pt idx="68">
                  <c:v>527013410.40457243</c:v>
                </c:pt>
                <c:pt idx="69">
                  <c:v>526092880.91873223</c:v>
                </c:pt>
                <c:pt idx="70">
                  <c:v>525669290.93764901</c:v>
                </c:pt>
                <c:pt idx="71">
                  <c:v>525227474.1411739</c:v>
                </c:pt>
                <c:pt idx="72">
                  <c:v>523710884.09529644</c:v>
                </c:pt>
                <c:pt idx="73">
                  <c:v>522863933.29120207</c:v>
                </c:pt>
                <c:pt idx="74">
                  <c:v>523375532.64585012</c:v>
                </c:pt>
                <c:pt idx="75">
                  <c:v>523088520.78451556</c:v>
                </c:pt>
                <c:pt idx="76">
                  <c:v>522533149.24608761</c:v>
                </c:pt>
                <c:pt idx="77">
                  <c:v>522551379.11573535</c:v>
                </c:pt>
                <c:pt idx="78">
                  <c:v>523434206.04335618</c:v>
                </c:pt>
                <c:pt idx="79">
                  <c:v>523453828.16762429</c:v>
                </c:pt>
                <c:pt idx="80">
                  <c:v>522807266.70726728</c:v>
                </c:pt>
                <c:pt idx="81">
                  <c:v>521629824.58643693</c:v>
                </c:pt>
                <c:pt idx="82">
                  <c:v>522517654.51714081</c:v>
                </c:pt>
                <c:pt idx="83">
                  <c:v>521667788.17106128</c:v>
                </c:pt>
                <c:pt idx="84">
                  <c:v>520896440.51825756</c:v>
                </c:pt>
                <c:pt idx="85">
                  <c:v>519494560.57284176</c:v>
                </c:pt>
                <c:pt idx="86">
                  <c:v>518821182.58579427</c:v>
                </c:pt>
                <c:pt idx="87">
                  <c:v>518737025.90332758</c:v>
                </c:pt>
                <c:pt idx="88">
                  <c:v>518542466.91861284</c:v>
                </c:pt>
                <c:pt idx="89">
                  <c:v>518662013.08001864</c:v>
                </c:pt>
                <c:pt idx="90">
                  <c:v>518663096.25489992</c:v>
                </c:pt>
                <c:pt idx="91">
                  <c:v>518561780.49783236</c:v>
                </c:pt>
                <c:pt idx="92">
                  <c:v>518626251.43329847</c:v>
                </c:pt>
                <c:pt idx="93">
                  <c:v>519187784.43032193</c:v>
                </c:pt>
                <c:pt idx="94">
                  <c:v>519482394.58430308</c:v>
                </c:pt>
                <c:pt idx="95">
                  <c:v>518774669.19025421</c:v>
                </c:pt>
                <c:pt idx="96">
                  <c:v>519425187.68909693</c:v>
                </c:pt>
                <c:pt idx="97">
                  <c:v>519075872.64378321</c:v>
                </c:pt>
                <c:pt idx="98">
                  <c:v>519750382.86709434</c:v>
                </c:pt>
                <c:pt idx="99">
                  <c:v>519796922.24859291</c:v>
                </c:pt>
                <c:pt idx="100">
                  <c:v>519729302.5167796</c:v>
                </c:pt>
              </c:numCache>
            </c:numRef>
          </c:val>
          <c:smooth val="0"/>
          <c:extLst>
            <c:ext xmlns:c16="http://schemas.microsoft.com/office/drawing/2014/chart" uri="{C3380CC4-5D6E-409C-BE32-E72D297353CC}">
              <c16:uniqueId val="{000000A9-4F90-42A6-B9A2-43A647968390}"/>
            </c:ext>
          </c:extLst>
        </c:ser>
        <c:ser>
          <c:idx val="170"/>
          <c:order val="170"/>
          <c:spPr>
            <a:ln w="28575" cap="rnd">
              <a:solidFill>
                <a:schemeClr val="accent3">
                  <a:lumMod val="60000"/>
                </a:schemeClr>
              </a:solidFill>
              <a:round/>
            </a:ln>
            <a:effectLst/>
          </c:spPr>
          <c:marker>
            <c:symbol val="none"/>
          </c:marker>
          <c:val>
            <c:numRef>
              <c:f>Montecarlo!$GB$10:$GB$110</c:f>
              <c:numCache>
                <c:formatCode>_ * #.##000_ ;_ * \-#.##000_ ;_ * "-"??_ ;_ @_ </c:formatCode>
                <c:ptCount val="101"/>
                <c:pt idx="0" formatCode="_(* #,##0.00_);_(* \(#,##0.00\);_(* &quot;-&quot;??_);_(@_)">
                  <c:v>529790650.02999997</c:v>
                </c:pt>
                <c:pt idx="1">
                  <c:v>530209976.36938369</c:v>
                </c:pt>
                <c:pt idx="2">
                  <c:v>530340963.01397592</c:v>
                </c:pt>
                <c:pt idx="3">
                  <c:v>529919137.77867067</c:v>
                </c:pt>
                <c:pt idx="4">
                  <c:v>530236149.60852414</c:v>
                </c:pt>
                <c:pt idx="5">
                  <c:v>529802164.30874974</c:v>
                </c:pt>
                <c:pt idx="6">
                  <c:v>529354666.52588075</c:v>
                </c:pt>
                <c:pt idx="7">
                  <c:v>530004601.69948149</c:v>
                </c:pt>
                <c:pt idx="8">
                  <c:v>529867175.99052894</c:v>
                </c:pt>
                <c:pt idx="9">
                  <c:v>529248382.43672884</c:v>
                </c:pt>
                <c:pt idx="10">
                  <c:v>529502217.46227986</c:v>
                </c:pt>
                <c:pt idx="11">
                  <c:v>529964048.7207157</c:v>
                </c:pt>
                <c:pt idx="12">
                  <c:v>530090054.4782806</c:v>
                </c:pt>
                <c:pt idx="13">
                  <c:v>530401532.29920834</c:v>
                </c:pt>
                <c:pt idx="14">
                  <c:v>530552331.27613693</c:v>
                </c:pt>
                <c:pt idx="15">
                  <c:v>530990838.6787051</c:v>
                </c:pt>
                <c:pt idx="16">
                  <c:v>530760456.37852037</c:v>
                </c:pt>
                <c:pt idx="17">
                  <c:v>530434380.08933306</c:v>
                </c:pt>
                <c:pt idx="18">
                  <c:v>530125360.11358923</c:v>
                </c:pt>
                <c:pt idx="19">
                  <c:v>530051718.93796891</c:v>
                </c:pt>
                <c:pt idx="20">
                  <c:v>529208739.04420632</c:v>
                </c:pt>
                <c:pt idx="21">
                  <c:v>529350617.47377127</c:v>
                </c:pt>
                <c:pt idx="22">
                  <c:v>530466385.40691936</c:v>
                </c:pt>
                <c:pt idx="23">
                  <c:v>530290511.08915579</c:v>
                </c:pt>
                <c:pt idx="24">
                  <c:v>529710993.09037614</c:v>
                </c:pt>
                <c:pt idx="25">
                  <c:v>529546862.40395248</c:v>
                </c:pt>
                <c:pt idx="26">
                  <c:v>529382753.43088388</c:v>
                </c:pt>
                <c:pt idx="27">
                  <c:v>530738354.5490936</c:v>
                </c:pt>
                <c:pt idx="28">
                  <c:v>531005474.32727712</c:v>
                </c:pt>
                <c:pt idx="29">
                  <c:v>531544600.78773785</c:v>
                </c:pt>
                <c:pt idx="30">
                  <c:v>531988322.43591958</c:v>
                </c:pt>
                <c:pt idx="31">
                  <c:v>531864394.56349057</c:v>
                </c:pt>
                <c:pt idx="32">
                  <c:v>531133606.40561175</c:v>
                </c:pt>
                <c:pt idx="33">
                  <c:v>531370463.75876784</c:v>
                </c:pt>
                <c:pt idx="34">
                  <c:v>531868059.2735166</c:v>
                </c:pt>
                <c:pt idx="35">
                  <c:v>532444518.10980445</c:v>
                </c:pt>
                <c:pt idx="36">
                  <c:v>531561110.99919736</c:v>
                </c:pt>
                <c:pt idx="37">
                  <c:v>532088036.70213634</c:v>
                </c:pt>
                <c:pt idx="38">
                  <c:v>531776999.67534059</c:v>
                </c:pt>
                <c:pt idx="39">
                  <c:v>531655723.71305764</c:v>
                </c:pt>
                <c:pt idx="40">
                  <c:v>532008949.09267187</c:v>
                </c:pt>
                <c:pt idx="41">
                  <c:v>531996635.97954082</c:v>
                </c:pt>
                <c:pt idx="42">
                  <c:v>531423678.76556396</c:v>
                </c:pt>
                <c:pt idx="43">
                  <c:v>531087069.06028759</c:v>
                </c:pt>
                <c:pt idx="44">
                  <c:v>530519835.60385209</c:v>
                </c:pt>
                <c:pt idx="45">
                  <c:v>530769000.94031531</c:v>
                </c:pt>
                <c:pt idx="46">
                  <c:v>530446242.24642974</c:v>
                </c:pt>
                <c:pt idx="47">
                  <c:v>532078190.97673732</c:v>
                </c:pt>
                <c:pt idx="48">
                  <c:v>531637946.49940389</c:v>
                </c:pt>
                <c:pt idx="49">
                  <c:v>531942948.12535638</c:v>
                </c:pt>
                <c:pt idx="50">
                  <c:v>531662645.60180897</c:v>
                </c:pt>
                <c:pt idx="51">
                  <c:v>532165633.58131921</c:v>
                </c:pt>
                <c:pt idx="52">
                  <c:v>532007956.07319397</c:v>
                </c:pt>
                <c:pt idx="53">
                  <c:v>532415936.14843285</c:v>
                </c:pt>
                <c:pt idx="54">
                  <c:v>532142516.19482642</c:v>
                </c:pt>
                <c:pt idx="55">
                  <c:v>532192752.36020905</c:v>
                </c:pt>
                <c:pt idx="56">
                  <c:v>532775244.91576362</c:v>
                </c:pt>
                <c:pt idx="57">
                  <c:v>532952782.18146348</c:v>
                </c:pt>
                <c:pt idx="58">
                  <c:v>532520154.60643697</c:v>
                </c:pt>
                <c:pt idx="59">
                  <c:v>531496571.6323005</c:v>
                </c:pt>
                <c:pt idx="60">
                  <c:v>531423967.59185076</c:v>
                </c:pt>
                <c:pt idx="61">
                  <c:v>531288486.65555036</c:v>
                </c:pt>
                <c:pt idx="62">
                  <c:v>530602455.70672643</c:v>
                </c:pt>
                <c:pt idx="63">
                  <c:v>532121593.65620339</c:v>
                </c:pt>
                <c:pt idx="64">
                  <c:v>531683890.64911389</c:v>
                </c:pt>
                <c:pt idx="65">
                  <c:v>531606260.92155051</c:v>
                </c:pt>
                <c:pt idx="66">
                  <c:v>531226579.57226473</c:v>
                </c:pt>
                <c:pt idx="67">
                  <c:v>530736914.25404066</c:v>
                </c:pt>
                <c:pt idx="68">
                  <c:v>531111992.36663771</c:v>
                </c:pt>
                <c:pt idx="69">
                  <c:v>531053879.82195717</c:v>
                </c:pt>
                <c:pt idx="70">
                  <c:v>530667880.54330838</c:v>
                </c:pt>
                <c:pt idx="71">
                  <c:v>530432861.40495133</c:v>
                </c:pt>
                <c:pt idx="72">
                  <c:v>530749120.27316749</c:v>
                </c:pt>
                <c:pt idx="73">
                  <c:v>531781075.84717375</c:v>
                </c:pt>
                <c:pt idx="74">
                  <c:v>531963346.03901142</c:v>
                </c:pt>
                <c:pt idx="75">
                  <c:v>531129215.03689855</c:v>
                </c:pt>
                <c:pt idx="76">
                  <c:v>529856042.12489212</c:v>
                </c:pt>
                <c:pt idx="77">
                  <c:v>530377292.56798905</c:v>
                </c:pt>
                <c:pt idx="78">
                  <c:v>529367546.73715341</c:v>
                </c:pt>
                <c:pt idx="79">
                  <c:v>529834200.87824392</c:v>
                </c:pt>
                <c:pt idx="80">
                  <c:v>530236775.55656034</c:v>
                </c:pt>
                <c:pt idx="81">
                  <c:v>529319852.9482348</c:v>
                </c:pt>
                <c:pt idx="82">
                  <c:v>529643980.97731346</c:v>
                </c:pt>
                <c:pt idx="83">
                  <c:v>529486271.27639246</c:v>
                </c:pt>
                <c:pt idx="84">
                  <c:v>528373896.63517553</c:v>
                </c:pt>
                <c:pt idx="85">
                  <c:v>528491316.37660819</c:v>
                </c:pt>
                <c:pt idx="86">
                  <c:v>527527966.16095221</c:v>
                </c:pt>
                <c:pt idx="87">
                  <c:v>527843030.51429176</c:v>
                </c:pt>
                <c:pt idx="88">
                  <c:v>528056311.59777045</c:v>
                </c:pt>
                <c:pt idx="89">
                  <c:v>527949013.38294345</c:v>
                </c:pt>
                <c:pt idx="90">
                  <c:v>528715078.13978189</c:v>
                </c:pt>
                <c:pt idx="91">
                  <c:v>528728286.48820734</c:v>
                </c:pt>
                <c:pt idx="92">
                  <c:v>529602420.63425565</c:v>
                </c:pt>
                <c:pt idx="93">
                  <c:v>529471036.11577815</c:v>
                </c:pt>
                <c:pt idx="94">
                  <c:v>530044312.37394387</c:v>
                </c:pt>
                <c:pt idx="95">
                  <c:v>529733311.68763691</c:v>
                </c:pt>
                <c:pt idx="96">
                  <c:v>529997466.7065087</c:v>
                </c:pt>
                <c:pt idx="97">
                  <c:v>529675963.25830549</c:v>
                </c:pt>
                <c:pt idx="98">
                  <c:v>530066514.88993335</c:v>
                </c:pt>
                <c:pt idx="99">
                  <c:v>529206828.36174077</c:v>
                </c:pt>
                <c:pt idx="100">
                  <c:v>529737317.18542796</c:v>
                </c:pt>
              </c:numCache>
            </c:numRef>
          </c:val>
          <c:smooth val="0"/>
          <c:extLst>
            <c:ext xmlns:c16="http://schemas.microsoft.com/office/drawing/2014/chart" uri="{C3380CC4-5D6E-409C-BE32-E72D297353CC}">
              <c16:uniqueId val="{000000AA-4F90-42A6-B9A2-43A647968390}"/>
            </c:ext>
          </c:extLst>
        </c:ser>
        <c:ser>
          <c:idx val="171"/>
          <c:order val="171"/>
          <c:spPr>
            <a:ln w="28575" cap="rnd">
              <a:solidFill>
                <a:schemeClr val="accent4">
                  <a:lumMod val="60000"/>
                </a:schemeClr>
              </a:solidFill>
              <a:round/>
            </a:ln>
            <a:effectLst/>
          </c:spPr>
          <c:marker>
            <c:symbol val="none"/>
          </c:marker>
          <c:val>
            <c:numRef>
              <c:f>Montecarlo!$GC$10:$GC$110</c:f>
              <c:numCache>
                <c:formatCode>_ * #.##000_ ;_ * \-#.##000_ ;_ * "-"??_ ;_ @_ </c:formatCode>
                <c:ptCount val="101"/>
                <c:pt idx="0" formatCode="_(* #,##0.00_);_(* \(#,##0.00\);_(* &quot;-&quot;??_);_(@_)">
                  <c:v>529790650.02999997</c:v>
                </c:pt>
                <c:pt idx="1">
                  <c:v>529846464.22346455</c:v>
                </c:pt>
                <c:pt idx="2">
                  <c:v>529928977.5440172</c:v>
                </c:pt>
                <c:pt idx="3">
                  <c:v>528959516.01121157</c:v>
                </c:pt>
                <c:pt idx="4">
                  <c:v>528655457.51241773</c:v>
                </c:pt>
                <c:pt idx="5">
                  <c:v>528211895.8978343</c:v>
                </c:pt>
                <c:pt idx="6">
                  <c:v>526678023.13936919</c:v>
                </c:pt>
                <c:pt idx="7">
                  <c:v>525507386.8064478</c:v>
                </c:pt>
                <c:pt idx="8">
                  <c:v>525184829.46720016</c:v>
                </c:pt>
                <c:pt idx="9">
                  <c:v>525025679.15432358</c:v>
                </c:pt>
                <c:pt idx="10">
                  <c:v>524132176.32641733</c:v>
                </c:pt>
                <c:pt idx="11">
                  <c:v>524097457.20784545</c:v>
                </c:pt>
                <c:pt idx="12">
                  <c:v>524117917.63567907</c:v>
                </c:pt>
                <c:pt idx="13">
                  <c:v>523640593.28209364</c:v>
                </c:pt>
                <c:pt idx="14">
                  <c:v>524496998.78039575</c:v>
                </c:pt>
                <c:pt idx="15">
                  <c:v>525250575.96815336</c:v>
                </c:pt>
                <c:pt idx="16">
                  <c:v>524369632.19422907</c:v>
                </c:pt>
                <c:pt idx="17">
                  <c:v>523565861.05785757</c:v>
                </c:pt>
                <c:pt idx="18">
                  <c:v>523644652.54599762</c:v>
                </c:pt>
                <c:pt idx="19">
                  <c:v>524122116.57270098</c:v>
                </c:pt>
                <c:pt idx="20">
                  <c:v>524605922.25458735</c:v>
                </c:pt>
                <c:pt idx="21">
                  <c:v>525823130.23106724</c:v>
                </c:pt>
                <c:pt idx="22">
                  <c:v>526554874.90468824</c:v>
                </c:pt>
                <c:pt idx="23">
                  <c:v>527664709.70211411</c:v>
                </c:pt>
                <c:pt idx="24">
                  <c:v>527694108.73042965</c:v>
                </c:pt>
                <c:pt idx="25">
                  <c:v>526676863.53182298</c:v>
                </c:pt>
                <c:pt idx="26">
                  <c:v>527432983.50402552</c:v>
                </c:pt>
                <c:pt idx="27">
                  <c:v>528240283.98923373</c:v>
                </c:pt>
                <c:pt idx="28">
                  <c:v>527614967.60657924</c:v>
                </c:pt>
                <c:pt idx="29">
                  <c:v>527779626.78860772</c:v>
                </c:pt>
                <c:pt idx="30">
                  <c:v>528178297.75347191</c:v>
                </c:pt>
                <c:pt idx="31">
                  <c:v>528483010.89760858</c:v>
                </c:pt>
                <c:pt idx="32">
                  <c:v>529527695.83868843</c:v>
                </c:pt>
                <c:pt idx="33">
                  <c:v>529797153.04004306</c:v>
                </c:pt>
                <c:pt idx="34">
                  <c:v>529818324.17412144</c:v>
                </c:pt>
                <c:pt idx="35">
                  <c:v>528731570.13082546</c:v>
                </c:pt>
                <c:pt idx="36">
                  <c:v>528264673.51939172</c:v>
                </c:pt>
                <c:pt idx="37">
                  <c:v>528261303.81660688</c:v>
                </c:pt>
                <c:pt idx="38">
                  <c:v>527583945.13198191</c:v>
                </c:pt>
                <c:pt idx="39">
                  <c:v>528039181.71516359</c:v>
                </c:pt>
                <c:pt idx="40">
                  <c:v>527902319.55907816</c:v>
                </c:pt>
                <c:pt idx="41">
                  <c:v>527877268.78649294</c:v>
                </c:pt>
                <c:pt idx="42">
                  <c:v>528172793.18436641</c:v>
                </c:pt>
                <c:pt idx="43">
                  <c:v>527120400.46344656</c:v>
                </c:pt>
                <c:pt idx="44">
                  <c:v>526557185.83786112</c:v>
                </c:pt>
                <c:pt idx="45">
                  <c:v>526097044.34313208</c:v>
                </c:pt>
                <c:pt idx="46">
                  <c:v>525442402.117531</c:v>
                </c:pt>
                <c:pt idx="47">
                  <c:v>525701858.76862741</c:v>
                </c:pt>
                <c:pt idx="48">
                  <c:v>525840770.92030805</c:v>
                </c:pt>
                <c:pt idx="49">
                  <c:v>525449380.60079205</c:v>
                </c:pt>
                <c:pt idx="50">
                  <c:v>525231588.49969161</c:v>
                </c:pt>
                <c:pt idx="51">
                  <c:v>525621257.52389157</c:v>
                </c:pt>
                <c:pt idx="52">
                  <c:v>526274070.10522121</c:v>
                </c:pt>
                <c:pt idx="53">
                  <c:v>526009985.47563356</c:v>
                </c:pt>
                <c:pt idx="54">
                  <c:v>525046212.22979516</c:v>
                </c:pt>
                <c:pt idx="55">
                  <c:v>524621084.64605564</c:v>
                </c:pt>
                <c:pt idx="56">
                  <c:v>524785580.91188306</c:v>
                </c:pt>
                <c:pt idx="57">
                  <c:v>524564019.81463218</c:v>
                </c:pt>
                <c:pt idx="58">
                  <c:v>524508471.66590244</c:v>
                </c:pt>
                <c:pt idx="59">
                  <c:v>525521187.80125648</c:v>
                </c:pt>
                <c:pt idx="60">
                  <c:v>526580076.04884624</c:v>
                </c:pt>
                <c:pt idx="61">
                  <c:v>526426197.41654253</c:v>
                </c:pt>
                <c:pt idx="62">
                  <c:v>526046208.23787081</c:v>
                </c:pt>
                <c:pt idx="63">
                  <c:v>526080859.3763532</c:v>
                </c:pt>
                <c:pt idx="64">
                  <c:v>525960817.95819795</c:v>
                </c:pt>
                <c:pt idx="65">
                  <c:v>525381868.16777569</c:v>
                </c:pt>
                <c:pt idx="66">
                  <c:v>525725267.52483827</c:v>
                </c:pt>
                <c:pt idx="67">
                  <c:v>525658177.57212877</c:v>
                </c:pt>
                <c:pt idx="68">
                  <c:v>526183739.9458167</c:v>
                </c:pt>
                <c:pt idx="69">
                  <c:v>526765852.78255188</c:v>
                </c:pt>
                <c:pt idx="70">
                  <c:v>526928225.01243597</c:v>
                </c:pt>
                <c:pt idx="71">
                  <c:v>526017492.94738632</c:v>
                </c:pt>
                <c:pt idx="72">
                  <c:v>526205907.50493282</c:v>
                </c:pt>
                <c:pt idx="73">
                  <c:v>527091769.42968321</c:v>
                </c:pt>
                <c:pt idx="74">
                  <c:v>527001074.34840089</c:v>
                </c:pt>
                <c:pt idx="75">
                  <c:v>527395651.22004783</c:v>
                </c:pt>
                <c:pt idx="76">
                  <c:v>527285826.35287344</c:v>
                </c:pt>
                <c:pt idx="77">
                  <c:v>528185413.07333684</c:v>
                </c:pt>
                <c:pt idx="78">
                  <c:v>528156377.37645465</c:v>
                </c:pt>
                <c:pt idx="79">
                  <c:v>528302443.06204796</c:v>
                </c:pt>
                <c:pt idx="80">
                  <c:v>528646205.71968091</c:v>
                </c:pt>
                <c:pt idx="81">
                  <c:v>528495777.85629672</c:v>
                </c:pt>
                <c:pt idx="82">
                  <c:v>528805424.5241304</c:v>
                </c:pt>
                <c:pt idx="83">
                  <c:v>529161693.45624381</c:v>
                </c:pt>
                <c:pt idx="84">
                  <c:v>529799217.54794848</c:v>
                </c:pt>
                <c:pt idx="85">
                  <c:v>528458213.67417514</c:v>
                </c:pt>
                <c:pt idx="86">
                  <c:v>529676638.07714498</c:v>
                </c:pt>
                <c:pt idx="87">
                  <c:v>530722162.07400161</c:v>
                </c:pt>
                <c:pt idx="88">
                  <c:v>531099323.65563494</c:v>
                </c:pt>
                <c:pt idx="89">
                  <c:v>531299104.98937505</c:v>
                </c:pt>
                <c:pt idx="90">
                  <c:v>531388164.31899083</c:v>
                </c:pt>
                <c:pt idx="91">
                  <c:v>532251952.56780398</c:v>
                </c:pt>
                <c:pt idx="92">
                  <c:v>531920320.15407342</c:v>
                </c:pt>
                <c:pt idx="93">
                  <c:v>532108346.64345819</c:v>
                </c:pt>
                <c:pt idx="94">
                  <c:v>531921788.04518777</c:v>
                </c:pt>
                <c:pt idx="95">
                  <c:v>531472106.56379712</c:v>
                </c:pt>
                <c:pt idx="96">
                  <c:v>531490520.15391213</c:v>
                </c:pt>
                <c:pt idx="97">
                  <c:v>530325574.36231178</c:v>
                </c:pt>
                <c:pt idx="98">
                  <c:v>531254546.08840144</c:v>
                </c:pt>
                <c:pt idx="99">
                  <c:v>530298739.69225085</c:v>
                </c:pt>
                <c:pt idx="100">
                  <c:v>529971865.35863382</c:v>
                </c:pt>
              </c:numCache>
            </c:numRef>
          </c:val>
          <c:smooth val="0"/>
          <c:extLst>
            <c:ext xmlns:c16="http://schemas.microsoft.com/office/drawing/2014/chart" uri="{C3380CC4-5D6E-409C-BE32-E72D297353CC}">
              <c16:uniqueId val="{000000AB-4F90-42A6-B9A2-43A647968390}"/>
            </c:ext>
          </c:extLst>
        </c:ser>
        <c:ser>
          <c:idx val="172"/>
          <c:order val="172"/>
          <c:spPr>
            <a:ln w="28575" cap="rnd">
              <a:solidFill>
                <a:schemeClr val="accent5">
                  <a:lumMod val="60000"/>
                </a:schemeClr>
              </a:solidFill>
              <a:round/>
            </a:ln>
            <a:effectLst/>
          </c:spPr>
          <c:marker>
            <c:symbol val="none"/>
          </c:marker>
          <c:val>
            <c:numRef>
              <c:f>Montecarlo!$GD$10:$GD$110</c:f>
              <c:numCache>
                <c:formatCode>_ * #.##000_ ;_ * \-#.##000_ ;_ * "-"??_ ;_ @_ </c:formatCode>
                <c:ptCount val="101"/>
                <c:pt idx="0" formatCode="_(* #,##0.00_);_(* \(#,##0.00\);_(* &quot;-&quot;??_);_(@_)">
                  <c:v>529790650.02999997</c:v>
                </c:pt>
                <c:pt idx="1">
                  <c:v>530827464.58004236</c:v>
                </c:pt>
                <c:pt idx="2">
                  <c:v>530602779.70446742</c:v>
                </c:pt>
                <c:pt idx="3">
                  <c:v>531559385.83820891</c:v>
                </c:pt>
                <c:pt idx="4">
                  <c:v>531794463.24939597</c:v>
                </c:pt>
                <c:pt idx="5">
                  <c:v>530979459.68808442</c:v>
                </c:pt>
                <c:pt idx="6">
                  <c:v>530617996.37460345</c:v>
                </c:pt>
                <c:pt idx="7">
                  <c:v>529725882.37543452</c:v>
                </c:pt>
                <c:pt idx="8">
                  <c:v>529552338.02964646</c:v>
                </c:pt>
                <c:pt idx="9">
                  <c:v>529759263.21665055</c:v>
                </c:pt>
                <c:pt idx="10">
                  <c:v>529670193.6256389</c:v>
                </c:pt>
                <c:pt idx="11">
                  <c:v>530096002.15409815</c:v>
                </c:pt>
                <c:pt idx="12">
                  <c:v>531706721.94347364</c:v>
                </c:pt>
                <c:pt idx="13">
                  <c:v>532623015.80228424</c:v>
                </c:pt>
                <c:pt idx="14">
                  <c:v>533212375.71038765</c:v>
                </c:pt>
                <c:pt idx="15">
                  <c:v>534363217.80999452</c:v>
                </c:pt>
                <c:pt idx="16">
                  <c:v>533525902.00202823</c:v>
                </c:pt>
                <c:pt idx="17">
                  <c:v>532906903.89484429</c:v>
                </c:pt>
                <c:pt idx="18">
                  <c:v>531911895.50529969</c:v>
                </c:pt>
                <c:pt idx="19">
                  <c:v>533419270.73906523</c:v>
                </c:pt>
                <c:pt idx="20">
                  <c:v>532734004.63483953</c:v>
                </c:pt>
                <c:pt idx="21">
                  <c:v>532953828.68454379</c:v>
                </c:pt>
                <c:pt idx="22">
                  <c:v>532736633.38374496</c:v>
                </c:pt>
                <c:pt idx="23">
                  <c:v>533152084.16401583</c:v>
                </c:pt>
                <c:pt idx="24">
                  <c:v>533390262.43276674</c:v>
                </c:pt>
                <c:pt idx="25">
                  <c:v>534261961.10008913</c:v>
                </c:pt>
                <c:pt idx="26">
                  <c:v>534851505.15779167</c:v>
                </c:pt>
                <c:pt idx="27">
                  <c:v>533858235.2836864</c:v>
                </c:pt>
                <c:pt idx="28">
                  <c:v>534551767.22311467</c:v>
                </c:pt>
                <c:pt idx="29">
                  <c:v>534894469.39408451</c:v>
                </c:pt>
                <c:pt idx="30">
                  <c:v>535219435.27461171</c:v>
                </c:pt>
                <c:pt idx="31">
                  <c:v>535028314.81952488</c:v>
                </c:pt>
                <c:pt idx="32">
                  <c:v>535163241.14126307</c:v>
                </c:pt>
                <c:pt idx="33">
                  <c:v>535036367.20612454</c:v>
                </c:pt>
                <c:pt idx="34">
                  <c:v>535444149.63034099</c:v>
                </c:pt>
                <c:pt idx="35">
                  <c:v>535668629.4500953</c:v>
                </c:pt>
                <c:pt idx="36">
                  <c:v>535734757.2066285</c:v>
                </c:pt>
                <c:pt idx="37">
                  <c:v>535765868.70341879</c:v>
                </c:pt>
                <c:pt idx="38">
                  <c:v>535369386.85155356</c:v>
                </c:pt>
                <c:pt idx="39">
                  <c:v>534747937.05159003</c:v>
                </c:pt>
                <c:pt idx="40">
                  <c:v>534921639.06633568</c:v>
                </c:pt>
                <c:pt idx="41">
                  <c:v>534932956.67870092</c:v>
                </c:pt>
                <c:pt idx="42">
                  <c:v>534658330.36853087</c:v>
                </c:pt>
                <c:pt idx="43">
                  <c:v>534580187.61071682</c:v>
                </c:pt>
                <c:pt idx="44">
                  <c:v>534372748.30208683</c:v>
                </c:pt>
                <c:pt idx="45">
                  <c:v>534454686.24989355</c:v>
                </c:pt>
                <c:pt idx="46">
                  <c:v>534992826.02255088</c:v>
                </c:pt>
                <c:pt idx="47">
                  <c:v>534178491.40086704</c:v>
                </c:pt>
                <c:pt idx="48">
                  <c:v>534738665.57403237</c:v>
                </c:pt>
                <c:pt idx="49">
                  <c:v>533828857.67897683</c:v>
                </c:pt>
                <c:pt idx="50">
                  <c:v>534101870.79112995</c:v>
                </c:pt>
                <c:pt idx="51">
                  <c:v>534056932.17931855</c:v>
                </c:pt>
                <c:pt idx="52">
                  <c:v>533239124.72718126</c:v>
                </c:pt>
                <c:pt idx="53">
                  <c:v>532300720.81190288</c:v>
                </c:pt>
                <c:pt idx="54">
                  <c:v>531286339.40197092</c:v>
                </c:pt>
                <c:pt idx="55">
                  <c:v>531730634.49588966</c:v>
                </c:pt>
                <c:pt idx="56">
                  <c:v>530651322.29118615</c:v>
                </c:pt>
                <c:pt idx="57">
                  <c:v>529886699.62373519</c:v>
                </c:pt>
                <c:pt idx="58">
                  <c:v>529885551.79607397</c:v>
                </c:pt>
                <c:pt idx="59">
                  <c:v>529587756.535761</c:v>
                </c:pt>
                <c:pt idx="60">
                  <c:v>529044611.69906396</c:v>
                </c:pt>
                <c:pt idx="61">
                  <c:v>528412530.68264204</c:v>
                </c:pt>
                <c:pt idx="62">
                  <c:v>529471272.14747405</c:v>
                </c:pt>
                <c:pt idx="63">
                  <c:v>528837136.30453926</c:v>
                </c:pt>
                <c:pt idx="64">
                  <c:v>528348854.72112465</c:v>
                </c:pt>
                <c:pt idx="65">
                  <c:v>526933772.82343137</c:v>
                </c:pt>
                <c:pt idx="66">
                  <c:v>527065443.70673692</c:v>
                </c:pt>
                <c:pt idx="67">
                  <c:v>527739675.87254465</c:v>
                </c:pt>
                <c:pt idx="68">
                  <c:v>527807459.50137448</c:v>
                </c:pt>
                <c:pt idx="69">
                  <c:v>529204717.61992168</c:v>
                </c:pt>
                <c:pt idx="70">
                  <c:v>529111293.91933155</c:v>
                </c:pt>
                <c:pt idx="71">
                  <c:v>529232002.34408963</c:v>
                </c:pt>
                <c:pt idx="72">
                  <c:v>528955744.00183952</c:v>
                </c:pt>
                <c:pt idx="73">
                  <c:v>528652093.89855182</c:v>
                </c:pt>
                <c:pt idx="74">
                  <c:v>528763296.2763015</c:v>
                </c:pt>
                <c:pt idx="75">
                  <c:v>528214599.2873069</c:v>
                </c:pt>
                <c:pt idx="76">
                  <c:v>528539772.54377478</c:v>
                </c:pt>
                <c:pt idx="77">
                  <c:v>529403861.50111687</c:v>
                </c:pt>
                <c:pt idx="78">
                  <c:v>530475809.97211313</c:v>
                </c:pt>
                <c:pt idx="79">
                  <c:v>531504091.00666738</c:v>
                </c:pt>
                <c:pt idx="80">
                  <c:v>531749794.6565491</c:v>
                </c:pt>
                <c:pt idx="81">
                  <c:v>531619867.53356445</c:v>
                </c:pt>
                <c:pt idx="82">
                  <c:v>531601056.48989582</c:v>
                </c:pt>
                <c:pt idx="83">
                  <c:v>531637344.19117218</c:v>
                </c:pt>
                <c:pt idx="84">
                  <c:v>531743411.45308113</c:v>
                </c:pt>
                <c:pt idx="85">
                  <c:v>530576690.96152073</c:v>
                </c:pt>
                <c:pt idx="86">
                  <c:v>530574742.59756947</c:v>
                </c:pt>
                <c:pt idx="87">
                  <c:v>530662092.28498679</c:v>
                </c:pt>
                <c:pt idx="88">
                  <c:v>531539783.74701524</c:v>
                </c:pt>
                <c:pt idx="89">
                  <c:v>532395508.34964275</c:v>
                </c:pt>
                <c:pt idx="90">
                  <c:v>532376855.06790149</c:v>
                </c:pt>
                <c:pt idx="91">
                  <c:v>532859657.81467271</c:v>
                </c:pt>
                <c:pt idx="92">
                  <c:v>533301363.34783643</c:v>
                </c:pt>
                <c:pt idx="93">
                  <c:v>533235388.09601384</c:v>
                </c:pt>
                <c:pt idx="94">
                  <c:v>534484160.63017499</c:v>
                </c:pt>
                <c:pt idx="95">
                  <c:v>534097129.69487447</c:v>
                </c:pt>
                <c:pt idx="96">
                  <c:v>533816740.28546566</c:v>
                </c:pt>
                <c:pt idx="97">
                  <c:v>534113631.81674135</c:v>
                </c:pt>
                <c:pt idx="98">
                  <c:v>535160435.65942216</c:v>
                </c:pt>
                <c:pt idx="99">
                  <c:v>535364322.52200556</c:v>
                </c:pt>
                <c:pt idx="100">
                  <c:v>535386740.79074699</c:v>
                </c:pt>
              </c:numCache>
            </c:numRef>
          </c:val>
          <c:smooth val="0"/>
          <c:extLst>
            <c:ext xmlns:c16="http://schemas.microsoft.com/office/drawing/2014/chart" uri="{C3380CC4-5D6E-409C-BE32-E72D297353CC}">
              <c16:uniqueId val="{000000AC-4F90-42A6-B9A2-43A647968390}"/>
            </c:ext>
          </c:extLst>
        </c:ser>
        <c:ser>
          <c:idx val="173"/>
          <c:order val="173"/>
          <c:spPr>
            <a:ln w="28575" cap="rnd">
              <a:solidFill>
                <a:schemeClr val="accent6">
                  <a:lumMod val="60000"/>
                </a:schemeClr>
              </a:solidFill>
              <a:round/>
            </a:ln>
            <a:effectLst/>
          </c:spPr>
          <c:marker>
            <c:symbol val="none"/>
          </c:marker>
          <c:val>
            <c:numRef>
              <c:f>Montecarlo!$GE$10:$GE$110</c:f>
              <c:numCache>
                <c:formatCode>_ * #.##000_ ;_ * \-#.##000_ ;_ * "-"??_ ;_ @_ </c:formatCode>
                <c:ptCount val="101"/>
                <c:pt idx="0" formatCode="_(* #,##0.00_);_(* \(#,##0.00\);_(* &quot;-&quot;??_);_(@_)">
                  <c:v>529790650.02999997</c:v>
                </c:pt>
                <c:pt idx="1">
                  <c:v>530312897.3731392</c:v>
                </c:pt>
                <c:pt idx="2">
                  <c:v>530631128.29444301</c:v>
                </c:pt>
                <c:pt idx="3">
                  <c:v>531422063.94270062</c:v>
                </c:pt>
                <c:pt idx="4">
                  <c:v>531306412.28705049</c:v>
                </c:pt>
                <c:pt idx="5">
                  <c:v>532519185.19251198</c:v>
                </c:pt>
                <c:pt idx="6">
                  <c:v>532455625.54107779</c:v>
                </c:pt>
                <c:pt idx="7">
                  <c:v>532114217.63267547</c:v>
                </c:pt>
                <c:pt idx="8">
                  <c:v>532624906.48813456</c:v>
                </c:pt>
                <c:pt idx="9">
                  <c:v>533719608.76389593</c:v>
                </c:pt>
                <c:pt idx="10">
                  <c:v>534681564.36446822</c:v>
                </c:pt>
                <c:pt idx="11">
                  <c:v>534845941.10952514</c:v>
                </c:pt>
                <c:pt idx="12">
                  <c:v>535606441.52877337</c:v>
                </c:pt>
                <c:pt idx="13">
                  <c:v>535608895.36193419</c:v>
                </c:pt>
                <c:pt idx="14">
                  <c:v>534717406.01816934</c:v>
                </c:pt>
                <c:pt idx="15">
                  <c:v>535465183.17420739</c:v>
                </c:pt>
                <c:pt idx="16">
                  <c:v>535224692.13223934</c:v>
                </c:pt>
                <c:pt idx="17">
                  <c:v>534520188.20273393</c:v>
                </c:pt>
                <c:pt idx="18">
                  <c:v>535117469.0827105</c:v>
                </c:pt>
                <c:pt idx="19">
                  <c:v>533644238.08177847</c:v>
                </c:pt>
                <c:pt idx="20">
                  <c:v>533436857.17480171</c:v>
                </c:pt>
                <c:pt idx="21">
                  <c:v>534556569.18671334</c:v>
                </c:pt>
                <c:pt idx="22">
                  <c:v>535482572.19446057</c:v>
                </c:pt>
                <c:pt idx="23">
                  <c:v>534566202.86651301</c:v>
                </c:pt>
                <c:pt idx="24">
                  <c:v>533926062.92636234</c:v>
                </c:pt>
                <c:pt idx="25">
                  <c:v>533761862.14774454</c:v>
                </c:pt>
                <c:pt idx="26">
                  <c:v>533794310.53388715</c:v>
                </c:pt>
                <c:pt idx="27">
                  <c:v>533128349.56183583</c:v>
                </c:pt>
                <c:pt idx="28">
                  <c:v>532907999.57159656</c:v>
                </c:pt>
                <c:pt idx="29">
                  <c:v>532495040.47870374</c:v>
                </c:pt>
                <c:pt idx="30">
                  <c:v>532918860.09023023</c:v>
                </c:pt>
                <c:pt idx="31">
                  <c:v>533429983.59593594</c:v>
                </c:pt>
                <c:pt idx="32">
                  <c:v>534130587.51777679</c:v>
                </c:pt>
                <c:pt idx="33">
                  <c:v>534057704.89976203</c:v>
                </c:pt>
                <c:pt idx="34">
                  <c:v>534208449.23561943</c:v>
                </c:pt>
                <c:pt idx="35">
                  <c:v>532668299.36993021</c:v>
                </c:pt>
                <c:pt idx="36">
                  <c:v>532512054.06108731</c:v>
                </c:pt>
                <c:pt idx="37">
                  <c:v>531619095.3108393</c:v>
                </c:pt>
                <c:pt idx="38">
                  <c:v>531534542.34353489</c:v>
                </c:pt>
                <c:pt idx="39">
                  <c:v>531550442.71912849</c:v>
                </c:pt>
                <c:pt idx="40">
                  <c:v>531455771.81109798</c:v>
                </c:pt>
                <c:pt idx="41">
                  <c:v>531132717.2122615</c:v>
                </c:pt>
                <c:pt idx="42">
                  <c:v>530835885.5968917</c:v>
                </c:pt>
                <c:pt idx="43">
                  <c:v>530639303.88431102</c:v>
                </c:pt>
                <c:pt idx="44">
                  <c:v>530253029.21214706</c:v>
                </c:pt>
                <c:pt idx="45">
                  <c:v>530339555.87334216</c:v>
                </c:pt>
                <c:pt idx="46">
                  <c:v>530400590.13536179</c:v>
                </c:pt>
                <c:pt idx="47">
                  <c:v>529501297.01335257</c:v>
                </c:pt>
                <c:pt idx="48">
                  <c:v>529011793.899988</c:v>
                </c:pt>
                <c:pt idx="49">
                  <c:v>530121019.91279715</c:v>
                </c:pt>
                <c:pt idx="50">
                  <c:v>530069050.95361477</c:v>
                </c:pt>
                <c:pt idx="51">
                  <c:v>530802417.90020949</c:v>
                </c:pt>
                <c:pt idx="52">
                  <c:v>529528622.41798621</c:v>
                </c:pt>
                <c:pt idx="53">
                  <c:v>529773892.97756416</c:v>
                </c:pt>
                <c:pt idx="54">
                  <c:v>529769039.58471489</c:v>
                </c:pt>
                <c:pt idx="55">
                  <c:v>530119740.01271921</c:v>
                </c:pt>
                <c:pt idx="56">
                  <c:v>530024216.78548723</c:v>
                </c:pt>
                <c:pt idx="57">
                  <c:v>529874185.84457481</c:v>
                </c:pt>
                <c:pt idx="58">
                  <c:v>530939091.96364546</c:v>
                </c:pt>
                <c:pt idx="59">
                  <c:v>530668698.82291389</c:v>
                </c:pt>
                <c:pt idx="60">
                  <c:v>531573855.39806986</c:v>
                </c:pt>
                <c:pt idx="61">
                  <c:v>531482398.84929055</c:v>
                </c:pt>
                <c:pt idx="62">
                  <c:v>531169233.86043161</c:v>
                </c:pt>
                <c:pt idx="63">
                  <c:v>531603706.96723855</c:v>
                </c:pt>
                <c:pt idx="64">
                  <c:v>531315733.58339602</c:v>
                </c:pt>
                <c:pt idx="65">
                  <c:v>531513681.3614772</c:v>
                </c:pt>
                <c:pt idx="66">
                  <c:v>532279213.4609614</c:v>
                </c:pt>
                <c:pt idx="67">
                  <c:v>532822517.88228202</c:v>
                </c:pt>
                <c:pt idx="68">
                  <c:v>532999600.87354112</c:v>
                </c:pt>
                <c:pt idx="69">
                  <c:v>533588137.72836781</c:v>
                </c:pt>
                <c:pt idx="70">
                  <c:v>533086732.68747729</c:v>
                </c:pt>
                <c:pt idx="71">
                  <c:v>533215280.48365802</c:v>
                </c:pt>
                <c:pt idx="72">
                  <c:v>532753872.83432239</c:v>
                </c:pt>
                <c:pt idx="73">
                  <c:v>532199333.63410354</c:v>
                </c:pt>
                <c:pt idx="74">
                  <c:v>531509745.6933443</c:v>
                </c:pt>
                <c:pt idx="75">
                  <c:v>532556108.26567614</c:v>
                </c:pt>
                <c:pt idx="76">
                  <c:v>532214825.60569966</c:v>
                </c:pt>
                <c:pt idx="77">
                  <c:v>532750510.86247379</c:v>
                </c:pt>
                <c:pt idx="78">
                  <c:v>532098190.45028943</c:v>
                </c:pt>
                <c:pt idx="79">
                  <c:v>531695298.88625979</c:v>
                </c:pt>
                <c:pt idx="80">
                  <c:v>531711593.80113691</c:v>
                </c:pt>
                <c:pt idx="81">
                  <c:v>532133634.64515477</c:v>
                </c:pt>
                <c:pt idx="82">
                  <c:v>531986031.78392994</c:v>
                </c:pt>
                <c:pt idx="83">
                  <c:v>532486191.45305604</c:v>
                </c:pt>
                <c:pt idx="84">
                  <c:v>532994935.86638325</c:v>
                </c:pt>
                <c:pt idx="85">
                  <c:v>532953555.23755729</c:v>
                </c:pt>
                <c:pt idx="86">
                  <c:v>533522168.49260306</c:v>
                </c:pt>
                <c:pt idx="87">
                  <c:v>533759028.49863058</c:v>
                </c:pt>
                <c:pt idx="88">
                  <c:v>533619785.90957129</c:v>
                </c:pt>
                <c:pt idx="89">
                  <c:v>533371129.44958258</c:v>
                </c:pt>
                <c:pt idx="90">
                  <c:v>533445728.81069165</c:v>
                </c:pt>
                <c:pt idx="91">
                  <c:v>532880669.20561826</c:v>
                </c:pt>
                <c:pt idx="92">
                  <c:v>531658443.49638844</c:v>
                </c:pt>
                <c:pt idx="93">
                  <c:v>531719236.31934977</c:v>
                </c:pt>
                <c:pt idx="94">
                  <c:v>532320042.19241089</c:v>
                </c:pt>
                <c:pt idx="95">
                  <c:v>532321591.4232862</c:v>
                </c:pt>
                <c:pt idx="96">
                  <c:v>531729650.18863624</c:v>
                </c:pt>
                <c:pt idx="97">
                  <c:v>532458881.03572685</c:v>
                </c:pt>
                <c:pt idx="98">
                  <c:v>532949673.65864676</c:v>
                </c:pt>
                <c:pt idx="99">
                  <c:v>533288531.56955534</c:v>
                </c:pt>
                <c:pt idx="100">
                  <c:v>532842701.02785736</c:v>
                </c:pt>
              </c:numCache>
            </c:numRef>
          </c:val>
          <c:smooth val="0"/>
          <c:extLst>
            <c:ext xmlns:c16="http://schemas.microsoft.com/office/drawing/2014/chart" uri="{C3380CC4-5D6E-409C-BE32-E72D297353CC}">
              <c16:uniqueId val="{000000AD-4F90-42A6-B9A2-43A647968390}"/>
            </c:ext>
          </c:extLst>
        </c:ser>
        <c:ser>
          <c:idx val="174"/>
          <c:order val="174"/>
          <c:spPr>
            <a:ln w="28575" cap="rnd">
              <a:solidFill>
                <a:schemeClr val="accent1">
                  <a:lumMod val="80000"/>
                  <a:lumOff val="20000"/>
                </a:schemeClr>
              </a:solidFill>
              <a:round/>
            </a:ln>
            <a:effectLst/>
          </c:spPr>
          <c:marker>
            <c:symbol val="none"/>
          </c:marker>
          <c:val>
            <c:numRef>
              <c:f>Montecarlo!$GF$10:$GF$110</c:f>
              <c:numCache>
                <c:formatCode>_ * #.##000_ ;_ * \-#.##000_ ;_ * "-"??_ ;_ @_ </c:formatCode>
                <c:ptCount val="101"/>
                <c:pt idx="0" formatCode="_(* #,##0.00_);_(* \(#,##0.00\);_(* &quot;-&quot;??_);_(@_)">
                  <c:v>529790650.02999997</c:v>
                </c:pt>
                <c:pt idx="1">
                  <c:v>529712973.42103666</c:v>
                </c:pt>
                <c:pt idx="2">
                  <c:v>529001455.10457486</c:v>
                </c:pt>
                <c:pt idx="3">
                  <c:v>530003352.40284896</c:v>
                </c:pt>
                <c:pt idx="4">
                  <c:v>531598339.24542993</c:v>
                </c:pt>
                <c:pt idx="5">
                  <c:v>532072309.21197098</c:v>
                </c:pt>
                <c:pt idx="6">
                  <c:v>530830515.48882562</c:v>
                </c:pt>
                <c:pt idx="7">
                  <c:v>531213191.25201261</c:v>
                </c:pt>
                <c:pt idx="8">
                  <c:v>531527545.87806678</c:v>
                </c:pt>
                <c:pt idx="9">
                  <c:v>532221729.95122993</c:v>
                </c:pt>
                <c:pt idx="10">
                  <c:v>533255288.90189195</c:v>
                </c:pt>
                <c:pt idx="11">
                  <c:v>533419297.678976</c:v>
                </c:pt>
                <c:pt idx="12">
                  <c:v>534879045.21272808</c:v>
                </c:pt>
                <c:pt idx="13">
                  <c:v>536330583.08115911</c:v>
                </c:pt>
                <c:pt idx="14">
                  <c:v>535748798.77348751</c:v>
                </c:pt>
                <c:pt idx="15">
                  <c:v>535612092.08898956</c:v>
                </c:pt>
                <c:pt idx="16">
                  <c:v>536473534.9333533</c:v>
                </c:pt>
                <c:pt idx="17">
                  <c:v>537589027.80630314</c:v>
                </c:pt>
                <c:pt idx="18">
                  <c:v>537084194.27988291</c:v>
                </c:pt>
                <c:pt idx="19">
                  <c:v>538661728.01052582</c:v>
                </c:pt>
                <c:pt idx="20">
                  <c:v>537842533.00794184</c:v>
                </c:pt>
                <c:pt idx="21">
                  <c:v>537485561.11898065</c:v>
                </c:pt>
                <c:pt idx="22">
                  <c:v>536594883.55811965</c:v>
                </c:pt>
                <c:pt idx="23">
                  <c:v>536708100.39225394</c:v>
                </c:pt>
                <c:pt idx="24">
                  <c:v>536549590.61682844</c:v>
                </c:pt>
                <c:pt idx="25">
                  <c:v>537080786.37050641</c:v>
                </c:pt>
                <c:pt idx="26">
                  <c:v>537730343.0524379</c:v>
                </c:pt>
                <c:pt idx="27">
                  <c:v>537692767.62573826</c:v>
                </c:pt>
                <c:pt idx="28">
                  <c:v>537191599.64423943</c:v>
                </c:pt>
                <c:pt idx="29">
                  <c:v>536862883.68366814</c:v>
                </c:pt>
                <c:pt idx="30">
                  <c:v>537369913.29740095</c:v>
                </c:pt>
                <c:pt idx="31">
                  <c:v>537190113.56529391</c:v>
                </c:pt>
                <c:pt idx="32">
                  <c:v>536902507.89020228</c:v>
                </c:pt>
                <c:pt idx="33">
                  <c:v>537125585.6242975</c:v>
                </c:pt>
                <c:pt idx="34">
                  <c:v>536622586.94390148</c:v>
                </c:pt>
                <c:pt idx="35">
                  <c:v>536505078.06262726</c:v>
                </c:pt>
                <c:pt idx="36">
                  <c:v>536331328.37087423</c:v>
                </c:pt>
                <c:pt idx="37">
                  <c:v>537357156.04046774</c:v>
                </c:pt>
                <c:pt idx="38">
                  <c:v>536731607.55373478</c:v>
                </c:pt>
                <c:pt idx="39">
                  <c:v>537068543.63680327</c:v>
                </c:pt>
                <c:pt idx="40">
                  <c:v>537070910.77611172</c:v>
                </c:pt>
                <c:pt idx="41">
                  <c:v>536296720.24767506</c:v>
                </c:pt>
                <c:pt idx="42">
                  <c:v>534951030.11676466</c:v>
                </c:pt>
                <c:pt idx="43">
                  <c:v>535922559.94015527</c:v>
                </c:pt>
                <c:pt idx="44">
                  <c:v>535983440.87810242</c:v>
                </c:pt>
                <c:pt idx="45">
                  <c:v>535079126.52260256</c:v>
                </c:pt>
                <c:pt idx="46">
                  <c:v>533937062.05890417</c:v>
                </c:pt>
                <c:pt idx="47">
                  <c:v>534428313.43524313</c:v>
                </c:pt>
                <c:pt idx="48">
                  <c:v>534747506.92498487</c:v>
                </c:pt>
                <c:pt idx="49">
                  <c:v>533783758.47514033</c:v>
                </c:pt>
                <c:pt idx="50">
                  <c:v>532880631.53716063</c:v>
                </c:pt>
                <c:pt idx="51">
                  <c:v>532175625.29659468</c:v>
                </c:pt>
                <c:pt idx="52">
                  <c:v>532392695.13423324</c:v>
                </c:pt>
                <c:pt idx="53">
                  <c:v>531880320.31401044</c:v>
                </c:pt>
                <c:pt idx="54">
                  <c:v>532430868.94048256</c:v>
                </c:pt>
                <c:pt idx="55">
                  <c:v>532305984.28225756</c:v>
                </c:pt>
                <c:pt idx="56">
                  <c:v>532385344.69496322</c:v>
                </c:pt>
                <c:pt idx="57">
                  <c:v>533735477.57907069</c:v>
                </c:pt>
                <c:pt idx="58">
                  <c:v>532891381.36869097</c:v>
                </c:pt>
                <c:pt idx="59">
                  <c:v>532080432.5973981</c:v>
                </c:pt>
                <c:pt idx="60">
                  <c:v>531208512.1065703</c:v>
                </c:pt>
                <c:pt idx="61">
                  <c:v>532375962.35632503</c:v>
                </c:pt>
                <c:pt idx="62">
                  <c:v>532945356.51337653</c:v>
                </c:pt>
                <c:pt idx="63">
                  <c:v>533178256.08704549</c:v>
                </c:pt>
                <c:pt idx="64">
                  <c:v>532120561.82297635</c:v>
                </c:pt>
                <c:pt idx="65">
                  <c:v>532214763.83847338</c:v>
                </c:pt>
                <c:pt idx="66">
                  <c:v>531694939.8558858</c:v>
                </c:pt>
                <c:pt idx="67">
                  <c:v>531850755.80413765</c:v>
                </c:pt>
                <c:pt idx="68">
                  <c:v>532511138.36333764</c:v>
                </c:pt>
                <c:pt idx="69">
                  <c:v>532414408.64794552</c:v>
                </c:pt>
                <c:pt idx="70">
                  <c:v>532507647.79111046</c:v>
                </c:pt>
                <c:pt idx="71">
                  <c:v>531991036.94594234</c:v>
                </c:pt>
                <c:pt idx="72">
                  <c:v>531957856.6192196</c:v>
                </c:pt>
                <c:pt idx="73">
                  <c:v>531756888.65365314</c:v>
                </c:pt>
                <c:pt idx="74">
                  <c:v>531700858.55779213</c:v>
                </c:pt>
                <c:pt idx="75">
                  <c:v>531291834.19307411</c:v>
                </c:pt>
                <c:pt idx="76">
                  <c:v>531707081.29236495</c:v>
                </c:pt>
                <c:pt idx="77">
                  <c:v>531043766.71055472</c:v>
                </c:pt>
                <c:pt idx="78">
                  <c:v>532443683.26758337</c:v>
                </c:pt>
                <c:pt idx="79">
                  <c:v>531155644.73589993</c:v>
                </c:pt>
                <c:pt idx="80">
                  <c:v>530637814.56974262</c:v>
                </c:pt>
                <c:pt idx="81">
                  <c:v>530984497.33879131</c:v>
                </c:pt>
                <c:pt idx="82">
                  <c:v>530057627.758986</c:v>
                </c:pt>
                <c:pt idx="83">
                  <c:v>530163224.8994627</c:v>
                </c:pt>
                <c:pt idx="84">
                  <c:v>531061740.48049557</c:v>
                </c:pt>
                <c:pt idx="85">
                  <c:v>529638868.05730456</c:v>
                </c:pt>
                <c:pt idx="86">
                  <c:v>528459275.2231465</c:v>
                </c:pt>
                <c:pt idx="87">
                  <c:v>528131426.7980358</c:v>
                </c:pt>
                <c:pt idx="88">
                  <c:v>527727045.30218863</c:v>
                </c:pt>
                <c:pt idx="89">
                  <c:v>527058630.14728606</c:v>
                </c:pt>
                <c:pt idx="90">
                  <c:v>527261187.95302194</c:v>
                </c:pt>
                <c:pt idx="91">
                  <c:v>527121128.95854843</c:v>
                </c:pt>
                <c:pt idx="92">
                  <c:v>527430567.11040354</c:v>
                </c:pt>
                <c:pt idx="93">
                  <c:v>528154610.56308287</c:v>
                </c:pt>
                <c:pt idx="94">
                  <c:v>528325608.43968785</c:v>
                </c:pt>
                <c:pt idx="95">
                  <c:v>528691192.03367496</c:v>
                </c:pt>
                <c:pt idx="96">
                  <c:v>529552789.63993478</c:v>
                </c:pt>
                <c:pt idx="97">
                  <c:v>530045528.5492512</c:v>
                </c:pt>
                <c:pt idx="98">
                  <c:v>529813958.83710438</c:v>
                </c:pt>
                <c:pt idx="99">
                  <c:v>529314708.48400319</c:v>
                </c:pt>
                <c:pt idx="100">
                  <c:v>529600676.73004365</c:v>
                </c:pt>
              </c:numCache>
            </c:numRef>
          </c:val>
          <c:smooth val="0"/>
          <c:extLst>
            <c:ext xmlns:c16="http://schemas.microsoft.com/office/drawing/2014/chart" uri="{C3380CC4-5D6E-409C-BE32-E72D297353CC}">
              <c16:uniqueId val="{000000AE-4F90-42A6-B9A2-43A647968390}"/>
            </c:ext>
          </c:extLst>
        </c:ser>
        <c:ser>
          <c:idx val="175"/>
          <c:order val="175"/>
          <c:spPr>
            <a:ln w="28575" cap="rnd">
              <a:solidFill>
                <a:schemeClr val="accent2">
                  <a:lumMod val="80000"/>
                  <a:lumOff val="20000"/>
                </a:schemeClr>
              </a:solidFill>
              <a:round/>
            </a:ln>
            <a:effectLst/>
          </c:spPr>
          <c:marker>
            <c:symbol val="none"/>
          </c:marker>
          <c:val>
            <c:numRef>
              <c:f>Montecarlo!$GG$10:$GG$110</c:f>
              <c:numCache>
                <c:formatCode>_ * #.##000_ ;_ * \-#.##000_ ;_ * "-"??_ ;_ @_ </c:formatCode>
                <c:ptCount val="101"/>
                <c:pt idx="0" formatCode="_(* #,##0.00_);_(* \(#,##0.00\);_(* &quot;-&quot;??_);_(@_)">
                  <c:v>529790650.02999997</c:v>
                </c:pt>
                <c:pt idx="1">
                  <c:v>530120594.82972169</c:v>
                </c:pt>
                <c:pt idx="2">
                  <c:v>530268089.88685942</c:v>
                </c:pt>
                <c:pt idx="3">
                  <c:v>529629227.6301015</c:v>
                </c:pt>
                <c:pt idx="4">
                  <c:v>528449703.24309981</c:v>
                </c:pt>
                <c:pt idx="5">
                  <c:v>528889434.31764466</c:v>
                </c:pt>
                <c:pt idx="6">
                  <c:v>529308032.98490614</c:v>
                </c:pt>
                <c:pt idx="7">
                  <c:v>529449970.0909037</c:v>
                </c:pt>
                <c:pt idx="8">
                  <c:v>529116273.1245119</c:v>
                </c:pt>
                <c:pt idx="9">
                  <c:v>527884743.19731104</c:v>
                </c:pt>
                <c:pt idx="10">
                  <c:v>526619768.94703603</c:v>
                </c:pt>
                <c:pt idx="11">
                  <c:v>526976108.55094576</c:v>
                </c:pt>
                <c:pt idx="12">
                  <c:v>527130355.14600444</c:v>
                </c:pt>
                <c:pt idx="13">
                  <c:v>525390774.37789434</c:v>
                </c:pt>
                <c:pt idx="14">
                  <c:v>525383094.50502539</c:v>
                </c:pt>
                <c:pt idx="15">
                  <c:v>525398483.29455566</c:v>
                </c:pt>
                <c:pt idx="16">
                  <c:v>525463914.74061507</c:v>
                </c:pt>
                <c:pt idx="17">
                  <c:v>525980138.75193208</c:v>
                </c:pt>
                <c:pt idx="18">
                  <c:v>525795009.28116643</c:v>
                </c:pt>
                <c:pt idx="19">
                  <c:v>525784123.92478126</c:v>
                </c:pt>
                <c:pt idx="20">
                  <c:v>524970185.40571684</c:v>
                </c:pt>
                <c:pt idx="21">
                  <c:v>525672875.46337152</c:v>
                </c:pt>
                <c:pt idx="22">
                  <c:v>526380471.55999953</c:v>
                </c:pt>
                <c:pt idx="23">
                  <c:v>526777909.58798903</c:v>
                </c:pt>
                <c:pt idx="24">
                  <c:v>526822460.20312881</c:v>
                </c:pt>
                <c:pt idx="25">
                  <c:v>526619204.0764246</c:v>
                </c:pt>
                <c:pt idx="26">
                  <c:v>526683123.97612935</c:v>
                </c:pt>
                <c:pt idx="27">
                  <c:v>526430195.93867886</c:v>
                </c:pt>
                <c:pt idx="28">
                  <c:v>526534214.53659576</c:v>
                </c:pt>
                <c:pt idx="29">
                  <c:v>527464915.8950029</c:v>
                </c:pt>
                <c:pt idx="30">
                  <c:v>528016846.56276214</c:v>
                </c:pt>
                <c:pt idx="31">
                  <c:v>528782600.53039491</c:v>
                </c:pt>
                <c:pt idx="32">
                  <c:v>529188187.45691174</c:v>
                </c:pt>
                <c:pt idx="33">
                  <c:v>528716575.9600144</c:v>
                </c:pt>
                <c:pt idx="34">
                  <c:v>529101286.92906171</c:v>
                </c:pt>
                <c:pt idx="35">
                  <c:v>529028011.54267961</c:v>
                </c:pt>
                <c:pt idx="36">
                  <c:v>527886782.2398439</c:v>
                </c:pt>
                <c:pt idx="37">
                  <c:v>527996122.1102832</c:v>
                </c:pt>
                <c:pt idx="38">
                  <c:v>526540974.66171592</c:v>
                </c:pt>
                <c:pt idx="39">
                  <c:v>526315128.21398705</c:v>
                </c:pt>
                <c:pt idx="40">
                  <c:v>526328033.54789144</c:v>
                </c:pt>
                <c:pt idx="41">
                  <c:v>527928685.91397673</c:v>
                </c:pt>
                <c:pt idx="42">
                  <c:v>527344545.82168037</c:v>
                </c:pt>
                <c:pt idx="43">
                  <c:v>527741773.0486778</c:v>
                </c:pt>
                <c:pt idx="44">
                  <c:v>528026073.44393098</c:v>
                </c:pt>
                <c:pt idx="45">
                  <c:v>526825031.00686347</c:v>
                </c:pt>
                <c:pt idx="46">
                  <c:v>527216671.46894753</c:v>
                </c:pt>
                <c:pt idx="47">
                  <c:v>526529413.7881735</c:v>
                </c:pt>
                <c:pt idx="48">
                  <c:v>526232727.5348292</c:v>
                </c:pt>
                <c:pt idx="49">
                  <c:v>527287915.9967519</c:v>
                </c:pt>
                <c:pt idx="50">
                  <c:v>527707622.09420508</c:v>
                </c:pt>
                <c:pt idx="51">
                  <c:v>527730355.53024423</c:v>
                </c:pt>
                <c:pt idx="52">
                  <c:v>528044935.8340897</c:v>
                </c:pt>
                <c:pt idx="53">
                  <c:v>527998620.9814626</c:v>
                </c:pt>
                <c:pt idx="54">
                  <c:v>528015543.75704718</c:v>
                </c:pt>
                <c:pt idx="55">
                  <c:v>527499778.38983774</c:v>
                </c:pt>
                <c:pt idx="56">
                  <c:v>527461023.44846213</c:v>
                </c:pt>
                <c:pt idx="57">
                  <c:v>527786503.98473376</c:v>
                </c:pt>
                <c:pt idx="58">
                  <c:v>527908343.16072953</c:v>
                </c:pt>
                <c:pt idx="59">
                  <c:v>527620263.09798223</c:v>
                </c:pt>
                <c:pt idx="60">
                  <c:v>527658176.63811833</c:v>
                </c:pt>
                <c:pt idx="61">
                  <c:v>528189874.2186625</c:v>
                </c:pt>
                <c:pt idx="62">
                  <c:v>527748602.13975477</c:v>
                </c:pt>
                <c:pt idx="63">
                  <c:v>527107018.28606248</c:v>
                </c:pt>
                <c:pt idx="64">
                  <c:v>526982209.07691133</c:v>
                </c:pt>
                <c:pt idx="65">
                  <c:v>527047689.84001863</c:v>
                </c:pt>
                <c:pt idx="66">
                  <c:v>528579303.90918666</c:v>
                </c:pt>
                <c:pt idx="67">
                  <c:v>528951572.06798351</c:v>
                </c:pt>
                <c:pt idx="68">
                  <c:v>528739236.64113444</c:v>
                </c:pt>
                <c:pt idx="69">
                  <c:v>528647380.97990429</c:v>
                </c:pt>
                <c:pt idx="70">
                  <c:v>528873789.43505269</c:v>
                </c:pt>
                <c:pt idx="71">
                  <c:v>528955965.23359305</c:v>
                </c:pt>
                <c:pt idx="72">
                  <c:v>528786204.85257488</c:v>
                </c:pt>
                <c:pt idx="73">
                  <c:v>528392134.32876402</c:v>
                </c:pt>
                <c:pt idx="74">
                  <c:v>529038809.54373139</c:v>
                </c:pt>
                <c:pt idx="75">
                  <c:v>528182823.90134835</c:v>
                </c:pt>
                <c:pt idx="76">
                  <c:v>527765570.98400283</c:v>
                </c:pt>
                <c:pt idx="77">
                  <c:v>528659367.27111548</c:v>
                </c:pt>
                <c:pt idx="78">
                  <c:v>528773008.18078375</c:v>
                </c:pt>
                <c:pt idx="79">
                  <c:v>529490984.08397257</c:v>
                </c:pt>
                <c:pt idx="80">
                  <c:v>529932695.65617669</c:v>
                </c:pt>
                <c:pt idx="81">
                  <c:v>529791740.30575728</c:v>
                </c:pt>
                <c:pt idx="82">
                  <c:v>529661019.10060328</c:v>
                </c:pt>
                <c:pt idx="83">
                  <c:v>528857243.9101842</c:v>
                </c:pt>
                <c:pt idx="84">
                  <c:v>529439918.27477503</c:v>
                </c:pt>
                <c:pt idx="85">
                  <c:v>530171449.00846946</c:v>
                </c:pt>
                <c:pt idx="86">
                  <c:v>530769854.53497559</c:v>
                </c:pt>
                <c:pt idx="87">
                  <c:v>530079868.85490215</c:v>
                </c:pt>
                <c:pt idx="88">
                  <c:v>530404746.53150982</c:v>
                </c:pt>
                <c:pt idx="89">
                  <c:v>529784313.57641786</c:v>
                </c:pt>
                <c:pt idx="90">
                  <c:v>529761844.73054326</c:v>
                </c:pt>
                <c:pt idx="91">
                  <c:v>529352833.83684289</c:v>
                </c:pt>
                <c:pt idx="92">
                  <c:v>530387819.73360682</c:v>
                </c:pt>
                <c:pt idx="93">
                  <c:v>531407187.30569059</c:v>
                </c:pt>
                <c:pt idx="94">
                  <c:v>531723158.32156539</c:v>
                </c:pt>
                <c:pt idx="95">
                  <c:v>531140843.8335427</c:v>
                </c:pt>
                <c:pt idx="96">
                  <c:v>530821079.41066551</c:v>
                </c:pt>
                <c:pt idx="97">
                  <c:v>531396766.95820642</c:v>
                </c:pt>
                <c:pt idx="98">
                  <c:v>531544372.56696171</c:v>
                </c:pt>
                <c:pt idx="99">
                  <c:v>530844411.3965801</c:v>
                </c:pt>
                <c:pt idx="100">
                  <c:v>531418193.13474053</c:v>
                </c:pt>
              </c:numCache>
            </c:numRef>
          </c:val>
          <c:smooth val="0"/>
          <c:extLst>
            <c:ext xmlns:c16="http://schemas.microsoft.com/office/drawing/2014/chart" uri="{C3380CC4-5D6E-409C-BE32-E72D297353CC}">
              <c16:uniqueId val="{000000AF-4F90-42A6-B9A2-43A647968390}"/>
            </c:ext>
          </c:extLst>
        </c:ser>
        <c:ser>
          <c:idx val="176"/>
          <c:order val="176"/>
          <c:spPr>
            <a:ln w="28575" cap="rnd">
              <a:solidFill>
                <a:schemeClr val="accent3">
                  <a:lumMod val="80000"/>
                  <a:lumOff val="20000"/>
                </a:schemeClr>
              </a:solidFill>
              <a:round/>
            </a:ln>
            <a:effectLst/>
          </c:spPr>
          <c:marker>
            <c:symbol val="none"/>
          </c:marker>
          <c:val>
            <c:numRef>
              <c:f>Montecarlo!$GH$10:$GH$110</c:f>
              <c:numCache>
                <c:formatCode>_ * #.##000_ ;_ * \-#.##000_ ;_ * "-"??_ ;_ @_ </c:formatCode>
                <c:ptCount val="101"/>
                <c:pt idx="0" formatCode="_(* #,##0.00_);_(* \(#,##0.00\);_(* &quot;-&quot;??_);_(@_)">
                  <c:v>529790650.02999997</c:v>
                </c:pt>
                <c:pt idx="1">
                  <c:v>529776876.95077729</c:v>
                </c:pt>
                <c:pt idx="2">
                  <c:v>530089769.74174625</c:v>
                </c:pt>
                <c:pt idx="3">
                  <c:v>530996200.58215833</c:v>
                </c:pt>
                <c:pt idx="4">
                  <c:v>530466104.59107292</c:v>
                </c:pt>
                <c:pt idx="5">
                  <c:v>530840572.39737654</c:v>
                </c:pt>
                <c:pt idx="6">
                  <c:v>531166885.95858729</c:v>
                </c:pt>
                <c:pt idx="7">
                  <c:v>530573166.90441531</c:v>
                </c:pt>
                <c:pt idx="8">
                  <c:v>530700601.67733169</c:v>
                </c:pt>
                <c:pt idx="9">
                  <c:v>530614566.0246703</c:v>
                </c:pt>
                <c:pt idx="10">
                  <c:v>530720001.1656149</c:v>
                </c:pt>
                <c:pt idx="11">
                  <c:v>530018094.76449794</c:v>
                </c:pt>
                <c:pt idx="12">
                  <c:v>528772142.29644197</c:v>
                </c:pt>
                <c:pt idx="13">
                  <c:v>528618442.85827094</c:v>
                </c:pt>
                <c:pt idx="14">
                  <c:v>528791526.97664613</c:v>
                </c:pt>
                <c:pt idx="15">
                  <c:v>529215779.13197768</c:v>
                </c:pt>
                <c:pt idx="16">
                  <c:v>529162884.07282239</c:v>
                </c:pt>
                <c:pt idx="17">
                  <c:v>529492743.42928922</c:v>
                </c:pt>
                <c:pt idx="18">
                  <c:v>529714264.19515413</c:v>
                </c:pt>
                <c:pt idx="19">
                  <c:v>529853112.21136302</c:v>
                </c:pt>
                <c:pt idx="20">
                  <c:v>529148512.86713231</c:v>
                </c:pt>
                <c:pt idx="21">
                  <c:v>528827866.81349891</c:v>
                </c:pt>
                <c:pt idx="22">
                  <c:v>528248669.81365734</c:v>
                </c:pt>
                <c:pt idx="23">
                  <c:v>528935864.95653749</c:v>
                </c:pt>
                <c:pt idx="24">
                  <c:v>528191984.78861362</c:v>
                </c:pt>
                <c:pt idx="25">
                  <c:v>527820414.198506</c:v>
                </c:pt>
                <c:pt idx="26">
                  <c:v>528603097.18633044</c:v>
                </c:pt>
                <c:pt idx="27">
                  <c:v>528877659.93162102</c:v>
                </c:pt>
                <c:pt idx="28">
                  <c:v>528942459.68006617</c:v>
                </c:pt>
                <c:pt idx="29">
                  <c:v>528803862.59795147</c:v>
                </c:pt>
                <c:pt idx="30">
                  <c:v>529311021.91622579</c:v>
                </c:pt>
                <c:pt idx="31">
                  <c:v>529263416.380261</c:v>
                </c:pt>
                <c:pt idx="32">
                  <c:v>529019629.49956721</c:v>
                </c:pt>
                <c:pt idx="33">
                  <c:v>530293198.37632352</c:v>
                </c:pt>
                <c:pt idx="34">
                  <c:v>531506446.09420192</c:v>
                </c:pt>
                <c:pt idx="35">
                  <c:v>532148765.73239791</c:v>
                </c:pt>
                <c:pt idx="36">
                  <c:v>533414223.53923917</c:v>
                </c:pt>
                <c:pt idx="37">
                  <c:v>534053857.33266199</c:v>
                </c:pt>
                <c:pt idx="38">
                  <c:v>534233191.88485295</c:v>
                </c:pt>
                <c:pt idx="39">
                  <c:v>535466493.48792845</c:v>
                </c:pt>
                <c:pt idx="40">
                  <c:v>535626799.65887207</c:v>
                </c:pt>
                <c:pt idx="41">
                  <c:v>535528201.30649102</c:v>
                </c:pt>
                <c:pt idx="42">
                  <c:v>535828528.653265</c:v>
                </c:pt>
                <c:pt idx="43">
                  <c:v>536005405.80017012</c:v>
                </c:pt>
                <c:pt idx="44">
                  <c:v>535835949.09108281</c:v>
                </c:pt>
                <c:pt idx="45">
                  <c:v>535445338.31838423</c:v>
                </c:pt>
                <c:pt idx="46">
                  <c:v>536055563.84072852</c:v>
                </c:pt>
                <c:pt idx="47">
                  <c:v>536395563.80456996</c:v>
                </c:pt>
                <c:pt idx="48">
                  <c:v>535763723.62814939</c:v>
                </c:pt>
                <c:pt idx="49">
                  <c:v>536253543.38157099</c:v>
                </c:pt>
                <c:pt idx="50">
                  <c:v>535854171.11311793</c:v>
                </c:pt>
                <c:pt idx="51">
                  <c:v>536457382.78349817</c:v>
                </c:pt>
                <c:pt idx="52">
                  <c:v>536000570.78637809</c:v>
                </c:pt>
                <c:pt idx="53">
                  <c:v>535834847.57558972</c:v>
                </c:pt>
                <c:pt idx="54">
                  <c:v>536241916.71213263</c:v>
                </c:pt>
                <c:pt idx="55">
                  <c:v>535804004.91882116</c:v>
                </c:pt>
                <c:pt idx="56">
                  <c:v>535901594.2901175</c:v>
                </c:pt>
                <c:pt idx="57">
                  <c:v>536296007.70960683</c:v>
                </c:pt>
                <c:pt idx="58">
                  <c:v>535831828.25889242</c:v>
                </c:pt>
                <c:pt idx="59">
                  <c:v>535822216.56489968</c:v>
                </c:pt>
                <c:pt idx="60">
                  <c:v>536451740.09489375</c:v>
                </c:pt>
                <c:pt idx="61">
                  <c:v>535514114.25441456</c:v>
                </c:pt>
                <c:pt idx="62">
                  <c:v>534700132.02795762</c:v>
                </c:pt>
                <c:pt idx="63">
                  <c:v>535135407.74101633</c:v>
                </c:pt>
                <c:pt idx="64">
                  <c:v>535946258.9222824</c:v>
                </c:pt>
                <c:pt idx="65">
                  <c:v>537186139.84673631</c:v>
                </c:pt>
                <c:pt idx="66">
                  <c:v>537308124.35378909</c:v>
                </c:pt>
                <c:pt idx="67">
                  <c:v>537553257.74014902</c:v>
                </c:pt>
                <c:pt idx="68">
                  <c:v>537270163.56475973</c:v>
                </c:pt>
                <c:pt idx="69">
                  <c:v>536514896.69047081</c:v>
                </c:pt>
                <c:pt idx="70">
                  <c:v>536773428.51292872</c:v>
                </c:pt>
                <c:pt idx="71">
                  <c:v>535928329.81032765</c:v>
                </c:pt>
                <c:pt idx="72">
                  <c:v>535827611.77494216</c:v>
                </c:pt>
                <c:pt idx="73">
                  <c:v>535888282.65812784</c:v>
                </c:pt>
                <c:pt idx="74">
                  <c:v>536484365.02024108</c:v>
                </c:pt>
                <c:pt idx="75">
                  <c:v>537031681.42529762</c:v>
                </c:pt>
                <c:pt idx="76">
                  <c:v>537218905.4606775</c:v>
                </c:pt>
                <c:pt idx="77">
                  <c:v>536529065.52222538</c:v>
                </c:pt>
                <c:pt idx="78">
                  <c:v>536402871.6070236</c:v>
                </c:pt>
                <c:pt idx="79">
                  <c:v>536239691.46253443</c:v>
                </c:pt>
                <c:pt idx="80">
                  <c:v>536222820.54603142</c:v>
                </c:pt>
                <c:pt idx="81">
                  <c:v>535414262.52092242</c:v>
                </c:pt>
                <c:pt idx="82">
                  <c:v>536690380.74164778</c:v>
                </c:pt>
                <c:pt idx="83">
                  <c:v>537083297.04877806</c:v>
                </c:pt>
                <c:pt idx="84">
                  <c:v>536722607.88901412</c:v>
                </c:pt>
                <c:pt idx="85">
                  <c:v>537457590.69053793</c:v>
                </c:pt>
                <c:pt idx="86">
                  <c:v>536842636.20055038</c:v>
                </c:pt>
                <c:pt idx="87">
                  <c:v>536412592.46886158</c:v>
                </c:pt>
                <c:pt idx="88">
                  <c:v>537155909.6800133</c:v>
                </c:pt>
                <c:pt idx="89">
                  <c:v>538072118.09177995</c:v>
                </c:pt>
                <c:pt idx="90">
                  <c:v>537974897.17828715</c:v>
                </c:pt>
                <c:pt idx="91">
                  <c:v>538115293.82379711</c:v>
                </c:pt>
                <c:pt idx="92">
                  <c:v>537290695.09285426</c:v>
                </c:pt>
                <c:pt idx="93">
                  <c:v>537007804.08480513</c:v>
                </c:pt>
                <c:pt idx="94">
                  <c:v>536582221.08989549</c:v>
                </c:pt>
                <c:pt idx="95">
                  <c:v>537140167.11941934</c:v>
                </c:pt>
                <c:pt idx="96">
                  <c:v>537636073.17730236</c:v>
                </c:pt>
                <c:pt idx="97">
                  <c:v>537227490.94953871</c:v>
                </c:pt>
                <c:pt idx="98">
                  <c:v>538622731.81591487</c:v>
                </c:pt>
                <c:pt idx="99">
                  <c:v>539885481.88421583</c:v>
                </c:pt>
                <c:pt idx="100">
                  <c:v>539072634.81828368</c:v>
                </c:pt>
              </c:numCache>
            </c:numRef>
          </c:val>
          <c:smooth val="0"/>
          <c:extLst>
            <c:ext xmlns:c16="http://schemas.microsoft.com/office/drawing/2014/chart" uri="{C3380CC4-5D6E-409C-BE32-E72D297353CC}">
              <c16:uniqueId val="{000000B0-4F90-42A6-B9A2-43A647968390}"/>
            </c:ext>
          </c:extLst>
        </c:ser>
        <c:ser>
          <c:idx val="177"/>
          <c:order val="177"/>
          <c:spPr>
            <a:ln w="28575" cap="rnd">
              <a:solidFill>
                <a:schemeClr val="accent4">
                  <a:lumMod val="80000"/>
                  <a:lumOff val="20000"/>
                </a:schemeClr>
              </a:solidFill>
              <a:round/>
            </a:ln>
            <a:effectLst/>
          </c:spPr>
          <c:marker>
            <c:symbol val="none"/>
          </c:marker>
          <c:val>
            <c:numRef>
              <c:f>Montecarlo!$GI$10:$GI$110</c:f>
              <c:numCache>
                <c:formatCode>_ * #.##000_ ;_ * \-#.##000_ ;_ * "-"??_ ;_ @_ </c:formatCode>
                <c:ptCount val="101"/>
                <c:pt idx="0" formatCode="_(* #,##0.00_);_(* \(#,##0.00\);_(* &quot;-&quot;??_);_(@_)">
                  <c:v>529790650.02999997</c:v>
                </c:pt>
                <c:pt idx="1">
                  <c:v>529799149.94122773</c:v>
                </c:pt>
                <c:pt idx="2">
                  <c:v>528531045.56325465</c:v>
                </c:pt>
                <c:pt idx="3">
                  <c:v>528334266.76052481</c:v>
                </c:pt>
                <c:pt idx="4">
                  <c:v>528305185.14353603</c:v>
                </c:pt>
                <c:pt idx="5">
                  <c:v>527909031.19021744</c:v>
                </c:pt>
                <c:pt idx="6">
                  <c:v>527180355.12700158</c:v>
                </c:pt>
                <c:pt idx="7">
                  <c:v>527316073.88442242</c:v>
                </c:pt>
                <c:pt idx="8">
                  <c:v>527958326.99760008</c:v>
                </c:pt>
                <c:pt idx="9">
                  <c:v>528351250.24584502</c:v>
                </c:pt>
                <c:pt idx="10">
                  <c:v>528787904.07550615</c:v>
                </c:pt>
                <c:pt idx="11">
                  <c:v>528633188.22778398</c:v>
                </c:pt>
                <c:pt idx="12">
                  <c:v>528333742.34656286</c:v>
                </c:pt>
                <c:pt idx="13">
                  <c:v>528423278.19405907</c:v>
                </c:pt>
                <c:pt idx="14">
                  <c:v>527890895.80888546</c:v>
                </c:pt>
                <c:pt idx="15">
                  <c:v>528049713.56136978</c:v>
                </c:pt>
                <c:pt idx="16">
                  <c:v>527866071.73714584</c:v>
                </c:pt>
                <c:pt idx="17">
                  <c:v>528735016.1726864</c:v>
                </c:pt>
                <c:pt idx="18">
                  <c:v>529414676.54377353</c:v>
                </c:pt>
                <c:pt idx="19">
                  <c:v>529977396.19405639</c:v>
                </c:pt>
                <c:pt idx="20">
                  <c:v>529597175.19539523</c:v>
                </c:pt>
                <c:pt idx="21">
                  <c:v>528915897.34607506</c:v>
                </c:pt>
                <c:pt idx="22">
                  <c:v>528370373.79100758</c:v>
                </c:pt>
                <c:pt idx="23">
                  <c:v>528436411.09455448</c:v>
                </c:pt>
                <c:pt idx="24">
                  <c:v>529386759.76662034</c:v>
                </c:pt>
                <c:pt idx="25">
                  <c:v>529161294.94677788</c:v>
                </c:pt>
                <c:pt idx="26">
                  <c:v>529427566.85547447</c:v>
                </c:pt>
                <c:pt idx="27">
                  <c:v>529086381.31144744</c:v>
                </c:pt>
                <c:pt idx="28">
                  <c:v>528598866.32171249</c:v>
                </c:pt>
                <c:pt idx="29">
                  <c:v>528102992.05633771</c:v>
                </c:pt>
                <c:pt idx="30">
                  <c:v>527651075.02041662</c:v>
                </c:pt>
                <c:pt idx="31">
                  <c:v>527088538.0724377</c:v>
                </c:pt>
                <c:pt idx="32">
                  <c:v>526572158.49753845</c:v>
                </c:pt>
                <c:pt idx="33">
                  <c:v>527150497.2834301</c:v>
                </c:pt>
                <c:pt idx="34">
                  <c:v>526519951.04608244</c:v>
                </c:pt>
                <c:pt idx="35">
                  <c:v>527318169.0161559</c:v>
                </c:pt>
                <c:pt idx="36">
                  <c:v>527003555.80660498</c:v>
                </c:pt>
                <c:pt idx="37">
                  <c:v>528293050.51100963</c:v>
                </c:pt>
                <c:pt idx="38">
                  <c:v>528262395.85093695</c:v>
                </c:pt>
                <c:pt idx="39">
                  <c:v>528585579.33830798</c:v>
                </c:pt>
                <c:pt idx="40">
                  <c:v>528792932.65075111</c:v>
                </c:pt>
                <c:pt idx="41">
                  <c:v>528018932.63967896</c:v>
                </c:pt>
                <c:pt idx="42">
                  <c:v>528116212.37230271</c:v>
                </c:pt>
                <c:pt idx="43">
                  <c:v>528599500.13737535</c:v>
                </c:pt>
                <c:pt idx="44">
                  <c:v>528216740.65937597</c:v>
                </c:pt>
                <c:pt idx="45">
                  <c:v>528802759.4551385</c:v>
                </c:pt>
                <c:pt idx="46">
                  <c:v>528874218.50634652</c:v>
                </c:pt>
                <c:pt idx="47">
                  <c:v>528608005.37400073</c:v>
                </c:pt>
                <c:pt idx="48">
                  <c:v>528833775.73717099</c:v>
                </c:pt>
                <c:pt idx="49">
                  <c:v>529130028.58788544</c:v>
                </c:pt>
                <c:pt idx="50">
                  <c:v>528039958.71110862</c:v>
                </c:pt>
                <c:pt idx="51">
                  <c:v>527067499.00808966</c:v>
                </c:pt>
                <c:pt idx="52">
                  <c:v>526790796.85330665</c:v>
                </c:pt>
                <c:pt idx="53">
                  <c:v>526783469.08574831</c:v>
                </c:pt>
                <c:pt idx="54">
                  <c:v>527268175.93379241</c:v>
                </c:pt>
                <c:pt idx="55">
                  <c:v>527194942.47046906</c:v>
                </c:pt>
                <c:pt idx="56">
                  <c:v>528364531.26627713</c:v>
                </c:pt>
                <c:pt idx="57">
                  <c:v>528323326.99178946</c:v>
                </c:pt>
                <c:pt idx="58">
                  <c:v>527785385.10956293</c:v>
                </c:pt>
                <c:pt idx="59">
                  <c:v>528731854.23997515</c:v>
                </c:pt>
                <c:pt idx="60">
                  <c:v>528360492.18833745</c:v>
                </c:pt>
                <c:pt idx="61">
                  <c:v>528116980.54884326</c:v>
                </c:pt>
                <c:pt idx="62">
                  <c:v>527690191.83467352</c:v>
                </c:pt>
                <c:pt idx="63">
                  <c:v>528589910.77145797</c:v>
                </c:pt>
                <c:pt idx="64">
                  <c:v>528004411.63608962</c:v>
                </c:pt>
                <c:pt idx="65">
                  <c:v>528897508.37280661</c:v>
                </c:pt>
                <c:pt idx="66">
                  <c:v>528841014.17795873</c:v>
                </c:pt>
                <c:pt idx="67">
                  <c:v>528279980.76390928</c:v>
                </c:pt>
                <c:pt idx="68">
                  <c:v>527908269.77038616</c:v>
                </c:pt>
                <c:pt idx="69">
                  <c:v>528394367.96101427</c:v>
                </c:pt>
                <c:pt idx="70">
                  <c:v>528366008.32455826</c:v>
                </c:pt>
                <c:pt idx="71">
                  <c:v>528378425.18678522</c:v>
                </c:pt>
                <c:pt idx="72">
                  <c:v>528126034.40331429</c:v>
                </c:pt>
                <c:pt idx="73">
                  <c:v>527518980.8684485</c:v>
                </c:pt>
                <c:pt idx="74">
                  <c:v>528048450.81744373</c:v>
                </c:pt>
                <c:pt idx="75">
                  <c:v>528263221.2213257</c:v>
                </c:pt>
                <c:pt idx="76">
                  <c:v>527532665.40772873</c:v>
                </c:pt>
                <c:pt idx="77">
                  <c:v>526934310.07437688</c:v>
                </c:pt>
                <c:pt idx="78">
                  <c:v>527068398.15711832</c:v>
                </c:pt>
                <c:pt idx="79">
                  <c:v>527045365.36891675</c:v>
                </c:pt>
                <c:pt idx="80">
                  <c:v>526849980.23767769</c:v>
                </c:pt>
                <c:pt idx="81">
                  <c:v>525375146.05628878</c:v>
                </c:pt>
                <c:pt idx="82">
                  <c:v>525105957.16224581</c:v>
                </c:pt>
                <c:pt idx="83">
                  <c:v>524430217.59391105</c:v>
                </c:pt>
                <c:pt idx="84">
                  <c:v>524509057.48671991</c:v>
                </c:pt>
                <c:pt idx="85">
                  <c:v>524546793.86330098</c:v>
                </c:pt>
                <c:pt idx="86">
                  <c:v>524269401.28832525</c:v>
                </c:pt>
                <c:pt idx="87">
                  <c:v>523655484.56570953</c:v>
                </c:pt>
                <c:pt idx="88">
                  <c:v>523866460.21858382</c:v>
                </c:pt>
                <c:pt idx="89">
                  <c:v>523977988.69172472</c:v>
                </c:pt>
                <c:pt idx="90">
                  <c:v>524079737.31320882</c:v>
                </c:pt>
                <c:pt idx="91">
                  <c:v>524235974.81312329</c:v>
                </c:pt>
                <c:pt idx="92">
                  <c:v>524455914.5079546</c:v>
                </c:pt>
                <c:pt idx="93">
                  <c:v>524454533.37362576</c:v>
                </c:pt>
                <c:pt idx="94">
                  <c:v>525838284.79507893</c:v>
                </c:pt>
                <c:pt idx="95">
                  <c:v>525552427.09872484</c:v>
                </c:pt>
                <c:pt idx="96">
                  <c:v>524967308.68725061</c:v>
                </c:pt>
                <c:pt idx="97">
                  <c:v>525697476.06248385</c:v>
                </c:pt>
                <c:pt idx="98">
                  <c:v>525984213.44533479</c:v>
                </c:pt>
                <c:pt idx="99">
                  <c:v>525560507.03441042</c:v>
                </c:pt>
                <c:pt idx="100">
                  <c:v>524427494.47312742</c:v>
                </c:pt>
              </c:numCache>
            </c:numRef>
          </c:val>
          <c:smooth val="0"/>
          <c:extLst>
            <c:ext xmlns:c16="http://schemas.microsoft.com/office/drawing/2014/chart" uri="{C3380CC4-5D6E-409C-BE32-E72D297353CC}">
              <c16:uniqueId val="{000000B1-4F90-42A6-B9A2-43A647968390}"/>
            </c:ext>
          </c:extLst>
        </c:ser>
        <c:ser>
          <c:idx val="178"/>
          <c:order val="178"/>
          <c:spPr>
            <a:ln w="28575" cap="rnd">
              <a:solidFill>
                <a:schemeClr val="accent5">
                  <a:lumMod val="80000"/>
                  <a:lumOff val="20000"/>
                </a:schemeClr>
              </a:solidFill>
              <a:round/>
            </a:ln>
            <a:effectLst/>
          </c:spPr>
          <c:marker>
            <c:symbol val="none"/>
          </c:marker>
          <c:val>
            <c:numRef>
              <c:f>Montecarlo!$GJ$10:$GJ$110</c:f>
              <c:numCache>
                <c:formatCode>_ * #.##000_ ;_ * \-#.##000_ ;_ * "-"??_ ;_ @_ </c:formatCode>
                <c:ptCount val="101"/>
                <c:pt idx="0" formatCode="_(* #,##0.00_);_(* \(#,##0.00\);_(* &quot;-&quot;??_);_(@_)">
                  <c:v>529790650.02999997</c:v>
                </c:pt>
                <c:pt idx="1">
                  <c:v>529447723.63850844</c:v>
                </c:pt>
                <c:pt idx="2">
                  <c:v>529157711.75099593</c:v>
                </c:pt>
                <c:pt idx="3">
                  <c:v>529303791.35216266</c:v>
                </c:pt>
                <c:pt idx="4">
                  <c:v>528409046.57856655</c:v>
                </c:pt>
                <c:pt idx="5">
                  <c:v>528156169.40690088</c:v>
                </c:pt>
                <c:pt idx="6">
                  <c:v>529286550.41996336</c:v>
                </c:pt>
                <c:pt idx="7">
                  <c:v>529411406.35344183</c:v>
                </c:pt>
                <c:pt idx="8">
                  <c:v>528629957.22429883</c:v>
                </c:pt>
                <c:pt idx="9">
                  <c:v>529081941.82371134</c:v>
                </c:pt>
                <c:pt idx="10">
                  <c:v>529802844.63099474</c:v>
                </c:pt>
                <c:pt idx="11">
                  <c:v>530113841.4487316</c:v>
                </c:pt>
                <c:pt idx="12">
                  <c:v>530073373.5922699</c:v>
                </c:pt>
                <c:pt idx="13">
                  <c:v>531080675.8202951</c:v>
                </c:pt>
                <c:pt idx="14">
                  <c:v>531579799.13248968</c:v>
                </c:pt>
                <c:pt idx="15">
                  <c:v>531065184.07351124</c:v>
                </c:pt>
                <c:pt idx="16">
                  <c:v>531799291.74609905</c:v>
                </c:pt>
                <c:pt idx="17">
                  <c:v>532325552.72528827</c:v>
                </c:pt>
                <c:pt idx="18">
                  <c:v>533201660.55149621</c:v>
                </c:pt>
                <c:pt idx="19">
                  <c:v>533331724.34647399</c:v>
                </c:pt>
                <c:pt idx="20">
                  <c:v>533443614.77264637</c:v>
                </c:pt>
                <c:pt idx="21">
                  <c:v>534018867.0783723</c:v>
                </c:pt>
                <c:pt idx="22">
                  <c:v>533953848.94190878</c:v>
                </c:pt>
                <c:pt idx="23">
                  <c:v>534113970.70275009</c:v>
                </c:pt>
                <c:pt idx="24">
                  <c:v>534344428.77516931</c:v>
                </c:pt>
                <c:pt idx="25">
                  <c:v>534396579.33229452</c:v>
                </c:pt>
                <c:pt idx="26">
                  <c:v>535093800.6678074</c:v>
                </c:pt>
                <c:pt idx="27">
                  <c:v>535134435.56372261</c:v>
                </c:pt>
                <c:pt idx="28">
                  <c:v>535484001.62393415</c:v>
                </c:pt>
                <c:pt idx="29">
                  <c:v>536441911.23338944</c:v>
                </c:pt>
                <c:pt idx="30">
                  <c:v>535921794.55400002</c:v>
                </c:pt>
                <c:pt idx="31">
                  <c:v>535241834.95841169</c:v>
                </c:pt>
                <c:pt idx="32">
                  <c:v>535728281.07905906</c:v>
                </c:pt>
                <c:pt idx="33">
                  <c:v>534248816.9103381</c:v>
                </c:pt>
                <c:pt idx="34">
                  <c:v>534956569.67424846</c:v>
                </c:pt>
                <c:pt idx="35">
                  <c:v>534548644.78994066</c:v>
                </c:pt>
                <c:pt idx="36">
                  <c:v>534386034.30685109</c:v>
                </c:pt>
                <c:pt idx="37">
                  <c:v>534315833.37247527</c:v>
                </c:pt>
                <c:pt idx="38">
                  <c:v>533198505.63988352</c:v>
                </c:pt>
                <c:pt idx="39">
                  <c:v>532861934.44920594</c:v>
                </c:pt>
                <c:pt idx="40">
                  <c:v>532270115.97717285</c:v>
                </c:pt>
                <c:pt idx="41">
                  <c:v>532241036.28086662</c:v>
                </c:pt>
                <c:pt idx="42">
                  <c:v>531919850.66451764</c:v>
                </c:pt>
                <c:pt idx="43">
                  <c:v>531111879.93690729</c:v>
                </c:pt>
                <c:pt idx="44">
                  <c:v>532270485.25702316</c:v>
                </c:pt>
                <c:pt idx="45">
                  <c:v>531883120.60437328</c:v>
                </c:pt>
                <c:pt idx="46">
                  <c:v>531707457.22944295</c:v>
                </c:pt>
                <c:pt idx="47">
                  <c:v>531193979.66509682</c:v>
                </c:pt>
                <c:pt idx="48">
                  <c:v>530577553.20445091</c:v>
                </c:pt>
                <c:pt idx="49">
                  <c:v>529439948.03488952</c:v>
                </c:pt>
                <c:pt idx="50">
                  <c:v>529735791.31581348</c:v>
                </c:pt>
                <c:pt idx="51">
                  <c:v>529860898.73855704</c:v>
                </c:pt>
                <c:pt idx="52">
                  <c:v>530837575.55241805</c:v>
                </c:pt>
                <c:pt idx="53">
                  <c:v>530045447.68536234</c:v>
                </c:pt>
                <c:pt idx="54">
                  <c:v>529715778.08698982</c:v>
                </c:pt>
                <c:pt idx="55">
                  <c:v>529620704.98996431</c:v>
                </c:pt>
                <c:pt idx="56">
                  <c:v>529099789.32446885</c:v>
                </c:pt>
                <c:pt idx="57">
                  <c:v>528780566.28413123</c:v>
                </c:pt>
                <c:pt idx="58">
                  <c:v>528323066.68419355</c:v>
                </c:pt>
                <c:pt idx="59">
                  <c:v>528289544.12137318</c:v>
                </c:pt>
                <c:pt idx="60">
                  <c:v>527561689.16169888</c:v>
                </c:pt>
                <c:pt idx="61">
                  <c:v>528550268.5180586</c:v>
                </c:pt>
                <c:pt idx="62">
                  <c:v>527823379.75628835</c:v>
                </c:pt>
                <c:pt idx="63">
                  <c:v>527979220.54592758</c:v>
                </c:pt>
                <c:pt idx="64">
                  <c:v>528191511.80950326</c:v>
                </c:pt>
                <c:pt idx="65">
                  <c:v>527776013.58384722</c:v>
                </c:pt>
                <c:pt idx="66">
                  <c:v>528393591.03036422</c:v>
                </c:pt>
                <c:pt idx="67">
                  <c:v>529107776.62101406</c:v>
                </c:pt>
                <c:pt idx="68">
                  <c:v>528916395.57518041</c:v>
                </c:pt>
                <c:pt idx="69">
                  <c:v>529532910.16944236</c:v>
                </c:pt>
                <c:pt idx="70">
                  <c:v>528915116.71049416</c:v>
                </c:pt>
                <c:pt idx="71">
                  <c:v>529247677.85992908</c:v>
                </c:pt>
                <c:pt idx="72">
                  <c:v>529177994.11460108</c:v>
                </c:pt>
                <c:pt idx="73">
                  <c:v>529013740.1398145</c:v>
                </c:pt>
                <c:pt idx="74">
                  <c:v>528939210.73095399</c:v>
                </c:pt>
                <c:pt idx="75">
                  <c:v>528939435.2669906</c:v>
                </c:pt>
                <c:pt idx="76">
                  <c:v>528639017.16497439</c:v>
                </c:pt>
                <c:pt idx="77">
                  <c:v>528538076.00188905</c:v>
                </c:pt>
                <c:pt idx="78">
                  <c:v>529374090.85715187</c:v>
                </c:pt>
                <c:pt idx="79">
                  <c:v>530423281.75356561</c:v>
                </c:pt>
                <c:pt idx="80">
                  <c:v>530751474.18337774</c:v>
                </c:pt>
                <c:pt idx="81">
                  <c:v>530370619.51906615</c:v>
                </c:pt>
                <c:pt idx="82">
                  <c:v>529768659.26071757</c:v>
                </c:pt>
                <c:pt idx="83">
                  <c:v>530161720.34246439</c:v>
                </c:pt>
                <c:pt idx="84">
                  <c:v>529368327.47272789</c:v>
                </c:pt>
                <c:pt idx="85">
                  <c:v>529981870.3604551</c:v>
                </c:pt>
                <c:pt idx="86">
                  <c:v>529895524.62355924</c:v>
                </c:pt>
                <c:pt idx="87">
                  <c:v>529456362.35914367</c:v>
                </c:pt>
                <c:pt idx="88">
                  <c:v>529621465.0846979</c:v>
                </c:pt>
                <c:pt idx="89">
                  <c:v>529163798.64756858</c:v>
                </c:pt>
                <c:pt idx="90">
                  <c:v>529163160.40771747</c:v>
                </c:pt>
                <c:pt idx="91">
                  <c:v>528720501.24543637</c:v>
                </c:pt>
                <c:pt idx="92">
                  <c:v>529836324.7791993</c:v>
                </c:pt>
                <c:pt idx="93">
                  <c:v>529203254.14883298</c:v>
                </c:pt>
                <c:pt idx="94">
                  <c:v>528717527.04978377</c:v>
                </c:pt>
                <c:pt idx="95">
                  <c:v>528586797.13765007</c:v>
                </c:pt>
                <c:pt idx="96">
                  <c:v>529151092.24480474</c:v>
                </c:pt>
                <c:pt idx="97">
                  <c:v>530125620.47472495</c:v>
                </c:pt>
                <c:pt idx="98">
                  <c:v>529675231.7573489</c:v>
                </c:pt>
                <c:pt idx="99">
                  <c:v>530076276.98702991</c:v>
                </c:pt>
                <c:pt idx="100">
                  <c:v>529540205.52798969</c:v>
                </c:pt>
              </c:numCache>
            </c:numRef>
          </c:val>
          <c:smooth val="0"/>
          <c:extLst>
            <c:ext xmlns:c16="http://schemas.microsoft.com/office/drawing/2014/chart" uri="{C3380CC4-5D6E-409C-BE32-E72D297353CC}">
              <c16:uniqueId val="{000000B2-4F90-42A6-B9A2-43A647968390}"/>
            </c:ext>
          </c:extLst>
        </c:ser>
        <c:ser>
          <c:idx val="179"/>
          <c:order val="179"/>
          <c:spPr>
            <a:ln w="28575" cap="rnd">
              <a:solidFill>
                <a:schemeClr val="accent6">
                  <a:lumMod val="80000"/>
                  <a:lumOff val="20000"/>
                </a:schemeClr>
              </a:solidFill>
              <a:round/>
            </a:ln>
            <a:effectLst/>
          </c:spPr>
          <c:marker>
            <c:symbol val="none"/>
          </c:marker>
          <c:val>
            <c:numRef>
              <c:f>Montecarlo!$GK$10:$GK$110</c:f>
              <c:numCache>
                <c:formatCode>_ * #.##000_ ;_ * \-#.##000_ ;_ * "-"??_ ;_ @_ </c:formatCode>
                <c:ptCount val="101"/>
                <c:pt idx="0" formatCode="_(* #,##0.00_);_(* \(#,##0.00\);_(* &quot;-&quot;??_);_(@_)">
                  <c:v>529790650.02999997</c:v>
                </c:pt>
                <c:pt idx="1">
                  <c:v>530437409.32045931</c:v>
                </c:pt>
                <c:pt idx="2">
                  <c:v>531326076.9906767</c:v>
                </c:pt>
                <c:pt idx="3">
                  <c:v>531125847.95756263</c:v>
                </c:pt>
                <c:pt idx="4">
                  <c:v>531746662.39825201</c:v>
                </c:pt>
                <c:pt idx="5">
                  <c:v>531393351.71765184</c:v>
                </c:pt>
                <c:pt idx="6">
                  <c:v>531853619.09736216</c:v>
                </c:pt>
                <c:pt idx="7">
                  <c:v>531619651.54357189</c:v>
                </c:pt>
                <c:pt idx="8">
                  <c:v>532557475.69349444</c:v>
                </c:pt>
                <c:pt idx="9">
                  <c:v>532669204.52871233</c:v>
                </c:pt>
                <c:pt idx="10">
                  <c:v>531753222.70192254</c:v>
                </c:pt>
                <c:pt idx="11">
                  <c:v>530796826.43089366</c:v>
                </c:pt>
                <c:pt idx="12">
                  <c:v>530591870.83309239</c:v>
                </c:pt>
                <c:pt idx="13">
                  <c:v>530851133.03851652</c:v>
                </c:pt>
                <c:pt idx="14">
                  <c:v>530431742.25344563</c:v>
                </c:pt>
                <c:pt idx="15">
                  <c:v>530814469.94481492</c:v>
                </c:pt>
                <c:pt idx="16">
                  <c:v>530357533.67906362</c:v>
                </c:pt>
                <c:pt idx="17">
                  <c:v>530835528.48827851</c:v>
                </c:pt>
                <c:pt idx="18">
                  <c:v>529957974.36914879</c:v>
                </c:pt>
                <c:pt idx="19">
                  <c:v>530909938.26346886</c:v>
                </c:pt>
                <c:pt idx="20">
                  <c:v>531315782.83786041</c:v>
                </c:pt>
                <c:pt idx="21">
                  <c:v>529681329.96319228</c:v>
                </c:pt>
                <c:pt idx="22">
                  <c:v>528844892.13251597</c:v>
                </c:pt>
                <c:pt idx="23">
                  <c:v>527548581.98254007</c:v>
                </c:pt>
                <c:pt idx="24">
                  <c:v>528061382.21106291</c:v>
                </c:pt>
                <c:pt idx="25">
                  <c:v>527610643.74935812</c:v>
                </c:pt>
                <c:pt idx="26">
                  <c:v>526619512.30430704</c:v>
                </c:pt>
                <c:pt idx="27">
                  <c:v>527082325.40232605</c:v>
                </c:pt>
                <c:pt idx="28">
                  <c:v>527150630.81047457</c:v>
                </c:pt>
                <c:pt idx="29">
                  <c:v>526504305.31430089</c:v>
                </c:pt>
                <c:pt idx="30">
                  <c:v>525429847.06301713</c:v>
                </c:pt>
                <c:pt idx="31">
                  <c:v>525042124.03423291</c:v>
                </c:pt>
                <c:pt idx="32">
                  <c:v>525838263.19010967</c:v>
                </c:pt>
                <c:pt idx="33">
                  <c:v>526056178.93906832</c:v>
                </c:pt>
                <c:pt idx="34">
                  <c:v>524584965.03292811</c:v>
                </c:pt>
                <c:pt idx="35">
                  <c:v>523646760.80567002</c:v>
                </c:pt>
                <c:pt idx="36">
                  <c:v>522805312.6849916</c:v>
                </c:pt>
                <c:pt idx="37">
                  <c:v>523021716.57690763</c:v>
                </c:pt>
                <c:pt idx="38">
                  <c:v>522879244.5821833</c:v>
                </c:pt>
                <c:pt idx="39">
                  <c:v>522288798.5893811</c:v>
                </c:pt>
                <c:pt idx="40">
                  <c:v>522212571.0372135</c:v>
                </c:pt>
                <c:pt idx="41">
                  <c:v>522394630.11280489</c:v>
                </c:pt>
                <c:pt idx="42">
                  <c:v>522545621.73046905</c:v>
                </c:pt>
                <c:pt idx="43">
                  <c:v>522861528.92063642</c:v>
                </c:pt>
                <c:pt idx="44">
                  <c:v>523813546.75372893</c:v>
                </c:pt>
                <c:pt idx="45">
                  <c:v>524057570.47497994</c:v>
                </c:pt>
                <c:pt idx="46">
                  <c:v>524966146.33536869</c:v>
                </c:pt>
                <c:pt idx="47">
                  <c:v>524648300.24967164</c:v>
                </c:pt>
                <c:pt idx="48">
                  <c:v>524705914.33705652</c:v>
                </c:pt>
                <c:pt idx="49">
                  <c:v>525174345.77544397</c:v>
                </c:pt>
                <c:pt idx="50">
                  <c:v>525073071.91136599</c:v>
                </c:pt>
                <c:pt idx="51">
                  <c:v>525038654.73561072</c:v>
                </c:pt>
                <c:pt idx="52">
                  <c:v>524234355.91652137</c:v>
                </c:pt>
                <c:pt idx="53">
                  <c:v>525028512.87528974</c:v>
                </c:pt>
                <c:pt idx="54">
                  <c:v>524788797.36381108</c:v>
                </c:pt>
                <c:pt idx="55">
                  <c:v>523546912.08446312</c:v>
                </c:pt>
                <c:pt idx="56">
                  <c:v>523534851.5961265</c:v>
                </c:pt>
                <c:pt idx="57">
                  <c:v>524195032.55097705</c:v>
                </c:pt>
                <c:pt idx="58">
                  <c:v>524576077.25312132</c:v>
                </c:pt>
                <c:pt idx="59">
                  <c:v>523762031.46981198</c:v>
                </c:pt>
                <c:pt idx="60">
                  <c:v>524250615.34310949</c:v>
                </c:pt>
                <c:pt idx="61">
                  <c:v>524587105.43203187</c:v>
                </c:pt>
                <c:pt idx="62">
                  <c:v>524764011.88909173</c:v>
                </c:pt>
                <c:pt idx="63">
                  <c:v>524436631.19466263</c:v>
                </c:pt>
                <c:pt idx="64">
                  <c:v>523672488.62229985</c:v>
                </c:pt>
                <c:pt idx="65">
                  <c:v>523874269.8064453</c:v>
                </c:pt>
                <c:pt idx="66">
                  <c:v>523438783.81481624</c:v>
                </c:pt>
                <c:pt idx="67">
                  <c:v>523671981.41006267</c:v>
                </c:pt>
                <c:pt idx="68">
                  <c:v>524328995.20326841</c:v>
                </c:pt>
                <c:pt idx="69">
                  <c:v>523306417.73304033</c:v>
                </c:pt>
                <c:pt idx="70">
                  <c:v>523447643.49947536</c:v>
                </c:pt>
                <c:pt idx="71">
                  <c:v>524312011.49906129</c:v>
                </c:pt>
                <c:pt idx="72">
                  <c:v>524151207.97807539</c:v>
                </c:pt>
                <c:pt idx="73">
                  <c:v>524534771.22013974</c:v>
                </c:pt>
                <c:pt idx="74">
                  <c:v>523777740.92413253</c:v>
                </c:pt>
                <c:pt idx="75">
                  <c:v>523764624.3949157</c:v>
                </c:pt>
                <c:pt idx="76">
                  <c:v>523521648.3397786</c:v>
                </c:pt>
                <c:pt idx="77">
                  <c:v>523646671.09518617</c:v>
                </c:pt>
                <c:pt idx="78">
                  <c:v>523333613.2365064</c:v>
                </c:pt>
                <c:pt idx="79">
                  <c:v>524051785.29542452</c:v>
                </c:pt>
                <c:pt idx="80">
                  <c:v>522705625.1335746</c:v>
                </c:pt>
                <c:pt idx="81">
                  <c:v>522885492.10765046</c:v>
                </c:pt>
                <c:pt idx="82">
                  <c:v>523037984.49160397</c:v>
                </c:pt>
                <c:pt idx="83">
                  <c:v>521608186.85551983</c:v>
                </c:pt>
                <c:pt idx="84">
                  <c:v>521554210.82220215</c:v>
                </c:pt>
                <c:pt idx="85">
                  <c:v>521803214.74727178</c:v>
                </c:pt>
                <c:pt idx="86">
                  <c:v>522516212.49523491</c:v>
                </c:pt>
                <c:pt idx="87">
                  <c:v>521981370.76285845</c:v>
                </c:pt>
                <c:pt idx="88">
                  <c:v>521921249.77866554</c:v>
                </c:pt>
                <c:pt idx="89">
                  <c:v>521858114.01759452</c:v>
                </c:pt>
                <c:pt idx="90">
                  <c:v>522145886.72751725</c:v>
                </c:pt>
                <c:pt idx="91">
                  <c:v>522627887.23909849</c:v>
                </c:pt>
                <c:pt idx="92">
                  <c:v>523046191.24223787</c:v>
                </c:pt>
                <c:pt idx="93">
                  <c:v>523778747.92850107</c:v>
                </c:pt>
                <c:pt idx="94">
                  <c:v>523830819.56929588</c:v>
                </c:pt>
                <c:pt idx="95">
                  <c:v>524204298.38424975</c:v>
                </c:pt>
                <c:pt idx="96">
                  <c:v>524468217.35960543</c:v>
                </c:pt>
                <c:pt idx="97">
                  <c:v>525182996.95006126</c:v>
                </c:pt>
                <c:pt idx="98">
                  <c:v>525912541.3597343</c:v>
                </c:pt>
                <c:pt idx="99">
                  <c:v>525404325.93155187</c:v>
                </c:pt>
                <c:pt idx="100">
                  <c:v>525399971.57807755</c:v>
                </c:pt>
              </c:numCache>
            </c:numRef>
          </c:val>
          <c:smooth val="0"/>
          <c:extLst>
            <c:ext xmlns:c16="http://schemas.microsoft.com/office/drawing/2014/chart" uri="{C3380CC4-5D6E-409C-BE32-E72D297353CC}">
              <c16:uniqueId val="{000000B3-4F90-42A6-B9A2-43A647968390}"/>
            </c:ext>
          </c:extLst>
        </c:ser>
        <c:ser>
          <c:idx val="180"/>
          <c:order val="180"/>
          <c:spPr>
            <a:ln w="28575" cap="rnd">
              <a:solidFill>
                <a:schemeClr val="accent1">
                  <a:lumMod val="80000"/>
                </a:schemeClr>
              </a:solidFill>
              <a:round/>
            </a:ln>
            <a:effectLst/>
          </c:spPr>
          <c:marker>
            <c:symbol val="none"/>
          </c:marker>
          <c:val>
            <c:numRef>
              <c:f>Montecarlo!$GL$10:$GL$110</c:f>
              <c:numCache>
                <c:formatCode>_ * #.##000_ ;_ * \-#.##000_ ;_ * "-"??_ ;_ @_ </c:formatCode>
                <c:ptCount val="101"/>
                <c:pt idx="0" formatCode="_(* #,##0.00_);_(* \(#,##0.00\);_(* &quot;-&quot;??_);_(@_)">
                  <c:v>529790650.02999997</c:v>
                </c:pt>
                <c:pt idx="1">
                  <c:v>529875980.37883598</c:v>
                </c:pt>
                <c:pt idx="2">
                  <c:v>530461998.90924466</c:v>
                </c:pt>
                <c:pt idx="3">
                  <c:v>529497720.16056436</c:v>
                </c:pt>
                <c:pt idx="4">
                  <c:v>529777460.67148435</c:v>
                </c:pt>
                <c:pt idx="5">
                  <c:v>530518857.58435541</c:v>
                </c:pt>
                <c:pt idx="6">
                  <c:v>529770463.31961286</c:v>
                </c:pt>
                <c:pt idx="7">
                  <c:v>529245391.62596124</c:v>
                </c:pt>
                <c:pt idx="8">
                  <c:v>528345090.14190227</c:v>
                </c:pt>
                <c:pt idx="9">
                  <c:v>529087486.58805698</c:v>
                </c:pt>
                <c:pt idx="10">
                  <c:v>528152578.33997571</c:v>
                </c:pt>
                <c:pt idx="11">
                  <c:v>528317693.79697031</c:v>
                </c:pt>
                <c:pt idx="12">
                  <c:v>529578128.18951035</c:v>
                </c:pt>
                <c:pt idx="13">
                  <c:v>529751155.18111539</c:v>
                </c:pt>
                <c:pt idx="14">
                  <c:v>529875326.46682918</c:v>
                </c:pt>
                <c:pt idx="15">
                  <c:v>530172033.7140035</c:v>
                </c:pt>
                <c:pt idx="16">
                  <c:v>530650813.11280501</c:v>
                </c:pt>
                <c:pt idx="17">
                  <c:v>529380503.99104708</c:v>
                </c:pt>
                <c:pt idx="18">
                  <c:v>530906850.31742913</c:v>
                </c:pt>
                <c:pt idx="19">
                  <c:v>531809339.73197573</c:v>
                </c:pt>
                <c:pt idx="20">
                  <c:v>532109431.24779427</c:v>
                </c:pt>
                <c:pt idx="21">
                  <c:v>532549730.40498114</c:v>
                </c:pt>
                <c:pt idx="22">
                  <c:v>532972839.06901163</c:v>
                </c:pt>
                <c:pt idx="23">
                  <c:v>533252767.50534528</c:v>
                </c:pt>
                <c:pt idx="24">
                  <c:v>532939380.48107284</c:v>
                </c:pt>
                <c:pt idx="25">
                  <c:v>532874120.74385542</c:v>
                </c:pt>
                <c:pt idx="26">
                  <c:v>533263534.56075317</c:v>
                </c:pt>
                <c:pt idx="27">
                  <c:v>531868737.01494187</c:v>
                </c:pt>
                <c:pt idx="28">
                  <c:v>531036218.48015881</c:v>
                </c:pt>
                <c:pt idx="29">
                  <c:v>530670446.66704512</c:v>
                </c:pt>
                <c:pt idx="30">
                  <c:v>531385898.00059545</c:v>
                </c:pt>
                <c:pt idx="31">
                  <c:v>531892897.99053901</c:v>
                </c:pt>
                <c:pt idx="32">
                  <c:v>532030501.38810837</c:v>
                </c:pt>
                <c:pt idx="33">
                  <c:v>532556269.16132385</c:v>
                </c:pt>
                <c:pt idx="34">
                  <c:v>531580121.47345436</c:v>
                </c:pt>
                <c:pt idx="35">
                  <c:v>532443909.43865788</c:v>
                </c:pt>
                <c:pt idx="36">
                  <c:v>532822785.79120433</c:v>
                </c:pt>
                <c:pt idx="37">
                  <c:v>533443674.10431021</c:v>
                </c:pt>
                <c:pt idx="38">
                  <c:v>532778520.98709089</c:v>
                </c:pt>
                <c:pt idx="39">
                  <c:v>532884262.89412355</c:v>
                </c:pt>
                <c:pt idx="40">
                  <c:v>533484884.83786196</c:v>
                </c:pt>
                <c:pt idx="41">
                  <c:v>532533860.60482663</c:v>
                </c:pt>
                <c:pt idx="42">
                  <c:v>533569489.48711401</c:v>
                </c:pt>
                <c:pt idx="43">
                  <c:v>533695783.45832926</c:v>
                </c:pt>
                <c:pt idx="44">
                  <c:v>534577108.33516252</c:v>
                </c:pt>
                <c:pt idx="45">
                  <c:v>534388137.57733929</c:v>
                </c:pt>
                <c:pt idx="46">
                  <c:v>534252590.36569351</c:v>
                </c:pt>
                <c:pt idx="47">
                  <c:v>533711536.85678035</c:v>
                </c:pt>
                <c:pt idx="48">
                  <c:v>535229662.90279335</c:v>
                </c:pt>
                <c:pt idx="49">
                  <c:v>534917634.8412472</c:v>
                </c:pt>
                <c:pt idx="50">
                  <c:v>535004290.83872229</c:v>
                </c:pt>
                <c:pt idx="51">
                  <c:v>535332485.20314652</c:v>
                </c:pt>
                <c:pt idx="52">
                  <c:v>535156095.88631797</c:v>
                </c:pt>
                <c:pt idx="53">
                  <c:v>535569106.70754993</c:v>
                </c:pt>
                <c:pt idx="54">
                  <c:v>536427072.57915747</c:v>
                </c:pt>
                <c:pt idx="55">
                  <c:v>535632374.56068957</c:v>
                </c:pt>
                <c:pt idx="56">
                  <c:v>535199058.45505923</c:v>
                </c:pt>
                <c:pt idx="57">
                  <c:v>535245961.80995864</c:v>
                </c:pt>
                <c:pt idx="58">
                  <c:v>535208688.58399922</c:v>
                </c:pt>
                <c:pt idx="59">
                  <c:v>536167022.14173943</c:v>
                </c:pt>
                <c:pt idx="60">
                  <c:v>536099360.0012958</c:v>
                </c:pt>
                <c:pt idx="61">
                  <c:v>536647618.0167501</c:v>
                </c:pt>
                <c:pt idx="62">
                  <c:v>537634536.06556404</c:v>
                </c:pt>
                <c:pt idx="63">
                  <c:v>537726415.98065519</c:v>
                </c:pt>
                <c:pt idx="64">
                  <c:v>537606171.16904414</c:v>
                </c:pt>
                <c:pt idx="65">
                  <c:v>537524344.56583679</c:v>
                </c:pt>
                <c:pt idx="66">
                  <c:v>537766712.71931314</c:v>
                </c:pt>
                <c:pt idx="67">
                  <c:v>537228924.49040186</c:v>
                </c:pt>
                <c:pt idx="68">
                  <c:v>537062356.72717333</c:v>
                </c:pt>
                <c:pt idx="69">
                  <c:v>537297402.13440633</c:v>
                </c:pt>
                <c:pt idx="70">
                  <c:v>537863295.09650505</c:v>
                </c:pt>
                <c:pt idx="71">
                  <c:v>538021557.15708566</c:v>
                </c:pt>
                <c:pt idx="72">
                  <c:v>537894559.17106044</c:v>
                </c:pt>
                <c:pt idx="73">
                  <c:v>537990309.19194448</c:v>
                </c:pt>
                <c:pt idx="74">
                  <c:v>538202962.79258072</c:v>
                </c:pt>
                <c:pt idx="75">
                  <c:v>538150449.02126956</c:v>
                </c:pt>
                <c:pt idx="76">
                  <c:v>537204103.53209078</c:v>
                </c:pt>
                <c:pt idx="77">
                  <c:v>536702485.7715196</c:v>
                </c:pt>
                <c:pt idx="78">
                  <c:v>536893926.05572963</c:v>
                </c:pt>
                <c:pt idx="79">
                  <c:v>536925020.32809174</c:v>
                </c:pt>
                <c:pt idx="80">
                  <c:v>537806562.67018151</c:v>
                </c:pt>
                <c:pt idx="81">
                  <c:v>537449997.16592062</c:v>
                </c:pt>
                <c:pt idx="82">
                  <c:v>537359955.9645201</c:v>
                </c:pt>
                <c:pt idx="83">
                  <c:v>537912498.87492108</c:v>
                </c:pt>
                <c:pt idx="84">
                  <c:v>538136521.22571921</c:v>
                </c:pt>
                <c:pt idx="85">
                  <c:v>538120968.0091871</c:v>
                </c:pt>
                <c:pt idx="86">
                  <c:v>538610973.16379976</c:v>
                </c:pt>
                <c:pt idx="87">
                  <c:v>538594081.3384217</c:v>
                </c:pt>
                <c:pt idx="88">
                  <c:v>540125019.83210385</c:v>
                </c:pt>
                <c:pt idx="89">
                  <c:v>541382314.61146426</c:v>
                </c:pt>
                <c:pt idx="90">
                  <c:v>541378698.6877861</c:v>
                </c:pt>
                <c:pt idx="91">
                  <c:v>542017435.16825211</c:v>
                </c:pt>
                <c:pt idx="92">
                  <c:v>541705394.10002565</c:v>
                </c:pt>
                <c:pt idx="93">
                  <c:v>541521516.50045359</c:v>
                </c:pt>
                <c:pt idx="94">
                  <c:v>539991218.87219548</c:v>
                </c:pt>
                <c:pt idx="95">
                  <c:v>539922556.99458444</c:v>
                </c:pt>
                <c:pt idx="96">
                  <c:v>540115186.50844157</c:v>
                </c:pt>
                <c:pt idx="97">
                  <c:v>540967091.57684839</c:v>
                </c:pt>
                <c:pt idx="98">
                  <c:v>541130671.19229245</c:v>
                </c:pt>
                <c:pt idx="99">
                  <c:v>541630327.09144938</c:v>
                </c:pt>
                <c:pt idx="100">
                  <c:v>541612366.26036751</c:v>
                </c:pt>
              </c:numCache>
            </c:numRef>
          </c:val>
          <c:smooth val="0"/>
          <c:extLst>
            <c:ext xmlns:c16="http://schemas.microsoft.com/office/drawing/2014/chart" uri="{C3380CC4-5D6E-409C-BE32-E72D297353CC}">
              <c16:uniqueId val="{000000B4-4F90-42A6-B9A2-43A647968390}"/>
            </c:ext>
          </c:extLst>
        </c:ser>
        <c:ser>
          <c:idx val="181"/>
          <c:order val="181"/>
          <c:spPr>
            <a:ln w="28575" cap="rnd">
              <a:solidFill>
                <a:schemeClr val="accent2">
                  <a:lumMod val="80000"/>
                </a:schemeClr>
              </a:solidFill>
              <a:round/>
            </a:ln>
            <a:effectLst/>
          </c:spPr>
          <c:marker>
            <c:symbol val="none"/>
          </c:marker>
          <c:val>
            <c:numRef>
              <c:f>Montecarlo!$GM$10:$GM$110</c:f>
              <c:numCache>
                <c:formatCode>_ * #.##000_ ;_ * \-#.##000_ ;_ * "-"??_ ;_ @_ </c:formatCode>
                <c:ptCount val="101"/>
                <c:pt idx="0" formatCode="_(* #,##0.00_);_(* \(#,##0.00\);_(* &quot;-&quot;??_);_(@_)">
                  <c:v>529790650.02999997</c:v>
                </c:pt>
                <c:pt idx="1">
                  <c:v>529274292.78216434</c:v>
                </c:pt>
                <c:pt idx="2">
                  <c:v>529685413.26714748</c:v>
                </c:pt>
                <c:pt idx="3">
                  <c:v>529180762.7990005</c:v>
                </c:pt>
                <c:pt idx="4">
                  <c:v>529398099.84372646</c:v>
                </c:pt>
                <c:pt idx="5">
                  <c:v>529750184.7118392</c:v>
                </c:pt>
                <c:pt idx="6">
                  <c:v>529824270.34539229</c:v>
                </c:pt>
                <c:pt idx="7">
                  <c:v>530930649.36819249</c:v>
                </c:pt>
                <c:pt idx="8">
                  <c:v>530587512.94509238</c:v>
                </c:pt>
                <c:pt idx="9">
                  <c:v>530893647.00541222</c:v>
                </c:pt>
                <c:pt idx="10">
                  <c:v>531181735.21270573</c:v>
                </c:pt>
                <c:pt idx="11">
                  <c:v>530592378.45288259</c:v>
                </c:pt>
                <c:pt idx="12">
                  <c:v>530030395.17123693</c:v>
                </c:pt>
                <c:pt idx="13">
                  <c:v>529720662.38116974</c:v>
                </c:pt>
                <c:pt idx="14">
                  <c:v>530307981.26683587</c:v>
                </c:pt>
                <c:pt idx="15">
                  <c:v>531183847.37933362</c:v>
                </c:pt>
                <c:pt idx="16">
                  <c:v>531659569.1626817</c:v>
                </c:pt>
                <c:pt idx="17">
                  <c:v>531377734.84766138</c:v>
                </c:pt>
                <c:pt idx="18">
                  <c:v>531713559.6127398</c:v>
                </c:pt>
                <c:pt idx="19">
                  <c:v>532935665.85627335</c:v>
                </c:pt>
                <c:pt idx="20">
                  <c:v>533250458.31543106</c:v>
                </c:pt>
                <c:pt idx="21">
                  <c:v>532972883.01049179</c:v>
                </c:pt>
                <c:pt idx="22">
                  <c:v>532821905.8401466</c:v>
                </c:pt>
                <c:pt idx="23">
                  <c:v>532419839.81784022</c:v>
                </c:pt>
                <c:pt idx="24">
                  <c:v>532906935.69518048</c:v>
                </c:pt>
                <c:pt idx="25">
                  <c:v>532615498.76881224</c:v>
                </c:pt>
                <c:pt idx="26">
                  <c:v>532838140.66992152</c:v>
                </c:pt>
                <c:pt idx="27">
                  <c:v>533091901.20564634</c:v>
                </c:pt>
                <c:pt idx="28">
                  <c:v>533608337.55793625</c:v>
                </c:pt>
                <c:pt idx="29">
                  <c:v>533461585.13422567</c:v>
                </c:pt>
                <c:pt idx="30">
                  <c:v>533292474.21380943</c:v>
                </c:pt>
                <c:pt idx="31">
                  <c:v>534765902.86878633</c:v>
                </c:pt>
                <c:pt idx="32">
                  <c:v>535462733.00441724</c:v>
                </c:pt>
                <c:pt idx="33">
                  <c:v>536398227.01927543</c:v>
                </c:pt>
                <c:pt idx="34">
                  <c:v>535377553.37571985</c:v>
                </c:pt>
                <c:pt idx="35">
                  <c:v>536042634.80300349</c:v>
                </c:pt>
                <c:pt idx="36">
                  <c:v>536725586.44056213</c:v>
                </c:pt>
                <c:pt idx="37">
                  <c:v>535836067.82274228</c:v>
                </c:pt>
                <c:pt idx="38">
                  <c:v>535297321.44487673</c:v>
                </c:pt>
                <c:pt idx="39">
                  <c:v>536041789.22056603</c:v>
                </c:pt>
                <c:pt idx="40">
                  <c:v>536131570.45313931</c:v>
                </c:pt>
                <c:pt idx="41">
                  <c:v>535985807.41734231</c:v>
                </c:pt>
                <c:pt idx="42">
                  <c:v>536085384.32930368</c:v>
                </c:pt>
                <c:pt idx="43">
                  <c:v>535158247.46503854</c:v>
                </c:pt>
                <c:pt idx="44">
                  <c:v>535758668.21949112</c:v>
                </c:pt>
                <c:pt idx="45">
                  <c:v>535079248.01324672</c:v>
                </c:pt>
                <c:pt idx="46">
                  <c:v>535301119.48325002</c:v>
                </c:pt>
                <c:pt idx="47">
                  <c:v>536423063.51913285</c:v>
                </c:pt>
                <c:pt idx="48">
                  <c:v>536701632.7192663</c:v>
                </c:pt>
                <c:pt idx="49">
                  <c:v>536153162.34319597</c:v>
                </c:pt>
                <c:pt idx="50">
                  <c:v>536218454.44925469</c:v>
                </c:pt>
                <c:pt idx="51">
                  <c:v>536865811.38174611</c:v>
                </c:pt>
                <c:pt idx="52">
                  <c:v>538024763.73645413</c:v>
                </c:pt>
                <c:pt idx="53">
                  <c:v>538895095.82502532</c:v>
                </c:pt>
                <c:pt idx="54">
                  <c:v>538542587.87019086</c:v>
                </c:pt>
                <c:pt idx="55">
                  <c:v>537749087.69335735</c:v>
                </c:pt>
                <c:pt idx="56">
                  <c:v>537264434.24958849</c:v>
                </c:pt>
                <c:pt idx="57">
                  <c:v>536593711.38988674</c:v>
                </c:pt>
                <c:pt idx="58">
                  <c:v>536515535.48959619</c:v>
                </c:pt>
                <c:pt idx="59">
                  <c:v>536237906.35647553</c:v>
                </c:pt>
                <c:pt idx="60">
                  <c:v>536393977.26807928</c:v>
                </c:pt>
                <c:pt idx="61">
                  <c:v>535081452.48479027</c:v>
                </c:pt>
                <c:pt idx="62">
                  <c:v>536126185.43934155</c:v>
                </c:pt>
                <c:pt idx="63">
                  <c:v>534680847.46232164</c:v>
                </c:pt>
                <c:pt idx="64">
                  <c:v>534444991.2458452</c:v>
                </c:pt>
                <c:pt idx="65">
                  <c:v>534316926.25853992</c:v>
                </c:pt>
                <c:pt idx="66">
                  <c:v>534352920.35592735</c:v>
                </c:pt>
                <c:pt idx="67">
                  <c:v>534655147.89700353</c:v>
                </c:pt>
                <c:pt idx="68">
                  <c:v>534159094.44938266</c:v>
                </c:pt>
                <c:pt idx="69">
                  <c:v>533655496.63471246</c:v>
                </c:pt>
                <c:pt idx="70">
                  <c:v>533309774.93999612</c:v>
                </c:pt>
                <c:pt idx="71">
                  <c:v>534037075.35091841</c:v>
                </c:pt>
                <c:pt idx="72">
                  <c:v>533881773.57369345</c:v>
                </c:pt>
                <c:pt idx="73">
                  <c:v>534045681.95791197</c:v>
                </c:pt>
                <c:pt idx="74">
                  <c:v>534025834.99557811</c:v>
                </c:pt>
                <c:pt idx="75">
                  <c:v>534012817.5638271</c:v>
                </c:pt>
                <c:pt idx="76">
                  <c:v>534874314.09868437</c:v>
                </c:pt>
                <c:pt idx="77">
                  <c:v>534801408.41178638</c:v>
                </c:pt>
                <c:pt idx="78">
                  <c:v>535282097.60778868</c:v>
                </c:pt>
                <c:pt idx="79">
                  <c:v>535421439.29956746</c:v>
                </c:pt>
                <c:pt idx="80">
                  <c:v>536428948.86038512</c:v>
                </c:pt>
                <c:pt idx="81">
                  <c:v>536765841.50561315</c:v>
                </c:pt>
                <c:pt idx="82">
                  <c:v>537133844.45767963</c:v>
                </c:pt>
                <c:pt idx="83">
                  <c:v>537319021.49657118</c:v>
                </c:pt>
                <c:pt idx="84">
                  <c:v>536740981.2320435</c:v>
                </c:pt>
                <c:pt idx="85">
                  <c:v>536648281.44988537</c:v>
                </c:pt>
                <c:pt idx="86">
                  <c:v>536504712.20435846</c:v>
                </c:pt>
                <c:pt idx="87">
                  <c:v>536691285.59478074</c:v>
                </c:pt>
                <c:pt idx="88">
                  <c:v>535464835.16201556</c:v>
                </c:pt>
                <c:pt idx="89">
                  <c:v>536542888.7597152</c:v>
                </c:pt>
                <c:pt idx="90">
                  <c:v>536958199.56247365</c:v>
                </c:pt>
                <c:pt idx="91">
                  <c:v>535645408.35121447</c:v>
                </c:pt>
                <c:pt idx="92">
                  <c:v>536738308.26117325</c:v>
                </c:pt>
                <c:pt idx="93">
                  <c:v>535907493.5579133</c:v>
                </c:pt>
                <c:pt idx="94">
                  <c:v>536840882.11891252</c:v>
                </c:pt>
                <c:pt idx="95">
                  <c:v>536920450.01756763</c:v>
                </c:pt>
                <c:pt idx="96">
                  <c:v>537950691.50735784</c:v>
                </c:pt>
                <c:pt idx="97">
                  <c:v>538367084.36600387</c:v>
                </c:pt>
                <c:pt idx="98">
                  <c:v>538785316.30199623</c:v>
                </c:pt>
                <c:pt idx="99">
                  <c:v>538790447.61522353</c:v>
                </c:pt>
                <c:pt idx="100">
                  <c:v>539682815.03238964</c:v>
                </c:pt>
              </c:numCache>
            </c:numRef>
          </c:val>
          <c:smooth val="0"/>
          <c:extLst>
            <c:ext xmlns:c16="http://schemas.microsoft.com/office/drawing/2014/chart" uri="{C3380CC4-5D6E-409C-BE32-E72D297353CC}">
              <c16:uniqueId val="{000000B5-4F90-42A6-B9A2-43A647968390}"/>
            </c:ext>
          </c:extLst>
        </c:ser>
        <c:ser>
          <c:idx val="182"/>
          <c:order val="182"/>
          <c:spPr>
            <a:ln w="28575" cap="rnd">
              <a:solidFill>
                <a:schemeClr val="accent3">
                  <a:lumMod val="80000"/>
                </a:schemeClr>
              </a:solidFill>
              <a:round/>
            </a:ln>
            <a:effectLst/>
          </c:spPr>
          <c:marker>
            <c:symbol val="none"/>
          </c:marker>
          <c:val>
            <c:numRef>
              <c:f>Montecarlo!$GN$10:$GN$110</c:f>
              <c:numCache>
                <c:formatCode>_ * #.##000_ ;_ * \-#.##000_ ;_ * "-"??_ ;_ @_ </c:formatCode>
                <c:ptCount val="101"/>
                <c:pt idx="0" formatCode="_(* #,##0.00_);_(* \(#,##0.00\);_(* &quot;-&quot;??_);_(@_)">
                  <c:v>529790650.02999997</c:v>
                </c:pt>
                <c:pt idx="1">
                  <c:v>528806948.33115613</c:v>
                </c:pt>
                <c:pt idx="2">
                  <c:v>529342422.94967246</c:v>
                </c:pt>
                <c:pt idx="3">
                  <c:v>528838683.42951739</c:v>
                </c:pt>
                <c:pt idx="4">
                  <c:v>528290347.26414651</c:v>
                </c:pt>
                <c:pt idx="5">
                  <c:v>528414122.87712568</c:v>
                </c:pt>
                <c:pt idx="6">
                  <c:v>527448511.33002365</c:v>
                </c:pt>
                <c:pt idx="7">
                  <c:v>527597808.40032911</c:v>
                </c:pt>
                <c:pt idx="8">
                  <c:v>527121797.53700948</c:v>
                </c:pt>
                <c:pt idx="9">
                  <c:v>525462374.59412622</c:v>
                </c:pt>
                <c:pt idx="10">
                  <c:v>525781545.33375698</c:v>
                </c:pt>
                <c:pt idx="11">
                  <c:v>526154407.9236325</c:v>
                </c:pt>
                <c:pt idx="12">
                  <c:v>526391482.12595922</c:v>
                </c:pt>
                <c:pt idx="13">
                  <c:v>527457838.82921904</c:v>
                </c:pt>
                <c:pt idx="14">
                  <c:v>526249295.60576224</c:v>
                </c:pt>
                <c:pt idx="15">
                  <c:v>526498321.83783305</c:v>
                </c:pt>
                <c:pt idx="16">
                  <c:v>526325513.72845298</c:v>
                </c:pt>
                <c:pt idx="17">
                  <c:v>527577291.69286692</c:v>
                </c:pt>
                <c:pt idx="18">
                  <c:v>527020030.79042804</c:v>
                </c:pt>
                <c:pt idx="19">
                  <c:v>526995197.61044133</c:v>
                </c:pt>
                <c:pt idx="20">
                  <c:v>527243908.82061338</c:v>
                </c:pt>
                <c:pt idx="21">
                  <c:v>526843161.62784702</c:v>
                </c:pt>
                <c:pt idx="22">
                  <c:v>528153558.30920011</c:v>
                </c:pt>
                <c:pt idx="23">
                  <c:v>527847584.60839403</c:v>
                </c:pt>
                <c:pt idx="24">
                  <c:v>527700194.99851394</c:v>
                </c:pt>
                <c:pt idx="25">
                  <c:v>527814383.95877236</c:v>
                </c:pt>
                <c:pt idx="26">
                  <c:v>527370698.57105631</c:v>
                </c:pt>
                <c:pt idx="27">
                  <c:v>527221958.35961676</c:v>
                </c:pt>
                <c:pt idx="28">
                  <c:v>525729517.31589347</c:v>
                </c:pt>
                <c:pt idx="29">
                  <c:v>526131935.14122331</c:v>
                </c:pt>
                <c:pt idx="30">
                  <c:v>526406924.12257332</c:v>
                </c:pt>
                <c:pt idx="31">
                  <c:v>527071626.85643232</c:v>
                </c:pt>
                <c:pt idx="32">
                  <c:v>527660637.64146233</c:v>
                </c:pt>
                <c:pt idx="33">
                  <c:v>526141921.9526388</c:v>
                </c:pt>
                <c:pt idx="34">
                  <c:v>525826856.22966635</c:v>
                </c:pt>
                <c:pt idx="35">
                  <c:v>525758681.61749119</c:v>
                </c:pt>
                <c:pt idx="36">
                  <c:v>526205597.13097918</c:v>
                </c:pt>
                <c:pt idx="37">
                  <c:v>526324656.88628823</c:v>
                </c:pt>
                <c:pt idx="38">
                  <c:v>525764929.20528483</c:v>
                </c:pt>
                <c:pt idx="39">
                  <c:v>526339287.39062715</c:v>
                </c:pt>
                <c:pt idx="40">
                  <c:v>525555821.39829534</c:v>
                </c:pt>
                <c:pt idx="41">
                  <c:v>526902899.97948849</c:v>
                </c:pt>
                <c:pt idx="42">
                  <c:v>527019017.4439671</c:v>
                </c:pt>
                <c:pt idx="43">
                  <c:v>527071584.64249676</c:v>
                </c:pt>
                <c:pt idx="44">
                  <c:v>527045930.08743924</c:v>
                </c:pt>
                <c:pt idx="45">
                  <c:v>527221204.23620218</c:v>
                </c:pt>
                <c:pt idx="46">
                  <c:v>527167734.67133814</c:v>
                </c:pt>
                <c:pt idx="47">
                  <c:v>527987256.07840413</c:v>
                </c:pt>
                <c:pt idx="48">
                  <c:v>527314888.80446714</c:v>
                </c:pt>
                <c:pt idx="49">
                  <c:v>527355214.69409621</c:v>
                </c:pt>
                <c:pt idx="50">
                  <c:v>526389830.80583417</c:v>
                </c:pt>
                <c:pt idx="51">
                  <c:v>526458995.46859962</c:v>
                </c:pt>
                <c:pt idx="52">
                  <c:v>525754202.93298578</c:v>
                </c:pt>
                <c:pt idx="53">
                  <c:v>526469017.87325209</c:v>
                </c:pt>
                <c:pt idx="54">
                  <c:v>526968002.54014039</c:v>
                </c:pt>
                <c:pt idx="55">
                  <c:v>527376111.75379348</c:v>
                </c:pt>
                <c:pt idx="56">
                  <c:v>528074810.4902001</c:v>
                </c:pt>
                <c:pt idx="57">
                  <c:v>527317445.68840504</c:v>
                </c:pt>
                <c:pt idx="58">
                  <c:v>528133541.15237421</c:v>
                </c:pt>
                <c:pt idx="59">
                  <c:v>528155328.07349998</c:v>
                </c:pt>
                <c:pt idx="60">
                  <c:v>527779314.75469506</c:v>
                </c:pt>
                <c:pt idx="61">
                  <c:v>527872650.96296233</c:v>
                </c:pt>
                <c:pt idx="62">
                  <c:v>528177186.51346493</c:v>
                </c:pt>
                <c:pt idx="63">
                  <c:v>528648987.0614028</c:v>
                </c:pt>
                <c:pt idx="64">
                  <c:v>528585992.50793755</c:v>
                </c:pt>
                <c:pt idx="65">
                  <c:v>528572568.23538256</c:v>
                </c:pt>
                <c:pt idx="66">
                  <c:v>529111379.35924715</c:v>
                </c:pt>
                <c:pt idx="67">
                  <c:v>529184617.31692302</c:v>
                </c:pt>
                <c:pt idx="68">
                  <c:v>530649931.0238961</c:v>
                </c:pt>
                <c:pt idx="69">
                  <c:v>530065870.69898552</c:v>
                </c:pt>
                <c:pt idx="70">
                  <c:v>529887509.38252276</c:v>
                </c:pt>
                <c:pt idx="71">
                  <c:v>530788443.68286645</c:v>
                </c:pt>
                <c:pt idx="72">
                  <c:v>530599027.49522358</c:v>
                </c:pt>
                <c:pt idx="73">
                  <c:v>530931765.97543311</c:v>
                </c:pt>
                <c:pt idx="74">
                  <c:v>530668138.23127526</c:v>
                </c:pt>
                <c:pt idx="75">
                  <c:v>529994490.6258449</c:v>
                </c:pt>
                <c:pt idx="76">
                  <c:v>529872577.92228317</c:v>
                </c:pt>
                <c:pt idx="77">
                  <c:v>530429823.84587467</c:v>
                </c:pt>
                <c:pt idx="78">
                  <c:v>530456694.12497973</c:v>
                </c:pt>
                <c:pt idx="79">
                  <c:v>529841213.57721198</c:v>
                </c:pt>
                <c:pt idx="80">
                  <c:v>529060844.6079644</c:v>
                </c:pt>
                <c:pt idx="81">
                  <c:v>529802781.57935691</c:v>
                </c:pt>
                <c:pt idx="82">
                  <c:v>528732438.5934931</c:v>
                </c:pt>
                <c:pt idx="83">
                  <c:v>529201510.46949279</c:v>
                </c:pt>
                <c:pt idx="84">
                  <c:v>529423874.16882831</c:v>
                </c:pt>
                <c:pt idx="85">
                  <c:v>529727694.22488815</c:v>
                </c:pt>
                <c:pt idx="86">
                  <c:v>529881007.42296892</c:v>
                </c:pt>
                <c:pt idx="87">
                  <c:v>530592645.90793312</c:v>
                </c:pt>
                <c:pt idx="88">
                  <c:v>531142443.51760477</c:v>
                </c:pt>
                <c:pt idx="89">
                  <c:v>530241357.65672404</c:v>
                </c:pt>
                <c:pt idx="90">
                  <c:v>529883809.34916335</c:v>
                </c:pt>
                <c:pt idx="91">
                  <c:v>528626970.97206688</c:v>
                </c:pt>
                <c:pt idx="92">
                  <c:v>527811659.18849355</c:v>
                </c:pt>
                <c:pt idx="93">
                  <c:v>527480229.15650219</c:v>
                </c:pt>
                <c:pt idx="94">
                  <c:v>526782819.12396079</c:v>
                </c:pt>
                <c:pt idx="95">
                  <c:v>527099345.70481277</c:v>
                </c:pt>
                <c:pt idx="96">
                  <c:v>526661753.4010312</c:v>
                </c:pt>
                <c:pt idx="97">
                  <c:v>525816050.69060814</c:v>
                </c:pt>
                <c:pt idx="98">
                  <c:v>525688583.41131616</c:v>
                </c:pt>
                <c:pt idx="99">
                  <c:v>524956593.59241098</c:v>
                </c:pt>
                <c:pt idx="100">
                  <c:v>523881617.09322804</c:v>
                </c:pt>
              </c:numCache>
            </c:numRef>
          </c:val>
          <c:smooth val="0"/>
          <c:extLst>
            <c:ext xmlns:c16="http://schemas.microsoft.com/office/drawing/2014/chart" uri="{C3380CC4-5D6E-409C-BE32-E72D297353CC}">
              <c16:uniqueId val="{000000B6-4F90-42A6-B9A2-43A647968390}"/>
            </c:ext>
          </c:extLst>
        </c:ser>
        <c:ser>
          <c:idx val="183"/>
          <c:order val="183"/>
          <c:spPr>
            <a:ln w="28575" cap="rnd">
              <a:solidFill>
                <a:schemeClr val="accent4">
                  <a:lumMod val="80000"/>
                </a:schemeClr>
              </a:solidFill>
              <a:round/>
            </a:ln>
            <a:effectLst/>
          </c:spPr>
          <c:marker>
            <c:symbol val="none"/>
          </c:marker>
          <c:val>
            <c:numRef>
              <c:f>Montecarlo!$GO$10:$GO$110</c:f>
              <c:numCache>
                <c:formatCode>_ * #.##000_ ;_ * \-#.##000_ ;_ * "-"??_ ;_ @_ </c:formatCode>
                <c:ptCount val="101"/>
                <c:pt idx="0" formatCode="_(* #,##0.00_);_(* \(#,##0.00\);_(* &quot;-&quot;??_);_(@_)">
                  <c:v>529790650.02999997</c:v>
                </c:pt>
                <c:pt idx="1">
                  <c:v>529791958.19466347</c:v>
                </c:pt>
                <c:pt idx="2">
                  <c:v>529383529.70896941</c:v>
                </c:pt>
                <c:pt idx="3">
                  <c:v>530891147.77203196</c:v>
                </c:pt>
                <c:pt idx="4">
                  <c:v>532212381.81528467</c:v>
                </c:pt>
                <c:pt idx="5">
                  <c:v>531769280.55467951</c:v>
                </c:pt>
                <c:pt idx="6">
                  <c:v>532268375.83789396</c:v>
                </c:pt>
                <c:pt idx="7">
                  <c:v>532801040.19845128</c:v>
                </c:pt>
                <c:pt idx="8">
                  <c:v>533575706.11168492</c:v>
                </c:pt>
                <c:pt idx="9">
                  <c:v>533388456.50739008</c:v>
                </c:pt>
                <c:pt idx="10">
                  <c:v>533446302.30328166</c:v>
                </c:pt>
                <c:pt idx="11">
                  <c:v>532802700.66829032</c:v>
                </c:pt>
                <c:pt idx="12">
                  <c:v>532690275.50330222</c:v>
                </c:pt>
                <c:pt idx="13">
                  <c:v>532838709.01975042</c:v>
                </c:pt>
                <c:pt idx="14">
                  <c:v>532212197.74020028</c:v>
                </c:pt>
                <c:pt idx="15">
                  <c:v>532087425.86219424</c:v>
                </c:pt>
                <c:pt idx="16">
                  <c:v>531978329.43738258</c:v>
                </c:pt>
                <c:pt idx="17">
                  <c:v>531992546.76408309</c:v>
                </c:pt>
                <c:pt idx="18">
                  <c:v>532589502.30667412</c:v>
                </c:pt>
                <c:pt idx="19">
                  <c:v>532096131.93950999</c:v>
                </c:pt>
                <c:pt idx="20">
                  <c:v>531972688.03194845</c:v>
                </c:pt>
                <c:pt idx="21">
                  <c:v>531296377.10020137</c:v>
                </c:pt>
                <c:pt idx="22">
                  <c:v>530401018.75712389</c:v>
                </c:pt>
                <c:pt idx="23">
                  <c:v>530688211.35841429</c:v>
                </c:pt>
                <c:pt idx="24">
                  <c:v>531252949.07371849</c:v>
                </c:pt>
                <c:pt idx="25">
                  <c:v>531392860.10830122</c:v>
                </c:pt>
                <c:pt idx="26">
                  <c:v>531420241.98232102</c:v>
                </c:pt>
                <c:pt idx="27">
                  <c:v>531788689.79713953</c:v>
                </c:pt>
                <c:pt idx="28">
                  <c:v>532725954.81041843</c:v>
                </c:pt>
                <c:pt idx="29">
                  <c:v>532664713.07650524</c:v>
                </c:pt>
                <c:pt idx="30">
                  <c:v>533489003.72824025</c:v>
                </c:pt>
                <c:pt idx="31">
                  <c:v>533417071.33754867</c:v>
                </c:pt>
                <c:pt idx="32">
                  <c:v>533299232.99629021</c:v>
                </c:pt>
                <c:pt idx="33">
                  <c:v>533382248.46350801</c:v>
                </c:pt>
                <c:pt idx="34">
                  <c:v>532604052.70658034</c:v>
                </c:pt>
                <c:pt idx="35">
                  <c:v>533369925.67242634</c:v>
                </c:pt>
                <c:pt idx="36">
                  <c:v>533460720.12863845</c:v>
                </c:pt>
                <c:pt idx="37">
                  <c:v>533316130.71148288</c:v>
                </c:pt>
                <c:pt idx="38">
                  <c:v>533133596.62258548</c:v>
                </c:pt>
                <c:pt idx="39">
                  <c:v>532197074.12629145</c:v>
                </c:pt>
                <c:pt idx="40">
                  <c:v>531884357.40797347</c:v>
                </c:pt>
                <c:pt idx="41">
                  <c:v>532173902.33596975</c:v>
                </c:pt>
                <c:pt idx="42">
                  <c:v>532503091.22861475</c:v>
                </c:pt>
                <c:pt idx="43">
                  <c:v>532811944.2166369</c:v>
                </c:pt>
                <c:pt idx="44">
                  <c:v>532713187.36543834</c:v>
                </c:pt>
                <c:pt idx="45">
                  <c:v>532825940.2292878</c:v>
                </c:pt>
                <c:pt idx="46">
                  <c:v>533048565.97663236</c:v>
                </c:pt>
                <c:pt idx="47">
                  <c:v>532551999.98420298</c:v>
                </c:pt>
                <c:pt idx="48">
                  <c:v>532047752.19438601</c:v>
                </c:pt>
                <c:pt idx="49">
                  <c:v>531781122.18523169</c:v>
                </c:pt>
                <c:pt idx="50">
                  <c:v>532766089.26074374</c:v>
                </c:pt>
                <c:pt idx="51">
                  <c:v>533585903.25347769</c:v>
                </c:pt>
                <c:pt idx="52">
                  <c:v>534456681.81467366</c:v>
                </c:pt>
                <c:pt idx="53">
                  <c:v>533477704.33530706</c:v>
                </c:pt>
                <c:pt idx="54">
                  <c:v>533133851.12646353</c:v>
                </c:pt>
                <c:pt idx="55">
                  <c:v>532348567.91442764</c:v>
                </c:pt>
                <c:pt idx="56">
                  <c:v>532425074.52475995</c:v>
                </c:pt>
                <c:pt idx="57">
                  <c:v>531500487.47905952</c:v>
                </c:pt>
                <c:pt idx="58">
                  <c:v>531991370.22238708</c:v>
                </c:pt>
                <c:pt idx="59">
                  <c:v>531889017.76046073</c:v>
                </c:pt>
                <c:pt idx="60">
                  <c:v>531907934.61330366</c:v>
                </c:pt>
                <c:pt idx="61">
                  <c:v>531781576.7106235</c:v>
                </c:pt>
                <c:pt idx="62">
                  <c:v>531882450.67074764</c:v>
                </c:pt>
                <c:pt idx="63">
                  <c:v>530212768.91546559</c:v>
                </c:pt>
                <c:pt idx="64">
                  <c:v>529283845.10585278</c:v>
                </c:pt>
                <c:pt idx="65">
                  <c:v>528996133.77769655</c:v>
                </c:pt>
                <c:pt idx="66">
                  <c:v>529970875.71763694</c:v>
                </c:pt>
                <c:pt idx="67">
                  <c:v>529723521.80208921</c:v>
                </c:pt>
                <c:pt idx="68">
                  <c:v>530148745.95870781</c:v>
                </c:pt>
                <c:pt idx="69">
                  <c:v>530342355.48010951</c:v>
                </c:pt>
                <c:pt idx="70">
                  <c:v>530626126.07952571</c:v>
                </c:pt>
                <c:pt idx="71">
                  <c:v>531301771.3261736</c:v>
                </c:pt>
                <c:pt idx="72">
                  <c:v>529996695.92857873</c:v>
                </c:pt>
                <c:pt idx="73">
                  <c:v>529941745.64228749</c:v>
                </c:pt>
                <c:pt idx="74">
                  <c:v>529022785.38997179</c:v>
                </c:pt>
                <c:pt idx="75">
                  <c:v>528901705.62659782</c:v>
                </c:pt>
                <c:pt idx="76">
                  <c:v>529675628.42843777</c:v>
                </c:pt>
                <c:pt idx="77">
                  <c:v>530447623.51163179</c:v>
                </c:pt>
                <c:pt idx="78">
                  <c:v>529526276.9275943</c:v>
                </c:pt>
                <c:pt idx="79">
                  <c:v>529905954.64231277</c:v>
                </c:pt>
                <c:pt idx="80">
                  <c:v>530099385.18799961</c:v>
                </c:pt>
                <c:pt idx="81">
                  <c:v>529850874.44348001</c:v>
                </c:pt>
                <c:pt idx="82">
                  <c:v>528989413.97032934</c:v>
                </c:pt>
                <c:pt idx="83">
                  <c:v>529448400.02294409</c:v>
                </c:pt>
                <c:pt idx="84">
                  <c:v>530783195.57017118</c:v>
                </c:pt>
                <c:pt idx="85">
                  <c:v>529902829.84622979</c:v>
                </c:pt>
                <c:pt idx="86">
                  <c:v>529852115.30670929</c:v>
                </c:pt>
                <c:pt idx="87">
                  <c:v>529880294.25862998</c:v>
                </c:pt>
                <c:pt idx="88">
                  <c:v>529872239.98549724</c:v>
                </c:pt>
                <c:pt idx="89">
                  <c:v>528802632.49357897</c:v>
                </c:pt>
                <c:pt idx="90">
                  <c:v>528584031.36440194</c:v>
                </c:pt>
                <c:pt idx="91">
                  <c:v>528366213.79922891</c:v>
                </c:pt>
                <c:pt idx="92">
                  <c:v>527629066.86551386</c:v>
                </c:pt>
                <c:pt idx="93">
                  <c:v>527955704.17288494</c:v>
                </c:pt>
                <c:pt idx="94">
                  <c:v>527014844.26986748</c:v>
                </c:pt>
                <c:pt idx="95">
                  <c:v>526747835.0842309</c:v>
                </c:pt>
                <c:pt idx="96">
                  <c:v>526790401.61618608</c:v>
                </c:pt>
                <c:pt idx="97">
                  <c:v>526947882.7736578</c:v>
                </c:pt>
                <c:pt idx="98">
                  <c:v>526800862.50450248</c:v>
                </c:pt>
                <c:pt idx="99">
                  <c:v>527132882.98471713</c:v>
                </c:pt>
                <c:pt idx="100">
                  <c:v>528007262.05284292</c:v>
                </c:pt>
              </c:numCache>
            </c:numRef>
          </c:val>
          <c:smooth val="0"/>
          <c:extLst>
            <c:ext xmlns:c16="http://schemas.microsoft.com/office/drawing/2014/chart" uri="{C3380CC4-5D6E-409C-BE32-E72D297353CC}">
              <c16:uniqueId val="{000000B7-4F90-42A6-B9A2-43A647968390}"/>
            </c:ext>
          </c:extLst>
        </c:ser>
        <c:ser>
          <c:idx val="184"/>
          <c:order val="184"/>
          <c:spPr>
            <a:ln w="28575" cap="rnd">
              <a:solidFill>
                <a:schemeClr val="accent5">
                  <a:lumMod val="80000"/>
                </a:schemeClr>
              </a:solidFill>
              <a:round/>
            </a:ln>
            <a:effectLst/>
          </c:spPr>
          <c:marker>
            <c:symbol val="none"/>
          </c:marker>
          <c:val>
            <c:numRef>
              <c:f>Montecarlo!$GP$10:$GP$110</c:f>
              <c:numCache>
                <c:formatCode>_ * #.##000_ ;_ * \-#.##000_ ;_ * "-"??_ ;_ @_ </c:formatCode>
                <c:ptCount val="101"/>
                <c:pt idx="0" formatCode="_(* #,##0.00_);_(* \(#,##0.00\);_(* &quot;-&quot;??_);_(@_)">
                  <c:v>529790650.02999997</c:v>
                </c:pt>
                <c:pt idx="1">
                  <c:v>528542580.79758304</c:v>
                </c:pt>
                <c:pt idx="2">
                  <c:v>528007329.02031034</c:v>
                </c:pt>
                <c:pt idx="3">
                  <c:v>527297673.73099625</c:v>
                </c:pt>
                <c:pt idx="4">
                  <c:v>527438879.73814231</c:v>
                </c:pt>
                <c:pt idx="5">
                  <c:v>527678405.88944483</c:v>
                </c:pt>
                <c:pt idx="6">
                  <c:v>527741672.79092658</c:v>
                </c:pt>
                <c:pt idx="7">
                  <c:v>527424296.32400507</c:v>
                </c:pt>
                <c:pt idx="8">
                  <c:v>526903481.9638083</c:v>
                </c:pt>
                <c:pt idx="9">
                  <c:v>528051107.24644732</c:v>
                </c:pt>
                <c:pt idx="10">
                  <c:v>528048448.9521541</c:v>
                </c:pt>
                <c:pt idx="11">
                  <c:v>527452337.03024822</c:v>
                </c:pt>
                <c:pt idx="12">
                  <c:v>527041031.18664938</c:v>
                </c:pt>
                <c:pt idx="13">
                  <c:v>526924115.65615982</c:v>
                </c:pt>
                <c:pt idx="14">
                  <c:v>526557094.08984667</c:v>
                </c:pt>
                <c:pt idx="15">
                  <c:v>526745593.88536096</c:v>
                </c:pt>
                <c:pt idx="16">
                  <c:v>526572332.01608866</c:v>
                </c:pt>
                <c:pt idx="17">
                  <c:v>526240095.01738477</c:v>
                </c:pt>
                <c:pt idx="18">
                  <c:v>525723576.9791947</c:v>
                </c:pt>
                <c:pt idx="19">
                  <c:v>525487898.52771646</c:v>
                </c:pt>
                <c:pt idx="20">
                  <c:v>524778633.79195577</c:v>
                </c:pt>
                <c:pt idx="21">
                  <c:v>525629138.07798833</c:v>
                </c:pt>
                <c:pt idx="22">
                  <c:v>525534383.52066571</c:v>
                </c:pt>
                <c:pt idx="23">
                  <c:v>526096014.44386148</c:v>
                </c:pt>
                <c:pt idx="24">
                  <c:v>525719084.50696576</c:v>
                </c:pt>
                <c:pt idx="25">
                  <c:v>526348080.86485362</c:v>
                </c:pt>
                <c:pt idx="26">
                  <c:v>526959632.82867372</c:v>
                </c:pt>
                <c:pt idx="27">
                  <c:v>526974945.37771744</c:v>
                </c:pt>
                <c:pt idx="28">
                  <c:v>527858695.92117423</c:v>
                </c:pt>
                <c:pt idx="29">
                  <c:v>527672587.25158268</c:v>
                </c:pt>
                <c:pt idx="30">
                  <c:v>527978976.50371134</c:v>
                </c:pt>
                <c:pt idx="31">
                  <c:v>527604669.69737631</c:v>
                </c:pt>
                <c:pt idx="32">
                  <c:v>527250106.0012452</c:v>
                </c:pt>
                <c:pt idx="33">
                  <c:v>526998279.1957106</c:v>
                </c:pt>
                <c:pt idx="34">
                  <c:v>526475801.6249541</c:v>
                </c:pt>
                <c:pt idx="35">
                  <c:v>527599791.87880093</c:v>
                </c:pt>
                <c:pt idx="36">
                  <c:v>528180536.54643631</c:v>
                </c:pt>
                <c:pt idx="37">
                  <c:v>527910410.71513712</c:v>
                </c:pt>
                <c:pt idx="38">
                  <c:v>527903182.80781621</c:v>
                </c:pt>
                <c:pt idx="39">
                  <c:v>527493139.00011647</c:v>
                </c:pt>
                <c:pt idx="40">
                  <c:v>528531966.15964675</c:v>
                </c:pt>
                <c:pt idx="41">
                  <c:v>527753282.75612217</c:v>
                </c:pt>
                <c:pt idx="42">
                  <c:v>527212230.71139383</c:v>
                </c:pt>
                <c:pt idx="43">
                  <c:v>527550206.79522657</c:v>
                </c:pt>
                <c:pt idx="44">
                  <c:v>528013579.19500643</c:v>
                </c:pt>
                <c:pt idx="45">
                  <c:v>527481967.36290443</c:v>
                </c:pt>
                <c:pt idx="46">
                  <c:v>527737101.71819657</c:v>
                </c:pt>
                <c:pt idx="47">
                  <c:v>526586780.12235731</c:v>
                </c:pt>
                <c:pt idx="48">
                  <c:v>526699448.90528774</c:v>
                </c:pt>
                <c:pt idx="49">
                  <c:v>526814885.99475467</c:v>
                </c:pt>
                <c:pt idx="50">
                  <c:v>526006010.29157954</c:v>
                </c:pt>
                <c:pt idx="51">
                  <c:v>524816545.63063949</c:v>
                </c:pt>
                <c:pt idx="52">
                  <c:v>524226704.6949383</c:v>
                </c:pt>
                <c:pt idx="53">
                  <c:v>524524255.35490501</c:v>
                </c:pt>
                <c:pt idx="54">
                  <c:v>525255446.9251405</c:v>
                </c:pt>
                <c:pt idx="55">
                  <c:v>525038706.83088756</c:v>
                </c:pt>
                <c:pt idx="56">
                  <c:v>524963285.35033578</c:v>
                </c:pt>
                <c:pt idx="57">
                  <c:v>525051318.21213049</c:v>
                </c:pt>
                <c:pt idx="58">
                  <c:v>524915841.54493564</c:v>
                </c:pt>
                <c:pt idx="59">
                  <c:v>524641862.95783454</c:v>
                </c:pt>
                <c:pt idx="60">
                  <c:v>524985743.07068402</c:v>
                </c:pt>
                <c:pt idx="61">
                  <c:v>525484294.14159971</c:v>
                </c:pt>
                <c:pt idx="62">
                  <c:v>526570833.79012924</c:v>
                </c:pt>
                <c:pt idx="63">
                  <c:v>525824870.82945693</c:v>
                </c:pt>
                <c:pt idx="64">
                  <c:v>526307495.07743722</c:v>
                </c:pt>
                <c:pt idx="65">
                  <c:v>526394792.42618775</c:v>
                </c:pt>
                <c:pt idx="66">
                  <c:v>526568042.70359147</c:v>
                </c:pt>
                <c:pt idx="67">
                  <c:v>526665863.95830256</c:v>
                </c:pt>
                <c:pt idx="68">
                  <c:v>525418319.77842432</c:v>
                </c:pt>
                <c:pt idx="69">
                  <c:v>525429455.85815716</c:v>
                </c:pt>
                <c:pt idx="70">
                  <c:v>525748695.28549147</c:v>
                </c:pt>
                <c:pt idx="71">
                  <c:v>527434278.60328799</c:v>
                </c:pt>
                <c:pt idx="72">
                  <c:v>527555470.83783275</c:v>
                </c:pt>
                <c:pt idx="73">
                  <c:v>528191068.35968649</c:v>
                </c:pt>
                <c:pt idx="74">
                  <c:v>528108239.01337981</c:v>
                </c:pt>
                <c:pt idx="75">
                  <c:v>528177316.30501467</c:v>
                </c:pt>
                <c:pt idx="76">
                  <c:v>527513093.55726361</c:v>
                </c:pt>
                <c:pt idx="77">
                  <c:v>528740737.98833197</c:v>
                </c:pt>
                <c:pt idx="78">
                  <c:v>529535022.04654986</c:v>
                </c:pt>
                <c:pt idx="79">
                  <c:v>528408048.82069069</c:v>
                </c:pt>
                <c:pt idx="80">
                  <c:v>527834066.53243792</c:v>
                </c:pt>
                <c:pt idx="81">
                  <c:v>527902207.46615607</c:v>
                </c:pt>
                <c:pt idx="82">
                  <c:v>528796926.81364733</c:v>
                </c:pt>
                <c:pt idx="83">
                  <c:v>530132901.79779297</c:v>
                </c:pt>
                <c:pt idx="84">
                  <c:v>529673831.23552185</c:v>
                </c:pt>
                <c:pt idx="85">
                  <c:v>530074148.3222999</c:v>
                </c:pt>
                <c:pt idx="86">
                  <c:v>530958444.25716734</c:v>
                </c:pt>
                <c:pt idx="87">
                  <c:v>530984486.39890701</c:v>
                </c:pt>
                <c:pt idx="88">
                  <c:v>530002024.31975234</c:v>
                </c:pt>
                <c:pt idx="89">
                  <c:v>529387598.65228468</c:v>
                </c:pt>
                <c:pt idx="90">
                  <c:v>529722984.41151351</c:v>
                </c:pt>
                <c:pt idx="91">
                  <c:v>530384007.7620405</c:v>
                </c:pt>
                <c:pt idx="92">
                  <c:v>531292985.06466061</c:v>
                </c:pt>
                <c:pt idx="93">
                  <c:v>531380483.56660295</c:v>
                </c:pt>
                <c:pt idx="94">
                  <c:v>530924974.6948179</c:v>
                </c:pt>
                <c:pt idx="95">
                  <c:v>531034788.19599968</c:v>
                </c:pt>
                <c:pt idx="96">
                  <c:v>529674832.1270237</c:v>
                </c:pt>
                <c:pt idx="97">
                  <c:v>529929860.21670985</c:v>
                </c:pt>
                <c:pt idx="98">
                  <c:v>529490503.89110202</c:v>
                </c:pt>
                <c:pt idx="99">
                  <c:v>529620391.38265508</c:v>
                </c:pt>
                <c:pt idx="100">
                  <c:v>529979408.88651973</c:v>
                </c:pt>
              </c:numCache>
            </c:numRef>
          </c:val>
          <c:smooth val="0"/>
          <c:extLst>
            <c:ext xmlns:c16="http://schemas.microsoft.com/office/drawing/2014/chart" uri="{C3380CC4-5D6E-409C-BE32-E72D297353CC}">
              <c16:uniqueId val="{000000B8-4F90-42A6-B9A2-43A647968390}"/>
            </c:ext>
          </c:extLst>
        </c:ser>
        <c:ser>
          <c:idx val="185"/>
          <c:order val="185"/>
          <c:spPr>
            <a:ln w="28575" cap="rnd">
              <a:solidFill>
                <a:schemeClr val="accent6">
                  <a:lumMod val="80000"/>
                </a:schemeClr>
              </a:solidFill>
              <a:round/>
            </a:ln>
            <a:effectLst/>
          </c:spPr>
          <c:marker>
            <c:symbol val="none"/>
          </c:marker>
          <c:val>
            <c:numRef>
              <c:f>Montecarlo!$GQ$10:$GQ$110</c:f>
              <c:numCache>
                <c:formatCode>_ * #.##000_ ;_ * \-#.##000_ ;_ * "-"??_ ;_ @_ </c:formatCode>
                <c:ptCount val="101"/>
                <c:pt idx="0" formatCode="_(* #,##0.00_);_(* \(#,##0.00\);_(* &quot;-&quot;??_);_(@_)">
                  <c:v>529790650.02999997</c:v>
                </c:pt>
                <c:pt idx="1">
                  <c:v>529253961.77313566</c:v>
                </c:pt>
                <c:pt idx="2">
                  <c:v>529379512.05997413</c:v>
                </c:pt>
                <c:pt idx="3">
                  <c:v>529445446.08579332</c:v>
                </c:pt>
                <c:pt idx="4">
                  <c:v>529754477.58791161</c:v>
                </c:pt>
                <c:pt idx="5">
                  <c:v>529781924.58875722</c:v>
                </c:pt>
                <c:pt idx="6">
                  <c:v>530042102.52887607</c:v>
                </c:pt>
                <c:pt idx="7">
                  <c:v>529760429.70358396</c:v>
                </c:pt>
                <c:pt idx="8">
                  <c:v>529416558.89645815</c:v>
                </c:pt>
                <c:pt idx="9">
                  <c:v>528501225.70979792</c:v>
                </c:pt>
                <c:pt idx="10">
                  <c:v>528378622.10946465</c:v>
                </c:pt>
                <c:pt idx="11">
                  <c:v>528993598.73384076</c:v>
                </c:pt>
                <c:pt idx="12">
                  <c:v>529240873.98430043</c:v>
                </c:pt>
                <c:pt idx="13">
                  <c:v>528590838.36883938</c:v>
                </c:pt>
                <c:pt idx="14">
                  <c:v>528696062.61539662</c:v>
                </c:pt>
                <c:pt idx="15">
                  <c:v>528925853.54429096</c:v>
                </c:pt>
                <c:pt idx="16">
                  <c:v>529788258.66079867</c:v>
                </c:pt>
                <c:pt idx="17">
                  <c:v>531263579.69176018</c:v>
                </c:pt>
                <c:pt idx="18">
                  <c:v>531071891.67091995</c:v>
                </c:pt>
                <c:pt idx="19">
                  <c:v>531202185.33691567</c:v>
                </c:pt>
                <c:pt idx="20">
                  <c:v>531654398.06979334</c:v>
                </c:pt>
                <c:pt idx="21">
                  <c:v>531241916.58885872</c:v>
                </c:pt>
                <c:pt idx="22">
                  <c:v>530989145.95835471</c:v>
                </c:pt>
                <c:pt idx="23">
                  <c:v>531215428.32504433</c:v>
                </c:pt>
                <c:pt idx="24">
                  <c:v>532887027.34713829</c:v>
                </c:pt>
                <c:pt idx="25">
                  <c:v>534777990.34027046</c:v>
                </c:pt>
                <c:pt idx="26">
                  <c:v>534999043.80393654</c:v>
                </c:pt>
                <c:pt idx="27">
                  <c:v>535438097.7198056</c:v>
                </c:pt>
                <c:pt idx="28">
                  <c:v>535177624.77038324</c:v>
                </c:pt>
                <c:pt idx="29">
                  <c:v>535107243.88406163</c:v>
                </c:pt>
                <c:pt idx="30">
                  <c:v>533849312.85547334</c:v>
                </c:pt>
                <c:pt idx="31">
                  <c:v>533006076.40800112</c:v>
                </c:pt>
                <c:pt idx="32">
                  <c:v>533391978.0167132</c:v>
                </c:pt>
                <c:pt idx="33">
                  <c:v>533621427.24224234</c:v>
                </c:pt>
                <c:pt idx="34">
                  <c:v>533943207.82635683</c:v>
                </c:pt>
                <c:pt idx="35">
                  <c:v>534167504.45448172</c:v>
                </c:pt>
                <c:pt idx="36">
                  <c:v>535100789.34878457</c:v>
                </c:pt>
                <c:pt idx="37">
                  <c:v>534587969.56895018</c:v>
                </c:pt>
                <c:pt idx="38">
                  <c:v>534458774.33631635</c:v>
                </c:pt>
                <c:pt idx="39">
                  <c:v>534620471.8178547</c:v>
                </c:pt>
                <c:pt idx="40">
                  <c:v>534648415.71003366</c:v>
                </c:pt>
                <c:pt idx="41">
                  <c:v>535557796.98470271</c:v>
                </c:pt>
                <c:pt idx="42">
                  <c:v>536424194.98661274</c:v>
                </c:pt>
                <c:pt idx="43">
                  <c:v>537217296.4822042</c:v>
                </c:pt>
                <c:pt idx="44">
                  <c:v>537171831.34900379</c:v>
                </c:pt>
                <c:pt idx="45">
                  <c:v>536501097.12554425</c:v>
                </c:pt>
                <c:pt idx="46">
                  <c:v>537701159.29056931</c:v>
                </c:pt>
                <c:pt idx="47">
                  <c:v>537749579.96583545</c:v>
                </c:pt>
                <c:pt idx="48">
                  <c:v>538617827.04828906</c:v>
                </c:pt>
                <c:pt idx="49">
                  <c:v>539706496.1141206</c:v>
                </c:pt>
                <c:pt idx="50">
                  <c:v>539187225.15900552</c:v>
                </c:pt>
                <c:pt idx="51">
                  <c:v>539453689.82138562</c:v>
                </c:pt>
                <c:pt idx="52">
                  <c:v>539796132.39630508</c:v>
                </c:pt>
                <c:pt idx="53">
                  <c:v>539316168.6051544</c:v>
                </c:pt>
                <c:pt idx="54">
                  <c:v>538924049.96517372</c:v>
                </c:pt>
                <c:pt idx="55">
                  <c:v>539823950.26939988</c:v>
                </c:pt>
                <c:pt idx="56">
                  <c:v>540421012.81257057</c:v>
                </c:pt>
                <c:pt idx="57">
                  <c:v>538891823.7283386</c:v>
                </c:pt>
                <c:pt idx="58">
                  <c:v>540190590.02859771</c:v>
                </c:pt>
                <c:pt idx="59">
                  <c:v>539535829.82233346</c:v>
                </c:pt>
                <c:pt idx="60">
                  <c:v>539602637.06993759</c:v>
                </c:pt>
                <c:pt idx="61">
                  <c:v>538448074.21566558</c:v>
                </c:pt>
                <c:pt idx="62">
                  <c:v>538523299.74177134</c:v>
                </c:pt>
                <c:pt idx="63">
                  <c:v>537870725.01629817</c:v>
                </c:pt>
                <c:pt idx="64">
                  <c:v>538163715.52449441</c:v>
                </c:pt>
                <c:pt idx="65">
                  <c:v>537429921.78868902</c:v>
                </c:pt>
                <c:pt idx="66">
                  <c:v>537241573.81303573</c:v>
                </c:pt>
                <c:pt idx="67">
                  <c:v>536313833.12789339</c:v>
                </c:pt>
                <c:pt idx="68">
                  <c:v>536326429.60214746</c:v>
                </c:pt>
                <c:pt idx="69">
                  <c:v>536110758.60799843</c:v>
                </c:pt>
                <c:pt idx="70">
                  <c:v>535008642.30985683</c:v>
                </c:pt>
                <c:pt idx="71">
                  <c:v>535041240.54519671</c:v>
                </c:pt>
                <c:pt idx="72">
                  <c:v>534554024.12524611</c:v>
                </c:pt>
                <c:pt idx="73">
                  <c:v>533745150.68015689</c:v>
                </c:pt>
                <c:pt idx="74">
                  <c:v>533224960.13777649</c:v>
                </c:pt>
                <c:pt idx="75">
                  <c:v>533146195.3178854</c:v>
                </c:pt>
                <c:pt idx="76">
                  <c:v>534450846.93713224</c:v>
                </c:pt>
                <c:pt idx="77">
                  <c:v>534744504.07292342</c:v>
                </c:pt>
                <c:pt idx="78">
                  <c:v>535799318.09338892</c:v>
                </c:pt>
                <c:pt idx="79">
                  <c:v>536470478.39800239</c:v>
                </c:pt>
                <c:pt idx="80">
                  <c:v>536341703.76050723</c:v>
                </c:pt>
                <c:pt idx="81">
                  <c:v>536930101.05384624</c:v>
                </c:pt>
                <c:pt idx="82">
                  <c:v>536174734.17682731</c:v>
                </c:pt>
                <c:pt idx="83">
                  <c:v>536736112.88643014</c:v>
                </c:pt>
                <c:pt idx="84">
                  <c:v>536558825.75444502</c:v>
                </c:pt>
                <c:pt idx="85">
                  <c:v>537094061.34095144</c:v>
                </c:pt>
                <c:pt idx="86">
                  <c:v>538370423.74460387</c:v>
                </c:pt>
                <c:pt idx="87">
                  <c:v>538613595.63081264</c:v>
                </c:pt>
                <c:pt idx="88">
                  <c:v>537709527.38371491</c:v>
                </c:pt>
                <c:pt idx="89">
                  <c:v>536766869.26638722</c:v>
                </c:pt>
                <c:pt idx="90">
                  <c:v>536645885.29466707</c:v>
                </c:pt>
                <c:pt idx="91">
                  <c:v>537436271.28644931</c:v>
                </c:pt>
                <c:pt idx="92">
                  <c:v>536802594.04645002</c:v>
                </c:pt>
                <c:pt idx="93">
                  <c:v>537390915.73999619</c:v>
                </c:pt>
                <c:pt idx="94">
                  <c:v>538759098.75148904</c:v>
                </c:pt>
                <c:pt idx="95">
                  <c:v>538581949.91491032</c:v>
                </c:pt>
                <c:pt idx="96">
                  <c:v>538202146.37335849</c:v>
                </c:pt>
                <c:pt idx="97">
                  <c:v>537659269.17168248</c:v>
                </c:pt>
                <c:pt idx="98">
                  <c:v>538367327.7512573</c:v>
                </c:pt>
                <c:pt idx="99">
                  <c:v>538479880.83889127</c:v>
                </c:pt>
                <c:pt idx="100">
                  <c:v>538323024.28554976</c:v>
                </c:pt>
              </c:numCache>
            </c:numRef>
          </c:val>
          <c:smooth val="0"/>
          <c:extLst>
            <c:ext xmlns:c16="http://schemas.microsoft.com/office/drawing/2014/chart" uri="{C3380CC4-5D6E-409C-BE32-E72D297353CC}">
              <c16:uniqueId val="{000000B9-4F90-42A6-B9A2-43A647968390}"/>
            </c:ext>
          </c:extLst>
        </c:ser>
        <c:ser>
          <c:idx val="186"/>
          <c:order val="186"/>
          <c:spPr>
            <a:ln w="28575" cap="rnd">
              <a:solidFill>
                <a:schemeClr val="accent1">
                  <a:lumMod val="60000"/>
                  <a:lumOff val="40000"/>
                </a:schemeClr>
              </a:solidFill>
              <a:round/>
            </a:ln>
            <a:effectLst/>
          </c:spPr>
          <c:marker>
            <c:symbol val="none"/>
          </c:marker>
          <c:val>
            <c:numRef>
              <c:f>Montecarlo!$GR$10:$GR$110</c:f>
              <c:numCache>
                <c:formatCode>_ * #.##000_ ;_ * \-#.##000_ ;_ * "-"??_ ;_ @_ </c:formatCode>
                <c:ptCount val="101"/>
                <c:pt idx="0" formatCode="_(* #,##0.00_);_(* \(#,##0.00\);_(* &quot;-&quot;??_);_(@_)">
                  <c:v>529790650.02999997</c:v>
                </c:pt>
                <c:pt idx="1">
                  <c:v>529719553.11995506</c:v>
                </c:pt>
                <c:pt idx="2">
                  <c:v>529873766.00417185</c:v>
                </c:pt>
                <c:pt idx="3">
                  <c:v>530112637.97777563</c:v>
                </c:pt>
                <c:pt idx="4">
                  <c:v>531006801.54940647</c:v>
                </c:pt>
                <c:pt idx="5">
                  <c:v>530673990.15193224</c:v>
                </c:pt>
                <c:pt idx="6">
                  <c:v>530425830.10825253</c:v>
                </c:pt>
                <c:pt idx="7">
                  <c:v>529417407.91903812</c:v>
                </c:pt>
                <c:pt idx="8">
                  <c:v>529172707.09821016</c:v>
                </c:pt>
                <c:pt idx="9">
                  <c:v>529299609.79915136</c:v>
                </c:pt>
                <c:pt idx="10">
                  <c:v>528232395.10266721</c:v>
                </c:pt>
                <c:pt idx="11">
                  <c:v>528773683.07198942</c:v>
                </c:pt>
                <c:pt idx="12">
                  <c:v>528472606.06208646</c:v>
                </c:pt>
                <c:pt idx="13">
                  <c:v>528162391.07841057</c:v>
                </c:pt>
                <c:pt idx="14">
                  <c:v>528569218.83629137</c:v>
                </c:pt>
                <c:pt idx="15">
                  <c:v>528504516.54983634</c:v>
                </c:pt>
                <c:pt idx="16">
                  <c:v>528144420.41787219</c:v>
                </c:pt>
                <c:pt idx="17">
                  <c:v>527067528.71835172</c:v>
                </c:pt>
                <c:pt idx="18">
                  <c:v>527497148.8966797</c:v>
                </c:pt>
                <c:pt idx="19">
                  <c:v>526782454.68551427</c:v>
                </c:pt>
                <c:pt idx="20">
                  <c:v>527650783.11251962</c:v>
                </c:pt>
                <c:pt idx="21">
                  <c:v>527818247.18362999</c:v>
                </c:pt>
                <c:pt idx="22">
                  <c:v>527035154.64244795</c:v>
                </c:pt>
                <c:pt idx="23">
                  <c:v>527892798.57060117</c:v>
                </c:pt>
                <c:pt idx="24">
                  <c:v>528378980.7389639</c:v>
                </c:pt>
                <c:pt idx="25">
                  <c:v>528792637.02819896</c:v>
                </c:pt>
                <c:pt idx="26">
                  <c:v>528791571.67752862</c:v>
                </c:pt>
                <c:pt idx="27">
                  <c:v>529278596.60578346</c:v>
                </c:pt>
                <c:pt idx="28">
                  <c:v>528066095.77705324</c:v>
                </c:pt>
                <c:pt idx="29">
                  <c:v>527300438.46282989</c:v>
                </c:pt>
                <c:pt idx="30">
                  <c:v>527405940.64791149</c:v>
                </c:pt>
                <c:pt idx="31">
                  <c:v>526434040.37080693</c:v>
                </c:pt>
                <c:pt idx="32">
                  <c:v>526281859.49315453</c:v>
                </c:pt>
                <c:pt idx="33">
                  <c:v>526133969.92429352</c:v>
                </c:pt>
                <c:pt idx="34">
                  <c:v>526601480.60680604</c:v>
                </c:pt>
                <c:pt idx="35">
                  <c:v>526776321.15497375</c:v>
                </c:pt>
                <c:pt idx="36">
                  <c:v>527038161.89722335</c:v>
                </c:pt>
                <c:pt idx="37">
                  <c:v>527794633.25942469</c:v>
                </c:pt>
                <c:pt idx="38">
                  <c:v>527934459.35970777</c:v>
                </c:pt>
                <c:pt idx="39">
                  <c:v>527212634.26401287</c:v>
                </c:pt>
                <c:pt idx="40">
                  <c:v>526954544.45655143</c:v>
                </c:pt>
                <c:pt idx="41">
                  <c:v>526549242.06895041</c:v>
                </c:pt>
                <c:pt idx="42">
                  <c:v>526000193.19394767</c:v>
                </c:pt>
                <c:pt idx="43">
                  <c:v>525482475.77889746</c:v>
                </c:pt>
                <c:pt idx="44">
                  <c:v>525703070.05875099</c:v>
                </c:pt>
                <c:pt idx="45">
                  <c:v>526165997.76003546</c:v>
                </c:pt>
                <c:pt idx="46">
                  <c:v>527302346.05591834</c:v>
                </c:pt>
                <c:pt idx="47">
                  <c:v>526661473.34140038</c:v>
                </c:pt>
                <c:pt idx="48">
                  <c:v>525432153.08356923</c:v>
                </c:pt>
                <c:pt idx="49">
                  <c:v>524152280.90964305</c:v>
                </c:pt>
                <c:pt idx="50">
                  <c:v>524244696.76671994</c:v>
                </c:pt>
                <c:pt idx="51">
                  <c:v>523624856.91610074</c:v>
                </c:pt>
                <c:pt idx="52">
                  <c:v>524886180.60142523</c:v>
                </c:pt>
                <c:pt idx="53">
                  <c:v>525415763.40914243</c:v>
                </c:pt>
                <c:pt idx="54">
                  <c:v>525505884.41293222</c:v>
                </c:pt>
                <c:pt idx="55">
                  <c:v>524724091.78025496</c:v>
                </c:pt>
                <c:pt idx="56">
                  <c:v>524798022.13883936</c:v>
                </c:pt>
                <c:pt idx="57">
                  <c:v>524695769.19519246</c:v>
                </c:pt>
                <c:pt idx="58">
                  <c:v>523572403.58810788</c:v>
                </c:pt>
                <c:pt idx="59">
                  <c:v>524574118.40416837</c:v>
                </c:pt>
                <c:pt idx="60">
                  <c:v>523835042.86893815</c:v>
                </c:pt>
                <c:pt idx="61">
                  <c:v>523308909.76416558</c:v>
                </c:pt>
                <c:pt idx="62">
                  <c:v>523163917.05280447</c:v>
                </c:pt>
                <c:pt idx="63">
                  <c:v>523870339.96360576</c:v>
                </c:pt>
                <c:pt idx="64">
                  <c:v>524947468.49639982</c:v>
                </c:pt>
                <c:pt idx="65">
                  <c:v>523794762.76684332</c:v>
                </c:pt>
                <c:pt idx="66">
                  <c:v>523756124.70586461</c:v>
                </c:pt>
                <c:pt idx="67">
                  <c:v>523896690.67608434</c:v>
                </c:pt>
                <c:pt idx="68">
                  <c:v>524260424.50903177</c:v>
                </c:pt>
                <c:pt idx="69">
                  <c:v>523995982.36623174</c:v>
                </c:pt>
                <c:pt idx="70">
                  <c:v>524250770.31793666</c:v>
                </c:pt>
                <c:pt idx="71">
                  <c:v>524407513.4482075</c:v>
                </c:pt>
                <c:pt idx="72">
                  <c:v>524506370.96963191</c:v>
                </c:pt>
                <c:pt idx="73">
                  <c:v>525624062.92331356</c:v>
                </c:pt>
                <c:pt idx="74">
                  <c:v>525703239.96014577</c:v>
                </c:pt>
                <c:pt idx="75">
                  <c:v>525968570.60308957</c:v>
                </c:pt>
                <c:pt idx="76">
                  <c:v>525602885.9956243</c:v>
                </c:pt>
                <c:pt idx="77">
                  <c:v>525689820.30101389</c:v>
                </c:pt>
                <c:pt idx="78">
                  <c:v>526142949.98211199</c:v>
                </c:pt>
                <c:pt idx="79">
                  <c:v>527381878.62881911</c:v>
                </c:pt>
                <c:pt idx="80">
                  <c:v>527362064.3817758</c:v>
                </c:pt>
                <c:pt idx="81">
                  <c:v>527309820.84476334</c:v>
                </c:pt>
                <c:pt idx="82">
                  <c:v>527330898.85350841</c:v>
                </c:pt>
                <c:pt idx="83">
                  <c:v>527395655.83214158</c:v>
                </c:pt>
                <c:pt idx="84">
                  <c:v>526514856.50503188</c:v>
                </c:pt>
                <c:pt idx="85">
                  <c:v>527059554.86788315</c:v>
                </c:pt>
                <c:pt idx="86">
                  <c:v>527349468.34601814</c:v>
                </c:pt>
                <c:pt idx="87">
                  <c:v>527510910.88089991</c:v>
                </c:pt>
                <c:pt idx="88">
                  <c:v>527650742.10155511</c:v>
                </c:pt>
                <c:pt idx="89">
                  <c:v>528087200.69429868</c:v>
                </c:pt>
                <c:pt idx="90">
                  <c:v>527229774.90081894</c:v>
                </c:pt>
                <c:pt idx="91">
                  <c:v>526937669.5771333</c:v>
                </c:pt>
                <c:pt idx="92">
                  <c:v>526444593.51125193</c:v>
                </c:pt>
                <c:pt idx="93">
                  <c:v>526527652.12430155</c:v>
                </c:pt>
                <c:pt idx="94">
                  <c:v>526224629.69292343</c:v>
                </c:pt>
                <c:pt idx="95">
                  <c:v>526523111.49137789</c:v>
                </c:pt>
                <c:pt idx="96">
                  <c:v>526646315.1171838</c:v>
                </c:pt>
                <c:pt idx="97">
                  <c:v>526775980.97337276</c:v>
                </c:pt>
                <c:pt idx="98">
                  <c:v>526523481.98309517</c:v>
                </c:pt>
                <c:pt idx="99">
                  <c:v>526113976.06382656</c:v>
                </c:pt>
                <c:pt idx="100">
                  <c:v>526493174.07522053</c:v>
                </c:pt>
              </c:numCache>
            </c:numRef>
          </c:val>
          <c:smooth val="0"/>
          <c:extLst>
            <c:ext xmlns:c16="http://schemas.microsoft.com/office/drawing/2014/chart" uri="{C3380CC4-5D6E-409C-BE32-E72D297353CC}">
              <c16:uniqueId val="{000000BA-4F90-42A6-B9A2-43A647968390}"/>
            </c:ext>
          </c:extLst>
        </c:ser>
        <c:ser>
          <c:idx val="187"/>
          <c:order val="187"/>
          <c:spPr>
            <a:ln w="28575" cap="rnd">
              <a:solidFill>
                <a:schemeClr val="accent2">
                  <a:lumMod val="60000"/>
                  <a:lumOff val="40000"/>
                </a:schemeClr>
              </a:solidFill>
              <a:round/>
            </a:ln>
            <a:effectLst/>
          </c:spPr>
          <c:marker>
            <c:symbol val="none"/>
          </c:marker>
          <c:val>
            <c:numRef>
              <c:f>Montecarlo!$GS$10:$GS$110</c:f>
              <c:numCache>
                <c:formatCode>_ * #.##000_ ;_ * \-#.##000_ ;_ * "-"??_ ;_ @_ </c:formatCode>
                <c:ptCount val="101"/>
                <c:pt idx="0" formatCode="_(* #,##0.00_);_(* \(#,##0.00\);_(* &quot;-&quot;??_);_(@_)">
                  <c:v>529790650.02999997</c:v>
                </c:pt>
                <c:pt idx="1">
                  <c:v>529325118.56473076</c:v>
                </c:pt>
                <c:pt idx="2">
                  <c:v>528998621.84383267</c:v>
                </c:pt>
                <c:pt idx="3">
                  <c:v>528619477.29322624</c:v>
                </c:pt>
                <c:pt idx="4">
                  <c:v>529020310.46146327</c:v>
                </c:pt>
                <c:pt idx="5">
                  <c:v>528572116.13637114</c:v>
                </c:pt>
                <c:pt idx="6">
                  <c:v>529321086.17829156</c:v>
                </c:pt>
                <c:pt idx="7">
                  <c:v>528629319.65799147</c:v>
                </c:pt>
                <c:pt idx="8">
                  <c:v>527673953.96137905</c:v>
                </c:pt>
                <c:pt idx="9">
                  <c:v>526615796.16109711</c:v>
                </c:pt>
                <c:pt idx="10">
                  <c:v>525854662.1805492</c:v>
                </c:pt>
                <c:pt idx="11">
                  <c:v>524952327.82606161</c:v>
                </c:pt>
                <c:pt idx="12">
                  <c:v>526225299.15395564</c:v>
                </c:pt>
                <c:pt idx="13">
                  <c:v>526361617.39962077</c:v>
                </c:pt>
                <c:pt idx="14">
                  <c:v>526427204.83613664</c:v>
                </c:pt>
                <c:pt idx="15">
                  <c:v>525072750.02744687</c:v>
                </c:pt>
                <c:pt idx="16">
                  <c:v>525630832.68909472</c:v>
                </c:pt>
                <c:pt idx="17">
                  <c:v>524289952.15780544</c:v>
                </c:pt>
                <c:pt idx="18">
                  <c:v>524445860.99126923</c:v>
                </c:pt>
                <c:pt idx="19">
                  <c:v>524106074.78676367</c:v>
                </c:pt>
                <c:pt idx="20">
                  <c:v>524095224.89573896</c:v>
                </c:pt>
                <c:pt idx="21">
                  <c:v>523781686.4146567</c:v>
                </c:pt>
                <c:pt idx="22">
                  <c:v>524405058.85389405</c:v>
                </c:pt>
                <c:pt idx="23">
                  <c:v>524483924.5625211</c:v>
                </c:pt>
                <c:pt idx="24">
                  <c:v>525244437.21465141</c:v>
                </c:pt>
                <c:pt idx="25">
                  <c:v>524661133.03795093</c:v>
                </c:pt>
                <c:pt idx="26">
                  <c:v>525186045.83526957</c:v>
                </c:pt>
                <c:pt idx="27">
                  <c:v>525522670.68469006</c:v>
                </c:pt>
                <c:pt idx="28">
                  <c:v>525515154.0732767</c:v>
                </c:pt>
                <c:pt idx="29">
                  <c:v>525422086.33085239</c:v>
                </c:pt>
                <c:pt idx="30">
                  <c:v>524494644.57579178</c:v>
                </c:pt>
                <c:pt idx="31">
                  <c:v>525055665.64070719</c:v>
                </c:pt>
                <c:pt idx="32">
                  <c:v>524551489.86561078</c:v>
                </c:pt>
                <c:pt idx="33">
                  <c:v>525184117.43646777</c:v>
                </c:pt>
                <c:pt idx="34">
                  <c:v>525413304.21120751</c:v>
                </c:pt>
                <c:pt idx="35">
                  <c:v>525445309.21386981</c:v>
                </c:pt>
                <c:pt idx="36">
                  <c:v>524900878.24553496</c:v>
                </c:pt>
                <c:pt idx="37">
                  <c:v>525952017.72397035</c:v>
                </c:pt>
                <c:pt idx="38">
                  <c:v>525549436.4531315</c:v>
                </c:pt>
                <c:pt idx="39">
                  <c:v>526881068.694839</c:v>
                </c:pt>
                <c:pt idx="40">
                  <c:v>527817878.72871143</c:v>
                </c:pt>
                <c:pt idx="41">
                  <c:v>527952538.92057037</c:v>
                </c:pt>
                <c:pt idx="42">
                  <c:v>526121238.30481875</c:v>
                </c:pt>
                <c:pt idx="43">
                  <c:v>526541450.46162212</c:v>
                </c:pt>
                <c:pt idx="44">
                  <c:v>528614602.16007733</c:v>
                </c:pt>
                <c:pt idx="45">
                  <c:v>529561551.87902653</c:v>
                </c:pt>
                <c:pt idx="46">
                  <c:v>530350966.30414808</c:v>
                </c:pt>
                <c:pt idx="47">
                  <c:v>530270865.44703239</c:v>
                </c:pt>
                <c:pt idx="48">
                  <c:v>529811977.03371722</c:v>
                </c:pt>
                <c:pt idx="49">
                  <c:v>529411415.88605028</c:v>
                </c:pt>
                <c:pt idx="50">
                  <c:v>528769773.94933075</c:v>
                </c:pt>
                <c:pt idx="51">
                  <c:v>529204382.37104326</c:v>
                </c:pt>
                <c:pt idx="52">
                  <c:v>529367512.53936875</c:v>
                </c:pt>
                <c:pt idx="53">
                  <c:v>529738985.15661198</c:v>
                </c:pt>
                <c:pt idx="54">
                  <c:v>530301501.39842725</c:v>
                </c:pt>
                <c:pt idx="55">
                  <c:v>530775190.55258471</c:v>
                </c:pt>
                <c:pt idx="56">
                  <c:v>529732183.96650404</c:v>
                </c:pt>
                <c:pt idx="57">
                  <c:v>529899754.6084193</c:v>
                </c:pt>
                <c:pt idx="58">
                  <c:v>528751198.90928102</c:v>
                </c:pt>
                <c:pt idx="59">
                  <c:v>529083526.99499917</c:v>
                </c:pt>
                <c:pt idx="60">
                  <c:v>528502899.23154229</c:v>
                </c:pt>
                <c:pt idx="61">
                  <c:v>528737213.82508093</c:v>
                </c:pt>
                <c:pt idx="62">
                  <c:v>529000721.39495182</c:v>
                </c:pt>
                <c:pt idx="63">
                  <c:v>528701074.59630024</c:v>
                </c:pt>
                <c:pt idx="64">
                  <c:v>529541109.41094506</c:v>
                </c:pt>
                <c:pt idx="65">
                  <c:v>529069132.44225693</c:v>
                </c:pt>
                <c:pt idx="66">
                  <c:v>530099287.33898896</c:v>
                </c:pt>
                <c:pt idx="67">
                  <c:v>530310450.45731169</c:v>
                </c:pt>
                <c:pt idx="68">
                  <c:v>529979261.08578497</c:v>
                </c:pt>
                <c:pt idx="69">
                  <c:v>530287221.44992971</c:v>
                </c:pt>
                <c:pt idx="70">
                  <c:v>529479063.54073286</c:v>
                </c:pt>
                <c:pt idx="71">
                  <c:v>528931114.78957057</c:v>
                </c:pt>
                <c:pt idx="72">
                  <c:v>529789147.45222265</c:v>
                </c:pt>
                <c:pt idx="73">
                  <c:v>530098959.38343376</c:v>
                </c:pt>
                <c:pt idx="74">
                  <c:v>530369721.11717248</c:v>
                </c:pt>
                <c:pt idx="75">
                  <c:v>531340373.03626615</c:v>
                </c:pt>
                <c:pt idx="76">
                  <c:v>531687206.0959782</c:v>
                </c:pt>
                <c:pt idx="77">
                  <c:v>532181177.409141</c:v>
                </c:pt>
                <c:pt idx="78">
                  <c:v>532760737.91457516</c:v>
                </c:pt>
                <c:pt idx="79">
                  <c:v>532859292.53513324</c:v>
                </c:pt>
                <c:pt idx="80">
                  <c:v>532909530.05156308</c:v>
                </c:pt>
                <c:pt idx="81">
                  <c:v>532193838.14042312</c:v>
                </c:pt>
                <c:pt idx="82">
                  <c:v>532741523.05406481</c:v>
                </c:pt>
                <c:pt idx="83">
                  <c:v>532255140.03843409</c:v>
                </c:pt>
                <c:pt idx="84">
                  <c:v>532673650.35745221</c:v>
                </c:pt>
                <c:pt idx="85">
                  <c:v>532710209.48065948</c:v>
                </c:pt>
                <c:pt idx="86">
                  <c:v>532768066.77755123</c:v>
                </c:pt>
                <c:pt idx="87">
                  <c:v>532986244.59134465</c:v>
                </c:pt>
                <c:pt idx="88">
                  <c:v>533605326.79613316</c:v>
                </c:pt>
                <c:pt idx="89">
                  <c:v>533999234.51262873</c:v>
                </c:pt>
                <c:pt idx="90">
                  <c:v>534182257.83497119</c:v>
                </c:pt>
                <c:pt idx="91">
                  <c:v>534393536.44304866</c:v>
                </c:pt>
                <c:pt idx="92">
                  <c:v>534537871.2790966</c:v>
                </c:pt>
                <c:pt idx="93">
                  <c:v>534639996.6637677</c:v>
                </c:pt>
                <c:pt idx="94">
                  <c:v>534714738.19830692</c:v>
                </c:pt>
                <c:pt idx="95">
                  <c:v>534560640.17885983</c:v>
                </c:pt>
                <c:pt idx="96">
                  <c:v>533846041.77563</c:v>
                </c:pt>
                <c:pt idx="97">
                  <c:v>533796247.21685427</c:v>
                </c:pt>
                <c:pt idx="98">
                  <c:v>533777004.4688496</c:v>
                </c:pt>
                <c:pt idx="99">
                  <c:v>533127637.36167485</c:v>
                </c:pt>
                <c:pt idx="100">
                  <c:v>533474195.07376629</c:v>
                </c:pt>
              </c:numCache>
            </c:numRef>
          </c:val>
          <c:smooth val="0"/>
          <c:extLst>
            <c:ext xmlns:c16="http://schemas.microsoft.com/office/drawing/2014/chart" uri="{C3380CC4-5D6E-409C-BE32-E72D297353CC}">
              <c16:uniqueId val="{000000BB-4F90-42A6-B9A2-43A647968390}"/>
            </c:ext>
          </c:extLst>
        </c:ser>
        <c:ser>
          <c:idx val="188"/>
          <c:order val="188"/>
          <c:spPr>
            <a:ln w="28575" cap="rnd">
              <a:solidFill>
                <a:schemeClr val="accent3">
                  <a:lumMod val="60000"/>
                  <a:lumOff val="40000"/>
                </a:schemeClr>
              </a:solidFill>
              <a:round/>
            </a:ln>
            <a:effectLst/>
          </c:spPr>
          <c:marker>
            <c:symbol val="none"/>
          </c:marker>
          <c:val>
            <c:numRef>
              <c:f>Montecarlo!$GT$10:$GT$110</c:f>
              <c:numCache>
                <c:formatCode>_ * #.##000_ ;_ * \-#.##000_ ;_ * "-"??_ ;_ @_ </c:formatCode>
                <c:ptCount val="101"/>
                <c:pt idx="0" formatCode="_(* #,##0.00_);_(* \(#,##0.00\);_(* &quot;-&quot;??_);_(@_)">
                  <c:v>529790650.02999997</c:v>
                </c:pt>
                <c:pt idx="1">
                  <c:v>529913063.56475908</c:v>
                </c:pt>
                <c:pt idx="2">
                  <c:v>529680541.23322773</c:v>
                </c:pt>
                <c:pt idx="3">
                  <c:v>528924570.35238642</c:v>
                </c:pt>
                <c:pt idx="4">
                  <c:v>528756118.46534657</c:v>
                </c:pt>
                <c:pt idx="5">
                  <c:v>527290784.1514467</c:v>
                </c:pt>
                <c:pt idx="6">
                  <c:v>526672180.20691961</c:v>
                </c:pt>
                <c:pt idx="7">
                  <c:v>526062038.26695895</c:v>
                </c:pt>
                <c:pt idx="8">
                  <c:v>525945486.83821851</c:v>
                </c:pt>
                <c:pt idx="9">
                  <c:v>525277308.26804727</c:v>
                </c:pt>
                <c:pt idx="10">
                  <c:v>525632670.41867971</c:v>
                </c:pt>
                <c:pt idx="11">
                  <c:v>524891285.91475302</c:v>
                </c:pt>
                <c:pt idx="12">
                  <c:v>525284732.37816334</c:v>
                </c:pt>
                <c:pt idx="13">
                  <c:v>525109412.44340384</c:v>
                </c:pt>
                <c:pt idx="14">
                  <c:v>524978715.22262222</c:v>
                </c:pt>
                <c:pt idx="15">
                  <c:v>524324020.76287878</c:v>
                </c:pt>
                <c:pt idx="16">
                  <c:v>523888231.9863503</c:v>
                </c:pt>
                <c:pt idx="17">
                  <c:v>523472445.284971</c:v>
                </c:pt>
                <c:pt idx="18">
                  <c:v>522939030.54169637</c:v>
                </c:pt>
                <c:pt idx="19">
                  <c:v>523309551.37327302</c:v>
                </c:pt>
                <c:pt idx="20">
                  <c:v>523632357.2812053</c:v>
                </c:pt>
                <c:pt idx="21">
                  <c:v>522642213.34506214</c:v>
                </c:pt>
                <c:pt idx="22">
                  <c:v>522969908.71379644</c:v>
                </c:pt>
                <c:pt idx="23">
                  <c:v>522919981.76999867</c:v>
                </c:pt>
                <c:pt idx="24">
                  <c:v>523654514.15690958</c:v>
                </c:pt>
                <c:pt idx="25">
                  <c:v>522745972.79520845</c:v>
                </c:pt>
                <c:pt idx="26">
                  <c:v>522744592.44988829</c:v>
                </c:pt>
                <c:pt idx="27">
                  <c:v>524208702.49764937</c:v>
                </c:pt>
                <c:pt idx="28">
                  <c:v>524023438.0844717</c:v>
                </c:pt>
                <c:pt idx="29">
                  <c:v>523953537.93443918</c:v>
                </c:pt>
                <c:pt idx="30">
                  <c:v>523934204.62081569</c:v>
                </c:pt>
                <c:pt idx="31">
                  <c:v>523442586.32410538</c:v>
                </c:pt>
                <c:pt idx="32">
                  <c:v>523706135.36578345</c:v>
                </c:pt>
                <c:pt idx="33">
                  <c:v>524405678.00622576</c:v>
                </c:pt>
                <c:pt idx="34">
                  <c:v>523931158.31612945</c:v>
                </c:pt>
                <c:pt idx="35">
                  <c:v>523377179.97020596</c:v>
                </c:pt>
                <c:pt idx="36">
                  <c:v>523727389.12349916</c:v>
                </c:pt>
                <c:pt idx="37">
                  <c:v>524626501.46602267</c:v>
                </c:pt>
                <c:pt idx="38">
                  <c:v>524260620.92606235</c:v>
                </c:pt>
                <c:pt idx="39">
                  <c:v>523410459.97069401</c:v>
                </c:pt>
                <c:pt idx="40">
                  <c:v>522510457.02673143</c:v>
                </c:pt>
                <c:pt idx="41">
                  <c:v>521604017.87768906</c:v>
                </c:pt>
                <c:pt idx="42">
                  <c:v>522833426.23176712</c:v>
                </c:pt>
                <c:pt idx="43">
                  <c:v>523626202.50068438</c:v>
                </c:pt>
                <c:pt idx="44">
                  <c:v>524404070.45301414</c:v>
                </c:pt>
                <c:pt idx="45">
                  <c:v>523608139.06163597</c:v>
                </c:pt>
                <c:pt idx="46">
                  <c:v>522382616.09100193</c:v>
                </c:pt>
                <c:pt idx="47">
                  <c:v>522337112.44395077</c:v>
                </c:pt>
                <c:pt idx="48">
                  <c:v>523690002.57689631</c:v>
                </c:pt>
                <c:pt idx="49">
                  <c:v>523601533.88779187</c:v>
                </c:pt>
                <c:pt idx="50">
                  <c:v>523485086.38274014</c:v>
                </c:pt>
                <c:pt idx="51">
                  <c:v>524138756.47361058</c:v>
                </c:pt>
                <c:pt idx="52">
                  <c:v>524762796.18321192</c:v>
                </c:pt>
                <c:pt idx="53">
                  <c:v>525729641.90644783</c:v>
                </c:pt>
                <c:pt idx="54">
                  <c:v>525591732.2483294</c:v>
                </c:pt>
                <c:pt idx="55">
                  <c:v>525637364.79763901</c:v>
                </c:pt>
                <c:pt idx="56">
                  <c:v>525116608.56160998</c:v>
                </c:pt>
                <c:pt idx="57">
                  <c:v>524367427.15155894</c:v>
                </c:pt>
                <c:pt idx="58">
                  <c:v>524914017.15203619</c:v>
                </c:pt>
                <c:pt idx="59">
                  <c:v>524862132.14176339</c:v>
                </c:pt>
                <c:pt idx="60">
                  <c:v>525040399.27208281</c:v>
                </c:pt>
                <c:pt idx="61">
                  <c:v>524210915.27716869</c:v>
                </c:pt>
                <c:pt idx="62">
                  <c:v>523768513.23480332</c:v>
                </c:pt>
                <c:pt idx="63">
                  <c:v>523040015.00572038</c:v>
                </c:pt>
                <c:pt idx="64">
                  <c:v>522598291.08946723</c:v>
                </c:pt>
                <c:pt idx="65">
                  <c:v>522763557.68165445</c:v>
                </c:pt>
                <c:pt idx="66">
                  <c:v>522997450.57869935</c:v>
                </c:pt>
                <c:pt idx="67">
                  <c:v>523687923.84700125</c:v>
                </c:pt>
                <c:pt idx="68">
                  <c:v>522800441.16003478</c:v>
                </c:pt>
                <c:pt idx="69">
                  <c:v>523487316.74154067</c:v>
                </c:pt>
                <c:pt idx="70">
                  <c:v>524055647.03333974</c:v>
                </c:pt>
                <c:pt idx="71">
                  <c:v>523741712.42142409</c:v>
                </c:pt>
                <c:pt idx="72">
                  <c:v>523272891.8494963</c:v>
                </c:pt>
                <c:pt idx="73">
                  <c:v>523363444.98987293</c:v>
                </c:pt>
                <c:pt idx="74">
                  <c:v>522979890.70520151</c:v>
                </c:pt>
                <c:pt idx="75">
                  <c:v>522259258.48989987</c:v>
                </c:pt>
                <c:pt idx="76">
                  <c:v>522006121.21848464</c:v>
                </c:pt>
                <c:pt idx="77">
                  <c:v>521372071.16838014</c:v>
                </c:pt>
                <c:pt idx="78">
                  <c:v>522248981.60634261</c:v>
                </c:pt>
                <c:pt idx="79">
                  <c:v>523338311.89871454</c:v>
                </c:pt>
                <c:pt idx="80">
                  <c:v>523057731.560835</c:v>
                </c:pt>
                <c:pt idx="81">
                  <c:v>522885953.14645308</c:v>
                </c:pt>
                <c:pt idx="82">
                  <c:v>523332457.35548049</c:v>
                </c:pt>
                <c:pt idx="83">
                  <c:v>522543936.68105656</c:v>
                </c:pt>
                <c:pt idx="84">
                  <c:v>523116554.36263371</c:v>
                </c:pt>
                <c:pt idx="85">
                  <c:v>522377901.38609535</c:v>
                </c:pt>
                <c:pt idx="86">
                  <c:v>522516010.32710952</c:v>
                </c:pt>
                <c:pt idx="87">
                  <c:v>522486906.86996436</c:v>
                </c:pt>
                <c:pt idx="88">
                  <c:v>521173203.5942651</c:v>
                </c:pt>
                <c:pt idx="89">
                  <c:v>520613555.5187422</c:v>
                </c:pt>
                <c:pt idx="90">
                  <c:v>521122573.47683358</c:v>
                </c:pt>
                <c:pt idx="91">
                  <c:v>520631165.83908796</c:v>
                </c:pt>
                <c:pt idx="92">
                  <c:v>521001303.0297637</c:v>
                </c:pt>
                <c:pt idx="93">
                  <c:v>521118802.66881359</c:v>
                </c:pt>
                <c:pt idx="94">
                  <c:v>521990408.66648042</c:v>
                </c:pt>
                <c:pt idx="95">
                  <c:v>521402146.30432081</c:v>
                </c:pt>
                <c:pt idx="96">
                  <c:v>521159439.74538547</c:v>
                </c:pt>
                <c:pt idx="97">
                  <c:v>522400545.65468788</c:v>
                </c:pt>
                <c:pt idx="98">
                  <c:v>522589831.37071729</c:v>
                </c:pt>
                <c:pt idx="99">
                  <c:v>521846951.49426401</c:v>
                </c:pt>
                <c:pt idx="100">
                  <c:v>522606767.4935075</c:v>
                </c:pt>
              </c:numCache>
            </c:numRef>
          </c:val>
          <c:smooth val="0"/>
          <c:extLst>
            <c:ext xmlns:c16="http://schemas.microsoft.com/office/drawing/2014/chart" uri="{C3380CC4-5D6E-409C-BE32-E72D297353CC}">
              <c16:uniqueId val="{000000BC-4F90-42A6-B9A2-43A647968390}"/>
            </c:ext>
          </c:extLst>
        </c:ser>
        <c:ser>
          <c:idx val="189"/>
          <c:order val="189"/>
          <c:spPr>
            <a:ln w="28575" cap="rnd">
              <a:solidFill>
                <a:schemeClr val="accent4">
                  <a:lumMod val="60000"/>
                  <a:lumOff val="40000"/>
                </a:schemeClr>
              </a:solidFill>
              <a:round/>
            </a:ln>
            <a:effectLst/>
          </c:spPr>
          <c:marker>
            <c:symbol val="none"/>
          </c:marker>
          <c:val>
            <c:numRef>
              <c:f>Montecarlo!$GU$10:$GU$110</c:f>
              <c:numCache>
                <c:formatCode>_ * #.##000_ ;_ * \-#.##000_ ;_ * "-"??_ ;_ @_ </c:formatCode>
                <c:ptCount val="101"/>
                <c:pt idx="0" formatCode="_(* #,##0.00_);_(* \(#,##0.00\);_(* &quot;-&quot;??_);_(@_)">
                  <c:v>529790650.02999997</c:v>
                </c:pt>
                <c:pt idx="1">
                  <c:v>530909311.97038555</c:v>
                </c:pt>
                <c:pt idx="2">
                  <c:v>529972863.53826886</c:v>
                </c:pt>
                <c:pt idx="3">
                  <c:v>529434714.12837183</c:v>
                </c:pt>
                <c:pt idx="4">
                  <c:v>528389133.69316083</c:v>
                </c:pt>
                <c:pt idx="5">
                  <c:v>527557320.95157319</c:v>
                </c:pt>
                <c:pt idx="6">
                  <c:v>527854726.10670584</c:v>
                </c:pt>
                <c:pt idx="7">
                  <c:v>527089452.67272413</c:v>
                </c:pt>
                <c:pt idx="8">
                  <c:v>527499004.56644636</c:v>
                </c:pt>
                <c:pt idx="9">
                  <c:v>526975555.84042567</c:v>
                </c:pt>
                <c:pt idx="10">
                  <c:v>526870613.15584338</c:v>
                </c:pt>
                <c:pt idx="11">
                  <c:v>527197929.90066242</c:v>
                </c:pt>
                <c:pt idx="12">
                  <c:v>526911499.77292895</c:v>
                </c:pt>
                <c:pt idx="13">
                  <c:v>527348334.11461502</c:v>
                </c:pt>
                <c:pt idx="14">
                  <c:v>526884476.31691766</c:v>
                </c:pt>
                <c:pt idx="15">
                  <c:v>526582689.40027249</c:v>
                </c:pt>
                <c:pt idx="16">
                  <c:v>526181609.30623752</c:v>
                </c:pt>
                <c:pt idx="17">
                  <c:v>526209785.08277792</c:v>
                </c:pt>
                <c:pt idx="18">
                  <c:v>526814615.06059384</c:v>
                </c:pt>
                <c:pt idx="19">
                  <c:v>526782508.12536347</c:v>
                </c:pt>
                <c:pt idx="20">
                  <c:v>526199604.54717338</c:v>
                </c:pt>
                <c:pt idx="21">
                  <c:v>526355608.08595765</c:v>
                </c:pt>
                <c:pt idx="22">
                  <c:v>526583830.53059739</c:v>
                </c:pt>
                <c:pt idx="23">
                  <c:v>525595543.78344011</c:v>
                </c:pt>
                <c:pt idx="24">
                  <c:v>525990403.16105825</c:v>
                </c:pt>
                <c:pt idx="25">
                  <c:v>527102665.36363471</c:v>
                </c:pt>
                <c:pt idx="26">
                  <c:v>526948223.76348001</c:v>
                </c:pt>
                <c:pt idx="27">
                  <c:v>527484918.43322963</c:v>
                </c:pt>
                <c:pt idx="28">
                  <c:v>527295146.51109672</c:v>
                </c:pt>
                <c:pt idx="29">
                  <c:v>527022329.77996773</c:v>
                </c:pt>
                <c:pt idx="30">
                  <c:v>526817846.53844982</c:v>
                </c:pt>
                <c:pt idx="31">
                  <c:v>527358136.8873775</c:v>
                </c:pt>
                <c:pt idx="32">
                  <c:v>526146471.42958492</c:v>
                </c:pt>
                <c:pt idx="33">
                  <c:v>525824349.15026689</c:v>
                </c:pt>
                <c:pt idx="34">
                  <c:v>525637566.81377566</c:v>
                </c:pt>
                <c:pt idx="35">
                  <c:v>526084412.39354044</c:v>
                </c:pt>
                <c:pt idx="36">
                  <c:v>525576432.93636906</c:v>
                </c:pt>
                <c:pt idx="37">
                  <c:v>525361761.42837554</c:v>
                </c:pt>
                <c:pt idx="38">
                  <c:v>525406467.96878332</c:v>
                </c:pt>
                <c:pt idx="39">
                  <c:v>526110081.89509517</c:v>
                </c:pt>
                <c:pt idx="40">
                  <c:v>526924475.94984621</c:v>
                </c:pt>
                <c:pt idx="41">
                  <c:v>526719758.97265422</c:v>
                </c:pt>
                <c:pt idx="42">
                  <c:v>526830000.36755383</c:v>
                </c:pt>
                <c:pt idx="43">
                  <c:v>526981577.8221274</c:v>
                </c:pt>
                <c:pt idx="44">
                  <c:v>527288860.11962342</c:v>
                </c:pt>
                <c:pt idx="45">
                  <c:v>526682915.08197415</c:v>
                </c:pt>
                <c:pt idx="46">
                  <c:v>526119924.65040535</c:v>
                </c:pt>
                <c:pt idx="47">
                  <c:v>526291177.89260739</c:v>
                </c:pt>
                <c:pt idx="48">
                  <c:v>525903902.76376235</c:v>
                </c:pt>
                <c:pt idx="49">
                  <c:v>527449371.69085467</c:v>
                </c:pt>
                <c:pt idx="50">
                  <c:v>528671933.72545117</c:v>
                </c:pt>
                <c:pt idx="51">
                  <c:v>529187968.11728489</c:v>
                </c:pt>
                <c:pt idx="52">
                  <c:v>529187028.5626992</c:v>
                </c:pt>
                <c:pt idx="53">
                  <c:v>528268265.11747384</c:v>
                </c:pt>
                <c:pt idx="54">
                  <c:v>529850616.34390181</c:v>
                </c:pt>
                <c:pt idx="55">
                  <c:v>531124071.14521301</c:v>
                </c:pt>
                <c:pt idx="56">
                  <c:v>531782479.32725394</c:v>
                </c:pt>
                <c:pt idx="57">
                  <c:v>532507203.81920415</c:v>
                </c:pt>
                <c:pt idx="58">
                  <c:v>532624511.38252604</c:v>
                </c:pt>
                <c:pt idx="59">
                  <c:v>532193467.91409546</c:v>
                </c:pt>
                <c:pt idx="60">
                  <c:v>533195980.76095593</c:v>
                </c:pt>
                <c:pt idx="61">
                  <c:v>533160364.28473943</c:v>
                </c:pt>
                <c:pt idx="62">
                  <c:v>533326324.59303927</c:v>
                </c:pt>
                <c:pt idx="63">
                  <c:v>533521486.18464541</c:v>
                </c:pt>
                <c:pt idx="64">
                  <c:v>533319753.05825782</c:v>
                </c:pt>
                <c:pt idx="65">
                  <c:v>534063524.59898257</c:v>
                </c:pt>
                <c:pt idx="66">
                  <c:v>533994776.91184705</c:v>
                </c:pt>
                <c:pt idx="67">
                  <c:v>534431029.23799688</c:v>
                </c:pt>
                <c:pt idx="68">
                  <c:v>533944346.82365835</c:v>
                </c:pt>
                <c:pt idx="69">
                  <c:v>534272234.7014001</c:v>
                </c:pt>
                <c:pt idx="70">
                  <c:v>533702934.67063689</c:v>
                </c:pt>
                <c:pt idx="71">
                  <c:v>532817827.95964384</c:v>
                </c:pt>
                <c:pt idx="72">
                  <c:v>533464423.31644285</c:v>
                </c:pt>
                <c:pt idx="73">
                  <c:v>533054555.87957835</c:v>
                </c:pt>
                <c:pt idx="74">
                  <c:v>533027941.79820305</c:v>
                </c:pt>
                <c:pt idx="75">
                  <c:v>532374465.90389448</c:v>
                </c:pt>
                <c:pt idx="76">
                  <c:v>532274170.08852667</c:v>
                </c:pt>
                <c:pt idx="77">
                  <c:v>531936776.23251194</c:v>
                </c:pt>
                <c:pt idx="78">
                  <c:v>531774849.66086811</c:v>
                </c:pt>
                <c:pt idx="79">
                  <c:v>532100174.26814932</c:v>
                </c:pt>
                <c:pt idx="80">
                  <c:v>532166025.2502712</c:v>
                </c:pt>
                <c:pt idx="81">
                  <c:v>532502807.76046741</c:v>
                </c:pt>
                <c:pt idx="82">
                  <c:v>532024356.94539332</c:v>
                </c:pt>
                <c:pt idx="83">
                  <c:v>533813614.03222406</c:v>
                </c:pt>
                <c:pt idx="84">
                  <c:v>533884548.49520737</c:v>
                </c:pt>
                <c:pt idx="85">
                  <c:v>534288990.30122226</c:v>
                </c:pt>
                <c:pt idx="86">
                  <c:v>533808852.88043422</c:v>
                </c:pt>
                <c:pt idx="87">
                  <c:v>534352124.4687615</c:v>
                </c:pt>
                <c:pt idx="88">
                  <c:v>534064980.98390263</c:v>
                </c:pt>
                <c:pt idx="89">
                  <c:v>534081280.42840183</c:v>
                </c:pt>
                <c:pt idx="90">
                  <c:v>533611477.96991587</c:v>
                </c:pt>
                <c:pt idx="91">
                  <c:v>533683455.94701862</c:v>
                </c:pt>
                <c:pt idx="92">
                  <c:v>534688517.92299962</c:v>
                </c:pt>
                <c:pt idx="93">
                  <c:v>533796848.23855752</c:v>
                </c:pt>
                <c:pt idx="94">
                  <c:v>534682903.43913531</c:v>
                </c:pt>
                <c:pt idx="95">
                  <c:v>534686801.30885071</c:v>
                </c:pt>
                <c:pt idx="96">
                  <c:v>534929853.06487393</c:v>
                </c:pt>
                <c:pt idx="97">
                  <c:v>536406351.44114596</c:v>
                </c:pt>
                <c:pt idx="98">
                  <c:v>537142830.38578248</c:v>
                </c:pt>
                <c:pt idx="99">
                  <c:v>536814360.81054938</c:v>
                </c:pt>
                <c:pt idx="100">
                  <c:v>536810339.95351756</c:v>
                </c:pt>
              </c:numCache>
            </c:numRef>
          </c:val>
          <c:smooth val="0"/>
          <c:extLst>
            <c:ext xmlns:c16="http://schemas.microsoft.com/office/drawing/2014/chart" uri="{C3380CC4-5D6E-409C-BE32-E72D297353CC}">
              <c16:uniqueId val="{000000BD-4F90-42A6-B9A2-43A647968390}"/>
            </c:ext>
          </c:extLst>
        </c:ser>
        <c:ser>
          <c:idx val="190"/>
          <c:order val="190"/>
          <c:spPr>
            <a:ln w="28575" cap="rnd">
              <a:solidFill>
                <a:schemeClr val="accent5">
                  <a:lumMod val="60000"/>
                  <a:lumOff val="40000"/>
                </a:schemeClr>
              </a:solidFill>
              <a:round/>
            </a:ln>
            <a:effectLst/>
          </c:spPr>
          <c:marker>
            <c:symbol val="none"/>
          </c:marker>
          <c:val>
            <c:numRef>
              <c:f>Montecarlo!$GV$10:$GV$110</c:f>
              <c:numCache>
                <c:formatCode>_ * #.##000_ ;_ * \-#.##000_ ;_ * "-"??_ ;_ @_ </c:formatCode>
                <c:ptCount val="101"/>
                <c:pt idx="0" formatCode="_(* #,##0.00_);_(* \(#,##0.00\);_(* &quot;-&quot;??_);_(@_)">
                  <c:v>529790650.02999997</c:v>
                </c:pt>
                <c:pt idx="1">
                  <c:v>529261569.19788921</c:v>
                </c:pt>
                <c:pt idx="2">
                  <c:v>529744189.33309048</c:v>
                </c:pt>
                <c:pt idx="3">
                  <c:v>529964769.07328945</c:v>
                </c:pt>
                <c:pt idx="4">
                  <c:v>529015397.25160223</c:v>
                </c:pt>
                <c:pt idx="5">
                  <c:v>528058471.18638021</c:v>
                </c:pt>
                <c:pt idx="6">
                  <c:v>527609882.49299067</c:v>
                </c:pt>
                <c:pt idx="7">
                  <c:v>527837004.81300789</c:v>
                </c:pt>
                <c:pt idx="8">
                  <c:v>528013913.9983595</c:v>
                </c:pt>
                <c:pt idx="9">
                  <c:v>528006113.13553405</c:v>
                </c:pt>
                <c:pt idx="10">
                  <c:v>528110158.70842463</c:v>
                </c:pt>
                <c:pt idx="11">
                  <c:v>529269847.93551201</c:v>
                </c:pt>
                <c:pt idx="12">
                  <c:v>528839590.82115787</c:v>
                </c:pt>
                <c:pt idx="13">
                  <c:v>528559686.12298983</c:v>
                </c:pt>
                <c:pt idx="14">
                  <c:v>529100714.12856555</c:v>
                </c:pt>
                <c:pt idx="15">
                  <c:v>528929277.78535801</c:v>
                </c:pt>
                <c:pt idx="16">
                  <c:v>529096183.58025211</c:v>
                </c:pt>
                <c:pt idx="17">
                  <c:v>528549139.19610822</c:v>
                </c:pt>
                <c:pt idx="18">
                  <c:v>528162865.71013314</c:v>
                </c:pt>
                <c:pt idx="19">
                  <c:v>526686298.39420819</c:v>
                </c:pt>
                <c:pt idx="20">
                  <c:v>526737921.43742919</c:v>
                </c:pt>
                <c:pt idx="21">
                  <c:v>525941239.6466592</c:v>
                </c:pt>
                <c:pt idx="22">
                  <c:v>525405188.10964477</c:v>
                </c:pt>
                <c:pt idx="23">
                  <c:v>525579181.42347127</c:v>
                </c:pt>
                <c:pt idx="24">
                  <c:v>525493897.23693544</c:v>
                </c:pt>
                <c:pt idx="25">
                  <c:v>525356253.98029864</c:v>
                </c:pt>
                <c:pt idx="26">
                  <c:v>526857741.30343914</c:v>
                </c:pt>
                <c:pt idx="27">
                  <c:v>527478701.03826708</c:v>
                </c:pt>
                <c:pt idx="28">
                  <c:v>527694291.78781313</c:v>
                </c:pt>
                <c:pt idx="29">
                  <c:v>527629753.5401659</c:v>
                </c:pt>
                <c:pt idx="30">
                  <c:v>527833429.01869667</c:v>
                </c:pt>
                <c:pt idx="31">
                  <c:v>528445462.16141546</c:v>
                </c:pt>
                <c:pt idx="32">
                  <c:v>527588501.7345432</c:v>
                </c:pt>
                <c:pt idx="33">
                  <c:v>527517341.39192426</c:v>
                </c:pt>
                <c:pt idx="34">
                  <c:v>526818958.09137899</c:v>
                </c:pt>
                <c:pt idx="35">
                  <c:v>526632845.15485269</c:v>
                </c:pt>
                <c:pt idx="36">
                  <c:v>526843999.55079538</c:v>
                </c:pt>
                <c:pt idx="37">
                  <c:v>525525058.87567776</c:v>
                </c:pt>
                <c:pt idx="38">
                  <c:v>525200152.68771166</c:v>
                </c:pt>
                <c:pt idx="39">
                  <c:v>525555001.39602423</c:v>
                </c:pt>
                <c:pt idx="40">
                  <c:v>524994925.78047407</c:v>
                </c:pt>
                <c:pt idx="41">
                  <c:v>525423534.79552221</c:v>
                </c:pt>
                <c:pt idx="42">
                  <c:v>524236875.12591231</c:v>
                </c:pt>
                <c:pt idx="43">
                  <c:v>522802494.71026403</c:v>
                </c:pt>
                <c:pt idx="44">
                  <c:v>522247530.29808217</c:v>
                </c:pt>
                <c:pt idx="45">
                  <c:v>521479430.48859191</c:v>
                </c:pt>
                <c:pt idx="46">
                  <c:v>520824729.17877722</c:v>
                </c:pt>
                <c:pt idx="47">
                  <c:v>521204824.37198561</c:v>
                </c:pt>
                <c:pt idx="48">
                  <c:v>521246755.26419419</c:v>
                </c:pt>
                <c:pt idx="49">
                  <c:v>520726974.84311652</c:v>
                </c:pt>
                <c:pt idx="50">
                  <c:v>521008843.40709895</c:v>
                </c:pt>
                <c:pt idx="51">
                  <c:v>521440526.18161345</c:v>
                </c:pt>
                <c:pt idx="52">
                  <c:v>522066237.06904554</c:v>
                </c:pt>
                <c:pt idx="53">
                  <c:v>522122604.62655962</c:v>
                </c:pt>
                <c:pt idx="54">
                  <c:v>523316130.75224358</c:v>
                </c:pt>
                <c:pt idx="55">
                  <c:v>522334641.11577666</c:v>
                </c:pt>
                <c:pt idx="56">
                  <c:v>523294519.86107832</c:v>
                </c:pt>
                <c:pt idx="57">
                  <c:v>523159331.16038001</c:v>
                </c:pt>
                <c:pt idx="58">
                  <c:v>522601835.65488112</c:v>
                </c:pt>
                <c:pt idx="59">
                  <c:v>522504300.82527393</c:v>
                </c:pt>
                <c:pt idx="60">
                  <c:v>522342584.50207716</c:v>
                </c:pt>
                <c:pt idx="61">
                  <c:v>522610649.04060256</c:v>
                </c:pt>
                <c:pt idx="62">
                  <c:v>522609686.52130961</c:v>
                </c:pt>
                <c:pt idx="63">
                  <c:v>522264377.27771538</c:v>
                </c:pt>
                <c:pt idx="64">
                  <c:v>522743780.46300381</c:v>
                </c:pt>
                <c:pt idx="65">
                  <c:v>522874491.11707008</c:v>
                </c:pt>
                <c:pt idx="66">
                  <c:v>522684146.5808897</c:v>
                </c:pt>
                <c:pt idx="67">
                  <c:v>522004087.10746354</c:v>
                </c:pt>
                <c:pt idx="68">
                  <c:v>523727915.12218559</c:v>
                </c:pt>
                <c:pt idx="69">
                  <c:v>524191965.54426742</c:v>
                </c:pt>
                <c:pt idx="70">
                  <c:v>522735639.05637211</c:v>
                </c:pt>
                <c:pt idx="71">
                  <c:v>521844868.66129041</c:v>
                </c:pt>
                <c:pt idx="72">
                  <c:v>520901029.47079259</c:v>
                </c:pt>
                <c:pt idx="73">
                  <c:v>520450136.99970561</c:v>
                </c:pt>
                <c:pt idx="74">
                  <c:v>519581319.07535756</c:v>
                </c:pt>
                <c:pt idx="75">
                  <c:v>519056608.07226127</c:v>
                </c:pt>
                <c:pt idx="76">
                  <c:v>519064904.81959265</c:v>
                </c:pt>
                <c:pt idx="77">
                  <c:v>519388500.19492179</c:v>
                </c:pt>
                <c:pt idx="78">
                  <c:v>518663068.32998955</c:v>
                </c:pt>
                <c:pt idx="79">
                  <c:v>518934213.20131224</c:v>
                </c:pt>
                <c:pt idx="80">
                  <c:v>519639679.18209147</c:v>
                </c:pt>
                <c:pt idx="81">
                  <c:v>517798640.15422523</c:v>
                </c:pt>
                <c:pt idx="82">
                  <c:v>517717675.14764887</c:v>
                </c:pt>
                <c:pt idx="83">
                  <c:v>517997171.39249241</c:v>
                </c:pt>
                <c:pt idx="84">
                  <c:v>518189536.87863463</c:v>
                </c:pt>
                <c:pt idx="85">
                  <c:v>517041503.09080708</c:v>
                </c:pt>
                <c:pt idx="86">
                  <c:v>517568822.88843971</c:v>
                </c:pt>
                <c:pt idx="87">
                  <c:v>517910782.56897646</c:v>
                </c:pt>
                <c:pt idx="88">
                  <c:v>517583249.60005689</c:v>
                </c:pt>
                <c:pt idx="89">
                  <c:v>517717525.75232291</c:v>
                </c:pt>
                <c:pt idx="90">
                  <c:v>517836928.96476132</c:v>
                </c:pt>
                <c:pt idx="91">
                  <c:v>518153970.02876765</c:v>
                </c:pt>
                <c:pt idx="92">
                  <c:v>519262950.0588218</c:v>
                </c:pt>
                <c:pt idx="93">
                  <c:v>519687054.02420884</c:v>
                </c:pt>
                <c:pt idx="94">
                  <c:v>519352408.22781634</c:v>
                </c:pt>
                <c:pt idx="95">
                  <c:v>518525160.42643046</c:v>
                </c:pt>
                <c:pt idx="96">
                  <c:v>520009914.30265367</c:v>
                </c:pt>
                <c:pt idx="97">
                  <c:v>519516503.22995454</c:v>
                </c:pt>
                <c:pt idx="98">
                  <c:v>519841696.63332301</c:v>
                </c:pt>
                <c:pt idx="99">
                  <c:v>518539548.54109883</c:v>
                </c:pt>
                <c:pt idx="100">
                  <c:v>518860825.35655248</c:v>
                </c:pt>
              </c:numCache>
            </c:numRef>
          </c:val>
          <c:smooth val="0"/>
          <c:extLst>
            <c:ext xmlns:c16="http://schemas.microsoft.com/office/drawing/2014/chart" uri="{C3380CC4-5D6E-409C-BE32-E72D297353CC}">
              <c16:uniqueId val="{000000BE-4F90-42A6-B9A2-43A647968390}"/>
            </c:ext>
          </c:extLst>
        </c:ser>
        <c:ser>
          <c:idx val="191"/>
          <c:order val="191"/>
          <c:spPr>
            <a:ln w="28575" cap="rnd">
              <a:solidFill>
                <a:schemeClr val="accent6">
                  <a:lumMod val="60000"/>
                  <a:lumOff val="40000"/>
                </a:schemeClr>
              </a:solidFill>
              <a:round/>
            </a:ln>
            <a:effectLst/>
          </c:spPr>
          <c:marker>
            <c:symbol val="none"/>
          </c:marker>
          <c:val>
            <c:numRef>
              <c:f>Montecarlo!$GW$10:$GW$110</c:f>
              <c:numCache>
                <c:formatCode>_ * #.##000_ ;_ * \-#.##000_ ;_ * "-"??_ ;_ @_ </c:formatCode>
                <c:ptCount val="101"/>
                <c:pt idx="0" formatCode="_(* #,##0.00_);_(* \(#,##0.00\);_(* &quot;-&quot;??_);_(@_)">
                  <c:v>529790650.02999997</c:v>
                </c:pt>
                <c:pt idx="1">
                  <c:v>529753824.64325702</c:v>
                </c:pt>
                <c:pt idx="2">
                  <c:v>530353739.71010321</c:v>
                </c:pt>
                <c:pt idx="3">
                  <c:v>530164581.05990398</c:v>
                </c:pt>
                <c:pt idx="4">
                  <c:v>530992068.93974316</c:v>
                </c:pt>
                <c:pt idx="5">
                  <c:v>531291402.49326813</c:v>
                </c:pt>
                <c:pt idx="6">
                  <c:v>531941140.77557534</c:v>
                </c:pt>
                <c:pt idx="7">
                  <c:v>531136495.44234079</c:v>
                </c:pt>
                <c:pt idx="8">
                  <c:v>530932587.3326633</c:v>
                </c:pt>
                <c:pt idx="9">
                  <c:v>530254022.53048354</c:v>
                </c:pt>
                <c:pt idx="10">
                  <c:v>532164896.74992388</c:v>
                </c:pt>
                <c:pt idx="11">
                  <c:v>532194403.4316749</c:v>
                </c:pt>
                <c:pt idx="12">
                  <c:v>532428655.30325145</c:v>
                </c:pt>
                <c:pt idx="13">
                  <c:v>532254143.54403096</c:v>
                </c:pt>
                <c:pt idx="14">
                  <c:v>532677190.7108916</c:v>
                </c:pt>
                <c:pt idx="15">
                  <c:v>533153548.95957381</c:v>
                </c:pt>
                <c:pt idx="16">
                  <c:v>532425592.89931303</c:v>
                </c:pt>
                <c:pt idx="17">
                  <c:v>531920103.71617055</c:v>
                </c:pt>
                <c:pt idx="18">
                  <c:v>531644787.94354802</c:v>
                </c:pt>
                <c:pt idx="19">
                  <c:v>531489786.41657537</c:v>
                </c:pt>
                <c:pt idx="20">
                  <c:v>531246997.43321413</c:v>
                </c:pt>
                <c:pt idx="21">
                  <c:v>530897676.81564939</c:v>
                </c:pt>
                <c:pt idx="22">
                  <c:v>529844748.28350782</c:v>
                </c:pt>
                <c:pt idx="23">
                  <c:v>528983293.79525179</c:v>
                </c:pt>
                <c:pt idx="24">
                  <c:v>529099996.02630085</c:v>
                </c:pt>
                <c:pt idx="25">
                  <c:v>528849535.3859362</c:v>
                </c:pt>
                <c:pt idx="26">
                  <c:v>528514264.7496599</c:v>
                </c:pt>
                <c:pt idx="27">
                  <c:v>529022209.35665625</c:v>
                </c:pt>
                <c:pt idx="28">
                  <c:v>527399540.75950539</c:v>
                </c:pt>
                <c:pt idx="29">
                  <c:v>527485151.46386647</c:v>
                </c:pt>
                <c:pt idx="30">
                  <c:v>526791409.83401108</c:v>
                </c:pt>
                <c:pt idx="31">
                  <c:v>526356583.86631101</c:v>
                </c:pt>
                <c:pt idx="32">
                  <c:v>526567552.56307089</c:v>
                </c:pt>
                <c:pt idx="33">
                  <c:v>525778028.16944546</c:v>
                </c:pt>
                <c:pt idx="34">
                  <c:v>525978071.20119375</c:v>
                </c:pt>
                <c:pt idx="35">
                  <c:v>525811482.82009858</c:v>
                </c:pt>
                <c:pt idx="36">
                  <c:v>526335867.43340486</c:v>
                </c:pt>
                <c:pt idx="37">
                  <c:v>526724196.73563528</c:v>
                </c:pt>
                <c:pt idx="38">
                  <c:v>526667436.7438907</c:v>
                </c:pt>
                <c:pt idx="39">
                  <c:v>526249470.94186813</c:v>
                </c:pt>
                <c:pt idx="40">
                  <c:v>526475833.02364624</c:v>
                </c:pt>
                <c:pt idx="41">
                  <c:v>526706675.26741052</c:v>
                </c:pt>
                <c:pt idx="42">
                  <c:v>526634704.09157151</c:v>
                </c:pt>
                <c:pt idx="43">
                  <c:v>527017311.19580948</c:v>
                </c:pt>
                <c:pt idx="44">
                  <c:v>526979734.86515009</c:v>
                </c:pt>
                <c:pt idx="45">
                  <c:v>527120070.49317539</c:v>
                </c:pt>
                <c:pt idx="46">
                  <c:v>527236590.58839053</c:v>
                </c:pt>
                <c:pt idx="47">
                  <c:v>526884838.28194618</c:v>
                </c:pt>
                <c:pt idx="48">
                  <c:v>526411499.79954648</c:v>
                </c:pt>
                <c:pt idx="49">
                  <c:v>525500314.45841849</c:v>
                </c:pt>
                <c:pt idx="50">
                  <c:v>525338132.68060529</c:v>
                </c:pt>
                <c:pt idx="51">
                  <c:v>525899546.12612933</c:v>
                </c:pt>
                <c:pt idx="52">
                  <c:v>525082204.57931608</c:v>
                </c:pt>
                <c:pt idx="53">
                  <c:v>524664033.86339307</c:v>
                </c:pt>
                <c:pt idx="54">
                  <c:v>524969823.51770926</c:v>
                </c:pt>
                <c:pt idx="55">
                  <c:v>524370212.84772235</c:v>
                </c:pt>
                <c:pt idx="56">
                  <c:v>524203270.32436228</c:v>
                </c:pt>
                <c:pt idx="57">
                  <c:v>523446690.94497871</c:v>
                </c:pt>
                <c:pt idx="58">
                  <c:v>523151199.42759162</c:v>
                </c:pt>
                <c:pt idx="59">
                  <c:v>523119015.97285098</c:v>
                </c:pt>
                <c:pt idx="60">
                  <c:v>523843992.72166985</c:v>
                </c:pt>
                <c:pt idx="61">
                  <c:v>524001909.1876474</c:v>
                </c:pt>
                <c:pt idx="62">
                  <c:v>524126453.9508121</c:v>
                </c:pt>
                <c:pt idx="63">
                  <c:v>522980451.95227885</c:v>
                </c:pt>
                <c:pt idx="64">
                  <c:v>523436023.5469017</c:v>
                </c:pt>
                <c:pt idx="65">
                  <c:v>522927492.51821345</c:v>
                </c:pt>
                <c:pt idx="66">
                  <c:v>523008271.98571724</c:v>
                </c:pt>
                <c:pt idx="67">
                  <c:v>522287980.08360928</c:v>
                </c:pt>
                <c:pt idx="68">
                  <c:v>522454431.10609233</c:v>
                </c:pt>
                <c:pt idx="69">
                  <c:v>522973364.00547945</c:v>
                </c:pt>
                <c:pt idx="70">
                  <c:v>523678007.27398306</c:v>
                </c:pt>
                <c:pt idx="71">
                  <c:v>524710694.21868879</c:v>
                </c:pt>
                <c:pt idx="72">
                  <c:v>524291695.3489055</c:v>
                </c:pt>
                <c:pt idx="73">
                  <c:v>523339370.74971235</c:v>
                </c:pt>
                <c:pt idx="74">
                  <c:v>523371324.8386972</c:v>
                </c:pt>
                <c:pt idx="75">
                  <c:v>524028964.63893843</c:v>
                </c:pt>
                <c:pt idx="76">
                  <c:v>524111920.80936784</c:v>
                </c:pt>
                <c:pt idx="77">
                  <c:v>524199411.51224798</c:v>
                </c:pt>
                <c:pt idx="78">
                  <c:v>524144976.86108887</c:v>
                </c:pt>
                <c:pt idx="79">
                  <c:v>524475358.55984282</c:v>
                </c:pt>
                <c:pt idx="80">
                  <c:v>524197891.52414387</c:v>
                </c:pt>
                <c:pt idx="81">
                  <c:v>523194639.55711383</c:v>
                </c:pt>
                <c:pt idx="82">
                  <c:v>522265874.35179913</c:v>
                </c:pt>
                <c:pt idx="83">
                  <c:v>522552833.04608941</c:v>
                </c:pt>
                <c:pt idx="84">
                  <c:v>523015144.807298</c:v>
                </c:pt>
                <c:pt idx="85">
                  <c:v>522954868.42859083</c:v>
                </c:pt>
                <c:pt idx="86">
                  <c:v>523098390.02595663</c:v>
                </c:pt>
                <c:pt idx="87">
                  <c:v>522736375.38322848</c:v>
                </c:pt>
                <c:pt idx="88">
                  <c:v>522937200.15114486</c:v>
                </c:pt>
                <c:pt idx="89">
                  <c:v>521371054.40780395</c:v>
                </c:pt>
                <c:pt idx="90">
                  <c:v>521154641.121149</c:v>
                </c:pt>
                <c:pt idx="91">
                  <c:v>522293253.55488575</c:v>
                </c:pt>
                <c:pt idx="92">
                  <c:v>522211911.78335315</c:v>
                </c:pt>
                <c:pt idx="93">
                  <c:v>521335601.36368811</c:v>
                </c:pt>
                <c:pt idx="94">
                  <c:v>521677217.74915409</c:v>
                </c:pt>
                <c:pt idx="95">
                  <c:v>521000970.72370434</c:v>
                </c:pt>
                <c:pt idx="96">
                  <c:v>520556977.88533276</c:v>
                </c:pt>
                <c:pt idx="97">
                  <c:v>520437889.28725255</c:v>
                </c:pt>
                <c:pt idx="98">
                  <c:v>519828635.43579978</c:v>
                </c:pt>
                <c:pt idx="99">
                  <c:v>519390134.2026177</c:v>
                </c:pt>
                <c:pt idx="100">
                  <c:v>518080472.59119838</c:v>
                </c:pt>
              </c:numCache>
            </c:numRef>
          </c:val>
          <c:smooth val="0"/>
          <c:extLst>
            <c:ext xmlns:c16="http://schemas.microsoft.com/office/drawing/2014/chart" uri="{C3380CC4-5D6E-409C-BE32-E72D297353CC}">
              <c16:uniqueId val="{000000BF-4F90-42A6-B9A2-43A647968390}"/>
            </c:ext>
          </c:extLst>
        </c:ser>
        <c:ser>
          <c:idx val="192"/>
          <c:order val="192"/>
          <c:spPr>
            <a:ln w="28575" cap="rnd">
              <a:solidFill>
                <a:schemeClr val="accent1">
                  <a:lumMod val="50000"/>
                </a:schemeClr>
              </a:solidFill>
              <a:round/>
            </a:ln>
            <a:effectLst/>
          </c:spPr>
          <c:marker>
            <c:symbol val="none"/>
          </c:marker>
          <c:val>
            <c:numRef>
              <c:f>Montecarlo!$GX$10:$GX$110</c:f>
              <c:numCache>
                <c:formatCode>_ * #.##000_ ;_ * \-#.##000_ ;_ * "-"??_ ;_ @_ </c:formatCode>
                <c:ptCount val="101"/>
                <c:pt idx="0" formatCode="_(* #,##0.00_);_(* \(#,##0.00\);_(* &quot;-&quot;??_);_(@_)">
                  <c:v>529790650.02999997</c:v>
                </c:pt>
                <c:pt idx="1">
                  <c:v>530101149.21708024</c:v>
                </c:pt>
                <c:pt idx="2">
                  <c:v>530401486.10390908</c:v>
                </c:pt>
                <c:pt idx="3">
                  <c:v>532080313.44959831</c:v>
                </c:pt>
                <c:pt idx="4">
                  <c:v>532570318.89188051</c:v>
                </c:pt>
                <c:pt idx="5">
                  <c:v>531850152.32735658</c:v>
                </c:pt>
                <c:pt idx="6">
                  <c:v>532107654.22724605</c:v>
                </c:pt>
                <c:pt idx="7">
                  <c:v>532859737.22433472</c:v>
                </c:pt>
                <c:pt idx="8">
                  <c:v>532202679.29074442</c:v>
                </c:pt>
                <c:pt idx="9">
                  <c:v>533484010.06872368</c:v>
                </c:pt>
                <c:pt idx="10">
                  <c:v>532132531.04713327</c:v>
                </c:pt>
                <c:pt idx="11">
                  <c:v>532259209.48399562</c:v>
                </c:pt>
                <c:pt idx="12">
                  <c:v>531576407.81387585</c:v>
                </c:pt>
                <c:pt idx="13">
                  <c:v>531310716.55814123</c:v>
                </c:pt>
                <c:pt idx="14">
                  <c:v>530234515.48380917</c:v>
                </c:pt>
                <c:pt idx="15">
                  <c:v>529060147.66245234</c:v>
                </c:pt>
                <c:pt idx="16">
                  <c:v>527903683.40518105</c:v>
                </c:pt>
                <c:pt idx="17">
                  <c:v>527227038.39910156</c:v>
                </c:pt>
                <c:pt idx="18">
                  <c:v>526873988.30982393</c:v>
                </c:pt>
                <c:pt idx="19">
                  <c:v>526006374.21019888</c:v>
                </c:pt>
                <c:pt idx="20">
                  <c:v>527279423.19434714</c:v>
                </c:pt>
                <c:pt idx="21">
                  <c:v>527078739.41772234</c:v>
                </c:pt>
                <c:pt idx="22">
                  <c:v>527588228.75615525</c:v>
                </c:pt>
                <c:pt idx="23">
                  <c:v>526284457.45903027</c:v>
                </c:pt>
                <c:pt idx="24">
                  <c:v>525621475.51206923</c:v>
                </c:pt>
                <c:pt idx="25">
                  <c:v>525657626.09715551</c:v>
                </c:pt>
                <c:pt idx="26">
                  <c:v>525508238.64813828</c:v>
                </c:pt>
                <c:pt idx="27">
                  <c:v>525006243.5698145</c:v>
                </c:pt>
                <c:pt idx="28">
                  <c:v>525166393.06160742</c:v>
                </c:pt>
                <c:pt idx="29">
                  <c:v>525817661.13654238</c:v>
                </c:pt>
                <c:pt idx="30">
                  <c:v>526621688.03133357</c:v>
                </c:pt>
                <c:pt idx="31">
                  <c:v>527298588.01993382</c:v>
                </c:pt>
                <c:pt idx="32">
                  <c:v>526313805.31625408</c:v>
                </c:pt>
                <c:pt idx="33">
                  <c:v>525764276.087156</c:v>
                </c:pt>
                <c:pt idx="34">
                  <c:v>526405029.4423281</c:v>
                </c:pt>
                <c:pt idx="35">
                  <c:v>527320016.00103605</c:v>
                </c:pt>
                <c:pt idx="36">
                  <c:v>527353607.94991148</c:v>
                </c:pt>
                <c:pt idx="37">
                  <c:v>526048711.80253547</c:v>
                </c:pt>
                <c:pt idx="38">
                  <c:v>525585204.84046233</c:v>
                </c:pt>
                <c:pt idx="39">
                  <c:v>525636947.25738078</c:v>
                </c:pt>
                <c:pt idx="40">
                  <c:v>525365339.05571371</c:v>
                </c:pt>
                <c:pt idx="41">
                  <c:v>526392621.41117841</c:v>
                </c:pt>
                <c:pt idx="42">
                  <c:v>526294112.93248212</c:v>
                </c:pt>
                <c:pt idx="43">
                  <c:v>525891461.74303532</c:v>
                </c:pt>
                <c:pt idx="44">
                  <c:v>526364097.24518454</c:v>
                </c:pt>
                <c:pt idx="45">
                  <c:v>527211114.79556257</c:v>
                </c:pt>
                <c:pt idx="46">
                  <c:v>526890553.42790914</c:v>
                </c:pt>
                <c:pt idx="47">
                  <c:v>526814227.62915081</c:v>
                </c:pt>
                <c:pt idx="48">
                  <c:v>527835939.97001481</c:v>
                </c:pt>
                <c:pt idx="49">
                  <c:v>528897725.37880415</c:v>
                </c:pt>
                <c:pt idx="50">
                  <c:v>529176788.64348668</c:v>
                </c:pt>
                <c:pt idx="51">
                  <c:v>528696751.15774935</c:v>
                </c:pt>
                <c:pt idx="52">
                  <c:v>527503291.84557915</c:v>
                </c:pt>
                <c:pt idx="53">
                  <c:v>528011692.45376045</c:v>
                </c:pt>
                <c:pt idx="54">
                  <c:v>528890676.75897771</c:v>
                </c:pt>
                <c:pt idx="55">
                  <c:v>529033540.49998814</c:v>
                </c:pt>
                <c:pt idx="56">
                  <c:v>528409011.32091427</c:v>
                </c:pt>
                <c:pt idx="57">
                  <c:v>528307112.87862498</c:v>
                </c:pt>
                <c:pt idx="58">
                  <c:v>528560622.37606227</c:v>
                </c:pt>
                <c:pt idx="59">
                  <c:v>527536272.14321721</c:v>
                </c:pt>
                <c:pt idx="60">
                  <c:v>528093059.84535921</c:v>
                </c:pt>
                <c:pt idx="61">
                  <c:v>528833316.22227478</c:v>
                </c:pt>
                <c:pt idx="62">
                  <c:v>529796252.10254556</c:v>
                </c:pt>
                <c:pt idx="63">
                  <c:v>529593435.32464844</c:v>
                </c:pt>
                <c:pt idx="64">
                  <c:v>530001050.31141907</c:v>
                </c:pt>
                <c:pt idx="65">
                  <c:v>529760373.04609686</c:v>
                </c:pt>
                <c:pt idx="66">
                  <c:v>529472400.95873964</c:v>
                </c:pt>
                <c:pt idx="67">
                  <c:v>529145879.00807875</c:v>
                </c:pt>
                <c:pt idx="68">
                  <c:v>529833331.92367673</c:v>
                </c:pt>
                <c:pt idx="69">
                  <c:v>529790431.45223558</c:v>
                </c:pt>
                <c:pt idx="70">
                  <c:v>530210432.56962782</c:v>
                </c:pt>
                <c:pt idx="71">
                  <c:v>530739153.20319098</c:v>
                </c:pt>
                <c:pt idx="72">
                  <c:v>529714827.04487222</c:v>
                </c:pt>
                <c:pt idx="73">
                  <c:v>529017231.39589071</c:v>
                </c:pt>
                <c:pt idx="74">
                  <c:v>528785523.97048461</c:v>
                </c:pt>
                <c:pt idx="75">
                  <c:v>529278963.80784094</c:v>
                </c:pt>
                <c:pt idx="76">
                  <c:v>528589293.77020085</c:v>
                </c:pt>
                <c:pt idx="77">
                  <c:v>528704661.5661884</c:v>
                </c:pt>
                <c:pt idx="78">
                  <c:v>529225546.0073846</c:v>
                </c:pt>
                <c:pt idx="79">
                  <c:v>529281060.36868101</c:v>
                </c:pt>
                <c:pt idx="80">
                  <c:v>529563965.23422968</c:v>
                </c:pt>
                <c:pt idx="81">
                  <c:v>529535523.3226558</c:v>
                </c:pt>
                <c:pt idx="82">
                  <c:v>530365404.70573449</c:v>
                </c:pt>
                <c:pt idx="83">
                  <c:v>530061154.22622114</c:v>
                </c:pt>
                <c:pt idx="84">
                  <c:v>530221181.95269519</c:v>
                </c:pt>
                <c:pt idx="85">
                  <c:v>529614149.96658909</c:v>
                </c:pt>
                <c:pt idx="86">
                  <c:v>530615712.76530874</c:v>
                </c:pt>
                <c:pt idx="87">
                  <c:v>530627960.0500012</c:v>
                </c:pt>
                <c:pt idx="88">
                  <c:v>530774872.92136163</c:v>
                </c:pt>
                <c:pt idx="89">
                  <c:v>529445906.07469088</c:v>
                </c:pt>
                <c:pt idx="90">
                  <c:v>529482627.40505314</c:v>
                </c:pt>
                <c:pt idx="91">
                  <c:v>528689432.25632274</c:v>
                </c:pt>
                <c:pt idx="92">
                  <c:v>529349662.29020613</c:v>
                </c:pt>
                <c:pt idx="93">
                  <c:v>529468894.14627731</c:v>
                </c:pt>
                <c:pt idx="94">
                  <c:v>529683562.95277089</c:v>
                </c:pt>
                <c:pt idx="95">
                  <c:v>529951563.83072031</c:v>
                </c:pt>
                <c:pt idx="96">
                  <c:v>529924089.01016366</c:v>
                </c:pt>
                <c:pt idx="97">
                  <c:v>531110206.20762837</c:v>
                </c:pt>
                <c:pt idx="98">
                  <c:v>531133966.10556221</c:v>
                </c:pt>
                <c:pt idx="99">
                  <c:v>531602532.74663728</c:v>
                </c:pt>
                <c:pt idx="100">
                  <c:v>532437606.07767206</c:v>
                </c:pt>
              </c:numCache>
            </c:numRef>
          </c:val>
          <c:smooth val="0"/>
          <c:extLst>
            <c:ext xmlns:c16="http://schemas.microsoft.com/office/drawing/2014/chart" uri="{C3380CC4-5D6E-409C-BE32-E72D297353CC}">
              <c16:uniqueId val="{000000C0-4F90-42A6-B9A2-43A647968390}"/>
            </c:ext>
          </c:extLst>
        </c:ser>
        <c:ser>
          <c:idx val="193"/>
          <c:order val="193"/>
          <c:spPr>
            <a:ln w="28575" cap="rnd">
              <a:solidFill>
                <a:schemeClr val="accent2">
                  <a:lumMod val="50000"/>
                </a:schemeClr>
              </a:solidFill>
              <a:round/>
            </a:ln>
            <a:effectLst/>
          </c:spPr>
          <c:marker>
            <c:symbol val="none"/>
          </c:marker>
          <c:val>
            <c:numRef>
              <c:f>Montecarlo!$GY$10:$GY$110</c:f>
              <c:numCache>
                <c:formatCode>_ * #.##000_ ;_ * \-#.##000_ ;_ * "-"??_ ;_ @_ </c:formatCode>
                <c:ptCount val="101"/>
                <c:pt idx="0" formatCode="_(* #,##0.00_);_(* \(#,##0.00\);_(* &quot;-&quot;??_);_(@_)">
                  <c:v>529790650.02999997</c:v>
                </c:pt>
                <c:pt idx="1">
                  <c:v>530099137.10786366</c:v>
                </c:pt>
                <c:pt idx="2">
                  <c:v>529143748.43258429</c:v>
                </c:pt>
                <c:pt idx="3">
                  <c:v>528318028.68886209</c:v>
                </c:pt>
                <c:pt idx="4">
                  <c:v>528767938.14398813</c:v>
                </c:pt>
                <c:pt idx="5">
                  <c:v>528682972.52098274</c:v>
                </c:pt>
                <c:pt idx="6">
                  <c:v>529826893.38356251</c:v>
                </c:pt>
                <c:pt idx="7">
                  <c:v>530648457.54400724</c:v>
                </c:pt>
                <c:pt idx="8">
                  <c:v>529766259.53785992</c:v>
                </c:pt>
                <c:pt idx="9">
                  <c:v>530570428.78765893</c:v>
                </c:pt>
                <c:pt idx="10">
                  <c:v>530636580.73544514</c:v>
                </c:pt>
                <c:pt idx="11">
                  <c:v>531409339.24263299</c:v>
                </c:pt>
                <c:pt idx="12">
                  <c:v>531160014.08515263</c:v>
                </c:pt>
                <c:pt idx="13">
                  <c:v>531959957.96847939</c:v>
                </c:pt>
                <c:pt idx="14">
                  <c:v>532008014.72558451</c:v>
                </c:pt>
                <c:pt idx="15">
                  <c:v>531553824.66989958</c:v>
                </c:pt>
                <c:pt idx="16">
                  <c:v>531137278.84449553</c:v>
                </c:pt>
                <c:pt idx="17">
                  <c:v>531776755.47871703</c:v>
                </c:pt>
                <c:pt idx="18">
                  <c:v>532239507.62262219</c:v>
                </c:pt>
                <c:pt idx="19">
                  <c:v>531840309.84019196</c:v>
                </c:pt>
                <c:pt idx="20">
                  <c:v>532112036.00357193</c:v>
                </c:pt>
                <c:pt idx="21">
                  <c:v>532866348.85434115</c:v>
                </c:pt>
                <c:pt idx="22">
                  <c:v>532516979.0073657</c:v>
                </c:pt>
                <c:pt idx="23">
                  <c:v>532815157.58645988</c:v>
                </c:pt>
                <c:pt idx="24">
                  <c:v>533171892.4839893</c:v>
                </c:pt>
                <c:pt idx="25">
                  <c:v>533119179.8126567</c:v>
                </c:pt>
                <c:pt idx="26">
                  <c:v>532628795.30465215</c:v>
                </c:pt>
                <c:pt idx="27">
                  <c:v>532245950.88641393</c:v>
                </c:pt>
                <c:pt idx="28">
                  <c:v>532781640.04314077</c:v>
                </c:pt>
                <c:pt idx="29">
                  <c:v>532599751.27310055</c:v>
                </c:pt>
                <c:pt idx="30">
                  <c:v>533029174.43687499</c:v>
                </c:pt>
                <c:pt idx="31">
                  <c:v>533005156.09476084</c:v>
                </c:pt>
                <c:pt idx="32">
                  <c:v>533144192.48541945</c:v>
                </c:pt>
                <c:pt idx="33">
                  <c:v>533718028.40142864</c:v>
                </c:pt>
                <c:pt idx="34">
                  <c:v>534029366.45298272</c:v>
                </c:pt>
                <c:pt idx="35">
                  <c:v>533567653.70226872</c:v>
                </c:pt>
                <c:pt idx="36">
                  <c:v>533978108.03243572</c:v>
                </c:pt>
                <c:pt idx="37">
                  <c:v>532799413.52521318</c:v>
                </c:pt>
                <c:pt idx="38">
                  <c:v>533294794.71136189</c:v>
                </c:pt>
                <c:pt idx="39">
                  <c:v>533528737.45604283</c:v>
                </c:pt>
                <c:pt idx="40">
                  <c:v>534065045.28346384</c:v>
                </c:pt>
                <c:pt idx="41">
                  <c:v>532036711.87182492</c:v>
                </c:pt>
                <c:pt idx="42">
                  <c:v>533250109.04541522</c:v>
                </c:pt>
                <c:pt idx="43">
                  <c:v>533424285.40956658</c:v>
                </c:pt>
                <c:pt idx="44">
                  <c:v>532549520.56341207</c:v>
                </c:pt>
                <c:pt idx="45">
                  <c:v>532011997.70082128</c:v>
                </c:pt>
                <c:pt idx="46">
                  <c:v>531970383.91584617</c:v>
                </c:pt>
                <c:pt idx="47">
                  <c:v>532402179.59167749</c:v>
                </c:pt>
                <c:pt idx="48">
                  <c:v>532045884.1249035</c:v>
                </c:pt>
                <c:pt idx="49">
                  <c:v>531568025.17347074</c:v>
                </c:pt>
                <c:pt idx="50">
                  <c:v>530048001.23672521</c:v>
                </c:pt>
                <c:pt idx="51">
                  <c:v>529772871.48454857</c:v>
                </c:pt>
                <c:pt idx="52">
                  <c:v>529934205.0631277</c:v>
                </c:pt>
                <c:pt idx="53">
                  <c:v>529824169.62002212</c:v>
                </c:pt>
                <c:pt idx="54">
                  <c:v>531630305.1882413</c:v>
                </c:pt>
                <c:pt idx="55">
                  <c:v>532004163.87259656</c:v>
                </c:pt>
                <c:pt idx="56">
                  <c:v>532118428.39515781</c:v>
                </c:pt>
                <c:pt idx="57">
                  <c:v>531588514.88664103</c:v>
                </c:pt>
                <c:pt idx="58">
                  <c:v>531649760.4370774</c:v>
                </c:pt>
                <c:pt idx="59">
                  <c:v>531475560.40592629</c:v>
                </c:pt>
                <c:pt idx="60">
                  <c:v>531227924.97068882</c:v>
                </c:pt>
                <c:pt idx="61">
                  <c:v>530656922.56929833</c:v>
                </c:pt>
                <c:pt idx="62">
                  <c:v>530784827.6810112</c:v>
                </c:pt>
                <c:pt idx="63">
                  <c:v>531107723.01655966</c:v>
                </c:pt>
                <c:pt idx="64">
                  <c:v>531711104.68956017</c:v>
                </c:pt>
                <c:pt idx="65">
                  <c:v>531882977.92384219</c:v>
                </c:pt>
                <c:pt idx="66">
                  <c:v>532660338.30217749</c:v>
                </c:pt>
                <c:pt idx="67">
                  <c:v>532397280.6461482</c:v>
                </c:pt>
                <c:pt idx="68">
                  <c:v>531517775.53156787</c:v>
                </c:pt>
                <c:pt idx="69">
                  <c:v>532171905.77316314</c:v>
                </c:pt>
                <c:pt idx="70">
                  <c:v>531874409.35756856</c:v>
                </c:pt>
                <c:pt idx="71">
                  <c:v>531159140.91684645</c:v>
                </c:pt>
                <c:pt idx="72">
                  <c:v>530932002.60881901</c:v>
                </c:pt>
                <c:pt idx="73">
                  <c:v>530544970.96088541</c:v>
                </c:pt>
                <c:pt idx="74">
                  <c:v>530103374.38334644</c:v>
                </c:pt>
                <c:pt idx="75">
                  <c:v>529788079.78772074</c:v>
                </c:pt>
                <c:pt idx="76">
                  <c:v>528936356.47058445</c:v>
                </c:pt>
                <c:pt idx="77">
                  <c:v>529259821.87664878</c:v>
                </c:pt>
                <c:pt idx="78">
                  <c:v>530185100.20422578</c:v>
                </c:pt>
                <c:pt idx="79">
                  <c:v>530612436.82988739</c:v>
                </c:pt>
                <c:pt idx="80">
                  <c:v>530028281.65968412</c:v>
                </c:pt>
                <c:pt idx="81">
                  <c:v>529987948.24740946</c:v>
                </c:pt>
                <c:pt idx="82">
                  <c:v>530037052.89784431</c:v>
                </c:pt>
                <c:pt idx="83">
                  <c:v>530526791.09511369</c:v>
                </c:pt>
                <c:pt idx="84">
                  <c:v>531374656.11214846</c:v>
                </c:pt>
                <c:pt idx="85">
                  <c:v>531971819.62076199</c:v>
                </c:pt>
                <c:pt idx="86">
                  <c:v>532085988.46738023</c:v>
                </c:pt>
                <c:pt idx="87">
                  <c:v>531680016.76024741</c:v>
                </c:pt>
                <c:pt idx="88">
                  <c:v>531496819.43034011</c:v>
                </c:pt>
                <c:pt idx="89">
                  <c:v>530395302.35288137</c:v>
                </c:pt>
                <c:pt idx="90">
                  <c:v>530783564.77820879</c:v>
                </c:pt>
                <c:pt idx="91">
                  <c:v>530426843.572644</c:v>
                </c:pt>
                <c:pt idx="92">
                  <c:v>529994333.14351404</c:v>
                </c:pt>
                <c:pt idx="93">
                  <c:v>528928478.65916246</c:v>
                </c:pt>
                <c:pt idx="94">
                  <c:v>528846528.85946417</c:v>
                </c:pt>
                <c:pt idx="95">
                  <c:v>529853469.91293818</c:v>
                </c:pt>
                <c:pt idx="96">
                  <c:v>529567203.96731693</c:v>
                </c:pt>
                <c:pt idx="97">
                  <c:v>528278810.40174168</c:v>
                </c:pt>
                <c:pt idx="98">
                  <c:v>528449521.21644634</c:v>
                </c:pt>
                <c:pt idx="99">
                  <c:v>528367651.98576945</c:v>
                </c:pt>
                <c:pt idx="100">
                  <c:v>528396304.04366708</c:v>
                </c:pt>
              </c:numCache>
            </c:numRef>
          </c:val>
          <c:smooth val="0"/>
          <c:extLst>
            <c:ext xmlns:c16="http://schemas.microsoft.com/office/drawing/2014/chart" uri="{C3380CC4-5D6E-409C-BE32-E72D297353CC}">
              <c16:uniqueId val="{000000C1-4F90-42A6-B9A2-43A647968390}"/>
            </c:ext>
          </c:extLst>
        </c:ser>
        <c:ser>
          <c:idx val="194"/>
          <c:order val="194"/>
          <c:spPr>
            <a:ln w="28575" cap="rnd">
              <a:solidFill>
                <a:schemeClr val="accent3">
                  <a:lumMod val="50000"/>
                </a:schemeClr>
              </a:solidFill>
              <a:round/>
            </a:ln>
            <a:effectLst/>
          </c:spPr>
          <c:marker>
            <c:symbol val="none"/>
          </c:marker>
          <c:val>
            <c:numRef>
              <c:f>Montecarlo!$GZ$10:$GZ$110</c:f>
              <c:numCache>
                <c:formatCode>_ * #.##000_ ;_ * \-#.##000_ ;_ * "-"??_ ;_ @_ </c:formatCode>
                <c:ptCount val="101"/>
                <c:pt idx="0" formatCode="_(* #,##0.00_);_(* \(#,##0.00\);_(* &quot;-&quot;??_);_(@_)">
                  <c:v>529790650.02999997</c:v>
                </c:pt>
                <c:pt idx="1">
                  <c:v>529352218.68265569</c:v>
                </c:pt>
                <c:pt idx="2">
                  <c:v>528849593.85300672</c:v>
                </c:pt>
                <c:pt idx="3">
                  <c:v>528346456.82041514</c:v>
                </c:pt>
                <c:pt idx="4">
                  <c:v>529295832.02575415</c:v>
                </c:pt>
                <c:pt idx="5">
                  <c:v>530827823.72178763</c:v>
                </c:pt>
                <c:pt idx="6">
                  <c:v>531849175.27157766</c:v>
                </c:pt>
                <c:pt idx="7">
                  <c:v>531425559.97255915</c:v>
                </c:pt>
                <c:pt idx="8">
                  <c:v>531724373.21790737</c:v>
                </c:pt>
                <c:pt idx="9">
                  <c:v>533388297.71953541</c:v>
                </c:pt>
                <c:pt idx="10">
                  <c:v>533511514.69036263</c:v>
                </c:pt>
                <c:pt idx="11">
                  <c:v>533012270.2300806</c:v>
                </c:pt>
                <c:pt idx="12">
                  <c:v>533123211.42599958</c:v>
                </c:pt>
                <c:pt idx="13">
                  <c:v>531254477.45738989</c:v>
                </c:pt>
                <c:pt idx="14">
                  <c:v>531680489.93025851</c:v>
                </c:pt>
                <c:pt idx="15">
                  <c:v>531261296.33852756</c:v>
                </c:pt>
                <c:pt idx="16">
                  <c:v>531247275.45570308</c:v>
                </c:pt>
                <c:pt idx="17">
                  <c:v>530218850.1790995</c:v>
                </c:pt>
                <c:pt idx="18">
                  <c:v>529799929.39662117</c:v>
                </c:pt>
                <c:pt idx="19">
                  <c:v>530174532.30457026</c:v>
                </c:pt>
                <c:pt idx="20">
                  <c:v>530035070.49271876</c:v>
                </c:pt>
                <c:pt idx="21">
                  <c:v>529966868.14872831</c:v>
                </c:pt>
                <c:pt idx="22">
                  <c:v>529070356.55251479</c:v>
                </c:pt>
                <c:pt idx="23">
                  <c:v>529157567.15064514</c:v>
                </c:pt>
                <c:pt idx="24">
                  <c:v>529397951.47409278</c:v>
                </c:pt>
                <c:pt idx="25">
                  <c:v>529548391.05574602</c:v>
                </c:pt>
                <c:pt idx="26">
                  <c:v>528883977.60754228</c:v>
                </c:pt>
                <c:pt idx="27">
                  <c:v>528960513.88236135</c:v>
                </c:pt>
                <c:pt idx="28">
                  <c:v>528919563.47593826</c:v>
                </c:pt>
                <c:pt idx="29">
                  <c:v>527991536.96621037</c:v>
                </c:pt>
                <c:pt idx="30">
                  <c:v>528222703.12416917</c:v>
                </c:pt>
                <c:pt idx="31">
                  <c:v>528659509.91028243</c:v>
                </c:pt>
                <c:pt idx="32">
                  <c:v>529455892.68121737</c:v>
                </c:pt>
                <c:pt idx="33">
                  <c:v>528913074.57130575</c:v>
                </c:pt>
                <c:pt idx="34">
                  <c:v>529475398.03116387</c:v>
                </c:pt>
                <c:pt idx="35">
                  <c:v>529963367.27149892</c:v>
                </c:pt>
                <c:pt idx="36">
                  <c:v>530388737.36776263</c:v>
                </c:pt>
                <c:pt idx="37">
                  <c:v>530393483.4908188</c:v>
                </c:pt>
                <c:pt idx="38">
                  <c:v>530199874.38409817</c:v>
                </c:pt>
                <c:pt idx="39">
                  <c:v>531219619.63500845</c:v>
                </c:pt>
                <c:pt idx="40">
                  <c:v>531539265.50631332</c:v>
                </c:pt>
                <c:pt idx="41">
                  <c:v>531951664.43125689</c:v>
                </c:pt>
                <c:pt idx="42">
                  <c:v>530706445.12691265</c:v>
                </c:pt>
                <c:pt idx="43">
                  <c:v>531233983.98665178</c:v>
                </c:pt>
                <c:pt idx="44">
                  <c:v>531126918.42551929</c:v>
                </c:pt>
                <c:pt idx="45">
                  <c:v>530684733.00892907</c:v>
                </c:pt>
                <c:pt idx="46">
                  <c:v>529556572.19412518</c:v>
                </c:pt>
                <c:pt idx="47">
                  <c:v>529694055.63431913</c:v>
                </c:pt>
                <c:pt idx="48">
                  <c:v>529177231.89126706</c:v>
                </c:pt>
                <c:pt idx="49">
                  <c:v>529391710.81595939</c:v>
                </c:pt>
                <c:pt idx="50">
                  <c:v>530050444.49141556</c:v>
                </c:pt>
                <c:pt idx="51">
                  <c:v>530800331.43023074</c:v>
                </c:pt>
                <c:pt idx="52">
                  <c:v>530481240.15109837</c:v>
                </c:pt>
                <c:pt idx="53">
                  <c:v>530551818.55044079</c:v>
                </c:pt>
                <c:pt idx="54">
                  <c:v>530777704.31083572</c:v>
                </c:pt>
                <c:pt idx="55">
                  <c:v>530367543.15635574</c:v>
                </c:pt>
                <c:pt idx="56">
                  <c:v>530173119.95820761</c:v>
                </c:pt>
                <c:pt idx="57">
                  <c:v>530517245.69917333</c:v>
                </c:pt>
                <c:pt idx="58">
                  <c:v>530241239.60151684</c:v>
                </c:pt>
                <c:pt idx="59">
                  <c:v>529116477.13711399</c:v>
                </c:pt>
                <c:pt idx="60">
                  <c:v>528778078.00423479</c:v>
                </c:pt>
                <c:pt idx="61">
                  <c:v>529199052.17138571</c:v>
                </c:pt>
                <c:pt idx="62">
                  <c:v>530246943.07749474</c:v>
                </c:pt>
                <c:pt idx="63">
                  <c:v>530569652.67581815</c:v>
                </c:pt>
                <c:pt idx="64">
                  <c:v>531072690.77381414</c:v>
                </c:pt>
                <c:pt idx="65">
                  <c:v>530934951.03685421</c:v>
                </c:pt>
                <c:pt idx="66">
                  <c:v>531219972.42731535</c:v>
                </c:pt>
                <c:pt idx="67">
                  <c:v>531343348.61481786</c:v>
                </c:pt>
                <c:pt idx="68">
                  <c:v>531797917.2689507</c:v>
                </c:pt>
                <c:pt idx="69">
                  <c:v>531804045.54666281</c:v>
                </c:pt>
                <c:pt idx="70">
                  <c:v>531712601.34652972</c:v>
                </c:pt>
                <c:pt idx="71">
                  <c:v>531812965.68989456</c:v>
                </c:pt>
                <c:pt idx="72">
                  <c:v>533542499.83906412</c:v>
                </c:pt>
                <c:pt idx="73">
                  <c:v>533776198.4790557</c:v>
                </c:pt>
                <c:pt idx="74">
                  <c:v>533932046.17435628</c:v>
                </c:pt>
                <c:pt idx="75">
                  <c:v>534177475.38405693</c:v>
                </c:pt>
                <c:pt idx="76">
                  <c:v>533394730.95882142</c:v>
                </c:pt>
                <c:pt idx="77">
                  <c:v>533910178.89829153</c:v>
                </c:pt>
                <c:pt idx="78">
                  <c:v>534262519.94502884</c:v>
                </c:pt>
                <c:pt idx="79">
                  <c:v>534734652.40015197</c:v>
                </c:pt>
                <c:pt idx="80">
                  <c:v>534626405.21076196</c:v>
                </c:pt>
                <c:pt idx="81">
                  <c:v>533824181.07448637</c:v>
                </c:pt>
                <c:pt idx="82">
                  <c:v>533398343.13879937</c:v>
                </c:pt>
                <c:pt idx="83">
                  <c:v>534533906.99599421</c:v>
                </c:pt>
                <c:pt idx="84">
                  <c:v>533894646.44165838</c:v>
                </c:pt>
                <c:pt idx="85">
                  <c:v>534542897.19208777</c:v>
                </c:pt>
                <c:pt idx="86">
                  <c:v>535122733.82635462</c:v>
                </c:pt>
                <c:pt idx="87">
                  <c:v>533588877.44554466</c:v>
                </c:pt>
                <c:pt idx="88">
                  <c:v>534122154.50564069</c:v>
                </c:pt>
                <c:pt idx="89">
                  <c:v>533275924.11436921</c:v>
                </c:pt>
                <c:pt idx="90">
                  <c:v>534277509.91122061</c:v>
                </c:pt>
                <c:pt idx="91">
                  <c:v>533614898.40312195</c:v>
                </c:pt>
                <c:pt idx="92">
                  <c:v>533993570.50300866</c:v>
                </c:pt>
                <c:pt idx="93">
                  <c:v>534952981.75257915</c:v>
                </c:pt>
                <c:pt idx="94">
                  <c:v>534057714.64610654</c:v>
                </c:pt>
                <c:pt idx="95">
                  <c:v>534484356.10537916</c:v>
                </c:pt>
                <c:pt idx="96">
                  <c:v>534244603.6016469</c:v>
                </c:pt>
                <c:pt idx="97">
                  <c:v>534579277.35228652</c:v>
                </c:pt>
                <c:pt idx="98">
                  <c:v>534880962.27050197</c:v>
                </c:pt>
                <c:pt idx="99">
                  <c:v>535022525.45640159</c:v>
                </c:pt>
                <c:pt idx="100">
                  <c:v>534529530.97934389</c:v>
                </c:pt>
              </c:numCache>
            </c:numRef>
          </c:val>
          <c:smooth val="0"/>
          <c:extLst>
            <c:ext xmlns:c16="http://schemas.microsoft.com/office/drawing/2014/chart" uri="{C3380CC4-5D6E-409C-BE32-E72D297353CC}">
              <c16:uniqueId val="{000000C2-4F90-42A6-B9A2-43A647968390}"/>
            </c:ext>
          </c:extLst>
        </c:ser>
        <c:ser>
          <c:idx val="195"/>
          <c:order val="195"/>
          <c:spPr>
            <a:ln w="28575" cap="rnd">
              <a:solidFill>
                <a:schemeClr val="accent4">
                  <a:lumMod val="50000"/>
                </a:schemeClr>
              </a:solidFill>
              <a:round/>
            </a:ln>
            <a:effectLst/>
          </c:spPr>
          <c:marker>
            <c:symbol val="none"/>
          </c:marker>
          <c:val>
            <c:numRef>
              <c:f>Montecarlo!$HA$10:$HA$110</c:f>
              <c:numCache>
                <c:formatCode>_ * #.##000_ ;_ * \-#.##000_ ;_ * "-"??_ ;_ @_ </c:formatCode>
                <c:ptCount val="101"/>
                <c:pt idx="0" formatCode="_(* #,##0.00_);_(* \(#,##0.00\);_(* &quot;-&quot;??_);_(@_)">
                  <c:v>529790650.02999997</c:v>
                </c:pt>
                <c:pt idx="1">
                  <c:v>529252275.75764704</c:v>
                </c:pt>
                <c:pt idx="2">
                  <c:v>529047839.21269381</c:v>
                </c:pt>
                <c:pt idx="3">
                  <c:v>529477013.50524086</c:v>
                </c:pt>
                <c:pt idx="4">
                  <c:v>529423190.85999531</c:v>
                </c:pt>
                <c:pt idx="5">
                  <c:v>529490154.08906144</c:v>
                </c:pt>
                <c:pt idx="6">
                  <c:v>528942994.37238806</c:v>
                </c:pt>
                <c:pt idx="7">
                  <c:v>527251335.25732023</c:v>
                </c:pt>
                <c:pt idx="8">
                  <c:v>526626895.41832608</c:v>
                </c:pt>
                <c:pt idx="9">
                  <c:v>526210402.27658427</c:v>
                </c:pt>
                <c:pt idx="10">
                  <c:v>526143893.56475365</c:v>
                </c:pt>
                <c:pt idx="11">
                  <c:v>525563940.7152369</c:v>
                </c:pt>
                <c:pt idx="12">
                  <c:v>526047329.75656581</c:v>
                </c:pt>
                <c:pt idx="13">
                  <c:v>525668820.93725187</c:v>
                </c:pt>
                <c:pt idx="14">
                  <c:v>526123328.17553389</c:v>
                </c:pt>
                <c:pt idx="15">
                  <c:v>526506258.9562605</c:v>
                </c:pt>
                <c:pt idx="16">
                  <c:v>526311463.33402693</c:v>
                </c:pt>
                <c:pt idx="17">
                  <c:v>526666553.83988273</c:v>
                </c:pt>
                <c:pt idx="18">
                  <c:v>526579894.66492796</c:v>
                </c:pt>
                <c:pt idx="19">
                  <c:v>526412255.95061642</c:v>
                </c:pt>
                <c:pt idx="20">
                  <c:v>525609887.82967412</c:v>
                </c:pt>
                <c:pt idx="21">
                  <c:v>524864152.94048423</c:v>
                </c:pt>
                <c:pt idx="22">
                  <c:v>525956979.08646584</c:v>
                </c:pt>
                <c:pt idx="23">
                  <c:v>525090842.55105919</c:v>
                </c:pt>
                <c:pt idx="24">
                  <c:v>525912114.40451181</c:v>
                </c:pt>
                <c:pt idx="25">
                  <c:v>525512447.95320588</c:v>
                </c:pt>
                <c:pt idx="26">
                  <c:v>525485301.632195</c:v>
                </c:pt>
                <c:pt idx="27">
                  <c:v>525706877.17191678</c:v>
                </c:pt>
                <c:pt idx="28">
                  <c:v>525155420.50522834</c:v>
                </c:pt>
                <c:pt idx="29">
                  <c:v>524931603.56754667</c:v>
                </c:pt>
                <c:pt idx="30">
                  <c:v>524312134.57967687</c:v>
                </c:pt>
                <c:pt idx="31">
                  <c:v>523657228.576177</c:v>
                </c:pt>
                <c:pt idx="32">
                  <c:v>523636535.21418411</c:v>
                </c:pt>
                <c:pt idx="33">
                  <c:v>523071034.39025682</c:v>
                </c:pt>
                <c:pt idx="34">
                  <c:v>522661276.77270883</c:v>
                </c:pt>
                <c:pt idx="35">
                  <c:v>522464436.66731578</c:v>
                </c:pt>
                <c:pt idx="36">
                  <c:v>522228556.77281988</c:v>
                </c:pt>
                <c:pt idx="37">
                  <c:v>521220046.68421453</c:v>
                </c:pt>
                <c:pt idx="38">
                  <c:v>520587295.48791146</c:v>
                </c:pt>
                <c:pt idx="39">
                  <c:v>520801085.41049546</c:v>
                </c:pt>
                <c:pt idx="40">
                  <c:v>520912921.16125929</c:v>
                </c:pt>
                <c:pt idx="41">
                  <c:v>520459021.20459974</c:v>
                </c:pt>
                <c:pt idx="42">
                  <c:v>520687682.35785359</c:v>
                </c:pt>
                <c:pt idx="43">
                  <c:v>520240727.82246995</c:v>
                </c:pt>
                <c:pt idx="44">
                  <c:v>520536566.46038711</c:v>
                </c:pt>
                <c:pt idx="45">
                  <c:v>520507464.58405751</c:v>
                </c:pt>
                <c:pt idx="46">
                  <c:v>521580926.55194134</c:v>
                </c:pt>
                <c:pt idx="47">
                  <c:v>520973121.55954224</c:v>
                </c:pt>
                <c:pt idx="48">
                  <c:v>520619533.52617747</c:v>
                </c:pt>
                <c:pt idx="49">
                  <c:v>521756968.76944631</c:v>
                </c:pt>
                <c:pt idx="50">
                  <c:v>522043824.47436303</c:v>
                </c:pt>
                <c:pt idx="51">
                  <c:v>522679620.54995769</c:v>
                </c:pt>
                <c:pt idx="52">
                  <c:v>521729818.0581578</c:v>
                </c:pt>
                <c:pt idx="53">
                  <c:v>520757735.2692256</c:v>
                </c:pt>
                <c:pt idx="54">
                  <c:v>521109909.87293977</c:v>
                </c:pt>
                <c:pt idx="55">
                  <c:v>521409705.71437079</c:v>
                </c:pt>
                <c:pt idx="56">
                  <c:v>520986338.81425726</c:v>
                </c:pt>
                <c:pt idx="57">
                  <c:v>521250874.30432129</c:v>
                </c:pt>
                <c:pt idx="58">
                  <c:v>522025658.62259001</c:v>
                </c:pt>
                <c:pt idx="59">
                  <c:v>521655536.094145</c:v>
                </c:pt>
                <c:pt idx="60">
                  <c:v>521552601.56024098</c:v>
                </c:pt>
                <c:pt idx="61">
                  <c:v>522091941.88847905</c:v>
                </c:pt>
                <c:pt idx="62">
                  <c:v>523670864.80518889</c:v>
                </c:pt>
                <c:pt idx="63">
                  <c:v>523693379.53215444</c:v>
                </c:pt>
                <c:pt idx="64">
                  <c:v>522523094.37419903</c:v>
                </c:pt>
                <c:pt idx="65">
                  <c:v>522077470.34067792</c:v>
                </c:pt>
                <c:pt idx="66">
                  <c:v>523494871.52590817</c:v>
                </c:pt>
                <c:pt idx="67">
                  <c:v>524136478.52466881</c:v>
                </c:pt>
                <c:pt idx="68">
                  <c:v>523817472.44347429</c:v>
                </c:pt>
                <c:pt idx="69">
                  <c:v>524048905.22459233</c:v>
                </c:pt>
                <c:pt idx="70">
                  <c:v>523234607.14454812</c:v>
                </c:pt>
                <c:pt idx="71">
                  <c:v>523584305.94074339</c:v>
                </c:pt>
                <c:pt idx="72">
                  <c:v>524275450.24300164</c:v>
                </c:pt>
                <c:pt idx="73">
                  <c:v>523851097.20694822</c:v>
                </c:pt>
                <c:pt idx="74">
                  <c:v>523692528.89021564</c:v>
                </c:pt>
                <c:pt idx="75">
                  <c:v>523584029.71796018</c:v>
                </c:pt>
                <c:pt idx="76">
                  <c:v>523676671.75931466</c:v>
                </c:pt>
                <c:pt idx="77">
                  <c:v>524216459.18001091</c:v>
                </c:pt>
                <c:pt idx="78">
                  <c:v>523468058.94019973</c:v>
                </c:pt>
                <c:pt idx="79">
                  <c:v>523180062.47543484</c:v>
                </c:pt>
                <c:pt idx="80">
                  <c:v>523803647.43879068</c:v>
                </c:pt>
                <c:pt idx="81">
                  <c:v>524549770.71062225</c:v>
                </c:pt>
                <c:pt idx="82">
                  <c:v>523698825.27222937</c:v>
                </c:pt>
                <c:pt idx="83">
                  <c:v>522889453.60356295</c:v>
                </c:pt>
                <c:pt idx="84">
                  <c:v>523408859.48927361</c:v>
                </c:pt>
                <c:pt idx="85">
                  <c:v>523392197.9087044</c:v>
                </c:pt>
                <c:pt idx="86">
                  <c:v>523452465.01708716</c:v>
                </c:pt>
                <c:pt idx="87">
                  <c:v>524257672.6907602</c:v>
                </c:pt>
                <c:pt idx="88">
                  <c:v>525388028.06631529</c:v>
                </c:pt>
                <c:pt idx="89">
                  <c:v>526075119.0900445</c:v>
                </c:pt>
                <c:pt idx="90">
                  <c:v>527394015.57931674</c:v>
                </c:pt>
                <c:pt idx="91">
                  <c:v>527801222.38878518</c:v>
                </c:pt>
                <c:pt idx="92">
                  <c:v>527217358.81912571</c:v>
                </c:pt>
                <c:pt idx="93">
                  <c:v>527890297.42951643</c:v>
                </c:pt>
                <c:pt idx="94">
                  <c:v>527458763.44164515</c:v>
                </c:pt>
                <c:pt idx="95">
                  <c:v>527830429.01108271</c:v>
                </c:pt>
                <c:pt idx="96">
                  <c:v>527883327.75003034</c:v>
                </c:pt>
                <c:pt idx="97">
                  <c:v>527413376.27236968</c:v>
                </c:pt>
                <c:pt idx="98">
                  <c:v>527841510.82980216</c:v>
                </c:pt>
                <c:pt idx="99">
                  <c:v>527731210.30348438</c:v>
                </c:pt>
                <c:pt idx="100">
                  <c:v>527673042.30106533</c:v>
                </c:pt>
              </c:numCache>
            </c:numRef>
          </c:val>
          <c:smooth val="0"/>
          <c:extLst>
            <c:ext xmlns:c16="http://schemas.microsoft.com/office/drawing/2014/chart" uri="{C3380CC4-5D6E-409C-BE32-E72D297353CC}">
              <c16:uniqueId val="{000000C3-4F90-42A6-B9A2-43A647968390}"/>
            </c:ext>
          </c:extLst>
        </c:ser>
        <c:ser>
          <c:idx val="196"/>
          <c:order val="196"/>
          <c:spPr>
            <a:ln w="28575" cap="rnd">
              <a:solidFill>
                <a:schemeClr val="accent5">
                  <a:lumMod val="50000"/>
                </a:schemeClr>
              </a:solidFill>
              <a:round/>
            </a:ln>
            <a:effectLst/>
          </c:spPr>
          <c:marker>
            <c:symbol val="none"/>
          </c:marker>
          <c:val>
            <c:numRef>
              <c:f>Montecarlo!$HB$10:$HB$110</c:f>
              <c:numCache>
                <c:formatCode>_ * #.##000_ ;_ * \-#.##000_ ;_ * "-"??_ ;_ @_ </c:formatCode>
                <c:ptCount val="101"/>
                <c:pt idx="0" formatCode="_(* #,##0.00_);_(* \(#,##0.00\);_(* &quot;-&quot;??_);_(@_)">
                  <c:v>529790650.02999997</c:v>
                </c:pt>
                <c:pt idx="1">
                  <c:v>528448848.95693129</c:v>
                </c:pt>
                <c:pt idx="2">
                  <c:v>528527187.91611069</c:v>
                </c:pt>
                <c:pt idx="3">
                  <c:v>527962491.51533049</c:v>
                </c:pt>
                <c:pt idx="4">
                  <c:v>527659828.79078442</c:v>
                </c:pt>
                <c:pt idx="5">
                  <c:v>528646578.54073495</c:v>
                </c:pt>
                <c:pt idx="6">
                  <c:v>528795811.7644496</c:v>
                </c:pt>
                <c:pt idx="7">
                  <c:v>528251439.16257</c:v>
                </c:pt>
                <c:pt idx="8">
                  <c:v>528556868.83725721</c:v>
                </c:pt>
                <c:pt idx="9">
                  <c:v>528379772.50612479</c:v>
                </c:pt>
                <c:pt idx="10">
                  <c:v>529465718.39977139</c:v>
                </c:pt>
                <c:pt idx="11">
                  <c:v>530090304.24015373</c:v>
                </c:pt>
                <c:pt idx="12">
                  <c:v>529859854.32665819</c:v>
                </c:pt>
                <c:pt idx="13">
                  <c:v>529085779.44877642</c:v>
                </c:pt>
                <c:pt idx="14">
                  <c:v>528503455.86255783</c:v>
                </c:pt>
                <c:pt idx="15">
                  <c:v>528743736.01162422</c:v>
                </c:pt>
                <c:pt idx="16">
                  <c:v>528755630.55819637</c:v>
                </c:pt>
                <c:pt idx="17">
                  <c:v>528536429.20880342</c:v>
                </c:pt>
                <c:pt idx="18">
                  <c:v>528750344.355295</c:v>
                </c:pt>
                <c:pt idx="19">
                  <c:v>528991396.3229453</c:v>
                </c:pt>
                <c:pt idx="20">
                  <c:v>529378587.05967504</c:v>
                </c:pt>
                <c:pt idx="21">
                  <c:v>528975640.92072237</c:v>
                </c:pt>
                <c:pt idx="22">
                  <c:v>527954439.25334233</c:v>
                </c:pt>
                <c:pt idx="23">
                  <c:v>527719298.59132648</c:v>
                </c:pt>
                <c:pt idx="24">
                  <c:v>527893967.18628418</c:v>
                </c:pt>
                <c:pt idx="25">
                  <c:v>527492732.47093117</c:v>
                </c:pt>
                <c:pt idx="26">
                  <c:v>528906671.07928133</c:v>
                </c:pt>
                <c:pt idx="27">
                  <c:v>529395723.04061222</c:v>
                </c:pt>
                <c:pt idx="28">
                  <c:v>530340123.2592774</c:v>
                </c:pt>
                <c:pt idx="29">
                  <c:v>529874782.92343873</c:v>
                </c:pt>
                <c:pt idx="30">
                  <c:v>530120631.07652211</c:v>
                </c:pt>
                <c:pt idx="31">
                  <c:v>529285476.48601347</c:v>
                </c:pt>
                <c:pt idx="32">
                  <c:v>528507883.02680165</c:v>
                </c:pt>
                <c:pt idx="33">
                  <c:v>528549507.68739921</c:v>
                </c:pt>
                <c:pt idx="34">
                  <c:v>528567277.86675322</c:v>
                </c:pt>
                <c:pt idx="35">
                  <c:v>529901533.86268312</c:v>
                </c:pt>
                <c:pt idx="36">
                  <c:v>529547491.81116974</c:v>
                </c:pt>
                <c:pt idx="37">
                  <c:v>530012778.16200572</c:v>
                </c:pt>
                <c:pt idx="38">
                  <c:v>530259286.49192351</c:v>
                </c:pt>
                <c:pt idx="39">
                  <c:v>530317408.39786077</c:v>
                </c:pt>
                <c:pt idx="40">
                  <c:v>529222034.03590208</c:v>
                </c:pt>
                <c:pt idx="41">
                  <c:v>528656814.93877929</c:v>
                </c:pt>
                <c:pt idx="42">
                  <c:v>529340519.8986845</c:v>
                </c:pt>
                <c:pt idx="43">
                  <c:v>529535300.67418951</c:v>
                </c:pt>
                <c:pt idx="44">
                  <c:v>530237806.0310061</c:v>
                </c:pt>
                <c:pt idx="45">
                  <c:v>531085862.13750547</c:v>
                </c:pt>
                <c:pt idx="46">
                  <c:v>531087564.50609034</c:v>
                </c:pt>
                <c:pt idx="47">
                  <c:v>531511451.63708854</c:v>
                </c:pt>
                <c:pt idx="48">
                  <c:v>531454414.70357811</c:v>
                </c:pt>
                <c:pt idx="49">
                  <c:v>531578798.16673046</c:v>
                </c:pt>
                <c:pt idx="50">
                  <c:v>532325874.39447057</c:v>
                </c:pt>
                <c:pt idx="51">
                  <c:v>531345818.319857</c:v>
                </c:pt>
                <c:pt idx="52">
                  <c:v>531214522.53572738</c:v>
                </c:pt>
                <c:pt idx="53">
                  <c:v>533086889.11334312</c:v>
                </c:pt>
                <c:pt idx="54">
                  <c:v>532653597.23901695</c:v>
                </c:pt>
                <c:pt idx="55">
                  <c:v>533316635.24028772</c:v>
                </c:pt>
                <c:pt idx="56">
                  <c:v>532655522.01668483</c:v>
                </c:pt>
                <c:pt idx="57">
                  <c:v>533531112.58634311</c:v>
                </c:pt>
                <c:pt idx="58">
                  <c:v>533803099.99789292</c:v>
                </c:pt>
                <c:pt idx="59">
                  <c:v>534336503.91915822</c:v>
                </c:pt>
                <c:pt idx="60">
                  <c:v>534876065.40668458</c:v>
                </c:pt>
                <c:pt idx="61">
                  <c:v>535573386.98664856</c:v>
                </c:pt>
                <c:pt idx="62">
                  <c:v>537612455.51550853</c:v>
                </c:pt>
                <c:pt idx="63">
                  <c:v>538343366.53782225</c:v>
                </c:pt>
                <c:pt idx="64">
                  <c:v>537854218.80639899</c:v>
                </c:pt>
                <c:pt idx="65">
                  <c:v>537411187.0071404</c:v>
                </c:pt>
                <c:pt idx="66">
                  <c:v>538639277.03704035</c:v>
                </c:pt>
                <c:pt idx="67">
                  <c:v>539854625.19825482</c:v>
                </c:pt>
                <c:pt idx="68">
                  <c:v>540205070.22861457</c:v>
                </c:pt>
                <c:pt idx="69">
                  <c:v>539734308.35340965</c:v>
                </c:pt>
                <c:pt idx="70">
                  <c:v>539741597.92376375</c:v>
                </c:pt>
                <c:pt idx="71">
                  <c:v>539167240.78850234</c:v>
                </c:pt>
                <c:pt idx="72">
                  <c:v>538856377.22628272</c:v>
                </c:pt>
                <c:pt idx="73">
                  <c:v>538804952.6191572</c:v>
                </c:pt>
                <c:pt idx="74">
                  <c:v>539143832.5706737</c:v>
                </c:pt>
                <c:pt idx="75">
                  <c:v>538966221.38888454</c:v>
                </c:pt>
                <c:pt idx="76">
                  <c:v>537521555.05304062</c:v>
                </c:pt>
                <c:pt idx="77">
                  <c:v>538056000.5646739</c:v>
                </c:pt>
                <c:pt idx="78">
                  <c:v>539275400.20833564</c:v>
                </c:pt>
                <c:pt idx="79">
                  <c:v>538715507.69222915</c:v>
                </c:pt>
                <c:pt idx="80">
                  <c:v>538559588.08195233</c:v>
                </c:pt>
                <c:pt idx="81">
                  <c:v>538241379.13266456</c:v>
                </c:pt>
                <c:pt idx="82">
                  <c:v>539144671.57638216</c:v>
                </c:pt>
                <c:pt idx="83">
                  <c:v>539590683.81804013</c:v>
                </c:pt>
                <c:pt idx="84">
                  <c:v>538881263.17586946</c:v>
                </c:pt>
                <c:pt idx="85">
                  <c:v>539573999.96448326</c:v>
                </c:pt>
                <c:pt idx="86">
                  <c:v>539945120.79869425</c:v>
                </c:pt>
                <c:pt idx="87">
                  <c:v>540857467.81363142</c:v>
                </c:pt>
                <c:pt idx="88">
                  <c:v>539195231.19605458</c:v>
                </c:pt>
                <c:pt idx="89">
                  <c:v>538611749.27800381</c:v>
                </c:pt>
                <c:pt idx="90">
                  <c:v>538778758.49354374</c:v>
                </c:pt>
                <c:pt idx="91">
                  <c:v>540102154.72699583</c:v>
                </c:pt>
                <c:pt idx="92">
                  <c:v>539695016.59990072</c:v>
                </c:pt>
                <c:pt idx="93">
                  <c:v>539267935.50041699</c:v>
                </c:pt>
                <c:pt idx="94">
                  <c:v>539028465.4246124</c:v>
                </c:pt>
                <c:pt idx="95">
                  <c:v>538904253.20668101</c:v>
                </c:pt>
                <c:pt idx="96">
                  <c:v>538257698.71213126</c:v>
                </c:pt>
                <c:pt idx="97">
                  <c:v>537836996.94153953</c:v>
                </c:pt>
                <c:pt idx="98">
                  <c:v>537032351.0251081</c:v>
                </c:pt>
                <c:pt idx="99">
                  <c:v>536661009.84058154</c:v>
                </c:pt>
                <c:pt idx="100">
                  <c:v>535346769.88744235</c:v>
                </c:pt>
              </c:numCache>
            </c:numRef>
          </c:val>
          <c:smooth val="0"/>
          <c:extLst>
            <c:ext xmlns:c16="http://schemas.microsoft.com/office/drawing/2014/chart" uri="{C3380CC4-5D6E-409C-BE32-E72D297353CC}">
              <c16:uniqueId val="{000000C4-4F90-42A6-B9A2-43A647968390}"/>
            </c:ext>
          </c:extLst>
        </c:ser>
        <c:ser>
          <c:idx val="197"/>
          <c:order val="197"/>
          <c:spPr>
            <a:ln w="28575" cap="rnd">
              <a:solidFill>
                <a:schemeClr val="accent6">
                  <a:lumMod val="50000"/>
                </a:schemeClr>
              </a:solidFill>
              <a:round/>
            </a:ln>
            <a:effectLst/>
          </c:spPr>
          <c:marker>
            <c:symbol val="none"/>
          </c:marker>
          <c:val>
            <c:numRef>
              <c:f>Montecarlo!$HC$10:$HC$110</c:f>
              <c:numCache>
                <c:formatCode>_ * #.##000_ ;_ * \-#.##000_ ;_ * "-"??_ ;_ @_ </c:formatCode>
                <c:ptCount val="101"/>
                <c:pt idx="0" formatCode="_(* #,##0.00_);_(* \(#,##0.00\);_(* &quot;-&quot;??_);_(@_)">
                  <c:v>529790650.02999997</c:v>
                </c:pt>
                <c:pt idx="1">
                  <c:v>530039839.74059647</c:v>
                </c:pt>
                <c:pt idx="2">
                  <c:v>529496536.72505468</c:v>
                </c:pt>
                <c:pt idx="3">
                  <c:v>528870727.0388062</c:v>
                </c:pt>
                <c:pt idx="4">
                  <c:v>530030191.39961243</c:v>
                </c:pt>
                <c:pt idx="5">
                  <c:v>530864091.12141323</c:v>
                </c:pt>
                <c:pt idx="6">
                  <c:v>530788871.89579421</c:v>
                </c:pt>
                <c:pt idx="7">
                  <c:v>531023812.3028565</c:v>
                </c:pt>
                <c:pt idx="8">
                  <c:v>530799983.79615301</c:v>
                </c:pt>
                <c:pt idx="9">
                  <c:v>530737184.20398206</c:v>
                </c:pt>
                <c:pt idx="10">
                  <c:v>530757943.92043155</c:v>
                </c:pt>
                <c:pt idx="11">
                  <c:v>531526971.19463915</c:v>
                </c:pt>
                <c:pt idx="12">
                  <c:v>530559951.18629861</c:v>
                </c:pt>
                <c:pt idx="13">
                  <c:v>530981066.28663468</c:v>
                </c:pt>
                <c:pt idx="14">
                  <c:v>530920088.23337454</c:v>
                </c:pt>
                <c:pt idx="15">
                  <c:v>530259180.53551346</c:v>
                </c:pt>
                <c:pt idx="16">
                  <c:v>530231458.08290285</c:v>
                </c:pt>
                <c:pt idx="17">
                  <c:v>530786503.94370669</c:v>
                </c:pt>
                <c:pt idx="18">
                  <c:v>530571845.4718439</c:v>
                </c:pt>
                <c:pt idx="19">
                  <c:v>530251162.91127348</c:v>
                </c:pt>
                <c:pt idx="20">
                  <c:v>528808464.09689409</c:v>
                </c:pt>
                <c:pt idx="21">
                  <c:v>528622903.93364388</c:v>
                </c:pt>
                <c:pt idx="22">
                  <c:v>528136479.9526583</c:v>
                </c:pt>
                <c:pt idx="23">
                  <c:v>528438877.095245</c:v>
                </c:pt>
                <c:pt idx="24">
                  <c:v>527965664.75726968</c:v>
                </c:pt>
                <c:pt idx="25">
                  <c:v>528435888.28550684</c:v>
                </c:pt>
                <c:pt idx="26">
                  <c:v>529156366.1334374</c:v>
                </c:pt>
                <c:pt idx="27">
                  <c:v>528217361.58395326</c:v>
                </c:pt>
                <c:pt idx="28">
                  <c:v>527548992.56664467</c:v>
                </c:pt>
                <c:pt idx="29">
                  <c:v>528004357.17195827</c:v>
                </c:pt>
                <c:pt idx="30">
                  <c:v>527833409.89754438</c:v>
                </c:pt>
                <c:pt idx="31">
                  <c:v>527293799.34966296</c:v>
                </c:pt>
                <c:pt idx="32">
                  <c:v>527143559.99867845</c:v>
                </c:pt>
                <c:pt idx="33">
                  <c:v>526855158.89604962</c:v>
                </c:pt>
                <c:pt idx="34">
                  <c:v>527451220.84628803</c:v>
                </c:pt>
                <c:pt idx="35">
                  <c:v>527699332.67898035</c:v>
                </c:pt>
                <c:pt idx="36">
                  <c:v>527105741.72764796</c:v>
                </c:pt>
                <c:pt idx="37">
                  <c:v>527377575.78580487</c:v>
                </c:pt>
                <c:pt idx="38">
                  <c:v>527889260.13237572</c:v>
                </c:pt>
                <c:pt idx="39">
                  <c:v>527890248.79461384</c:v>
                </c:pt>
                <c:pt idx="40">
                  <c:v>528997079.04434657</c:v>
                </c:pt>
                <c:pt idx="41">
                  <c:v>528742583.23231173</c:v>
                </c:pt>
                <c:pt idx="42">
                  <c:v>529490680.19244558</c:v>
                </c:pt>
                <c:pt idx="43">
                  <c:v>529390176.29767585</c:v>
                </c:pt>
                <c:pt idx="44">
                  <c:v>529751258.05141968</c:v>
                </c:pt>
                <c:pt idx="45">
                  <c:v>529469039.69896704</c:v>
                </c:pt>
                <c:pt idx="46">
                  <c:v>528749390.12954235</c:v>
                </c:pt>
                <c:pt idx="47">
                  <c:v>528779649.86467332</c:v>
                </c:pt>
                <c:pt idx="48">
                  <c:v>528241983.37174934</c:v>
                </c:pt>
                <c:pt idx="49">
                  <c:v>529350264.94095796</c:v>
                </c:pt>
                <c:pt idx="50">
                  <c:v>529624140.6231361</c:v>
                </c:pt>
                <c:pt idx="51">
                  <c:v>529542261.1802032</c:v>
                </c:pt>
                <c:pt idx="52">
                  <c:v>529491468.90009964</c:v>
                </c:pt>
                <c:pt idx="53">
                  <c:v>529698964.11275876</c:v>
                </c:pt>
                <c:pt idx="54">
                  <c:v>529440197.43469656</c:v>
                </c:pt>
                <c:pt idx="55">
                  <c:v>529284116.10319591</c:v>
                </c:pt>
                <c:pt idx="56">
                  <c:v>529257368.31268579</c:v>
                </c:pt>
                <c:pt idx="57">
                  <c:v>529046074.81561434</c:v>
                </c:pt>
                <c:pt idx="58">
                  <c:v>529050313.76066178</c:v>
                </c:pt>
                <c:pt idx="59">
                  <c:v>529589664.24168336</c:v>
                </c:pt>
                <c:pt idx="60">
                  <c:v>529809980.37675387</c:v>
                </c:pt>
                <c:pt idx="61">
                  <c:v>530604999.0248872</c:v>
                </c:pt>
                <c:pt idx="62">
                  <c:v>530191764.34307027</c:v>
                </c:pt>
                <c:pt idx="63">
                  <c:v>529374617.46275556</c:v>
                </c:pt>
                <c:pt idx="64">
                  <c:v>529219351.7071653</c:v>
                </c:pt>
                <c:pt idx="65">
                  <c:v>528658199.46993166</c:v>
                </c:pt>
                <c:pt idx="66">
                  <c:v>527774976.13922739</c:v>
                </c:pt>
                <c:pt idx="67">
                  <c:v>527227191.40792507</c:v>
                </c:pt>
                <c:pt idx="68">
                  <c:v>526576003.3062923</c:v>
                </c:pt>
                <c:pt idx="69">
                  <c:v>527102565.05483037</c:v>
                </c:pt>
                <c:pt idx="70">
                  <c:v>527123210.42090207</c:v>
                </c:pt>
                <c:pt idx="71">
                  <c:v>526437818.38474494</c:v>
                </c:pt>
                <c:pt idx="72">
                  <c:v>526545858.06879586</c:v>
                </c:pt>
                <c:pt idx="73">
                  <c:v>526741234.30872929</c:v>
                </c:pt>
                <c:pt idx="74">
                  <c:v>526479049.94949704</c:v>
                </c:pt>
                <c:pt idx="75">
                  <c:v>525853869.93613899</c:v>
                </c:pt>
                <c:pt idx="76">
                  <c:v>525136624.74711454</c:v>
                </c:pt>
                <c:pt idx="77">
                  <c:v>525545033.99561733</c:v>
                </c:pt>
                <c:pt idx="78">
                  <c:v>524872051.00721204</c:v>
                </c:pt>
                <c:pt idx="79">
                  <c:v>525440778.65421164</c:v>
                </c:pt>
                <c:pt idx="80">
                  <c:v>525416055.21485096</c:v>
                </c:pt>
                <c:pt idx="81">
                  <c:v>524336887.21232575</c:v>
                </c:pt>
                <c:pt idx="82">
                  <c:v>523939036.56401634</c:v>
                </c:pt>
                <c:pt idx="83">
                  <c:v>523155834.59276062</c:v>
                </c:pt>
                <c:pt idx="84">
                  <c:v>523515807.40117013</c:v>
                </c:pt>
                <c:pt idx="85">
                  <c:v>524702645.10532004</c:v>
                </c:pt>
                <c:pt idx="86">
                  <c:v>525585046.65935564</c:v>
                </c:pt>
                <c:pt idx="87">
                  <c:v>523964316.62851691</c:v>
                </c:pt>
                <c:pt idx="88">
                  <c:v>523728037.83461344</c:v>
                </c:pt>
                <c:pt idx="89">
                  <c:v>522693015.8377977</c:v>
                </c:pt>
                <c:pt idx="90">
                  <c:v>523611109.23637056</c:v>
                </c:pt>
                <c:pt idx="91">
                  <c:v>523122652.45534021</c:v>
                </c:pt>
                <c:pt idx="92">
                  <c:v>522723540.61573011</c:v>
                </c:pt>
                <c:pt idx="93">
                  <c:v>522043750.51191592</c:v>
                </c:pt>
                <c:pt idx="94">
                  <c:v>521601028.11466706</c:v>
                </c:pt>
                <c:pt idx="95">
                  <c:v>520961503.45912325</c:v>
                </c:pt>
                <c:pt idx="96">
                  <c:v>520742752.0929926</c:v>
                </c:pt>
                <c:pt idx="97">
                  <c:v>520968256.28710639</c:v>
                </c:pt>
                <c:pt idx="98">
                  <c:v>521130062.52719355</c:v>
                </c:pt>
                <c:pt idx="99">
                  <c:v>521821687.19797784</c:v>
                </c:pt>
                <c:pt idx="100">
                  <c:v>521808623.0647316</c:v>
                </c:pt>
              </c:numCache>
            </c:numRef>
          </c:val>
          <c:smooth val="0"/>
          <c:extLst>
            <c:ext xmlns:c16="http://schemas.microsoft.com/office/drawing/2014/chart" uri="{C3380CC4-5D6E-409C-BE32-E72D297353CC}">
              <c16:uniqueId val="{000000C5-4F90-42A6-B9A2-43A647968390}"/>
            </c:ext>
          </c:extLst>
        </c:ser>
        <c:ser>
          <c:idx val="198"/>
          <c:order val="198"/>
          <c:spPr>
            <a:ln w="28575" cap="rnd">
              <a:solidFill>
                <a:schemeClr val="accent1">
                  <a:lumMod val="70000"/>
                  <a:lumOff val="30000"/>
                </a:schemeClr>
              </a:solidFill>
              <a:round/>
            </a:ln>
            <a:effectLst/>
          </c:spPr>
          <c:marker>
            <c:symbol val="none"/>
          </c:marker>
          <c:val>
            <c:numRef>
              <c:f>Montecarlo!$HD$10:$HD$110</c:f>
              <c:numCache>
                <c:formatCode>_ * #.##000_ ;_ * \-#.##000_ ;_ * "-"??_ ;_ @_ </c:formatCode>
                <c:ptCount val="101"/>
                <c:pt idx="0" formatCode="_(* #,##0.00_);_(* \(#,##0.00\);_(* &quot;-&quot;??_);_(@_)">
                  <c:v>529790650.02999997</c:v>
                </c:pt>
                <c:pt idx="1">
                  <c:v>528895984.3687712</c:v>
                </c:pt>
                <c:pt idx="2">
                  <c:v>529343077.00875789</c:v>
                </c:pt>
                <c:pt idx="3">
                  <c:v>529509350.2897895</c:v>
                </c:pt>
                <c:pt idx="4">
                  <c:v>529500411.17863381</c:v>
                </c:pt>
                <c:pt idx="5">
                  <c:v>528705943.51801389</c:v>
                </c:pt>
                <c:pt idx="6">
                  <c:v>527986037.84351891</c:v>
                </c:pt>
                <c:pt idx="7">
                  <c:v>528546130.10167044</c:v>
                </c:pt>
                <c:pt idx="8">
                  <c:v>528377224.49223959</c:v>
                </c:pt>
                <c:pt idx="9">
                  <c:v>528427486.12010133</c:v>
                </c:pt>
                <c:pt idx="10">
                  <c:v>526853696.43193614</c:v>
                </c:pt>
                <c:pt idx="11">
                  <c:v>527602660.79148173</c:v>
                </c:pt>
                <c:pt idx="12">
                  <c:v>527741351.43138862</c:v>
                </c:pt>
                <c:pt idx="13">
                  <c:v>527043944.02145606</c:v>
                </c:pt>
                <c:pt idx="14">
                  <c:v>526804456.52783418</c:v>
                </c:pt>
                <c:pt idx="15">
                  <c:v>525167557.80958295</c:v>
                </c:pt>
                <c:pt idx="16">
                  <c:v>525229241.21790636</c:v>
                </c:pt>
                <c:pt idx="17">
                  <c:v>525605908.10189354</c:v>
                </c:pt>
                <c:pt idx="18">
                  <c:v>524897762.65122634</c:v>
                </c:pt>
                <c:pt idx="19">
                  <c:v>525892278.79268861</c:v>
                </c:pt>
                <c:pt idx="20">
                  <c:v>527250782.31214947</c:v>
                </c:pt>
                <c:pt idx="21">
                  <c:v>527566500.46430039</c:v>
                </c:pt>
                <c:pt idx="22">
                  <c:v>527742935.56186646</c:v>
                </c:pt>
                <c:pt idx="23">
                  <c:v>528445669.68730533</c:v>
                </c:pt>
                <c:pt idx="24">
                  <c:v>528721963.37904656</c:v>
                </c:pt>
                <c:pt idx="25">
                  <c:v>528954523.01089877</c:v>
                </c:pt>
                <c:pt idx="26">
                  <c:v>528781952.39275092</c:v>
                </c:pt>
                <c:pt idx="27">
                  <c:v>529157076.5691762</c:v>
                </c:pt>
                <c:pt idx="28">
                  <c:v>529844237.67970759</c:v>
                </c:pt>
                <c:pt idx="29">
                  <c:v>528686192.89912969</c:v>
                </c:pt>
                <c:pt idx="30">
                  <c:v>528284559.17483091</c:v>
                </c:pt>
                <c:pt idx="31">
                  <c:v>527925495.88181919</c:v>
                </c:pt>
                <c:pt idx="32">
                  <c:v>526797099.76819998</c:v>
                </c:pt>
                <c:pt idx="33">
                  <c:v>526441995.81340969</c:v>
                </c:pt>
                <c:pt idx="34">
                  <c:v>525900033.59268421</c:v>
                </c:pt>
                <c:pt idx="35">
                  <c:v>525946624.26086956</c:v>
                </c:pt>
                <c:pt idx="36">
                  <c:v>526491605.1448555</c:v>
                </c:pt>
                <c:pt idx="37">
                  <c:v>526865416.25807875</c:v>
                </c:pt>
                <c:pt idx="38">
                  <c:v>527362193.14966947</c:v>
                </c:pt>
                <c:pt idx="39">
                  <c:v>528484717.48675466</c:v>
                </c:pt>
                <c:pt idx="40">
                  <c:v>528447657.66388351</c:v>
                </c:pt>
                <c:pt idx="41">
                  <c:v>528416790.32583255</c:v>
                </c:pt>
                <c:pt idx="42">
                  <c:v>528742980.06012785</c:v>
                </c:pt>
                <c:pt idx="43">
                  <c:v>527768315.24095869</c:v>
                </c:pt>
                <c:pt idx="44">
                  <c:v>526935121.0023632</c:v>
                </c:pt>
                <c:pt idx="45">
                  <c:v>527614719.43990344</c:v>
                </c:pt>
                <c:pt idx="46">
                  <c:v>528497933.47872812</c:v>
                </c:pt>
                <c:pt idx="47">
                  <c:v>528707236.46376687</c:v>
                </c:pt>
                <c:pt idx="48">
                  <c:v>527290912.96967089</c:v>
                </c:pt>
                <c:pt idx="49">
                  <c:v>527804558.69482952</c:v>
                </c:pt>
                <c:pt idx="50">
                  <c:v>528620999.88712996</c:v>
                </c:pt>
                <c:pt idx="51">
                  <c:v>529461703.77151418</c:v>
                </c:pt>
                <c:pt idx="52">
                  <c:v>529753838.98366666</c:v>
                </c:pt>
                <c:pt idx="53">
                  <c:v>529460099.13683188</c:v>
                </c:pt>
                <c:pt idx="54">
                  <c:v>529351722.06782681</c:v>
                </c:pt>
                <c:pt idx="55">
                  <c:v>528992990.15907484</c:v>
                </c:pt>
                <c:pt idx="56">
                  <c:v>529251401.98660415</c:v>
                </c:pt>
                <c:pt idx="57">
                  <c:v>529791888.63867182</c:v>
                </c:pt>
                <c:pt idx="58">
                  <c:v>530251462.44377351</c:v>
                </c:pt>
                <c:pt idx="59">
                  <c:v>530797553.8938455</c:v>
                </c:pt>
                <c:pt idx="60">
                  <c:v>530554551.46979737</c:v>
                </c:pt>
                <c:pt idx="61">
                  <c:v>530357906.15377551</c:v>
                </c:pt>
                <c:pt idx="62">
                  <c:v>531201470.71424598</c:v>
                </c:pt>
                <c:pt idx="63">
                  <c:v>530683680.65615559</c:v>
                </c:pt>
                <c:pt idx="64">
                  <c:v>530859854.82616115</c:v>
                </c:pt>
                <c:pt idx="65">
                  <c:v>531397176.44935864</c:v>
                </c:pt>
                <c:pt idx="66">
                  <c:v>530782265.92214662</c:v>
                </c:pt>
                <c:pt idx="67">
                  <c:v>530413869.44575518</c:v>
                </c:pt>
                <c:pt idx="68">
                  <c:v>530607044.967628</c:v>
                </c:pt>
                <c:pt idx="69">
                  <c:v>530282045.06131983</c:v>
                </c:pt>
                <c:pt idx="70">
                  <c:v>530048420.192945</c:v>
                </c:pt>
                <c:pt idx="71">
                  <c:v>530108510.59577668</c:v>
                </c:pt>
                <c:pt idx="72">
                  <c:v>529880056.69855815</c:v>
                </c:pt>
                <c:pt idx="73">
                  <c:v>528984964.60621083</c:v>
                </c:pt>
                <c:pt idx="74">
                  <c:v>529083792.08171564</c:v>
                </c:pt>
                <c:pt idx="75">
                  <c:v>529057216.33385032</c:v>
                </c:pt>
                <c:pt idx="76">
                  <c:v>529233989.01897085</c:v>
                </c:pt>
                <c:pt idx="77">
                  <c:v>528518051.09685367</c:v>
                </c:pt>
                <c:pt idx="78">
                  <c:v>528553553.87482691</c:v>
                </c:pt>
                <c:pt idx="79">
                  <c:v>528844931.40969986</c:v>
                </c:pt>
                <c:pt idx="80">
                  <c:v>529431090.24413025</c:v>
                </c:pt>
                <c:pt idx="81">
                  <c:v>528389142.00425887</c:v>
                </c:pt>
                <c:pt idx="82">
                  <c:v>528418692.48937994</c:v>
                </c:pt>
                <c:pt idx="83">
                  <c:v>527862986.77140772</c:v>
                </c:pt>
                <c:pt idx="84">
                  <c:v>526853545.00071448</c:v>
                </c:pt>
                <c:pt idx="85">
                  <c:v>526684236.39913589</c:v>
                </c:pt>
                <c:pt idx="86">
                  <c:v>527678510.21734816</c:v>
                </c:pt>
                <c:pt idx="87">
                  <c:v>526501034.4990797</c:v>
                </c:pt>
                <c:pt idx="88">
                  <c:v>527226242.12236559</c:v>
                </c:pt>
                <c:pt idx="89">
                  <c:v>526436314.86433655</c:v>
                </c:pt>
                <c:pt idx="90">
                  <c:v>525903057.76450759</c:v>
                </c:pt>
                <c:pt idx="91">
                  <c:v>525231331.30876917</c:v>
                </c:pt>
                <c:pt idx="92">
                  <c:v>525279269.82240671</c:v>
                </c:pt>
                <c:pt idx="93">
                  <c:v>525501565.56751764</c:v>
                </c:pt>
                <c:pt idx="94">
                  <c:v>526946869.12695652</c:v>
                </c:pt>
                <c:pt idx="95">
                  <c:v>527910572.07672387</c:v>
                </c:pt>
                <c:pt idx="96">
                  <c:v>526473381.65449125</c:v>
                </c:pt>
                <c:pt idx="97">
                  <c:v>525893973.68381637</c:v>
                </c:pt>
                <c:pt idx="98">
                  <c:v>524191033.01798344</c:v>
                </c:pt>
                <c:pt idx="99">
                  <c:v>524585483.55750662</c:v>
                </c:pt>
                <c:pt idx="100">
                  <c:v>524146613.98045468</c:v>
                </c:pt>
              </c:numCache>
            </c:numRef>
          </c:val>
          <c:smooth val="0"/>
          <c:extLst>
            <c:ext xmlns:c16="http://schemas.microsoft.com/office/drawing/2014/chart" uri="{C3380CC4-5D6E-409C-BE32-E72D297353CC}">
              <c16:uniqueId val="{000000C6-4F90-42A6-B9A2-43A647968390}"/>
            </c:ext>
          </c:extLst>
        </c:ser>
        <c:ser>
          <c:idx val="199"/>
          <c:order val="199"/>
          <c:spPr>
            <a:ln w="28575" cap="rnd">
              <a:solidFill>
                <a:schemeClr val="accent2">
                  <a:lumMod val="70000"/>
                  <a:lumOff val="30000"/>
                </a:schemeClr>
              </a:solidFill>
              <a:round/>
            </a:ln>
            <a:effectLst/>
          </c:spPr>
          <c:marker>
            <c:symbol val="none"/>
          </c:marker>
          <c:val>
            <c:numRef>
              <c:f>Montecarlo!$HE$10:$HE$110</c:f>
              <c:numCache>
                <c:formatCode>_ * #.##000_ ;_ * \-#.##000_ ;_ * "-"??_ ;_ @_ </c:formatCode>
                <c:ptCount val="101"/>
                <c:pt idx="0" formatCode="_(* #,##0.00_);_(* \(#,##0.00\);_(* &quot;-&quot;??_);_(@_)">
                  <c:v>529790650.02999997</c:v>
                </c:pt>
                <c:pt idx="1">
                  <c:v>530057775.03153712</c:v>
                </c:pt>
                <c:pt idx="2">
                  <c:v>530690891.1673106</c:v>
                </c:pt>
                <c:pt idx="3">
                  <c:v>529704961.46074897</c:v>
                </c:pt>
                <c:pt idx="4">
                  <c:v>528595919.99887109</c:v>
                </c:pt>
                <c:pt idx="5">
                  <c:v>528149839.30119562</c:v>
                </c:pt>
                <c:pt idx="6">
                  <c:v>529474523.17370808</c:v>
                </c:pt>
                <c:pt idx="7">
                  <c:v>529153861.15757793</c:v>
                </c:pt>
                <c:pt idx="8">
                  <c:v>528302000.02590901</c:v>
                </c:pt>
                <c:pt idx="9">
                  <c:v>527924873.93607014</c:v>
                </c:pt>
                <c:pt idx="10">
                  <c:v>528665868.744605</c:v>
                </c:pt>
                <c:pt idx="11">
                  <c:v>528650409.84953302</c:v>
                </c:pt>
                <c:pt idx="12">
                  <c:v>529975893.82745147</c:v>
                </c:pt>
                <c:pt idx="13">
                  <c:v>529010567.90855342</c:v>
                </c:pt>
                <c:pt idx="14">
                  <c:v>528119300.68658143</c:v>
                </c:pt>
                <c:pt idx="15">
                  <c:v>527442479.27872604</c:v>
                </c:pt>
                <c:pt idx="16">
                  <c:v>527772258.3902331</c:v>
                </c:pt>
                <c:pt idx="17">
                  <c:v>528686149.29142547</c:v>
                </c:pt>
                <c:pt idx="18">
                  <c:v>528747820.49582976</c:v>
                </c:pt>
                <c:pt idx="19">
                  <c:v>528297321.1244213</c:v>
                </c:pt>
                <c:pt idx="20">
                  <c:v>528070388.10878199</c:v>
                </c:pt>
                <c:pt idx="21">
                  <c:v>526763174.15928429</c:v>
                </c:pt>
                <c:pt idx="22">
                  <c:v>526759990.52831554</c:v>
                </c:pt>
                <c:pt idx="23">
                  <c:v>525770401.35117036</c:v>
                </c:pt>
                <c:pt idx="24">
                  <c:v>525641670.13801527</c:v>
                </c:pt>
                <c:pt idx="25">
                  <c:v>525412859.83562386</c:v>
                </c:pt>
                <c:pt idx="26">
                  <c:v>526186460.57878482</c:v>
                </c:pt>
                <c:pt idx="27">
                  <c:v>525973327.53548783</c:v>
                </c:pt>
                <c:pt idx="28">
                  <c:v>526475615.0942257</c:v>
                </c:pt>
                <c:pt idx="29">
                  <c:v>526437301.56335425</c:v>
                </c:pt>
                <c:pt idx="30">
                  <c:v>526934665.77069288</c:v>
                </c:pt>
                <c:pt idx="31">
                  <c:v>526198107.22552228</c:v>
                </c:pt>
                <c:pt idx="32">
                  <c:v>525852140.76790857</c:v>
                </c:pt>
                <c:pt idx="33">
                  <c:v>526820580.1448763</c:v>
                </c:pt>
                <c:pt idx="34">
                  <c:v>527144681.26345825</c:v>
                </c:pt>
                <c:pt idx="35">
                  <c:v>526657469.35080534</c:v>
                </c:pt>
                <c:pt idx="36">
                  <c:v>527391643.33580369</c:v>
                </c:pt>
                <c:pt idx="37">
                  <c:v>527962079.5456028</c:v>
                </c:pt>
                <c:pt idx="38">
                  <c:v>528447422.83149219</c:v>
                </c:pt>
                <c:pt idx="39">
                  <c:v>528798049.36381829</c:v>
                </c:pt>
                <c:pt idx="40">
                  <c:v>529075279.6638115</c:v>
                </c:pt>
                <c:pt idx="41">
                  <c:v>529680173.77706784</c:v>
                </c:pt>
                <c:pt idx="42">
                  <c:v>528955507.87599641</c:v>
                </c:pt>
                <c:pt idx="43">
                  <c:v>529126637.93733233</c:v>
                </c:pt>
                <c:pt idx="44">
                  <c:v>528174980.42695767</c:v>
                </c:pt>
                <c:pt idx="45">
                  <c:v>528088643.29442298</c:v>
                </c:pt>
                <c:pt idx="46">
                  <c:v>528075473.19208419</c:v>
                </c:pt>
                <c:pt idx="47">
                  <c:v>527794931.04722315</c:v>
                </c:pt>
                <c:pt idx="48">
                  <c:v>527533698.57540911</c:v>
                </c:pt>
                <c:pt idx="49">
                  <c:v>528416894.8823781</c:v>
                </c:pt>
                <c:pt idx="50">
                  <c:v>529066958.49611467</c:v>
                </c:pt>
                <c:pt idx="51">
                  <c:v>529311212.36370558</c:v>
                </c:pt>
                <c:pt idx="52">
                  <c:v>528571483.52113181</c:v>
                </c:pt>
                <c:pt idx="53">
                  <c:v>528983687.78716666</c:v>
                </c:pt>
                <c:pt idx="54">
                  <c:v>529814757.26075447</c:v>
                </c:pt>
                <c:pt idx="55">
                  <c:v>528737501.98005098</c:v>
                </c:pt>
                <c:pt idx="56">
                  <c:v>528420355.74258596</c:v>
                </c:pt>
                <c:pt idx="57">
                  <c:v>527264330.79880029</c:v>
                </c:pt>
                <c:pt idx="58">
                  <c:v>527873771.24189866</c:v>
                </c:pt>
                <c:pt idx="59">
                  <c:v>527932609.33536673</c:v>
                </c:pt>
                <c:pt idx="60">
                  <c:v>528719417.60048133</c:v>
                </c:pt>
                <c:pt idx="61">
                  <c:v>528783561.92824161</c:v>
                </c:pt>
                <c:pt idx="62">
                  <c:v>528503789.1372202</c:v>
                </c:pt>
                <c:pt idx="63">
                  <c:v>528455636.97548813</c:v>
                </c:pt>
                <c:pt idx="64">
                  <c:v>527264050.81246495</c:v>
                </c:pt>
                <c:pt idx="65">
                  <c:v>527644990.51186383</c:v>
                </c:pt>
                <c:pt idx="66">
                  <c:v>527599922.05183852</c:v>
                </c:pt>
                <c:pt idx="67">
                  <c:v>526412618.22482437</c:v>
                </c:pt>
                <c:pt idx="68">
                  <c:v>526566716.56035495</c:v>
                </c:pt>
                <c:pt idx="69">
                  <c:v>526354871.91654503</c:v>
                </c:pt>
                <c:pt idx="70">
                  <c:v>526627496.0038085</c:v>
                </c:pt>
                <c:pt idx="71">
                  <c:v>526259641.97226369</c:v>
                </c:pt>
                <c:pt idx="72">
                  <c:v>526217635.44014305</c:v>
                </c:pt>
                <c:pt idx="73">
                  <c:v>526846625.99080479</c:v>
                </c:pt>
                <c:pt idx="74">
                  <c:v>526870650.44706804</c:v>
                </c:pt>
                <c:pt idx="75">
                  <c:v>526587240.94691122</c:v>
                </c:pt>
                <c:pt idx="76">
                  <c:v>526743998.90844363</c:v>
                </c:pt>
                <c:pt idx="77">
                  <c:v>526974620.96024847</c:v>
                </c:pt>
                <c:pt idx="78">
                  <c:v>526896668.10085845</c:v>
                </c:pt>
                <c:pt idx="79">
                  <c:v>527239715.96548021</c:v>
                </c:pt>
                <c:pt idx="80">
                  <c:v>526471689.42028779</c:v>
                </c:pt>
                <c:pt idx="81">
                  <c:v>527341647.86279279</c:v>
                </c:pt>
                <c:pt idx="82">
                  <c:v>526301273.231152</c:v>
                </c:pt>
                <c:pt idx="83">
                  <c:v>526022353.73848456</c:v>
                </c:pt>
                <c:pt idx="84">
                  <c:v>526879654.14429039</c:v>
                </c:pt>
                <c:pt idx="85">
                  <c:v>527394569.34924859</c:v>
                </c:pt>
                <c:pt idx="86">
                  <c:v>527231041.4697426</c:v>
                </c:pt>
                <c:pt idx="87">
                  <c:v>525993720.98870921</c:v>
                </c:pt>
                <c:pt idx="88">
                  <c:v>525471075.25422192</c:v>
                </c:pt>
                <c:pt idx="89">
                  <c:v>525106583.5207141</c:v>
                </c:pt>
                <c:pt idx="90">
                  <c:v>524095635.76688713</c:v>
                </c:pt>
                <c:pt idx="91">
                  <c:v>524591399.35216296</c:v>
                </c:pt>
                <c:pt idx="92">
                  <c:v>524754641.56061953</c:v>
                </c:pt>
                <c:pt idx="93">
                  <c:v>524978012.72056317</c:v>
                </c:pt>
                <c:pt idx="94">
                  <c:v>524240677.89603084</c:v>
                </c:pt>
                <c:pt idx="95">
                  <c:v>523820767.26517624</c:v>
                </c:pt>
                <c:pt idx="96">
                  <c:v>523983089.83932894</c:v>
                </c:pt>
                <c:pt idx="97">
                  <c:v>524097961.14015257</c:v>
                </c:pt>
                <c:pt idx="98">
                  <c:v>523665952.33211005</c:v>
                </c:pt>
                <c:pt idx="99">
                  <c:v>522651826.56369114</c:v>
                </c:pt>
                <c:pt idx="100">
                  <c:v>522851406.06462282</c:v>
                </c:pt>
              </c:numCache>
            </c:numRef>
          </c:val>
          <c:smooth val="0"/>
          <c:extLst>
            <c:ext xmlns:c16="http://schemas.microsoft.com/office/drawing/2014/chart" uri="{C3380CC4-5D6E-409C-BE32-E72D297353CC}">
              <c16:uniqueId val="{000000C7-4F90-42A6-B9A2-43A647968390}"/>
            </c:ext>
          </c:extLst>
        </c:ser>
        <c:ser>
          <c:idx val="200"/>
          <c:order val="200"/>
          <c:spPr>
            <a:ln w="28575" cap="rnd">
              <a:solidFill>
                <a:schemeClr val="accent3">
                  <a:lumMod val="70000"/>
                  <a:lumOff val="30000"/>
                </a:schemeClr>
              </a:solidFill>
              <a:round/>
            </a:ln>
            <a:effectLst/>
          </c:spPr>
          <c:marker>
            <c:symbol val="none"/>
          </c:marker>
          <c:val>
            <c:numRef>
              <c:f>Montecarlo!$HF$10:$HF$110</c:f>
              <c:numCache>
                <c:formatCode>_ * #.##000_ ;_ * \-#.##000_ ;_ * "-"??_ ;_ @_ </c:formatCode>
                <c:ptCount val="101"/>
                <c:pt idx="0" formatCode="_(* #,##0.00_);_(* \(#,##0.00\);_(* &quot;-&quot;??_);_(@_)">
                  <c:v>529790650.02999997</c:v>
                </c:pt>
                <c:pt idx="1">
                  <c:v>529061801.28506124</c:v>
                </c:pt>
                <c:pt idx="2">
                  <c:v>530766495.45739186</c:v>
                </c:pt>
                <c:pt idx="3">
                  <c:v>531492422.53765947</c:v>
                </c:pt>
                <c:pt idx="4">
                  <c:v>532940665.69330293</c:v>
                </c:pt>
                <c:pt idx="5">
                  <c:v>532466989.13137233</c:v>
                </c:pt>
                <c:pt idx="6">
                  <c:v>533320152.08409864</c:v>
                </c:pt>
                <c:pt idx="7">
                  <c:v>532939825.13697636</c:v>
                </c:pt>
                <c:pt idx="8">
                  <c:v>533841657.70260769</c:v>
                </c:pt>
                <c:pt idx="9">
                  <c:v>534558076.76092267</c:v>
                </c:pt>
                <c:pt idx="10">
                  <c:v>534139892.3330304</c:v>
                </c:pt>
                <c:pt idx="11">
                  <c:v>533989883.54096919</c:v>
                </c:pt>
                <c:pt idx="12">
                  <c:v>533703764.28301316</c:v>
                </c:pt>
                <c:pt idx="13">
                  <c:v>532693641.67210335</c:v>
                </c:pt>
                <c:pt idx="14">
                  <c:v>531980048.23282325</c:v>
                </c:pt>
                <c:pt idx="15">
                  <c:v>532168304.04088908</c:v>
                </c:pt>
                <c:pt idx="16">
                  <c:v>532404137.66341829</c:v>
                </c:pt>
                <c:pt idx="17">
                  <c:v>531842427.53204763</c:v>
                </c:pt>
                <c:pt idx="18">
                  <c:v>532065074.23344022</c:v>
                </c:pt>
                <c:pt idx="19">
                  <c:v>531957167.6713205</c:v>
                </c:pt>
                <c:pt idx="20">
                  <c:v>532105671.51387268</c:v>
                </c:pt>
                <c:pt idx="21">
                  <c:v>532418975.78165007</c:v>
                </c:pt>
                <c:pt idx="22">
                  <c:v>531248540.55560738</c:v>
                </c:pt>
                <c:pt idx="23">
                  <c:v>530831970.89096493</c:v>
                </c:pt>
                <c:pt idx="24">
                  <c:v>531837984.78921324</c:v>
                </c:pt>
                <c:pt idx="25">
                  <c:v>531360641.56286967</c:v>
                </c:pt>
                <c:pt idx="26">
                  <c:v>531014566.76720482</c:v>
                </c:pt>
                <c:pt idx="27">
                  <c:v>530663117.46700275</c:v>
                </c:pt>
                <c:pt idx="28">
                  <c:v>530455221.66511428</c:v>
                </c:pt>
                <c:pt idx="29">
                  <c:v>530046427.22277862</c:v>
                </c:pt>
                <c:pt idx="30">
                  <c:v>529454733.85579777</c:v>
                </c:pt>
                <c:pt idx="31">
                  <c:v>529159939.51907009</c:v>
                </c:pt>
                <c:pt idx="32">
                  <c:v>528592755.78551251</c:v>
                </c:pt>
                <c:pt idx="33">
                  <c:v>526803100.24489081</c:v>
                </c:pt>
                <c:pt idx="34">
                  <c:v>527463036.22063017</c:v>
                </c:pt>
                <c:pt idx="35">
                  <c:v>526818109.81473905</c:v>
                </c:pt>
                <c:pt idx="36">
                  <c:v>527101856.58438927</c:v>
                </c:pt>
                <c:pt idx="37">
                  <c:v>526846190.12569356</c:v>
                </c:pt>
                <c:pt idx="38">
                  <c:v>527773765.70535636</c:v>
                </c:pt>
                <c:pt idx="39">
                  <c:v>527402858.4075672</c:v>
                </c:pt>
                <c:pt idx="40">
                  <c:v>528644960.22714537</c:v>
                </c:pt>
                <c:pt idx="41">
                  <c:v>528595714.04080063</c:v>
                </c:pt>
                <c:pt idx="42">
                  <c:v>528334484.42175585</c:v>
                </c:pt>
                <c:pt idx="43">
                  <c:v>527913388.84139502</c:v>
                </c:pt>
                <c:pt idx="44">
                  <c:v>527274996.07799226</c:v>
                </c:pt>
                <c:pt idx="45">
                  <c:v>526797077.19398379</c:v>
                </c:pt>
                <c:pt idx="46">
                  <c:v>526380459.99445456</c:v>
                </c:pt>
                <c:pt idx="47">
                  <c:v>526726483.61977792</c:v>
                </c:pt>
                <c:pt idx="48">
                  <c:v>526151703.0804159</c:v>
                </c:pt>
                <c:pt idx="49">
                  <c:v>526026376.99024528</c:v>
                </c:pt>
                <c:pt idx="50">
                  <c:v>526479483.56744802</c:v>
                </c:pt>
                <c:pt idx="51">
                  <c:v>525598732.69858027</c:v>
                </c:pt>
                <c:pt idx="52">
                  <c:v>526580215.99202621</c:v>
                </c:pt>
                <c:pt idx="53">
                  <c:v>526256071.04929519</c:v>
                </c:pt>
                <c:pt idx="54">
                  <c:v>526714763.93821722</c:v>
                </c:pt>
                <c:pt idx="55">
                  <c:v>526684273.94716036</c:v>
                </c:pt>
                <c:pt idx="56">
                  <c:v>525819913.97688401</c:v>
                </c:pt>
                <c:pt idx="57">
                  <c:v>525365459.12247735</c:v>
                </c:pt>
                <c:pt idx="58">
                  <c:v>525317827.46986169</c:v>
                </c:pt>
                <c:pt idx="59">
                  <c:v>525185009.20201719</c:v>
                </c:pt>
                <c:pt idx="60">
                  <c:v>525732704.10027313</c:v>
                </c:pt>
                <c:pt idx="61">
                  <c:v>525497006.98343599</c:v>
                </c:pt>
                <c:pt idx="62">
                  <c:v>525640519.30359066</c:v>
                </c:pt>
                <c:pt idx="63">
                  <c:v>526292275.12782329</c:v>
                </c:pt>
                <c:pt idx="64">
                  <c:v>526688746.43908679</c:v>
                </c:pt>
                <c:pt idx="65">
                  <c:v>527148093.19873035</c:v>
                </c:pt>
                <c:pt idx="66">
                  <c:v>527060846.02833766</c:v>
                </c:pt>
                <c:pt idx="67">
                  <c:v>525956247.83976072</c:v>
                </c:pt>
                <c:pt idx="68">
                  <c:v>525895969.91918606</c:v>
                </c:pt>
                <c:pt idx="69">
                  <c:v>525347900.2088483</c:v>
                </c:pt>
                <c:pt idx="70">
                  <c:v>525104098.77895015</c:v>
                </c:pt>
                <c:pt idx="71">
                  <c:v>524767186.48656511</c:v>
                </c:pt>
                <c:pt idx="72">
                  <c:v>526179608.37979007</c:v>
                </c:pt>
                <c:pt idx="73">
                  <c:v>525463507.40228349</c:v>
                </c:pt>
                <c:pt idx="74">
                  <c:v>525566550.5463593</c:v>
                </c:pt>
                <c:pt idx="75">
                  <c:v>525991352.22069567</c:v>
                </c:pt>
                <c:pt idx="76">
                  <c:v>526240683.17712849</c:v>
                </c:pt>
                <c:pt idx="77">
                  <c:v>526378521.87482768</c:v>
                </c:pt>
                <c:pt idx="78">
                  <c:v>524971563.32366961</c:v>
                </c:pt>
                <c:pt idx="79">
                  <c:v>525472555.049357</c:v>
                </c:pt>
                <c:pt idx="80">
                  <c:v>525628929.15367806</c:v>
                </c:pt>
                <c:pt idx="81">
                  <c:v>525913251.87460625</c:v>
                </c:pt>
                <c:pt idx="82">
                  <c:v>526323237.54694134</c:v>
                </c:pt>
                <c:pt idx="83">
                  <c:v>525375872.31678551</c:v>
                </c:pt>
                <c:pt idx="84">
                  <c:v>524524291.6089468</c:v>
                </c:pt>
                <c:pt idx="85">
                  <c:v>522769160.29856461</c:v>
                </c:pt>
                <c:pt idx="86">
                  <c:v>522646221.27244145</c:v>
                </c:pt>
                <c:pt idx="87">
                  <c:v>522503422.40747929</c:v>
                </c:pt>
                <c:pt idx="88">
                  <c:v>522649235.99675643</c:v>
                </c:pt>
                <c:pt idx="89">
                  <c:v>522224098.46553439</c:v>
                </c:pt>
                <c:pt idx="90">
                  <c:v>521983912.45953375</c:v>
                </c:pt>
                <c:pt idx="91">
                  <c:v>520811564.94123721</c:v>
                </c:pt>
                <c:pt idx="92">
                  <c:v>521335144.97293597</c:v>
                </c:pt>
                <c:pt idx="93">
                  <c:v>521700833.36527699</c:v>
                </c:pt>
                <c:pt idx="94">
                  <c:v>522806553.78266644</c:v>
                </c:pt>
                <c:pt idx="95">
                  <c:v>523201213.43119943</c:v>
                </c:pt>
                <c:pt idx="96">
                  <c:v>523330850.19169945</c:v>
                </c:pt>
                <c:pt idx="97">
                  <c:v>524245792.46672022</c:v>
                </c:pt>
                <c:pt idx="98">
                  <c:v>524772612.51413465</c:v>
                </c:pt>
                <c:pt idx="99">
                  <c:v>525814595.28329778</c:v>
                </c:pt>
                <c:pt idx="100">
                  <c:v>525504585.74747342</c:v>
                </c:pt>
              </c:numCache>
            </c:numRef>
          </c:val>
          <c:smooth val="0"/>
          <c:extLst>
            <c:ext xmlns:c16="http://schemas.microsoft.com/office/drawing/2014/chart" uri="{C3380CC4-5D6E-409C-BE32-E72D297353CC}">
              <c16:uniqueId val="{000000C8-4F90-42A6-B9A2-43A647968390}"/>
            </c:ext>
          </c:extLst>
        </c:ser>
        <c:ser>
          <c:idx val="201"/>
          <c:order val="201"/>
          <c:spPr>
            <a:ln w="28575" cap="rnd">
              <a:solidFill>
                <a:schemeClr val="accent4">
                  <a:lumMod val="70000"/>
                  <a:lumOff val="30000"/>
                </a:schemeClr>
              </a:solidFill>
              <a:round/>
            </a:ln>
            <a:effectLst/>
          </c:spPr>
          <c:marker>
            <c:symbol val="none"/>
          </c:marker>
          <c:val>
            <c:numRef>
              <c:f>Montecarlo!$HG$10:$HG$110</c:f>
              <c:numCache>
                <c:formatCode>_ * #.##000_ ;_ * \-#.##000_ ;_ * "-"??_ ;_ @_ </c:formatCode>
                <c:ptCount val="101"/>
                <c:pt idx="0" formatCode="_(* #,##0.00_);_(* \(#,##0.00\);_(* &quot;-&quot;??_);_(@_)">
                  <c:v>529790650.02999997</c:v>
                </c:pt>
                <c:pt idx="1">
                  <c:v>529361630.89005899</c:v>
                </c:pt>
                <c:pt idx="2">
                  <c:v>528878450.82051432</c:v>
                </c:pt>
                <c:pt idx="3">
                  <c:v>529159201.87247801</c:v>
                </c:pt>
                <c:pt idx="4">
                  <c:v>527860627.64751405</c:v>
                </c:pt>
                <c:pt idx="5">
                  <c:v>527094770.8817842</c:v>
                </c:pt>
                <c:pt idx="6">
                  <c:v>526938413.73808438</c:v>
                </c:pt>
                <c:pt idx="7">
                  <c:v>526395998.85864675</c:v>
                </c:pt>
                <c:pt idx="8">
                  <c:v>527011148.25317001</c:v>
                </c:pt>
                <c:pt idx="9">
                  <c:v>527615700.16928667</c:v>
                </c:pt>
                <c:pt idx="10">
                  <c:v>527223548.14766592</c:v>
                </c:pt>
                <c:pt idx="11">
                  <c:v>527406322.91120362</c:v>
                </c:pt>
                <c:pt idx="12">
                  <c:v>527671586.85627502</c:v>
                </c:pt>
                <c:pt idx="13">
                  <c:v>528097448.95083964</c:v>
                </c:pt>
                <c:pt idx="14">
                  <c:v>527648905.56365472</c:v>
                </c:pt>
                <c:pt idx="15">
                  <c:v>528081635.29362011</c:v>
                </c:pt>
                <c:pt idx="16">
                  <c:v>528603100.94865531</c:v>
                </c:pt>
                <c:pt idx="17">
                  <c:v>528135469.57159466</c:v>
                </c:pt>
                <c:pt idx="18">
                  <c:v>527466674.99894971</c:v>
                </c:pt>
                <c:pt idx="19">
                  <c:v>527697679.18320149</c:v>
                </c:pt>
                <c:pt idx="20">
                  <c:v>527880324.05564499</c:v>
                </c:pt>
                <c:pt idx="21">
                  <c:v>528668065.41305894</c:v>
                </c:pt>
                <c:pt idx="22">
                  <c:v>529255602.16973913</c:v>
                </c:pt>
                <c:pt idx="23">
                  <c:v>530251206.62365621</c:v>
                </c:pt>
                <c:pt idx="24">
                  <c:v>530098028.36334664</c:v>
                </c:pt>
                <c:pt idx="25">
                  <c:v>529571826.17082268</c:v>
                </c:pt>
                <c:pt idx="26">
                  <c:v>530278857.13557911</c:v>
                </c:pt>
                <c:pt idx="27">
                  <c:v>530503249.05484986</c:v>
                </c:pt>
                <c:pt idx="28">
                  <c:v>530523448.22077304</c:v>
                </c:pt>
                <c:pt idx="29">
                  <c:v>530593465.6506241</c:v>
                </c:pt>
                <c:pt idx="30">
                  <c:v>531239291.47455746</c:v>
                </c:pt>
                <c:pt idx="31">
                  <c:v>531336436.66019493</c:v>
                </c:pt>
                <c:pt idx="32">
                  <c:v>531115910.10973531</c:v>
                </c:pt>
                <c:pt idx="33">
                  <c:v>531390575.92417687</c:v>
                </c:pt>
                <c:pt idx="34">
                  <c:v>531225928.36070442</c:v>
                </c:pt>
                <c:pt idx="35">
                  <c:v>531580804.79614347</c:v>
                </c:pt>
                <c:pt idx="36">
                  <c:v>532417585.81387675</c:v>
                </c:pt>
                <c:pt idx="37">
                  <c:v>530912893.45003146</c:v>
                </c:pt>
                <c:pt idx="38">
                  <c:v>529545998.83137125</c:v>
                </c:pt>
                <c:pt idx="39">
                  <c:v>529346186.36610496</c:v>
                </c:pt>
                <c:pt idx="40">
                  <c:v>528907078.53101301</c:v>
                </c:pt>
                <c:pt idx="41">
                  <c:v>529211202.69649929</c:v>
                </c:pt>
                <c:pt idx="42">
                  <c:v>528918315.95985442</c:v>
                </c:pt>
                <c:pt idx="43">
                  <c:v>528256651.2569055</c:v>
                </c:pt>
                <c:pt idx="44">
                  <c:v>528427597.68828881</c:v>
                </c:pt>
                <c:pt idx="45">
                  <c:v>528836039.73553598</c:v>
                </c:pt>
                <c:pt idx="46">
                  <c:v>528915476.22333282</c:v>
                </c:pt>
                <c:pt idx="47">
                  <c:v>528652581.01444387</c:v>
                </c:pt>
                <c:pt idx="48">
                  <c:v>530106387.76162702</c:v>
                </c:pt>
                <c:pt idx="49">
                  <c:v>531302549.33231795</c:v>
                </c:pt>
                <c:pt idx="50">
                  <c:v>531896204.76951385</c:v>
                </c:pt>
                <c:pt idx="51">
                  <c:v>532200356.03692853</c:v>
                </c:pt>
                <c:pt idx="52">
                  <c:v>532288909.33879328</c:v>
                </c:pt>
                <c:pt idx="53">
                  <c:v>531747338.08339804</c:v>
                </c:pt>
                <c:pt idx="54">
                  <c:v>532792706.68955332</c:v>
                </c:pt>
                <c:pt idx="55">
                  <c:v>534144662.53758186</c:v>
                </c:pt>
                <c:pt idx="56">
                  <c:v>533704426.07732427</c:v>
                </c:pt>
                <c:pt idx="57">
                  <c:v>535313861.36294758</c:v>
                </c:pt>
                <c:pt idx="58">
                  <c:v>535247352.27618742</c:v>
                </c:pt>
                <c:pt idx="59">
                  <c:v>534828866.03209537</c:v>
                </c:pt>
                <c:pt idx="60">
                  <c:v>535397748.16679388</c:v>
                </c:pt>
                <c:pt idx="61">
                  <c:v>534629064.24523574</c:v>
                </c:pt>
                <c:pt idx="62">
                  <c:v>535268443.60230607</c:v>
                </c:pt>
                <c:pt idx="63">
                  <c:v>535959376.26632744</c:v>
                </c:pt>
                <c:pt idx="64">
                  <c:v>536299297.42587525</c:v>
                </c:pt>
                <c:pt idx="65">
                  <c:v>537041253.61533248</c:v>
                </c:pt>
                <c:pt idx="66">
                  <c:v>535964134.37185842</c:v>
                </c:pt>
                <c:pt idx="67">
                  <c:v>535690137.57656473</c:v>
                </c:pt>
                <c:pt idx="68">
                  <c:v>536825732.55440688</c:v>
                </c:pt>
                <c:pt idx="69">
                  <c:v>537026722.81421769</c:v>
                </c:pt>
                <c:pt idx="70">
                  <c:v>536172191.13508636</c:v>
                </c:pt>
                <c:pt idx="71">
                  <c:v>536315074.985771</c:v>
                </c:pt>
                <c:pt idx="72">
                  <c:v>536354550.93732637</c:v>
                </c:pt>
                <c:pt idx="73">
                  <c:v>535443555.24010342</c:v>
                </c:pt>
                <c:pt idx="74">
                  <c:v>536040355.01114601</c:v>
                </c:pt>
                <c:pt idx="75">
                  <c:v>534630660.79576963</c:v>
                </c:pt>
                <c:pt idx="76">
                  <c:v>535000791.3162033</c:v>
                </c:pt>
                <c:pt idx="77">
                  <c:v>535185445.26734352</c:v>
                </c:pt>
                <c:pt idx="78">
                  <c:v>534174632.56153971</c:v>
                </c:pt>
                <c:pt idx="79">
                  <c:v>533851186.16429245</c:v>
                </c:pt>
                <c:pt idx="80">
                  <c:v>534049605.22862989</c:v>
                </c:pt>
                <c:pt idx="81">
                  <c:v>535164419.81340599</c:v>
                </c:pt>
                <c:pt idx="82">
                  <c:v>535099958.16409922</c:v>
                </c:pt>
                <c:pt idx="83">
                  <c:v>535388817.61286378</c:v>
                </c:pt>
                <c:pt idx="84">
                  <c:v>535532518.45780778</c:v>
                </c:pt>
                <c:pt idx="85">
                  <c:v>536299342.02911007</c:v>
                </c:pt>
                <c:pt idx="86">
                  <c:v>537246286.33563876</c:v>
                </c:pt>
                <c:pt idx="87">
                  <c:v>537207349.13385975</c:v>
                </c:pt>
                <c:pt idx="88">
                  <c:v>537436786.37995064</c:v>
                </c:pt>
                <c:pt idx="89">
                  <c:v>539083114.17904556</c:v>
                </c:pt>
                <c:pt idx="90">
                  <c:v>537845913.30885637</c:v>
                </c:pt>
                <c:pt idx="91">
                  <c:v>537202333.63721752</c:v>
                </c:pt>
                <c:pt idx="92">
                  <c:v>536389600.06665683</c:v>
                </c:pt>
                <c:pt idx="93">
                  <c:v>536447822.59797454</c:v>
                </c:pt>
                <c:pt idx="94">
                  <c:v>536427471.9524709</c:v>
                </c:pt>
                <c:pt idx="95">
                  <c:v>535513981.1571629</c:v>
                </c:pt>
                <c:pt idx="96">
                  <c:v>535507006.53461379</c:v>
                </c:pt>
                <c:pt idx="97">
                  <c:v>535587269.20280981</c:v>
                </c:pt>
                <c:pt idx="98">
                  <c:v>536005140.01075071</c:v>
                </c:pt>
                <c:pt idx="99">
                  <c:v>535610562.5232715</c:v>
                </c:pt>
                <c:pt idx="100">
                  <c:v>535542652.89370239</c:v>
                </c:pt>
              </c:numCache>
            </c:numRef>
          </c:val>
          <c:smooth val="0"/>
          <c:extLst>
            <c:ext xmlns:c16="http://schemas.microsoft.com/office/drawing/2014/chart" uri="{C3380CC4-5D6E-409C-BE32-E72D297353CC}">
              <c16:uniqueId val="{000000C9-4F90-42A6-B9A2-43A647968390}"/>
            </c:ext>
          </c:extLst>
        </c:ser>
        <c:ser>
          <c:idx val="202"/>
          <c:order val="202"/>
          <c:spPr>
            <a:ln w="28575" cap="rnd">
              <a:solidFill>
                <a:schemeClr val="accent5">
                  <a:lumMod val="70000"/>
                  <a:lumOff val="30000"/>
                </a:schemeClr>
              </a:solidFill>
              <a:round/>
            </a:ln>
            <a:effectLst/>
          </c:spPr>
          <c:marker>
            <c:symbol val="none"/>
          </c:marker>
          <c:val>
            <c:numRef>
              <c:f>Montecarlo!$HH$10:$HH$110</c:f>
              <c:numCache>
                <c:formatCode>_ * #.##000_ ;_ * \-#.##000_ ;_ * "-"??_ ;_ @_ </c:formatCode>
                <c:ptCount val="101"/>
                <c:pt idx="0" formatCode="_(* #,##0.00_);_(* \(#,##0.00\);_(* &quot;-&quot;??_);_(@_)">
                  <c:v>529790650.02999997</c:v>
                </c:pt>
                <c:pt idx="1">
                  <c:v>529522901.43418682</c:v>
                </c:pt>
                <c:pt idx="2">
                  <c:v>530209070.47240901</c:v>
                </c:pt>
                <c:pt idx="3">
                  <c:v>529698344.43008697</c:v>
                </c:pt>
                <c:pt idx="4">
                  <c:v>529361581.52588785</c:v>
                </c:pt>
                <c:pt idx="5">
                  <c:v>529517633.00677109</c:v>
                </c:pt>
                <c:pt idx="6">
                  <c:v>530223641.53253162</c:v>
                </c:pt>
                <c:pt idx="7">
                  <c:v>529643853.0021717</c:v>
                </c:pt>
                <c:pt idx="8">
                  <c:v>528800796.09807098</c:v>
                </c:pt>
                <c:pt idx="9">
                  <c:v>528705567.51749766</c:v>
                </c:pt>
                <c:pt idx="10">
                  <c:v>527416900.77160311</c:v>
                </c:pt>
                <c:pt idx="11">
                  <c:v>527330663.17280686</c:v>
                </c:pt>
                <c:pt idx="12">
                  <c:v>527199039.18719161</c:v>
                </c:pt>
                <c:pt idx="13">
                  <c:v>528525687.0698595</c:v>
                </c:pt>
                <c:pt idx="14">
                  <c:v>528617434.27400905</c:v>
                </c:pt>
                <c:pt idx="15">
                  <c:v>529266779.70752704</c:v>
                </c:pt>
                <c:pt idx="16">
                  <c:v>528559766.58255249</c:v>
                </c:pt>
                <c:pt idx="17">
                  <c:v>528442105.00090724</c:v>
                </c:pt>
                <c:pt idx="18">
                  <c:v>527622317.71732783</c:v>
                </c:pt>
                <c:pt idx="19">
                  <c:v>526845263.13387561</c:v>
                </c:pt>
                <c:pt idx="20">
                  <c:v>526367256.05405527</c:v>
                </c:pt>
                <c:pt idx="21">
                  <c:v>527173469.44911313</c:v>
                </c:pt>
                <c:pt idx="22">
                  <c:v>527979151.35405821</c:v>
                </c:pt>
                <c:pt idx="23">
                  <c:v>529044100.94106811</c:v>
                </c:pt>
                <c:pt idx="24">
                  <c:v>530044695.89660227</c:v>
                </c:pt>
                <c:pt idx="25">
                  <c:v>529423601.29026735</c:v>
                </c:pt>
                <c:pt idx="26">
                  <c:v>528829554.7966392</c:v>
                </c:pt>
                <c:pt idx="27">
                  <c:v>528424855.24949378</c:v>
                </c:pt>
                <c:pt idx="28">
                  <c:v>529164072.91787082</c:v>
                </c:pt>
                <c:pt idx="29">
                  <c:v>529227526.32915878</c:v>
                </c:pt>
                <c:pt idx="30">
                  <c:v>528560863.17876667</c:v>
                </c:pt>
                <c:pt idx="31">
                  <c:v>527608284.65367514</c:v>
                </c:pt>
                <c:pt idx="32">
                  <c:v>527606385.24923289</c:v>
                </c:pt>
                <c:pt idx="33">
                  <c:v>528232829.13538128</c:v>
                </c:pt>
                <c:pt idx="34">
                  <c:v>527816611.80049837</c:v>
                </c:pt>
                <c:pt idx="35">
                  <c:v>527240547.76249474</c:v>
                </c:pt>
                <c:pt idx="36">
                  <c:v>526949613.45119721</c:v>
                </c:pt>
                <c:pt idx="37">
                  <c:v>528726990.40660983</c:v>
                </c:pt>
                <c:pt idx="38">
                  <c:v>530145642.52719593</c:v>
                </c:pt>
                <c:pt idx="39">
                  <c:v>529612357.85084784</c:v>
                </c:pt>
                <c:pt idx="40">
                  <c:v>529180605.53648019</c:v>
                </c:pt>
                <c:pt idx="41">
                  <c:v>529320132.21204698</c:v>
                </c:pt>
                <c:pt idx="42">
                  <c:v>529985286.44363862</c:v>
                </c:pt>
                <c:pt idx="43">
                  <c:v>529448447.20534617</c:v>
                </c:pt>
                <c:pt idx="44">
                  <c:v>529910855.45512247</c:v>
                </c:pt>
                <c:pt idx="45">
                  <c:v>529235950.26914066</c:v>
                </c:pt>
                <c:pt idx="46">
                  <c:v>530084027.75744742</c:v>
                </c:pt>
                <c:pt idx="47">
                  <c:v>530098074.16008961</c:v>
                </c:pt>
                <c:pt idx="48">
                  <c:v>530704846.95555651</c:v>
                </c:pt>
                <c:pt idx="49">
                  <c:v>530281341.74259347</c:v>
                </c:pt>
                <c:pt idx="50">
                  <c:v>529623607.60646534</c:v>
                </c:pt>
                <c:pt idx="51">
                  <c:v>529760977.20342493</c:v>
                </c:pt>
                <c:pt idx="52">
                  <c:v>529603587.93020368</c:v>
                </c:pt>
                <c:pt idx="53">
                  <c:v>530644431.78617752</c:v>
                </c:pt>
                <c:pt idx="54">
                  <c:v>531791752.58320218</c:v>
                </c:pt>
                <c:pt idx="55">
                  <c:v>533048848.07981139</c:v>
                </c:pt>
                <c:pt idx="56">
                  <c:v>534677268.6997124</c:v>
                </c:pt>
                <c:pt idx="57">
                  <c:v>534053195.41755086</c:v>
                </c:pt>
                <c:pt idx="58">
                  <c:v>535014867.60319048</c:v>
                </c:pt>
                <c:pt idx="59">
                  <c:v>534205761.2973069</c:v>
                </c:pt>
                <c:pt idx="60">
                  <c:v>534150141.97763991</c:v>
                </c:pt>
                <c:pt idx="61">
                  <c:v>534195516.31293511</c:v>
                </c:pt>
                <c:pt idx="62">
                  <c:v>534798353.18840915</c:v>
                </c:pt>
                <c:pt idx="63">
                  <c:v>534906927.64768934</c:v>
                </c:pt>
                <c:pt idx="64">
                  <c:v>535342920.49497157</c:v>
                </c:pt>
                <c:pt idx="65">
                  <c:v>534412046.95203447</c:v>
                </c:pt>
                <c:pt idx="66">
                  <c:v>533104834.18619156</c:v>
                </c:pt>
                <c:pt idx="67">
                  <c:v>533977650.57674569</c:v>
                </c:pt>
                <c:pt idx="68">
                  <c:v>534257372.69595122</c:v>
                </c:pt>
                <c:pt idx="69">
                  <c:v>534888250.84409779</c:v>
                </c:pt>
                <c:pt idx="70">
                  <c:v>534735997.10887259</c:v>
                </c:pt>
                <c:pt idx="71">
                  <c:v>534602506.28463537</c:v>
                </c:pt>
                <c:pt idx="72">
                  <c:v>535859964.35988593</c:v>
                </c:pt>
                <c:pt idx="73">
                  <c:v>535072814.53680736</c:v>
                </c:pt>
                <c:pt idx="74">
                  <c:v>534215278.98737764</c:v>
                </c:pt>
                <c:pt idx="75">
                  <c:v>533245704.08235365</c:v>
                </c:pt>
                <c:pt idx="76">
                  <c:v>533543295.59328926</c:v>
                </c:pt>
                <c:pt idx="77">
                  <c:v>533859853.36009091</c:v>
                </c:pt>
                <c:pt idx="78">
                  <c:v>534583380.34233379</c:v>
                </c:pt>
                <c:pt idx="79">
                  <c:v>534235869.24826705</c:v>
                </c:pt>
                <c:pt idx="80">
                  <c:v>534401632.09447742</c:v>
                </c:pt>
                <c:pt idx="81">
                  <c:v>533127683.31180811</c:v>
                </c:pt>
                <c:pt idx="82">
                  <c:v>533048411.77863824</c:v>
                </c:pt>
                <c:pt idx="83">
                  <c:v>532712337.3829971</c:v>
                </c:pt>
                <c:pt idx="84">
                  <c:v>531910405.89719808</c:v>
                </c:pt>
                <c:pt idx="85">
                  <c:v>532833009.16046035</c:v>
                </c:pt>
                <c:pt idx="86">
                  <c:v>533202747.05283391</c:v>
                </c:pt>
                <c:pt idx="87">
                  <c:v>534951612.23675144</c:v>
                </c:pt>
                <c:pt idx="88">
                  <c:v>535361857.03807294</c:v>
                </c:pt>
                <c:pt idx="89">
                  <c:v>535667799.53601688</c:v>
                </c:pt>
                <c:pt idx="90">
                  <c:v>535438449.45601761</c:v>
                </c:pt>
                <c:pt idx="91">
                  <c:v>535319963.31238568</c:v>
                </c:pt>
                <c:pt idx="92">
                  <c:v>535216699.7325666</c:v>
                </c:pt>
                <c:pt idx="93">
                  <c:v>535810207.36230093</c:v>
                </c:pt>
                <c:pt idx="94">
                  <c:v>535589170.76289964</c:v>
                </c:pt>
                <c:pt idx="95">
                  <c:v>535739398.01768726</c:v>
                </c:pt>
                <c:pt idx="96">
                  <c:v>536410450.37005025</c:v>
                </c:pt>
                <c:pt idx="97">
                  <c:v>536817132.89590019</c:v>
                </c:pt>
                <c:pt idx="98">
                  <c:v>535827282.16445261</c:v>
                </c:pt>
                <c:pt idx="99">
                  <c:v>535748458.10760677</c:v>
                </c:pt>
                <c:pt idx="100">
                  <c:v>536755123.99224001</c:v>
                </c:pt>
              </c:numCache>
            </c:numRef>
          </c:val>
          <c:smooth val="0"/>
          <c:extLst>
            <c:ext xmlns:c16="http://schemas.microsoft.com/office/drawing/2014/chart" uri="{C3380CC4-5D6E-409C-BE32-E72D297353CC}">
              <c16:uniqueId val="{000000CA-4F90-42A6-B9A2-43A647968390}"/>
            </c:ext>
          </c:extLst>
        </c:ser>
        <c:ser>
          <c:idx val="203"/>
          <c:order val="203"/>
          <c:spPr>
            <a:ln w="28575" cap="rnd">
              <a:solidFill>
                <a:schemeClr val="accent6">
                  <a:lumMod val="70000"/>
                  <a:lumOff val="30000"/>
                </a:schemeClr>
              </a:solidFill>
              <a:round/>
            </a:ln>
            <a:effectLst/>
          </c:spPr>
          <c:marker>
            <c:symbol val="none"/>
          </c:marker>
          <c:val>
            <c:numRef>
              <c:f>Montecarlo!$HI$10:$HI$110</c:f>
              <c:numCache>
                <c:formatCode>_ * #.##000_ ;_ * \-#.##000_ ;_ * "-"??_ ;_ @_ </c:formatCode>
                <c:ptCount val="101"/>
                <c:pt idx="0" formatCode="_(* #,##0.00_);_(* \(#,##0.00\);_(* &quot;-&quot;??_);_(@_)">
                  <c:v>529790650.02999997</c:v>
                </c:pt>
                <c:pt idx="1">
                  <c:v>530593783.12655568</c:v>
                </c:pt>
                <c:pt idx="2">
                  <c:v>531265504.51815796</c:v>
                </c:pt>
                <c:pt idx="3">
                  <c:v>531539940.08928883</c:v>
                </c:pt>
                <c:pt idx="4">
                  <c:v>531732369.70942581</c:v>
                </c:pt>
                <c:pt idx="5">
                  <c:v>533219095.0756138</c:v>
                </c:pt>
                <c:pt idx="6">
                  <c:v>531985115.08491373</c:v>
                </c:pt>
                <c:pt idx="7">
                  <c:v>531291671.96321315</c:v>
                </c:pt>
                <c:pt idx="8">
                  <c:v>531078858.82182866</c:v>
                </c:pt>
                <c:pt idx="9">
                  <c:v>531551368.62894392</c:v>
                </c:pt>
                <c:pt idx="10">
                  <c:v>531463780.44172937</c:v>
                </c:pt>
                <c:pt idx="11">
                  <c:v>530788402.61917037</c:v>
                </c:pt>
                <c:pt idx="12">
                  <c:v>531633235.08730632</c:v>
                </c:pt>
                <c:pt idx="13">
                  <c:v>531053154.89986253</c:v>
                </c:pt>
                <c:pt idx="14">
                  <c:v>530612882.50688499</c:v>
                </c:pt>
                <c:pt idx="15">
                  <c:v>530996213.94125777</c:v>
                </c:pt>
                <c:pt idx="16">
                  <c:v>530618745.91489798</c:v>
                </c:pt>
                <c:pt idx="17">
                  <c:v>529656605.40391666</c:v>
                </c:pt>
                <c:pt idx="18">
                  <c:v>528744421.54571271</c:v>
                </c:pt>
                <c:pt idx="19">
                  <c:v>528505628.18534964</c:v>
                </c:pt>
                <c:pt idx="20">
                  <c:v>529278146.72305262</c:v>
                </c:pt>
                <c:pt idx="21">
                  <c:v>530318492.86788112</c:v>
                </c:pt>
                <c:pt idx="22">
                  <c:v>529915745.42459476</c:v>
                </c:pt>
                <c:pt idx="23">
                  <c:v>531125163.59307063</c:v>
                </c:pt>
                <c:pt idx="24">
                  <c:v>531107760.41409349</c:v>
                </c:pt>
                <c:pt idx="25">
                  <c:v>531329765.27024335</c:v>
                </c:pt>
                <c:pt idx="26">
                  <c:v>529724919.86382324</c:v>
                </c:pt>
                <c:pt idx="27">
                  <c:v>529998644.9042477</c:v>
                </c:pt>
                <c:pt idx="28">
                  <c:v>530321179.89693588</c:v>
                </c:pt>
                <c:pt idx="29">
                  <c:v>530199608.19019407</c:v>
                </c:pt>
                <c:pt idx="30">
                  <c:v>530952287.44688028</c:v>
                </c:pt>
                <c:pt idx="31">
                  <c:v>529686202.26462173</c:v>
                </c:pt>
                <c:pt idx="32">
                  <c:v>529943371.50294316</c:v>
                </c:pt>
                <c:pt idx="33">
                  <c:v>529889388.35456979</c:v>
                </c:pt>
                <c:pt idx="34">
                  <c:v>529485625.93953007</c:v>
                </c:pt>
                <c:pt idx="35">
                  <c:v>529018985.01304275</c:v>
                </c:pt>
                <c:pt idx="36">
                  <c:v>529746609.56533229</c:v>
                </c:pt>
                <c:pt idx="37">
                  <c:v>530248755.25642377</c:v>
                </c:pt>
                <c:pt idx="38">
                  <c:v>530601460.58533025</c:v>
                </c:pt>
                <c:pt idx="39">
                  <c:v>531197120.73543596</c:v>
                </c:pt>
                <c:pt idx="40">
                  <c:v>531089179.36108369</c:v>
                </c:pt>
                <c:pt idx="41">
                  <c:v>531134040.27069545</c:v>
                </c:pt>
                <c:pt idx="42">
                  <c:v>530676377.60457432</c:v>
                </c:pt>
                <c:pt idx="43">
                  <c:v>529575392.91529155</c:v>
                </c:pt>
                <c:pt idx="44">
                  <c:v>529434505.28698522</c:v>
                </c:pt>
                <c:pt idx="45">
                  <c:v>530481264.62906235</c:v>
                </c:pt>
                <c:pt idx="46">
                  <c:v>530849030.55723763</c:v>
                </c:pt>
                <c:pt idx="47">
                  <c:v>531034833.84883833</c:v>
                </c:pt>
                <c:pt idx="48">
                  <c:v>531566506.72897452</c:v>
                </c:pt>
                <c:pt idx="49">
                  <c:v>531868637.70300359</c:v>
                </c:pt>
                <c:pt idx="50">
                  <c:v>530508290.47050631</c:v>
                </c:pt>
                <c:pt idx="51">
                  <c:v>530173658.49382192</c:v>
                </c:pt>
                <c:pt idx="52">
                  <c:v>529705606.90629476</c:v>
                </c:pt>
                <c:pt idx="53">
                  <c:v>529301521.29564732</c:v>
                </c:pt>
                <c:pt idx="54">
                  <c:v>529714512.40591156</c:v>
                </c:pt>
                <c:pt idx="55">
                  <c:v>528809049.11906052</c:v>
                </c:pt>
                <c:pt idx="56">
                  <c:v>529223111.74567676</c:v>
                </c:pt>
                <c:pt idx="57">
                  <c:v>529972552.56422162</c:v>
                </c:pt>
                <c:pt idx="58">
                  <c:v>530512445.61627948</c:v>
                </c:pt>
                <c:pt idx="59">
                  <c:v>530704381.85760897</c:v>
                </c:pt>
                <c:pt idx="60">
                  <c:v>531549873.60285676</c:v>
                </c:pt>
                <c:pt idx="61">
                  <c:v>530791101.77967882</c:v>
                </c:pt>
                <c:pt idx="62">
                  <c:v>530787303.576217</c:v>
                </c:pt>
                <c:pt idx="63">
                  <c:v>530966769.9598704</c:v>
                </c:pt>
                <c:pt idx="64">
                  <c:v>530797697.47474098</c:v>
                </c:pt>
                <c:pt idx="65">
                  <c:v>531019444.79953641</c:v>
                </c:pt>
                <c:pt idx="66">
                  <c:v>530958918.97090757</c:v>
                </c:pt>
                <c:pt idx="67">
                  <c:v>531919842.67932838</c:v>
                </c:pt>
                <c:pt idx="68">
                  <c:v>531916433.16475832</c:v>
                </c:pt>
                <c:pt idx="69">
                  <c:v>532286438.24133217</c:v>
                </c:pt>
                <c:pt idx="70">
                  <c:v>532328865.27365637</c:v>
                </c:pt>
                <c:pt idx="71">
                  <c:v>531648223.86524785</c:v>
                </c:pt>
                <c:pt idx="72">
                  <c:v>531246017.50736105</c:v>
                </c:pt>
                <c:pt idx="73">
                  <c:v>531655941.02040637</c:v>
                </c:pt>
                <c:pt idx="74">
                  <c:v>532392395.04062355</c:v>
                </c:pt>
                <c:pt idx="75">
                  <c:v>531417155.73473132</c:v>
                </c:pt>
                <c:pt idx="76">
                  <c:v>531732211.27714962</c:v>
                </c:pt>
                <c:pt idx="77">
                  <c:v>531078167.73087901</c:v>
                </c:pt>
                <c:pt idx="78">
                  <c:v>530655032.6247977</c:v>
                </c:pt>
                <c:pt idx="79">
                  <c:v>531670071.75690162</c:v>
                </c:pt>
                <c:pt idx="80">
                  <c:v>531169151.28212488</c:v>
                </c:pt>
                <c:pt idx="81">
                  <c:v>530259553.32930118</c:v>
                </c:pt>
                <c:pt idx="82">
                  <c:v>530010943.1769008</c:v>
                </c:pt>
                <c:pt idx="83">
                  <c:v>529964345.99316716</c:v>
                </c:pt>
                <c:pt idx="84">
                  <c:v>528514246.84796816</c:v>
                </c:pt>
                <c:pt idx="85">
                  <c:v>529192264.18313843</c:v>
                </c:pt>
                <c:pt idx="86">
                  <c:v>529337242.60862756</c:v>
                </c:pt>
                <c:pt idx="87">
                  <c:v>529400965.64115542</c:v>
                </c:pt>
                <c:pt idx="88">
                  <c:v>530118110.44878572</c:v>
                </c:pt>
                <c:pt idx="89">
                  <c:v>529584998.62978297</c:v>
                </c:pt>
                <c:pt idx="90">
                  <c:v>529570772.37230223</c:v>
                </c:pt>
                <c:pt idx="91">
                  <c:v>528783551.79987246</c:v>
                </c:pt>
                <c:pt idx="92">
                  <c:v>528676598.47268844</c:v>
                </c:pt>
                <c:pt idx="93">
                  <c:v>528624444.25064355</c:v>
                </c:pt>
                <c:pt idx="94">
                  <c:v>528595916.4111672</c:v>
                </c:pt>
                <c:pt idx="95">
                  <c:v>527660343.66737878</c:v>
                </c:pt>
                <c:pt idx="96">
                  <c:v>526604070.270841</c:v>
                </c:pt>
                <c:pt idx="97">
                  <c:v>527232688.08932078</c:v>
                </c:pt>
                <c:pt idx="98">
                  <c:v>528645437.36868268</c:v>
                </c:pt>
                <c:pt idx="99">
                  <c:v>528678769.82810873</c:v>
                </c:pt>
                <c:pt idx="100">
                  <c:v>529615674.47657913</c:v>
                </c:pt>
              </c:numCache>
            </c:numRef>
          </c:val>
          <c:smooth val="0"/>
          <c:extLst>
            <c:ext xmlns:c16="http://schemas.microsoft.com/office/drawing/2014/chart" uri="{C3380CC4-5D6E-409C-BE32-E72D297353CC}">
              <c16:uniqueId val="{000000CB-4F90-42A6-B9A2-43A647968390}"/>
            </c:ext>
          </c:extLst>
        </c:ser>
        <c:ser>
          <c:idx val="204"/>
          <c:order val="204"/>
          <c:spPr>
            <a:ln w="28575" cap="rnd">
              <a:solidFill>
                <a:schemeClr val="accent1">
                  <a:lumMod val="70000"/>
                </a:schemeClr>
              </a:solidFill>
              <a:round/>
            </a:ln>
            <a:effectLst/>
          </c:spPr>
          <c:marker>
            <c:symbol val="none"/>
          </c:marker>
          <c:val>
            <c:numRef>
              <c:f>Montecarlo!$HJ$10:$HJ$110</c:f>
              <c:numCache>
                <c:formatCode>_ * #.##000_ ;_ * \-#.##000_ ;_ * "-"??_ ;_ @_ </c:formatCode>
                <c:ptCount val="101"/>
                <c:pt idx="0" formatCode="_(* #,##0.00_);_(* \(#,##0.00\);_(* &quot;-&quot;??_);_(@_)">
                  <c:v>529790650.02999997</c:v>
                </c:pt>
                <c:pt idx="1">
                  <c:v>529727965.77637237</c:v>
                </c:pt>
                <c:pt idx="2">
                  <c:v>530164960.7089051</c:v>
                </c:pt>
                <c:pt idx="3">
                  <c:v>529362315.10127664</c:v>
                </c:pt>
                <c:pt idx="4">
                  <c:v>530284742.04359472</c:v>
                </c:pt>
                <c:pt idx="5">
                  <c:v>529946752.27406096</c:v>
                </c:pt>
                <c:pt idx="6">
                  <c:v>529818909.32017982</c:v>
                </c:pt>
                <c:pt idx="7">
                  <c:v>529627517.01296639</c:v>
                </c:pt>
                <c:pt idx="8">
                  <c:v>529487203.60612094</c:v>
                </c:pt>
                <c:pt idx="9">
                  <c:v>530336195.2809056</c:v>
                </c:pt>
                <c:pt idx="10">
                  <c:v>530136257.26487505</c:v>
                </c:pt>
                <c:pt idx="11">
                  <c:v>530076393.2412473</c:v>
                </c:pt>
                <c:pt idx="12">
                  <c:v>531102347.84537435</c:v>
                </c:pt>
                <c:pt idx="13">
                  <c:v>532044533.05074668</c:v>
                </c:pt>
                <c:pt idx="14">
                  <c:v>532080635.56850821</c:v>
                </c:pt>
                <c:pt idx="15">
                  <c:v>532362693.4756183</c:v>
                </c:pt>
                <c:pt idx="16">
                  <c:v>531412798.33806175</c:v>
                </c:pt>
                <c:pt idx="17">
                  <c:v>532219216.06438375</c:v>
                </c:pt>
                <c:pt idx="18">
                  <c:v>533307573.7958526</c:v>
                </c:pt>
                <c:pt idx="19">
                  <c:v>533544704.04282415</c:v>
                </c:pt>
                <c:pt idx="20">
                  <c:v>533671245.32230961</c:v>
                </c:pt>
                <c:pt idx="21">
                  <c:v>534143537.7831735</c:v>
                </c:pt>
                <c:pt idx="22">
                  <c:v>533730534.41356909</c:v>
                </c:pt>
                <c:pt idx="23">
                  <c:v>534271821.69463015</c:v>
                </c:pt>
                <c:pt idx="24">
                  <c:v>534500055.90723974</c:v>
                </c:pt>
                <c:pt idx="25">
                  <c:v>534580454.95145345</c:v>
                </c:pt>
                <c:pt idx="26">
                  <c:v>535342030.85691816</c:v>
                </c:pt>
                <c:pt idx="27">
                  <c:v>535401015.46487784</c:v>
                </c:pt>
                <c:pt idx="28">
                  <c:v>535054540.85633677</c:v>
                </c:pt>
                <c:pt idx="29">
                  <c:v>535729744.76844001</c:v>
                </c:pt>
                <c:pt idx="30">
                  <c:v>536879978.13445246</c:v>
                </c:pt>
                <c:pt idx="31">
                  <c:v>536519276.26479894</c:v>
                </c:pt>
                <c:pt idx="32">
                  <c:v>536125436.52835774</c:v>
                </c:pt>
                <c:pt idx="33">
                  <c:v>536979276.59529769</c:v>
                </c:pt>
                <c:pt idx="34">
                  <c:v>538331541.73188484</c:v>
                </c:pt>
                <c:pt idx="35">
                  <c:v>537468292.92848468</c:v>
                </c:pt>
                <c:pt idx="36">
                  <c:v>537939235.9380542</c:v>
                </c:pt>
                <c:pt idx="37">
                  <c:v>537729833.82059288</c:v>
                </c:pt>
                <c:pt idx="38">
                  <c:v>537339550.54132867</c:v>
                </c:pt>
                <c:pt idx="39">
                  <c:v>536768640.86304075</c:v>
                </c:pt>
                <c:pt idx="40">
                  <c:v>536814581.83969277</c:v>
                </c:pt>
                <c:pt idx="41">
                  <c:v>536415858.92259604</c:v>
                </c:pt>
                <c:pt idx="42">
                  <c:v>536566768.25789148</c:v>
                </c:pt>
                <c:pt idx="43">
                  <c:v>537134734.70860636</c:v>
                </c:pt>
                <c:pt idx="44">
                  <c:v>536487897.14055347</c:v>
                </c:pt>
                <c:pt idx="45">
                  <c:v>537536453.82472312</c:v>
                </c:pt>
                <c:pt idx="46">
                  <c:v>536817219.70965499</c:v>
                </c:pt>
                <c:pt idx="47">
                  <c:v>537683569.31566751</c:v>
                </c:pt>
                <c:pt idx="48">
                  <c:v>537308329.53269815</c:v>
                </c:pt>
                <c:pt idx="49">
                  <c:v>538303933.80618787</c:v>
                </c:pt>
                <c:pt idx="50">
                  <c:v>537828779.26767159</c:v>
                </c:pt>
                <c:pt idx="51">
                  <c:v>537543762.03192759</c:v>
                </c:pt>
                <c:pt idx="52">
                  <c:v>537298760.59178638</c:v>
                </c:pt>
                <c:pt idx="53">
                  <c:v>536549839.29307157</c:v>
                </c:pt>
                <c:pt idx="54">
                  <c:v>536551559.55996573</c:v>
                </c:pt>
                <c:pt idx="55">
                  <c:v>537035344.78526485</c:v>
                </c:pt>
                <c:pt idx="56">
                  <c:v>536594751.99248821</c:v>
                </c:pt>
                <c:pt idx="57">
                  <c:v>537823694.57116842</c:v>
                </c:pt>
                <c:pt idx="58">
                  <c:v>537470655.66564453</c:v>
                </c:pt>
                <c:pt idx="59">
                  <c:v>537748039.98533475</c:v>
                </c:pt>
                <c:pt idx="60">
                  <c:v>538522728.1087122</c:v>
                </c:pt>
                <c:pt idx="61">
                  <c:v>538916162.41240144</c:v>
                </c:pt>
                <c:pt idx="62">
                  <c:v>538644152.93255365</c:v>
                </c:pt>
                <c:pt idx="63">
                  <c:v>539061973.58759606</c:v>
                </c:pt>
                <c:pt idx="64">
                  <c:v>539848363.51773202</c:v>
                </c:pt>
                <c:pt idx="65">
                  <c:v>539683224.75527728</c:v>
                </c:pt>
                <c:pt idx="66">
                  <c:v>538875280.50486517</c:v>
                </c:pt>
                <c:pt idx="67">
                  <c:v>538194038.58115149</c:v>
                </c:pt>
                <c:pt idx="68">
                  <c:v>536628050.60977566</c:v>
                </c:pt>
                <c:pt idx="69">
                  <c:v>535872888.07194692</c:v>
                </c:pt>
                <c:pt idx="70">
                  <c:v>536033540.92924726</c:v>
                </c:pt>
                <c:pt idx="71">
                  <c:v>535558767.53776139</c:v>
                </c:pt>
                <c:pt idx="72">
                  <c:v>535738829.16819513</c:v>
                </c:pt>
                <c:pt idx="73">
                  <c:v>536330269.34948516</c:v>
                </c:pt>
                <c:pt idx="74">
                  <c:v>536847063.41629004</c:v>
                </c:pt>
                <c:pt idx="75">
                  <c:v>537501230.81007612</c:v>
                </c:pt>
                <c:pt idx="76">
                  <c:v>537556574.02458584</c:v>
                </c:pt>
                <c:pt idx="77">
                  <c:v>538085552.55349755</c:v>
                </c:pt>
                <c:pt idx="78">
                  <c:v>538388706.95733011</c:v>
                </c:pt>
                <c:pt idx="79">
                  <c:v>538873218.70468879</c:v>
                </c:pt>
                <c:pt idx="80">
                  <c:v>539291879.31838596</c:v>
                </c:pt>
                <c:pt idx="81">
                  <c:v>539207866.17125726</c:v>
                </c:pt>
                <c:pt idx="82">
                  <c:v>539957456.57815635</c:v>
                </c:pt>
                <c:pt idx="83">
                  <c:v>539853949.00786698</c:v>
                </c:pt>
                <c:pt idx="84">
                  <c:v>541024993.10259128</c:v>
                </c:pt>
                <c:pt idx="85">
                  <c:v>541134744.9972353</c:v>
                </c:pt>
                <c:pt idx="86">
                  <c:v>542050451.10960078</c:v>
                </c:pt>
                <c:pt idx="87">
                  <c:v>543445030.05967116</c:v>
                </c:pt>
                <c:pt idx="88">
                  <c:v>543276248.49473464</c:v>
                </c:pt>
                <c:pt idx="89">
                  <c:v>543275847.02437556</c:v>
                </c:pt>
                <c:pt idx="90">
                  <c:v>543438871.47151816</c:v>
                </c:pt>
                <c:pt idx="91">
                  <c:v>543260633.2169565</c:v>
                </c:pt>
                <c:pt idx="92">
                  <c:v>542634660.36502004</c:v>
                </c:pt>
                <c:pt idx="93">
                  <c:v>543043334.71636581</c:v>
                </c:pt>
                <c:pt idx="94">
                  <c:v>542406947.52089763</c:v>
                </c:pt>
                <c:pt idx="95">
                  <c:v>542950397.22851753</c:v>
                </c:pt>
                <c:pt idx="96">
                  <c:v>542113666.17664289</c:v>
                </c:pt>
                <c:pt idx="97">
                  <c:v>541528662.97073233</c:v>
                </c:pt>
                <c:pt idx="98">
                  <c:v>541365857.07607174</c:v>
                </c:pt>
                <c:pt idx="99">
                  <c:v>541620432.91268945</c:v>
                </c:pt>
                <c:pt idx="100">
                  <c:v>542262986.34360635</c:v>
                </c:pt>
              </c:numCache>
            </c:numRef>
          </c:val>
          <c:smooth val="0"/>
          <c:extLst>
            <c:ext xmlns:c16="http://schemas.microsoft.com/office/drawing/2014/chart" uri="{C3380CC4-5D6E-409C-BE32-E72D297353CC}">
              <c16:uniqueId val="{000000CC-4F90-42A6-B9A2-43A647968390}"/>
            </c:ext>
          </c:extLst>
        </c:ser>
        <c:ser>
          <c:idx val="205"/>
          <c:order val="205"/>
          <c:spPr>
            <a:ln w="28575" cap="rnd">
              <a:solidFill>
                <a:schemeClr val="accent2">
                  <a:lumMod val="70000"/>
                </a:schemeClr>
              </a:solidFill>
              <a:round/>
            </a:ln>
            <a:effectLst/>
          </c:spPr>
          <c:marker>
            <c:symbol val="none"/>
          </c:marker>
          <c:val>
            <c:numRef>
              <c:f>Montecarlo!$HK$10:$HK$110</c:f>
              <c:numCache>
                <c:formatCode>_ * #.##000_ ;_ * \-#.##000_ ;_ * "-"??_ ;_ @_ </c:formatCode>
                <c:ptCount val="101"/>
                <c:pt idx="0" formatCode="_(* #,##0.00_);_(* \(#,##0.00\);_(* &quot;-&quot;??_);_(@_)">
                  <c:v>529790650.02999997</c:v>
                </c:pt>
                <c:pt idx="1">
                  <c:v>529969466.68270361</c:v>
                </c:pt>
                <c:pt idx="2">
                  <c:v>530502328.19440979</c:v>
                </c:pt>
                <c:pt idx="3">
                  <c:v>530597584.43388695</c:v>
                </c:pt>
                <c:pt idx="4">
                  <c:v>530971026.75898713</c:v>
                </c:pt>
                <c:pt idx="5">
                  <c:v>530568684.80889285</c:v>
                </c:pt>
                <c:pt idx="6">
                  <c:v>530230582.70540684</c:v>
                </c:pt>
                <c:pt idx="7">
                  <c:v>529714677.80295569</c:v>
                </c:pt>
                <c:pt idx="8">
                  <c:v>530331021.48452657</c:v>
                </c:pt>
                <c:pt idx="9">
                  <c:v>531585345.64031088</c:v>
                </c:pt>
                <c:pt idx="10">
                  <c:v>531175965.87055278</c:v>
                </c:pt>
                <c:pt idx="11">
                  <c:v>530952380.33473629</c:v>
                </c:pt>
                <c:pt idx="12">
                  <c:v>529698398.46286321</c:v>
                </c:pt>
                <c:pt idx="13">
                  <c:v>530709990.30605602</c:v>
                </c:pt>
                <c:pt idx="14">
                  <c:v>530900954.83258206</c:v>
                </c:pt>
                <c:pt idx="15">
                  <c:v>531538484.71469569</c:v>
                </c:pt>
                <c:pt idx="16">
                  <c:v>530569543.4786604</c:v>
                </c:pt>
                <c:pt idx="17">
                  <c:v>530275624.89550352</c:v>
                </c:pt>
                <c:pt idx="18">
                  <c:v>530059568.07498598</c:v>
                </c:pt>
                <c:pt idx="19">
                  <c:v>530384769.89159811</c:v>
                </c:pt>
                <c:pt idx="20">
                  <c:v>530411612.91588014</c:v>
                </c:pt>
                <c:pt idx="21">
                  <c:v>530513894.09916294</c:v>
                </c:pt>
                <c:pt idx="22">
                  <c:v>530264364.54360294</c:v>
                </c:pt>
                <c:pt idx="23">
                  <c:v>529699496.08026397</c:v>
                </c:pt>
                <c:pt idx="24">
                  <c:v>529612792.0766502</c:v>
                </c:pt>
                <c:pt idx="25">
                  <c:v>529843044.16086525</c:v>
                </c:pt>
                <c:pt idx="26">
                  <c:v>529295005.21684957</c:v>
                </c:pt>
                <c:pt idx="27">
                  <c:v>528858478.44905144</c:v>
                </c:pt>
                <c:pt idx="28">
                  <c:v>530044795.38219297</c:v>
                </c:pt>
                <c:pt idx="29">
                  <c:v>529299253.94279605</c:v>
                </c:pt>
                <c:pt idx="30">
                  <c:v>530262012.0899359</c:v>
                </c:pt>
                <c:pt idx="31">
                  <c:v>529900072.2372486</c:v>
                </c:pt>
                <c:pt idx="32">
                  <c:v>529533533.96335858</c:v>
                </c:pt>
                <c:pt idx="33">
                  <c:v>530146376.85406876</c:v>
                </c:pt>
                <c:pt idx="34">
                  <c:v>530280775.84128726</c:v>
                </c:pt>
                <c:pt idx="35">
                  <c:v>531093815.72501934</c:v>
                </c:pt>
                <c:pt idx="36">
                  <c:v>530484350.75415897</c:v>
                </c:pt>
                <c:pt idx="37">
                  <c:v>530061511.42924279</c:v>
                </c:pt>
                <c:pt idx="38">
                  <c:v>529637678.15863079</c:v>
                </c:pt>
                <c:pt idx="39">
                  <c:v>530159253.39765882</c:v>
                </c:pt>
                <c:pt idx="40">
                  <c:v>530844008.36378676</c:v>
                </c:pt>
                <c:pt idx="41">
                  <c:v>531029699.78673971</c:v>
                </c:pt>
                <c:pt idx="42">
                  <c:v>531893612.05439466</c:v>
                </c:pt>
                <c:pt idx="43">
                  <c:v>531343418.06739461</c:v>
                </c:pt>
                <c:pt idx="44">
                  <c:v>531654759.83761764</c:v>
                </c:pt>
                <c:pt idx="45">
                  <c:v>531529218.78362864</c:v>
                </c:pt>
                <c:pt idx="46">
                  <c:v>531595929.90861702</c:v>
                </c:pt>
                <c:pt idx="47">
                  <c:v>532079652.76309741</c:v>
                </c:pt>
                <c:pt idx="48">
                  <c:v>531469063.47315478</c:v>
                </c:pt>
                <c:pt idx="49">
                  <c:v>532063093.76688367</c:v>
                </c:pt>
                <c:pt idx="50">
                  <c:v>532913307.20233965</c:v>
                </c:pt>
                <c:pt idx="51">
                  <c:v>532482196.90871453</c:v>
                </c:pt>
                <c:pt idx="52">
                  <c:v>532585511.82275456</c:v>
                </c:pt>
                <c:pt idx="53">
                  <c:v>532651546.28578025</c:v>
                </c:pt>
                <c:pt idx="54">
                  <c:v>533558685.94390947</c:v>
                </c:pt>
                <c:pt idx="55">
                  <c:v>533777609.84549475</c:v>
                </c:pt>
                <c:pt idx="56">
                  <c:v>533425259.55531693</c:v>
                </c:pt>
                <c:pt idx="57">
                  <c:v>533404952.76264352</c:v>
                </c:pt>
                <c:pt idx="58">
                  <c:v>532078167.20304626</c:v>
                </c:pt>
                <c:pt idx="59">
                  <c:v>533146028.02640176</c:v>
                </c:pt>
                <c:pt idx="60">
                  <c:v>534571817.36125803</c:v>
                </c:pt>
                <c:pt idx="61">
                  <c:v>534417724.686867</c:v>
                </c:pt>
                <c:pt idx="62">
                  <c:v>533938181.41954499</c:v>
                </c:pt>
                <c:pt idx="63">
                  <c:v>534205807.84094334</c:v>
                </c:pt>
                <c:pt idx="64">
                  <c:v>534462674.68545723</c:v>
                </c:pt>
                <c:pt idx="65">
                  <c:v>535105397.07024115</c:v>
                </c:pt>
                <c:pt idx="66">
                  <c:v>534341419.01463479</c:v>
                </c:pt>
                <c:pt idx="67">
                  <c:v>533773712.10264438</c:v>
                </c:pt>
                <c:pt idx="68">
                  <c:v>534801490.44381392</c:v>
                </c:pt>
                <c:pt idx="69">
                  <c:v>534766572.62477058</c:v>
                </c:pt>
                <c:pt idx="70">
                  <c:v>535025988.33571011</c:v>
                </c:pt>
                <c:pt idx="71">
                  <c:v>534570585.63316762</c:v>
                </c:pt>
                <c:pt idx="72">
                  <c:v>534139972.77976936</c:v>
                </c:pt>
                <c:pt idx="73">
                  <c:v>533491869.22623467</c:v>
                </c:pt>
                <c:pt idx="74">
                  <c:v>532307213.75182277</c:v>
                </c:pt>
                <c:pt idx="75">
                  <c:v>532919834.82685894</c:v>
                </c:pt>
                <c:pt idx="76">
                  <c:v>532607691.47885126</c:v>
                </c:pt>
                <c:pt idx="77">
                  <c:v>534472712.28146952</c:v>
                </c:pt>
                <c:pt idx="78">
                  <c:v>534759631.05142182</c:v>
                </c:pt>
                <c:pt idx="79">
                  <c:v>535171936.34527946</c:v>
                </c:pt>
                <c:pt idx="80">
                  <c:v>535886957.89043659</c:v>
                </c:pt>
                <c:pt idx="81">
                  <c:v>535763352.56854749</c:v>
                </c:pt>
                <c:pt idx="82">
                  <c:v>536017875.38514209</c:v>
                </c:pt>
                <c:pt idx="83">
                  <c:v>535348012.42914796</c:v>
                </c:pt>
                <c:pt idx="84">
                  <c:v>534093979.69396001</c:v>
                </c:pt>
                <c:pt idx="85">
                  <c:v>534243828.13283157</c:v>
                </c:pt>
                <c:pt idx="86">
                  <c:v>534822916.32440871</c:v>
                </c:pt>
                <c:pt idx="87">
                  <c:v>534791274.12989074</c:v>
                </c:pt>
                <c:pt idx="88">
                  <c:v>535306748.89513808</c:v>
                </c:pt>
                <c:pt idx="89">
                  <c:v>534907129.53637689</c:v>
                </c:pt>
                <c:pt idx="90">
                  <c:v>534175396.49958593</c:v>
                </c:pt>
                <c:pt idx="91">
                  <c:v>534736225.20169705</c:v>
                </c:pt>
                <c:pt idx="92">
                  <c:v>534840043.63754809</c:v>
                </c:pt>
                <c:pt idx="93">
                  <c:v>536431232.43599886</c:v>
                </c:pt>
                <c:pt idx="94">
                  <c:v>536105985.81685555</c:v>
                </c:pt>
                <c:pt idx="95">
                  <c:v>536243201.40611261</c:v>
                </c:pt>
                <c:pt idx="96">
                  <c:v>537450119.99282002</c:v>
                </c:pt>
                <c:pt idx="97">
                  <c:v>537199037.99345577</c:v>
                </c:pt>
                <c:pt idx="98">
                  <c:v>537446120.66914964</c:v>
                </c:pt>
                <c:pt idx="99">
                  <c:v>536320716.88096976</c:v>
                </c:pt>
                <c:pt idx="100">
                  <c:v>536563894.57434016</c:v>
                </c:pt>
              </c:numCache>
            </c:numRef>
          </c:val>
          <c:smooth val="0"/>
          <c:extLst>
            <c:ext xmlns:c16="http://schemas.microsoft.com/office/drawing/2014/chart" uri="{C3380CC4-5D6E-409C-BE32-E72D297353CC}">
              <c16:uniqueId val="{000000CD-4F90-42A6-B9A2-43A647968390}"/>
            </c:ext>
          </c:extLst>
        </c:ser>
        <c:ser>
          <c:idx val="206"/>
          <c:order val="206"/>
          <c:spPr>
            <a:ln w="28575" cap="rnd">
              <a:solidFill>
                <a:schemeClr val="accent3">
                  <a:lumMod val="70000"/>
                </a:schemeClr>
              </a:solidFill>
              <a:round/>
            </a:ln>
            <a:effectLst/>
          </c:spPr>
          <c:marker>
            <c:symbol val="none"/>
          </c:marker>
          <c:val>
            <c:numRef>
              <c:f>Montecarlo!$HL$10:$HL$110</c:f>
              <c:numCache>
                <c:formatCode>_ * #.##000_ ;_ * \-#.##000_ ;_ * "-"??_ ;_ @_ </c:formatCode>
                <c:ptCount val="101"/>
                <c:pt idx="0" formatCode="_(* #,##0.00_);_(* \(#,##0.00\);_(* &quot;-&quot;??_);_(@_)">
                  <c:v>529790650.02999997</c:v>
                </c:pt>
                <c:pt idx="1">
                  <c:v>529617569.09107357</c:v>
                </c:pt>
                <c:pt idx="2">
                  <c:v>531503198.92531145</c:v>
                </c:pt>
                <c:pt idx="3">
                  <c:v>532166636.59569317</c:v>
                </c:pt>
                <c:pt idx="4">
                  <c:v>531522430.46747553</c:v>
                </c:pt>
                <c:pt idx="5">
                  <c:v>532100713.29410124</c:v>
                </c:pt>
                <c:pt idx="6">
                  <c:v>530786597.69809318</c:v>
                </c:pt>
                <c:pt idx="7">
                  <c:v>529099882.96693486</c:v>
                </c:pt>
                <c:pt idx="8">
                  <c:v>529445419.3808834</c:v>
                </c:pt>
                <c:pt idx="9">
                  <c:v>531452874.30636197</c:v>
                </c:pt>
                <c:pt idx="10">
                  <c:v>531464600.01572996</c:v>
                </c:pt>
                <c:pt idx="11">
                  <c:v>530095726.53814512</c:v>
                </c:pt>
                <c:pt idx="12">
                  <c:v>530593583.74707597</c:v>
                </c:pt>
                <c:pt idx="13">
                  <c:v>529985700.6081841</c:v>
                </c:pt>
                <c:pt idx="14">
                  <c:v>530365603.62178463</c:v>
                </c:pt>
                <c:pt idx="15">
                  <c:v>531582571.70818192</c:v>
                </c:pt>
                <c:pt idx="16">
                  <c:v>531911233.40765911</c:v>
                </c:pt>
                <c:pt idx="17">
                  <c:v>531893312.6330657</c:v>
                </c:pt>
                <c:pt idx="18">
                  <c:v>532248583.99757183</c:v>
                </c:pt>
                <c:pt idx="19">
                  <c:v>531415321.48491776</c:v>
                </c:pt>
                <c:pt idx="20">
                  <c:v>531145293.04085159</c:v>
                </c:pt>
                <c:pt idx="21">
                  <c:v>531539434.11673641</c:v>
                </c:pt>
                <c:pt idx="22">
                  <c:v>530544452.55686444</c:v>
                </c:pt>
                <c:pt idx="23">
                  <c:v>530412630.07181382</c:v>
                </c:pt>
                <c:pt idx="24">
                  <c:v>530386387.68288732</c:v>
                </c:pt>
                <c:pt idx="25">
                  <c:v>531155326.93172282</c:v>
                </c:pt>
                <c:pt idx="26">
                  <c:v>530106051.01583713</c:v>
                </c:pt>
                <c:pt idx="27">
                  <c:v>531260886.68009686</c:v>
                </c:pt>
                <c:pt idx="28">
                  <c:v>530504982.92767185</c:v>
                </c:pt>
                <c:pt idx="29">
                  <c:v>530105718.5739916</c:v>
                </c:pt>
                <c:pt idx="30">
                  <c:v>530264943.27978766</c:v>
                </c:pt>
                <c:pt idx="31">
                  <c:v>531138733.92504102</c:v>
                </c:pt>
                <c:pt idx="32">
                  <c:v>530742696.4262827</c:v>
                </c:pt>
                <c:pt idx="33">
                  <c:v>530336230.87442863</c:v>
                </c:pt>
                <c:pt idx="34">
                  <c:v>530600829.44113398</c:v>
                </c:pt>
                <c:pt idx="35">
                  <c:v>531460964.51301992</c:v>
                </c:pt>
                <c:pt idx="36">
                  <c:v>532456613.53804177</c:v>
                </c:pt>
                <c:pt idx="37">
                  <c:v>532236864.95109391</c:v>
                </c:pt>
                <c:pt idx="38">
                  <c:v>531951584.16043812</c:v>
                </c:pt>
                <c:pt idx="39">
                  <c:v>531840391.03646308</c:v>
                </c:pt>
                <c:pt idx="40">
                  <c:v>531290092.97389907</c:v>
                </c:pt>
                <c:pt idx="41">
                  <c:v>531374483.97044259</c:v>
                </c:pt>
                <c:pt idx="42">
                  <c:v>531708825.92038184</c:v>
                </c:pt>
                <c:pt idx="43">
                  <c:v>531252178.93248063</c:v>
                </c:pt>
                <c:pt idx="44">
                  <c:v>530881099.61063367</c:v>
                </c:pt>
                <c:pt idx="45">
                  <c:v>530720760.38938785</c:v>
                </c:pt>
                <c:pt idx="46">
                  <c:v>530814189.89735162</c:v>
                </c:pt>
                <c:pt idx="47">
                  <c:v>530619280.27753794</c:v>
                </c:pt>
                <c:pt idx="48">
                  <c:v>530270585.79435259</c:v>
                </c:pt>
                <c:pt idx="49">
                  <c:v>531353530.51993644</c:v>
                </c:pt>
                <c:pt idx="50">
                  <c:v>531543809.32244509</c:v>
                </c:pt>
                <c:pt idx="51">
                  <c:v>530197630.43904316</c:v>
                </c:pt>
                <c:pt idx="52">
                  <c:v>529151272.79670084</c:v>
                </c:pt>
                <c:pt idx="53">
                  <c:v>528826621.30909187</c:v>
                </c:pt>
                <c:pt idx="54">
                  <c:v>528005256.95214456</c:v>
                </c:pt>
                <c:pt idx="55">
                  <c:v>528695610.05827129</c:v>
                </c:pt>
                <c:pt idx="56">
                  <c:v>529209742.77770197</c:v>
                </c:pt>
                <c:pt idx="57">
                  <c:v>529631636.20288193</c:v>
                </c:pt>
                <c:pt idx="58">
                  <c:v>528156474.20283425</c:v>
                </c:pt>
                <c:pt idx="59">
                  <c:v>527582520.05889809</c:v>
                </c:pt>
                <c:pt idx="60">
                  <c:v>526701583.59890902</c:v>
                </c:pt>
                <c:pt idx="61">
                  <c:v>527315225.85336751</c:v>
                </c:pt>
                <c:pt idx="62">
                  <c:v>527616095.01048559</c:v>
                </c:pt>
                <c:pt idx="63">
                  <c:v>527806874.66176295</c:v>
                </c:pt>
                <c:pt idx="64">
                  <c:v>527696308.03975445</c:v>
                </c:pt>
                <c:pt idx="65">
                  <c:v>527874629.2989856</c:v>
                </c:pt>
                <c:pt idx="66">
                  <c:v>528262936.14243686</c:v>
                </c:pt>
                <c:pt idx="67">
                  <c:v>527797791.1723159</c:v>
                </c:pt>
                <c:pt idx="68">
                  <c:v>528162116.55931157</c:v>
                </c:pt>
                <c:pt idx="69">
                  <c:v>527663234.87740505</c:v>
                </c:pt>
                <c:pt idx="70">
                  <c:v>527441354.56670237</c:v>
                </c:pt>
                <c:pt idx="71">
                  <c:v>526983523.74315405</c:v>
                </c:pt>
                <c:pt idx="72">
                  <c:v>526850178.61603177</c:v>
                </c:pt>
                <c:pt idx="73">
                  <c:v>525635651.941544</c:v>
                </c:pt>
                <c:pt idx="74">
                  <c:v>525955818.25462109</c:v>
                </c:pt>
                <c:pt idx="75">
                  <c:v>525024814.26856178</c:v>
                </c:pt>
                <c:pt idx="76">
                  <c:v>524736804.70701355</c:v>
                </c:pt>
                <c:pt idx="77">
                  <c:v>525196858.69745326</c:v>
                </c:pt>
                <c:pt idx="78">
                  <c:v>523890228.12007421</c:v>
                </c:pt>
                <c:pt idx="79">
                  <c:v>524764248.8843174</c:v>
                </c:pt>
                <c:pt idx="80">
                  <c:v>524243162.94413596</c:v>
                </c:pt>
                <c:pt idx="81">
                  <c:v>524704037.88960057</c:v>
                </c:pt>
                <c:pt idx="82">
                  <c:v>525851872.51218748</c:v>
                </c:pt>
                <c:pt idx="83">
                  <c:v>526775991.66386211</c:v>
                </c:pt>
                <c:pt idx="84">
                  <c:v>525968920.75548518</c:v>
                </c:pt>
                <c:pt idx="85">
                  <c:v>526388679.19940233</c:v>
                </c:pt>
                <c:pt idx="86">
                  <c:v>527811104.67789549</c:v>
                </c:pt>
                <c:pt idx="87">
                  <c:v>527997633.97154379</c:v>
                </c:pt>
                <c:pt idx="88">
                  <c:v>528554026.86763543</c:v>
                </c:pt>
                <c:pt idx="89">
                  <c:v>528221124.72747558</c:v>
                </c:pt>
                <c:pt idx="90">
                  <c:v>527663928.02628809</c:v>
                </c:pt>
                <c:pt idx="91">
                  <c:v>526767541.38638788</c:v>
                </c:pt>
                <c:pt idx="92">
                  <c:v>526142463.9337731</c:v>
                </c:pt>
                <c:pt idx="93">
                  <c:v>526519260.77595937</c:v>
                </c:pt>
                <c:pt idx="94">
                  <c:v>526316892.56163359</c:v>
                </c:pt>
                <c:pt idx="95">
                  <c:v>526081812.53371435</c:v>
                </c:pt>
                <c:pt idx="96">
                  <c:v>527503835.14572734</c:v>
                </c:pt>
                <c:pt idx="97">
                  <c:v>528107165.65740937</c:v>
                </c:pt>
                <c:pt idx="98">
                  <c:v>527314635.38888824</c:v>
                </c:pt>
                <c:pt idx="99">
                  <c:v>526679824.81167024</c:v>
                </c:pt>
                <c:pt idx="100">
                  <c:v>527339272.78323203</c:v>
                </c:pt>
              </c:numCache>
            </c:numRef>
          </c:val>
          <c:smooth val="0"/>
          <c:extLst>
            <c:ext xmlns:c16="http://schemas.microsoft.com/office/drawing/2014/chart" uri="{C3380CC4-5D6E-409C-BE32-E72D297353CC}">
              <c16:uniqueId val="{000000CE-4F90-42A6-B9A2-43A647968390}"/>
            </c:ext>
          </c:extLst>
        </c:ser>
        <c:ser>
          <c:idx val="207"/>
          <c:order val="207"/>
          <c:spPr>
            <a:ln w="28575" cap="rnd">
              <a:solidFill>
                <a:schemeClr val="accent4">
                  <a:lumMod val="70000"/>
                </a:schemeClr>
              </a:solidFill>
              <a:round/>
            </a:ln>
            <a:effectLst/>
          </c:spPr>
          <c:marker>
            <c:symbol val="none"/>
          </c:marker>
          <c:val>
            <c:numRef>
              <c:f>Montecarlo!$HM$10:$HM$110</c:f>
              <c:numCache>
                <c:formatCode>_ * #.##000_ ;_ * \-#.##000_ ;_ * "-"??_ ;_ @_ </c:formatCode>
                <c:ptCount val="101"/>
                <c:pt idx="0" formatCode="_(* #,##0.00_);_(* \(#,##0.00\);_(* &quot;-&quot;??_);_(@_)">
                  <c:v>529790650.02999997</c:v>
                </c:pt>
                <c:pt idx="1">
                  <c:v>530455690.4478851</c:v>
                </c:pt>
                <c:pt idx="2">
                  <c:v>530723219.58091021</c:v>
                </c:pt>
                <c:pt idx="3">
                  <c:v>530715937.61245924</c:v>
                </c:pt>
                <c:pt idx="4">
                  <c:v>530680771.18899012</c:v>
                </c:pt>
                <c:pt idx="5">
                  <c:v>530755233.63958788</c:v>
                </c:pt>
                <c:pt idx="6">
                  <c:v>530199328.87296289</c:v>
                </c:pt>
                <c:pt idx="7">
                  <c:v>529813041.05463791</c:v>
                </c:pt>
                <c:pt idx="8">
                  <c:v>529415673.66994876</c:v>
                </c:pt>
                <c:pt idx="9">
                  <c:v>529848640.5487929</c:v>
                </c:pt>
                <c:pt idx="10">
                  <c:v>529906247.28801137</c:v>
                </c:pt>
                <c:pt idx="11">
                  <c:v>528677664.48889005</c:v>
                </c:pt>
                <c:pt idx="12">
                  <c:v>528695383.0694207</c:v>
                </c:pt>
                <c:pt idx="13">
                  <c:v>527516773.06017315</c:v>
                </c:pt>
                <c:pt idx="14">
                  <c:v>527810163.24500823</c:v>
                </c:pt>
                <c:pt idx="15">
                  <c:v>528160211.74746412</c:v>
                </c:pt>
                <c:pt idx="16">
                  <c:v>527584144.97960508</c:v>
                </c:pt>
                <c:pt idx="17">
                  <c:v>528078971.64262539</c:v>
                </c:pt>
                <c:pt idx="18">
                  <c:v>527572858.14482182</c:v>
                </c:pt>
                <c:pt idx="19">
                  <c:v>528026295.74081475</c:v>
                </c:pt>
                <c:pt idx="20">
                  <c:v>527824071.50980896</c:v>
                </c:pt>
                <c:pt idx="21">
                  <c:v>528438841.88233203</c:v>
                </c:pt>
                <c:pt idx="22">
                  <c:v>528113542.07765859</c:v>
                </c:pt>
                <c:pt idx="23">
                  <c:v>527828331.43467414</c:v>
                </c:pt>
                <c:pt idx="24">
                  <c:v>527028676.68212146</c:v>
                </c:pt>
                <c:pt idx="25">
                  <c:v>526193541.73636132</c:v>
                </c:pt>
                <c:pt idx="26">
                  <c:v>526130320.92176598</c:v>
                </c:pt>
                <c:pt idx="27">
                  <c:v>524940607.10953784</c:v>
                </c:pt>
                <c:pt idx="28">
                  <c:v>524182932.15316772</c:v>
                </c:pt>
                <c:pt idx="29">
                  <c:v>522266354.947909</c:v>
                </c:pt>
                <c:pt idx="30">
                  <c:v>522612354.77493817</c:v>
                </c:pt>
                <c:pt idx="31">
                  <c:v>521801640.94156671</c:v>
                </c:pt>
                <c:pt idx="32">
                  <c:v>521893005.72859645</c:v>
                </c:pt>
                <c:pt idx="33">
                  <c:v>521925730.3303774</c:v>
                </c:pt>
                <c:pt idx="34">
                  <c:v>521949308.84699059</c:v>
                </c:pt>
                <c:pt idx="35">
                  <c:v>521521529.95525885</c:v>
                </c:pt>
                <c:pt idx="36">
                  <c:v>521603175.11205161</c:v>
                </c:pt>
                <c:pt idx="37">
                  <c:v>521376725.20888889</c:v>
                </c:pt>
                <c:pt idx="38">
                  <c:v>520994771.63763183</c:v>
                </c:pt>
                <c:pt idx="39">
                  <c:v>521085255.57352328</c:v>
                </c:pt>
                <c:pt idx="40">
                  <c:v>521684780.84745741</c:v>
                </c:pt>
                <c:pt idx="41">
                  <c:v>521997765.40234518</c:v>
                </c:pt>
                <c:pt idx="42">
                  <c:v>523086395.52193785</c:v>
                </c:pt>
                <c:pt idx="43">
                  <c:v>523173532.03632569</c:v>
                </c:pt>
                <c:pt idx="44">
                  <c:v>523777295.24999213</c:v>
                </c:pt>
                <c:pt idx="45">
                  <c:v>523822653.30812669</c:v>
                </c:pt>
                <c:pt idx="46">
                  <c:v>523732573.02889645</c:v>
                </c:pt>
                <c:pt idx="47">
                  <c:v>523884519.91518521</c:v>
                </c:pt>
                <c:pt idx="48">
                  <c:v>523778262.18693066</c:v>
                </c:pt>
                <c:pt idx="49">
                  <c:v>523493156.28936803</c:v>
                </c:pt>
                <c:pt idx="50">
                  <c:v>524280637.29577798</c:v>
                </c:pt>
                <c:pt idx="51">
                  <c:v>524350974.06583261</c:v>
                </c:pt>
                <c:pt idx="52">
                  <c:v>523544414.57218021</c:v>
                </c:pt>
                <c:pt idx="53">
                  <c:v>523140488.21735686</c:v>
                </c:pt>
                <c:pt idx="54">
                  <c:v>521955084.11995947</c:v>
                </c:pt>
                <c:pt idx="55">
                  <c:v>522787530.7754485</c:v>
                </c:pt>
                <c:pt idx="56">
                  <c:v>521818996.70870155</c:v>
                </c:pt>
                <c:pt idx="57">
                  <c:v>522257057.39316469</c:v>
                </c:pt>
                <c:pt idx="58">
                  <c:v>522401803.10320598</c:v>
                </c:pt>
                <c:pt idx="59">
                  <c:v>520544383.81785315</c:v>
                </c:pt>
                <c:pt idx="60">
                  <c:v>519939297.87434894</c:v>
                </c:pt>
                <c:pt idx="61">
                  <c:v>520475366.98533726</c:v>
                </c:pt>
                <c:pt idx="62">
                  <c:v>522432176.84794366</c:v>
                </c:pt>
                <c:pt idx="63">
                  <c:v>522135961.44818592</c:v>
                </c:pt>
                <c:pt idx="64">
                  <c:v>522325721.49232715</c:v>
                </c:pt>
                <c:pt idx="65">
                  <c:v>522722847.66061562</c:v>
                </c:pt>
                <c:pt idx="66">
                  <c:v>522944203.554847</c:v>
                </c:pt>
                <c:pt idx="67">
                  <c:v>523656590.84400773</c:v>
                </c:pt>
                <c:pt idx="68">
                  <c:v>523129000.37874788</c:v>
                </c:pt>
                <c:pt idx="69">
                  <c:v>522186286.66632289</c:v>
                </c:pt>
                <c:pt idx="70">
                  <c:v>522183445.3429864</c:v>
                </c:pt>
                <c:pt idx="71">
                  <c:v>521648972.12768942</c:v>
                </c:pt>
                <c:pt idx="72">
                  <c:v>520468240.28171837</c:v>
                </c:pt>
                <c:pt idx="73">
                  <c:v>520564540.14740092</c:v>
                </c:pt>
                <c:pt idx="74">
                  <c:v>520355567.7188893</c:v>
                </c:pt>
                <c:pt idx="75">
                  <c:v>519891825.09148675</c:v>
                </c:pt>
                <c:pt idx="76">
                  <c:v>519513313.42115319</c:v>
                </c:pt>
                <c:pt idx="77">
                  <c:v>519740677.13442779</c:v>
                </c:pt>
                <c:pt idx="78">
                  <c:v>519531992.40081757</c:v>
                </c:pt>
                <c:pt idx="79">
                  <c:v>518822336.85235977</c:v>
                </c:pt>
                <c:pt idx="80">
                  <c:v>518434998.34205312</c:v>
                </c:pt>
                <c:pt idx="81">
                  <c:v>517562628.69816029</c:v>
                </c:pt>
                <c:pt idx="82">
                  <c:v>517429592.94894427</c:v>
                </c:pt>
                <c:pt idx="83">
                  <c:v>515533330.75115502</c:v>
                </c:pt>
                <c:pt idx="84">
                  <c:v>514630721.45394176</c:v>
                </c:pt>
                <c:pt idx="85">
                  <c:v>515357690.34401459</c:v>
                </c:pt>
                <c:pt idx="86">
                  <c:v>516114141.90100044</c:v>
                </c:pt>
                <c:pt idx="87">
                  <c:v>515557886.3283422</c:v>
                </c:pt>
                <c:pt idx="88">
                  <c:v>515431010.91120923</c:v>
                </c:pt>
                <c:pt idx="89">
                  <c:v>515771373.64542907</c:v>
                </c:pt>
                <c:pt idx="90">
                  <c:v>515678840.06528592</c:v>
                </c:pt>
                <c:pt idx="91">
                  <c:v>515958098.47162259</c:v>
                </c:pt>
                <c:pt idx="92">
                  <c:v>515391338.40693665</c:v>
                </c:pt>
                <c:pt idx="93">
                  <c:v>515555191.11633646</c:v>
                </c:pt>
                <c:pt idx="94">
                  <c:v>515594436.58073932</c:v>
                </c:pt>
                <c:pt idx="95">
                  <c:v>516160500.45654678</c:v>
                </c:pt>
                <c:pt idx="96">
                  <c:v>515912416.47537363</c:v>
                </c:pt>
                <c:pt idx="97">
                  <c:v>516566383.71346188</c:v>
                </c:pt>
                <c:pt idx="98">
                  <c:v>514918887.62180996</c:v>
                </c:pt>
                <c:pt idx="99">
                  <c:v>515181819.34379876</c:v>
                </c:pt>
                <c:pt idx="100">
                  <c:v>516146150.23393595</c:v>
                </c:pt>
              </c:numCache>
            </c:numRef>
          </c:val>
          <c:smooth val="0"/>
          <c:extLst>
            <c:ext xmlns:c16="http://schemas.microsoft.com/office/drawing/2014/chart" uri="{C3380CC4-5D6E-409C-BE32-E72D297353CC}">
              <c16:uniqueId val="{000000CF-4F90-42A6-B9A2-43A647968390}"/>
            </c:ext>
          </c:extLst>
        </c:ser>
        <c:ser>
          <c:idx val="208"/>
          <c:order val="208"/>
          <c:spPr>
            <a:ln w="28575" cap="rnd">
              <a:solidFill>
                <a:schemeClr val="accent5">
                  <a:lumMod val="70000"/>
                </a:schemeClr>
              </a:solidFill>
              <a:round/>
            </a:ln>
            <a:effectLst/>
          </c:spPr>
          <c:marker>
            <c:symbol val="none"/>
          </c:marker>
          <c:val>
            <c:numRef>
              <c:f>Montecarlo!$HN$10:$HN$110</c:f>
              <c:numCache>
                <c:formatCode>_ * #.##000_ ;_ * \-#.##000_ ;_ * "-"??_ ;_ @_ </c:formatCode>
                <c:ptCount val="101"/>
                <c:pt idx="0" formatCode="_(* #,##0.00_);_(* \(#,##0.00\);_(* &quot;-&quot;??_);_(@_)">
                  <c:v>529790650.02999997</c:v>
                </c:pt>
                <c:pt idx="1">
                  <c:v>529686121.26420933</c:v>
                </c:pt>
                <c:pt idx="2">
                  <c:v>529348924.22269166</c:v>
                </c:pt>
                <c:pt idx="3">
                  <c:v>528384615.23179424</c:v>
                </c:pt>
                <c:pt idx="4">
                  <c:v>529201692.94162321</c:v>
                </c:pt>
                <c:pt idx="5">
                  <c:v>530356015.99826843</c:v>
                </c:pt>
                <c:pt idx="6">
                  <c:v>530321025.32952619</c:v>
                </c:pt>
                <c:pt idx="7">
                  <c:v>530297615.73328233</c:v>
                </c:pt>
                <c:pt idx="8">
                  <c:v>530676002.82871217</c:v>
                </c:pt>
                <c:pt idx="9">
                  <c:v>529014008.88738185</c:v>
                </c:pt>
                <c:pt idx="10">
                  <c:v>529098109.76536912</c:v>
                </c:pt>
                <c:pt idx="11">
                  <c:v>528393546.95042628</c:v>
                </c:pt>
                <c:pt idx="12">
                  <c:v>528994436.40346479</c:v>
                </c:pt>
                <c:pt idx="13">
                  <c:v>528576773.95248294</c:v>
                </c:pt>
                <c:pt idx="14">
                  <c:v>528348107.22198582</c:v>
                </c:pt>
                <c:pt idx="15">
                  <c:v>528683431.95413196</c:v>
                </c:pt>
                <c:pt idx="16">
                  <c:v>528496584.41586947</c:v>
                </c:pt>
                <c:pt idx="17">
                  <c:v>528355802.98263311</c:v>
                </c:pt>
                <c:pt idx="18">
                  <c:v>528135800.2959615</c:v>
                </c:pt>
                <c:pt idx="19">
                  <c:v>527299939.85564691</c:v>
                </c:pt>
                <c:pt idx="20">
                  <c:v>526335791.39511555</c:v>
                </c:pt>
                <c:pt idx="21">
                  <c:v>525987702.4945097</c:v>
                </c:pt>
                <c:pt idx="22">
                  <c:v>525459129.20628053</c:v>
                </c:pt>
                <c:pt idx="23">
                  <c:v>525061079.04936874</c:v>
                </c:pt>
                <c:pt idx="24">
                  <c:v>524702105.83975428</c:v>
                </c:pt>
                <c:pt idx="25">
                  <c:v>524581545.90761757</c:v>
                </c:pt>
                <c:pt idx="26">
                  <c:v>524721705.67011589</c:v>
                </c:pt>
                <c:pt idx="27">
                  <c:v>524193763.40239084</c:v>
                </c:pt>
                <c:pt idx="28">
                  <c:v>524113719.8864603</c:v>
                </c:pt>
                <c:pt idx="29">
                  <c:v>523559533.71178949</c:v>
                </c:pt>
                <c:pt idx="30">
                  <c:v>523384351.66311789</c:v>
                </c:pt>
                <c:pt idx="31">
                  <c:v>523428150.52508384</c:v>
                </c:pt>
                <c:pt idx="32">
                  <c:v>524098882.04405403</c:v>
                </c:pt>
                <c:pt idx="33">
                  <c:v>523706957.41837269</c:v>
                </c:pt>
                <c:pt idx="34">
                  <c:v>524044396.2146551</c:v>
                </c:pt>
                <c:pt idx="35">
                  <c:v>523961650.61170673</c:v>
                </c:pt>
                <c:pt idx="36">
                  <c:v>523499627.50052905</c:v>
                </c:pt>
                <c:pt idx="37">
                  <c:v>524778203.88422918</c:v>
                </c:pt>
                <c:pt idx="38">
                  <c:v>523737155.64956033</c:v>
                </c:pt>
                <c:pt idx="39">
                  <c:v>524499990.71561152</c:v>
                </c:pt>
                <c:pt idx="40">
                  <c:v>525034978.73196971</c:v>
                </c:pt>
                <c:pt idx="41">
                  <c:v>525117729.86691642</c:v>
                </c:pt>
                <c:pt idx="42">
                  <c:v>525105878.60484052</c:v>
                </c:pt>
                <c:pt idx="43">
                  <c:v>525999591.64765161</c:v>
                </c:pt>
                <c:pt idx="44">
                  <c:v>526659712.70541108</c:v>
                </c:pt>
                <c:pt idx="45">
                  <c:v>526742956.32492983</c:v>
                </c:pt>
                <c:pt idx="46">
                  <c:v>527281208.53776973</c:v>
                </c:pt>
                <c:pt idx="47">
                  <c:v>526919214.10951972</c:v>
                </c:pt>
                <c:pt idx="48">
                  <c:v>526576346.83714187</c:v>
                </c:pt>
                <c:pt idx="49">
                  <c:v>526992113.77006942</c:v>
                </c:pt>
                <c:pt idx="50">
                  <c:v>528994119.76204926</c:v>
                </c:pt>
                <c:pt idx="51">
                  <c:v>529314811.43012726</c:v>
                </c:pt>
                <c:pt idx="52">
                  <c:v>529363326.13077658</c:v>
                </c:pt>
                <c:pt idx="53">
                  <c:v>530050240.14948779</c:v>
                </c:pt>
                <c:pt idx="54">
                  <c:v>529390533.47994363</c:v>
                </c:pt>
                <c:pt idx="55">
                  <c:v>529894262.60959882</c:v>
                </c:pt>
                <c:pt idx="56">
                  <c:v>529990769.83713555</c:v>
                </c:pt>
                <c:pt idx="57">
                  <c:v>529673359.56384909</c:v>
                </c:pt>
                <c:pt idx="58">
                  <c:v>530752212.30860978</c:v>
                </c:pt>
                <c:pt idx="59">
                  <c:v>531397949.26580691</c:v>
                </c:pt>
                <c:pt idx="60">
                  <c:v>532241603.67043537</c:v>
                </c:pt>
                <c:pt idx="61">
                  <c:v>532135229.53412187</c:v>
                </c:pt>
                <c:pt idx="62">
                  <c:v>532139374.1218189</c:v>
                </c:pt>
                <c:pt idx="63">
                  <c:v>530882121.5132091</c:v>
                </c:pt>
                <c:pt idx="64">
                  <c:v>530206503.0038687</c:v>
                </c:pt>
                <c:pt idx="65">
                  <c:v>529504622.71136737</c:v>
                </c:pt>
                <c:pt idx="66">
                  <c:v>529971711.57343853</c:v>
                </c:pt>
                <c:pt idx="67">
                  <c:v>530250496.22617906</c:v>
                </c:pt>
                <c:pt idx="68">
                  <c:v>530645410.02475983</c:v>
                </c:pt>
                <c:pt idx="69">
                  <c:v>529907457.72663039</c:v>
                </c:pt>
                <c:pt idx="70">
                  <c:v>530491188.81610429</c:v>
                </c:pt>
                <c:pt idx="71">
                  <c:v>529585042.80820906</c:v>
                </c:pt>
                <c:pt idx="72">
                  <c:v>529525291.3108691</c:v>
                </c:pt>
                <c:pt idx="73">
                  <c:v>529600006.60547709</c:v>
                </c:pt>
                <c:pt idx="74">
                  <c:v>529802409.90064311</c:v>
                </c:pt>
                <c:pt idx="75">
                  <c:v>529676735.56956553</c:v>
                </c:pt>
                <c:pt idx="76">
                  <c:v>530634620.98574632</c:v>
                </c:pt>
                <c:pt idx="77">
                  <c:v>531753329.69483674</c:v>
                </c:pt>
                <c:pt idx="78">
                  <c:v>532871250.26455402</c:v>
                </c:pt>
                <c:pt idx="79">
                  <c:v>532301358.1031366</c:v>
                </c:pt>
                <c:pt idx="80">
                  <c:v>531441707.56325835</c:v>
                </c:pt>
                <c:pt idx="81">
                  <c:v>532397806.67532521</c:v>
                </c:pt>
                <c:pt idx="82">
                  <c:v>531985823.3579604</c:v>
                </c:pt>
                <c:pt idx="83">
                  <c:v>532096031.87949187</c:v>
                </c:pt>
                <c:pt idx="84">
                  <c:v>531779136.54303795</c:v>
                </c:pt>
                <c:pt idx="85">
                  <c:v>531198363.02700126</c:v>
                </c:pt>
                <c:pt idx="86">
                  <c:v>530739055.11620116</c:v>
                </c:pt>
                <c:pt idx="87">
                  <c:v>530038575.76583856</c:v>
                </c:pt>
                <c:pt idx="88">
                  <c:v>529772471.07088828</c:v>
                </c:pt>
                <c:pt idx="89">
                  <c:v>529783103.84135926</c:v>
                </c:pt>
                <c:pt idx="90">
                  <c:v>530388704.44255579</c:v>
                </c:pt>
                <c:pt idx="91">
                  <c:v>531991622.49920917</c:v>
                </c:pt>
                <c:pt idx="92">
                  <c:v>532399805.35267729</c:v>
                </c:pt>
                <c:pt idx="93">
                  <c:v>532247614.27058166</c:v>
                </c:pt>
                <c:pt idx="94">
                  <c:v>532313796.05631316</c:v>
                </c:pt>
                <c:pt idx="95">
                  <c:v>531771694.97839117</c:v>
                </c:pt>
                <c:pt idx="96">
                  <c:v>531326524.88971019</c:v>
                </c:pt>
                <c:pt idx="97">
                  <c:v>529501879.79745632</c:v>
                </c:pt>
                <c:pt idx="98">
                  <c:v>529450059.26217085</c:v>
                </c:pt>
                <c:pt idx="99">
                  <c:v>529840313.8918308</c:v>
                </c:pt>
                <c:pt idx="100">
                  <c:v>530112778.69845033</c:v>
                </c:pt>
              </c:numCache>
            </c:numRef>
          </c:val>
          <c:smooth val="0"/>
          <c:extLst>
            <c:ext xmlns:c16="http://schemas.microsoft.com/office/drawing/2014/chart" uri="{C3380CC4-5D6E-409C-BE32-E72D297353CC}">
              <c16:uniqueId val="{000000D0-4F90-42A6-B9A2-43A647968390}"/>
            </c:ext>
          </c:extLst>
        </c:ser>
        <c:ser>
          <c:idx val="209"/>
          <c:order val="209"/>
          <c:spPr>
            <a:ln w="28575" cap="rnd">
              <a:solidFill>
                <a:schemeClr val="accent6">
                  <a:lumMod val="70000"/>
                </a:schemeClr>
              </a:solidFill>
              <a:round/>
            </a:ln>
            <a:effectLst/>
          </c:spPr>
          <c:marker>
            <c:symbol val="none"/>
          </c:marker>
          <c:val>
            <c:numRef>
              <c:f>Montecarlo!$HO$10:$HO$110</c:f>
              <c:numCache>
                <c:formatCode>_ * #.##000_ ;_ * \-#.##000_ ;_ * "-"??_ ;_ @_ </c:formatCode>
                <c:ptCount val="101"/>
                <c:pt idx="0" formatCode="_(* #,##0.00_);_(* \(#,##0.00\);_(* &quot;-&quot;??_);_(@_)">
                  <c:v>529790650.02999997</c:v>
                </c:pt>
                <c:pt idx="1">
                  <c:v>529833370.63173705</c:v>
                </c:pt>
                <c:pt idx="2">
                  <c:v>529340511.32749003</c:v>
                </c:pt>
                <c:pt idx="3">
                  <c:v>528875686.09998786</c:v>
                </c:pt>
                <c:pt idx="4">
                  <c:v>529354813.68042946</c:v>
                </c:pt>
                <c:pt idx="5">
                  <c:v>529126982.66696972</c:v>
                </c:pt>
                <c:pt idx="6">
                  <c:v>528463345.5329302</c:v>
                </c:pt>
                <c:pt idx="7">
                  <c:v>528338774.67412281</c:v>
                </c:pt>
                <c:pt idx="8">
                  <c:v>527079880.97708786</c:v>
                </c:pt>
                <c:pt idx="9">
                  <c:v>526175325.99106205</c:v>
                </c:pt>
                <c:pt idx="10">
                  <c:v>526222786.11409777</c:v>
                </c:pt>
                <c:pt idx="11">
                  <c:v>527272964.85445625</c:v>
                </c:pt>
                <c:pt idx="12">
                  <c:v>526407538.77097118</c:v>
                </c:pt>
                <c:pt idx="13">
                  <c:v>527617494.75636047</c:v>
                </c:pt>
                <c:pt idx="14">
                  <c:v>526711783.81112933</c:v>
                </c:pt>
                <c:pt idx="15">
                  <c:v>526262222.24488181</c:v>
                </c:pt>
                <c:pt idx="16">
                  <c:v>526724557.77779138</c:v>
                </c:pt>
                <c:pt idx="17">
                  <c:v>526473246.15713984</c:v>
                </c:pt>
                <c:pt idx="18">
                  <c:v>526421121.95884734</c:v>
                </c:pt>
                <c:pt idx="19">
                  <c:v>526518337.39317864</c:v>
                </c:pt>
                <c:pt idx="20">
                  <c:v>526347436.0863589</c:v>
                </c:pt>
                <c:pt idx="21">
                  <c:v>527159948.8380596</c:v>
                </c:pt>
                <c:pt idx="22">
                  <c:v>527694288.11859322</c:v>
                </c:pt>
                <c:pt idx="23">
                  <c:v>526954126.03950453</c:v>
                </c:pt>
                <c:pt idx="24">
                  <c:v>526301686.46970695</c:v>
                </c:pt>
                <c:pt idx="25">
                  <c:v>525507248.59150034</c:v>
                </c:pt>
                <c:pt idx="26">
                  <c:v>525259697.99692684</c:v>
                </c:pt>
                <c:pt idx="27">
                  <c:v>525535982.07292569</c:v>
                </c:pt>
                <c:pt idx="28">
                  <c:v>524572642.17877585</c:v>
                </c:pt>
                <c:pt idx="29">
                  <c:v>522883865.03453964</c:v>
                </c:pt>
                <c:pt idx="30">
                  <c:v>522707589.26575267</c:v>
                </c:pt>
                <c:pt idx="31">
                  <c:v>524030256.19279271</c:v>
                </c:pt>
                <c:pt idx="32">
                  <c:v>524516597.90388501</c:v>
                </c:pt>
                <c:pt idx="33">
                  <c:v>525312389.69009751</c:v>
                </c:pt>
                <c:pt idx="34">
                  <c:v>526214483.50529802</c:v>
                </c:pt>
                <c:pt idx="35">
                  <c:v>526687783.59364766</c:v>
                </c:pt>
                <c:pt idx="36">
                  <c:v>526016271.93147469</c:v>
                </c:pt>
                <c:pt idx="37">
                  <c:v>527562205.03365546</c:v>
                </c:pt>
                <c:pt idx="38">
                  <c:v>526554675.56461924</c:v>
                </c:pt>
                <c:pt idx="39">
                  <c:v>526493431.354137</c:v>
                </c:pt>
                <c:pt idx="40">
                  <c:v>526453224.91301215</c:v>
                </c:pt>
                <c:pt idx="41">
                  <c:v>526645594.27402228</c:v>
                </c:pt>
                <c:pt idx="42">
                  <c:v>525842488.42177594</c:v>
                </c:pt>
                <c:pt idx="43">
                  <c:v>526388129.55800921</c:v>
                </c:pt>
                <c:pt idx="44">
                  <c:v>525866038.55661738</c:v>
                </c:pt>
                <c:pt idx="45">
                  <c:v>526077101.24807161</c:v>
                </c:pt>
                <c:pt idx="46">
                  <c:v>525250130.60670066</c:v>
                </c:pt>
                <c:pt idx="47">
                  <c:v>525138963.24187809</c:v>
                </c:pt>
                <c:pt idx="48">
                  <c:v>524683699.67914742</c:v>
                </c:pt>
                <c:pt idx="49">
                  <c:v>524452840.06565875</c:v>
                </c:pt>
                <c:pt idx="50">
                  <c:v>524612105.71080679</c:v>
                </c:pt>
                <c:pt idx="51">
                  <c:v>523490688.82632017</c:v>
                </c:pt>
                <c:pt idx="52">
                  <c:v>523801352.47163361</c:v>
                </c:pt>
                <c:pt idx="53">
                  <c:v>524745624.56116199</c:v>
                </c:pt>
                <c:pt idx="54">
                  <c:v>526136465.19509965</c:v>
                </c:pt>
                <c:pt idx="55">
                  <c:v>526686830.81362009</c:v>
                </c:pt>
                <c:pt idx="56">
                  <c:v>526500099.36242545</c:v>
                </c:pt>
                <c:pt idx="57">
                  <c:v>526574566.59217757</c:v>
                </c:pt>
                <c:pt idx="58">
                  <c:v>526846714.94134009</c:v>
                </c:pt>
                <c:pt idx="59">
                  <c:v>526598378.23747468</c:v>
                </c:pt>
                <c:pt idx="60">
                  <c:v>526961724.29399312</c:v>
                </c:pt>
                <c:pt idx="61">
                  <c:v>527904043.50692409</c:v>
                </c:pt>
                <c:pt idx="62">
                  <c:v>528170329.22921342</c:v>
                </c:pt>
                <c:pt idx="63">
                  <c:v>528457072.05814207</c:v>
                </c:pt>
                <c:pt idx="64">
                  <c:v>528638685.67254424</c:v>
                </c:pt>
                <c:pt idx="65">
                  <c:v>527558104.66618556</c:v>
                </c:pt>
                <c:pt idx="66">
                  <c:v>527385027.75881338</c:v>
                </c:pt>
                <c:pt idx="67">
                  <c:v>528149819.15252024</c:v>
                </c:pt>
                <c:pt idx="68">
                  <c:v>527423983.59016043</c:v>
                </c:pt>
                <c:pt idx="69">
                  <c:v>527568172.51421785</c:v>
                </c:pt>
                <c:pt idx="70">
                  <c:v>528679438.7852791</c:v>
                </c:pt>
                <c:pt idx="71">
                  <c:v>528818294.35858303</c:v>
                </c:pt>
                <c:pt idx="72">
                  <c:v>528789622.25524235</c:v>
                </c:pt>
                <c:pt idx="73">
                  <c:v>529313080.53202993</c:v>
                </c:pt>
                <c:pt idx="74">
                  <c:v>528799671.46827853</c:v>
                </c:pt>
                <c:pt idx="75">
                  <c:v>529208630.51699591</c:v>
                </c:pt>
                <c:pt idx="76">
                  <c:v>529311118.5659318</c:v>
                </c:pt>
                <c:pt idx="77">
                  <c:v>529637084.44040143</c:v>
                </c:pt>
                <c:pt idx="78">
                  <c:v>530073188.83698434</c:v>
                </c:pt>
                <c:pt idx="79">
                  <c:v>529693040.16912538</c:v>
                </c:pt>
                <c:pt idx="80">
                  <c:v>528637939.53172064</c:v>
                </c:pt>
                <c:pt idx="81">
                  <c:v>529344807.41783607</c:v>
                </c:pt>
                <c:pt idx="82">
                  <c:v>528767848.25049388</c:v>
                </c:pt>
                <c:pt idx="83">
                  <c:v>528470411.16356051</c:v>
                </c:pt>
                <c:pt idx="84">
                  <c:v>529949072.3043409</c:v>
                </c:pt>
                <c:pt idx="85">
                  <c:v>529043895.67993498</c:v>
                </c:pt>
                <c:pt idx="86">
                  <c:v>529190603.65403044</c:v>
                </c:pt>
                <c:pt idx="87">
                  <c:v>529956524.01676184</c:v>
                </c:pt>
                <c:pt idx="88">
                  <c:v>529787309.15855306</c:v>
                </c:pt>
                <c:pt idx="89">
                  <c:v>529715467.79154944</c:v>
                </c:pt>
                <c:pt idx="90">
                  <c:v>530371834.96598709</c:v>
                </c:pt>
                <c:pt idx="91">
                  <c:v>529992332.4403286</c:v>
                </c:pt>
                <c:pt idx="92">
                  <c:v>529601964.1438176</c:v>
                </c:pt>
                <c:pt idx="93">
                  <c:v>529229180.36848515</c:v>
                </c:pt>
                <c:pt idx="94">
                  <c:v>529371618.44729704</c:v>
                </c:pt>
                <c:pt idx="95">
                  <c:v>528729823.66112894</c:v>
                </c:pt>
                <c:pt idx="96">
                  <c:v>529436836.16368359</c:v>
                </c:pt>
                <c:pt idx="97">
                  <c:v>530124260.04912013</c:v>
                </c:pt>
                <c:pt idx="98">
                  <c:v>528448964.8239491</c:v>
                </c:pt>
                <c:pt idx="99">
                  <c:v>528599838.04246718</c:v>
                </c:pt>
                <c:pt idx="100">
                  <c:v>529302628.64200264</c:v>
                </c:pt>
              </c:numCache>
            </c:numRef>
          </c:val>
          <c:smooth val="0"/>
          <c:extLst>
            <c:ext xmlns:c16="http://schemas.microsoft.com/office/drawing/2014/chart" uri="{C3380CC4-5D6E-409C-BE32-E72D297353CC}">
              <c16:uniqueId val="{000000D1-4F90-42A6-B9A2-43A647968390}"/>
            </c:ext>
          </c:extLst>
        </c:ser>
        <c:ser>
          <c:idx val="210"/>
          <c:order val="210"/>
          <c:spPr>
            <a:ln w="28575" cap="rnd">
              <a:solidFill>
                <a:schemeClr val="accent1">
                  <a:lumMod val="50000"/>
                  <a:lumOff val="50000"/>
                </a:schemeClr>
              </a:solidFill>
              <a:round/>
            </a:ln>
            <a:effectLst/>
          </c:spPr>
          <c:marker>
            <c:symbol val="none"/>
          </c:marker>
          <c:val>
            <c:numRef>
              <c:f>Montecarlo!$HP$10:$HP$110</c:f>
              <c:numCache>
                <c:formatCode>_ * #.##000_ ;_ * \-#.##000_ ;_ * "-"??_ ;_ @_ </c:formatCode>
                <c:ptCount val="101"/>
                <c:pt idx="0" formatCode="_(* #,##0.00_);_(* \(#,##0.00\);_(* &quot;-&quot;??_);_(@_)">
                  <c:v>529790650.02999997</c:v>
                </c:pt>
                <c:pt idx="1">
                  <c:v>530027015.20519155</c:v>
                </c:pt>
                <c:pt idx="2">
                  <c:v>531377371.56662726</c:v>
                </c:pt>
                <c:pt idx="3">
                  <c:v>531557850.39967316</c:v>
                </c:pt>
                <c:pt idx="4">
                  <c:v>530632933.73351991</c:v>
                </c:pt>
                <c:pt idx="5">
                  <c:v>529814760.80913627</c:v>
                </c:pt>
                <c:pt idx="6">
                  <c:v>528748310.23410404</c:v>
                </c:pt>
                <c:pt idx="7">
                  <c:v>529079926.43195635</c:v>
                </c:pt>
                <c:pt idx="8">
                  <c:v>528834793.79880148</c:v>
                </c:pt>
                <c:pt idx="9">
                  <c:v>528999848.88212848</c:v>
                </c:pt>
                <c:pt idx="10">
                  <c:v>529509101.94652766</c:v>
                </c:pt>
                <c:pt idx="11">
                  <c:v>529856759.91347188</c:v>
                </c:pt>
                <c:pt idx="12">
                  <c:v>530117656.61788154</c:v>
                </c:pt>
                <c:pt idx="13">
                  <c:v>530331118.70237052</c:v>
                </c:pt>
                <c:pt idx="14">
                  <c:v>529727448.96150446</c:v>
                </c:pt>
                <c:pt idx="15">
                  <c:v>529272482.22290611</c:v>
                </c:pt>
                <c:pt idx="16">
                  <c:v>529917215.69336033</c:v>
                </c:pt>
                <c:pt idx="17">
                  <c:v>530412965.87283313</c:v>
                </c:pt>
                <c:pt idx="18">
                  <c:v>530198499.00836015</c:v>
                </c:pt>
                <c:pt idx="19">
                  <c:v>529943746.85178041</c:v>
                </c:pt>
                <c:pt idx="20">
                  <c:v>529457461.75436789</c:v>
                </c:pt>
                <c:pt idx="21">
                  <c:v>530034110.68104696</c:v>
                </c:pt>
                <c:pt idx="22">
                  <c:v>530839850.22569251</c:v>
                </c:pt>
                <c:pt idx="23">
                  <c:v>531570115.04003239</c:v>
                </c:pt>
                <c:pt idx="24">
                  <c:v>533004319.36131567</c:v>
                </c:pt>
                <c:pt idx="25">
                  <c:v>532089066.25225371</c:v>
                </c:pt>
                <c:pt idx="26">
                  <c:v>531926177.54244107</c:v>
                </c:pt>
                <c:pt idx="27">
                  <c:v>531790740.30638778</c:v>
                </c:pt>
                <c:pt idx="28">
                  <c:v>531792794.70882332</c:v>
                </c:pt>
                <c:pt idx="29">
                  <c:v>530706192.23638999</c:v>
                </c:pt>
                <c:pt idx="30">
                  <c:v>531036652.86079419</c:v>
                </c:pt>
                <c:pt idx="31">
                  <c:v>530833614.42867166</c:v>
                </c:pt>
                <c:pt idx="32">
                  <c:v>531300393.44417387</c:v>
                </c:pt>
                <c:pt idx="33">
                  <c:v>530327960.85694921</c:v>
                </c:pt>
                <c:pt idx="34">
                  <c:v>530284513.73455268</c:v>
                </c:pt>
                <c:pt idx="35">
                  <c:v>529798418.33323693</c:v>
                </c:pt>
                <c:pt idx="36">
                  <c:v>529502328.15337962</c:v>
                </c:pt>
                <c:pt idx="37">
                  <c:v>529624776.03159261</c:v>
                </c:pt>
                <c:pt idx="38">
                  <c:v>529198004.3689993</c:v>
                </c:pt>
                <c:pt idx="39">
                  <c:v>528979370.19103909</c:v>
                </c:pt>
                <c:pt idx="40">
                  <c:v>528865307.79371202</c:v>
                </c:pt>
                <c:pt idx="41">
                  <c:v>528074762.22737986</c:v>
                </c:pt>
                <c:pt idx="42">
                  <c:v>528230643.33746332</c:v>
                </c:pt>
                <c:pt idx="43">
                  <c:v>526305048.20288217</c:v>
                </c:pt>
                <c:pt idx="44">
                  <c:v>525277973.18815213</c:v>
                </c:pt>
                <c:pt idx="45">
                  <c:v>524945169.29277551</c:v>
                </c:pt>
                <c:pt idx="46">
                  <c:v>525495289.38299495</c:v>
                </c:pt>
                <c:pt idx="47">
                  <c:v>526858994.69773501</c:v>
                </c:pt>
                <c:pt idx="48">
                  <c:v>526865690.05576319</c:v>
                </c:pt>
                <c:pt idx="49">
                  <c:v>527679506.092053</c:v>
                </c:pt>
                <c:pt idx="50">
                  <c:v>527163670.32408625</c:v>
                </c:pt>
                <c:pt idx="51">
                  <c:v>527314548.03789055</c:v>
                </c:pt>
                <c:pt idx="52">
                  <c:v>527534959.3055678</c:v>
                </c:pt>
                <c:pt idx="53">
                  <c:v>527343877.62381411</c:v>
                </c:pt>
                <c:pt idx="54">
                  <c:v>528890716.91342854</c:v>
                </c:pt>
                <c:pt idx="55">
                  <c:v>528839377.77789515</c:v>
                </c:pt>
                <c:pt idx="56">
                  <c:v>529179004.7630325</c:v>
                </c:pt>
                <c:pt idx="57">
                  <c:v>528297035.06924307</c:v>
                </c:pt>
                <c:pt idx="58">
                  <c:v>527553593.04926699</c:v>
                </c:pt>
                <c:pt idx="59">
                  <c:v>526861264.06879133</c:v>
                </c:pt>
                <c:pt idx="60">
                  <c:v>526739521.86491621</c:v>
                </c:pt>
                <c:pt idx="61">
                  <c:v>526017024.34268659</c:v>
                </c:pt>
                <c:pt idx="62">
                  <c:v>525022872.86820608</c:v>
                </c:pt>
                <c:pt idx="63">
                  <c:v>524671826.64165854</c:v>
                </c:pt>
                <c:pt idx="64">
                  <c:v>524482880.10083729</c:v>
                </c:pt>
                <c:pt idx="65">
                  <c:v>523859812.40965372</c:v>
                </c:pt>
                <c:pt idx="66">
                  <c:v>524253889.7238192</c:v>
                </c:pt>
                <c:pt idx="67">
                  <c:v>525582049.37702453</c:v>
                </c:pt>
                <c:pt idx="68">
                  <c:v>524953902.17924458</c:v>
                </c:pt>
                <c:pt idx="69">
                  <c:v>524825202.14759737</c:v>
                </c:pt>
                <c:pt idx="70">
                  <c:v>525533960.31325698</c:v>
                </c:pt>
                <c:pt idx="71">
                  <c:v>525712043.04410523</c:v>
                </c:pt>
                <c:pt idx="72">
                  <c:v>524628704.95130938</c:v>
                </c:pt>
                <c:pt idx="73">
                  <c:v>524028896.58641016</c:v>
                </c:pt>
                <c:pt idx="74">
                  <c:v>522574037.65120107</c:v>
                </c:pt>
                <c:pt idx="75">
                  <c:v>521652920.99280894</c:v>
                </c:pt>
                <c:pt idx="76">
                  <c:v>521085554.10736036</c:v>
                </c:pt>
                <c:pt idx="77">
                  <c:v>520820995.2581473</c:v>
                </c:pt>
                <c:pt idx="78">
                  <c:v>520741551.15171522</c:v>
                </c:pt>
                <c:pt idx="79">
                  <c:v>520818995.79242808</c:v>
                </c:pt>
                <c:pt idx="80">
                  <c:v>520275997.01299882</c:v>
                </c:pt>
                <c:pt idx="81">
                  <c:v>520765892.85523796</c:v>
                </c:pt>
                <c:pt idx="82">
                  <c:v>521974570.37498879</c:v>
                </c:pt>
                <c:pt idx="83">
                  <c:v>521817040.33053237</c:v>
                </c:pt>
                <c:pt idx="84">
                  <c:v>522109664.95348191</c:v>
                </c:pt>
                <c:pt idx="85">
                  <c:v>522635801.7564255</c:v>
                </c:pt>
                <c:pt idx="86">
                  <c:v>523421091.12729466</c:v>
                </c:pt>
                <c:pt idx="87">
                  <c:v>524004168.92272186</c:v>
                </c:pt>
                <c:pt idx="88">
                  <c:v>524769204.64506292</c:v>
                </c:pt>
                <c:pt idx="89">
                  <c:v>525808080.45119703</c:v>
                </c:pt>
                <c:pt idx="90">
                  <c:v>525518565.41264737</c:v>
                </c:pt>
                <c:pt idx="91">
                  <c:v>525248600.12592316</c:v>
                </c:pt>
                <c:pt idx="92">
                  <c:v>524322434.67174155</c:v>
                </c:pt>
                <c:pt idx="93">
                  <c:v>524231863.77208227</c:v>
                </c:pt>
                <c:pt idx="94">
                  <c:v>523261314.55357921</c:v>
                </c:pt>
                <c:pt idx="95">
                  <c:v>524037219.24886966</c:v>
                </c:pt>
                <c:pt idx="96">
                  <c:v>525084204.54436481</c:v>
                </c:pt>
                <c:pt idx="97">
                  <c:v>524948668.83449513</c:v>
                </c:pt>
                <c:pt idx="98">
                  <c:v>525830375.10718656</c:v>
                </c:pt>
                <c:pt idx="99">
                  <c:v>525885292.44043267</c:v>
                </c:pt>
                <c:pt idx="100">
                  <c:v>526149201.30887073</c:v>
                </c:pt>
              </c:numCache>
            </c:numRef>
          </c:val>
          <c:smooth val="0"/>
          <c:extLst>
            <c:ext xmlns:c16="http://schemas.microsoft.com/office/drawing/2014/chart" uri="{C3380CC4-5D6E-409C-BE32-E72D297353CC}">
              <c16:uniqueId val="{000000D2-4F90-42A6-B9A2-43A647968390}"/>
            </c:ext>
          </c:extLst>
        </c:ser>
        <c:ser>
          <c:idx val="211"/>
          <c:order val="211"/>
          <c:spPr>
            <a:ln w="28575" cap="rnd">
              <a:solidFill>
                <a:schemeClr val="accent2">
                  <a:lumMod val="50000"/>
                  <a:lumOff val="50000"/>
                </a:schemeClr>
              </a:solidFill>
              <a:round/>
            </a:ln>
            <a:effectLst/>
          </c:spPr>
          <c:marker>
            <c:symbol val="none"/>
          </c:marker>
          <c:val>
            <c:numRef>
              <c:f>Montecarlo!$HQ$10:$HQ$110</c:f>
              <c:numCache>
                <c:formatCode>_ * #.##000_ ;_ * \-#.##000_ ;_ * "-"??_ ;_ @_ </c:formatCode>
                <c:ptCount val="101"/>
                <c:pt idx="0" formatCode="_(* #,##0.00_);_(* \(#,##0.00\);_(* &quot;-&quot;??_);_(@_)">
                  <c:v>529790650.02999997</c:v>
                </c:pt>
                <c:pt idx="1">
                  <c:v>529393695.43726081</c:v>
                </c:pt>
                <c:pt idx="2">
                  <c:v>529190981.29148996</c:v>
                </c:pt>
                <c:pt idx="3">
                  <c:v>529342994.97465181</c:v>
                </c:pt>
                <c:pt idx="4">
                  <c:v>529919411.92113662</c:v>
                </c:pt>
                <c:pt idx="5">
                  <c:v>530990618.91984278</c:v>
                </c:pt>
                <c:pt idx="6">
                  <c:v>531068252.42727011</c:v>
                </c:pt>
                <c:pt idx="7">
                  <c:v>531682597.44918495</c:v>
                </c:pt>
                <c:pt idx="8">
                  <c:v>531971229.98850524</c:v>
                </c:pt>
                <c:pt idx="9">
                  <c:v>532739269.41870248</c:v>
                </c:pt>
                <c:pt idx="10">
                  <c:v>532104982.79971486</c:v>
                </c:pt>
                <c:pt idx="11">
                  <c:v>531800927.18609446</c:v>
                </c:pt>
                <c:pt idx="12">
                  <c:v>531278104.19257718</c:v>
                </c:pt>
                <c:pt idx="13">
                  <c:v>531118133.32124954</c:v>
                </c:pt>
                <c:pt idx="14">
                  <c:v>530250815.05777895</c:v>
                </c:pt>
                <c:pt idx="15">
                  <c:v>530579195.75400317</c:v>
                </c:pt>
                <c:pt idx="16">
                  <c:v>530453290.59823215</c:v>
                </c:pt>
                <c:pt idx="17">
                  <c:v>531809676.90328878</c:v>
                </c:pt>
                <c:pt idx="18">
                  <c:v>531328905.58918333</c:v>
                </c:pt>
                <c:pt idx="19">
                  <c:v>531689113.68997741</c:v>
                </c:pt>
                <c:pt idx="20">
                  <c:v>531103688.3085447</c:v>
                </c:pt>
                <c:pt idx="21">
                  <c:v>532832984.47179466</c:v>
                </c:pt>
                <c:pt idx="22">
                  <c:v>533162675.08568966</c:v>
                </c:pt>
                <c:pt idx="23">
                  <c:v>534076247.28270954</c:v>
                </c:pt>
                <c:pt idx="24">
                  <c:v>534618626.9344883</c:v>
                </c:pt>
                <c:pt idx="25">
                  <c:v>533602347.07792902</c:v>
                </c:pt>
                <c:pt idx="26">
                  <c:v>534047883.85093254</c:v>
                </c:pt>
                <c:pt idx="27">
                  <c:v>534546324.18157506</c:v>
                </c:pt>
                <c:pt idx="28">
                  <c:v>534946970.40082794</c:v>
                </c:pt>
                <c:pt idx="29">
                  <c:v>534375095.87774462</c:v>
                </c:pt>
                <c:pt idx="30">
                  <c:v>533695704.911511</c:v>
                </c:pt>
                <c:pt idx="31">
                  <c:v>533498028.84198105</c:v>
                </c:pt>
                <c:pt idx="32">
                  <c:v>534723344.20142692</c:v>
                </c:pt>
                <c:pt idx="33">
                  <c:v>534927767.9886173</c:v>
                </c:pt>
                <c:pt idx="34">
                  <c:v>535648112.28326994</c:v>
                </c:pt>
                <c:pt idx="35">
                  <c:v>536026778.87324506</c:v>
                </c:pt>
                <c:pt idx="36">
                  <c:v>537121016.4615283</c:v>
                </c:pt>
                <c:pt idx="37">
                  <c:v>538300589.8533715</c:v>
                </c:pt>
                <c:pt idx="38">
                  <c:v>539314395.16078424</c:v>
                </c:pt>
                <c:pt idx="39">
                  <c:v>540281924.06962073</c:v>
                </c:pt>
                <c:pt idx="40">
                  <c:v>540280672.69968402</c:v>
                </c:pt>
                <c:pt idx="41">
                  <c:v>539487246.70961058</c:v>
                </c:pt>
                <c:pt idx="42">
                  <c:v>538854423.9912113</c:v>
                </c:pt>
                <c:pt idx="43">
                  <c:v>539022996.60105813</c:v>
                </c:pt>
                <c:pt idx="44">
                  <c:v>539030375.260414</c:v>
                </c:pt>
                <c:pt idx="45">
                  <c:v>540237771.17543554</c:v>
                </c:pt>
                <c:pt idx="46">
                  <c:v>540770951.89853525</c:v>
                </c:pt>
                <c:pt idx="47">
                  <c:v>540993267.2984128</c:v>
                </c:pt>
                <c:pt idx="48">
                  <c:v>541818958.56026018</c:v>
                </c:pt>
                <c:pt idx="49">
                  <c:v>542577761.78254163</c:v>
                </c:pt>
                <c:pt idx="50">
                  <c:v>542032316.52123618</c:v>
                </c:pt>
                <c:pt idx="51">
                  <c:v>541632437.08527505</c:v>
                </c:pt>
                <c:pt idx="52">
                  <c:v>542654688.82425344</c:v>
                </c:pt>
                <c:pt idx="53">
                  <c:v>543174559.26320183</c:v>
                </c:pt>
                <c:pt idx="54">
                  <c:v>542700554.9817071</c:v>
                </c:pt>
                <c:pt idx="55">
                  <c:v>542981027.75358987</c:v>
                </c:pt>
                <c:pt idx="56">
                  <c:v>543078325.48478568</c:v>
                </c:pt>
                <c:pt idx="57">
                  <c:v>543164745.98827636</c:v>
                </c:pt>
                <c:pt idx="58">
                  <c:v>543047239.57793868</c:v>
                </c:pt>
                <c:pt idx="59">
                  <c:v>543654332.97561979</c:v>
                </c:pt>
                <c:pt idx="60">
                  <c:v>543984460.79252493</c:v>
                </c:pt>
                <c:pt idx="61">
                  <c:v>544544808.79369426</c:v>
                </c:pt>
                <c:pt idx="62">
                  <c:v>546220792.75805414</c:v>
                </c:pt>
                <c:pt idx="63">
                  <c:v>546204698.80854142</c:v>
                </c:pt>
                <c:pt idx="64">
                  <c:v>546177816.41970825</c:v>
                </c:pt>
                <c:pt idx="65">
                  <c:v>546697509.97570157</c:v>
                </c:pt>
                <c:pt idx="66">
                  <c:v>546135721.62433171</c:v>
                </c:pt>
                <c:pt idx="67">
                  <c:v>545855827.80653775</c:v>
                </c:pt>
                <c:pt idx="68">
                  <c:v>545137342.46331728</c:v>
                </c:pt>
                <c:pt idx="69">
                  <c:v>545551398.8811512</c:v>
                </c:pt>
                <c:pt idx="70">
                  <c:v>544647854.77198231</c:v>
                </c:pt>
                <c:pt idx="71">
                  <c:v>545051449.59647024</c:v>
                </c:pt>
                <c:pt idx="72">
                  <c:v>544633610.62349272</c:v>
                </c:pt>
                <c:pt idx="73">
                  <c:v>544327331.07561326</c:v>
                </c:pt>
                <c:pt idx="74">
                  <c:v>544746103.58642757</c:v>
                </c:pt>
                <c:pt idx="75">
                  <c:v>543934030.16573179</c:v>
                </c:pt>
                <c:pt idx="76">
                  <c:v>543324458.14453852</c:v>
                </c:pt>
                <c:pt idx="77">
                  <c:v>542785423.67058945</c:v>
                </c:pt>
                <c:pt idx="78">
                  <c:v>542840518.78348827</c:v>
                </c:pt>
                <c:pt idx="79">
                  <c:v>543040870.25309193</c:v>
                </c:pt>
                <c:pt idx="80">
                  <c:v>543573900.72243989</c:v>
                </c:pt>
                <c:pt idx="81">
                  <c:v>544660657.91339564</c:v>
                </c:pt>
                <c:pt idx="82">
                  <c:v>544514787.06202555</c:v>
                </c:pt>
                <c:pt idx="83">
                  <c:v>544878972.401986</c:v>
                </c:pt>
                <c:pt idx="84">
                  <c:v>545021536.43856633</c:v>
                </c:pt>
                <c:pt idx="85">
                  <c:v>545006604.75420964</c:v>
                </c:pt>
                <c:pt idx="86">
                  <c:v>545230505.66431284</c:v>
                </c:pt>
                <c:pt idx="87">
                  <c:v>544341023.71494603</c:v>
                </c:pt>
                <c:pt idx="88">
                  <c:v>544767154.25464714</c:v>
                </c:pt>
                <c:pt idx="89">
                  <c:v>545970008.48589587</c:v>
                </c:pt>
                <c:pt idx="90">
                  <c:v>546185516.98021936</c:v>
                </c:pt>
                <c:pt idx="91">
                  <c:v>546645076.4655081</c:v>
                </c:pt>
                <c:pt idx="92">
                  <c:v>546648993.14390445</c:v>
                </c:pt>
                <c:pt idx="93">
                  <c:v>547216614.0537585</c:v>
                </c:pt>
                <c:pt idx="94">
                  <c:v>548149557.8998301</c:v>
                </c:pt>
                <c:pt idx="95">
                  <c:v>548099191.87554049</c:v>
                </c:pt>
                <c:pt idx="96">
                  <c:v>547997448.30201209</c:v>
                </c:pt>
                <c:pt idx="97">
                  <c:v>547786844.87896073</c:v>
                </c:pt>
                <c:pt idx="98">
                  <c:v>547973633.31358635</c:v>
                </c:pt>
                <c:pt idx="99">
                  <c:v>547408891.17475665</c:v>
                </c:pt>
                <c:pt idx="100">
                  <c:v>548652419.43932748</c:v>
                </c:pt>
              </c:numCache>
            </c:numRef>
          </c:val>
          <c:smooth val="0"/>
          <c:extLst>
            <c:ext xmlns:c16="http://schemas.microsoft.com/office/drawing/2014/chart" uri="{C3380CC4-5D6E-409C-BE32-E72D297353CC}">
              <c16:uniqueId val="{000000D3-4F90-42A6-B9A2-43A647968390}"/>
            </c:ext>
          </c:extLst>
        </c:ser>
        <c:ser>
          <c:idx val="212"/>
          <c:order val="212"/>
          <c:spPr>
            <a:ln w="28575" cap="rnd">
              <a:solidFill>
                <a:schemeClr val="accent3">
                  <a:lumMod val="50000"/>
                  <a:lumOff val="50000"/>
                </a:schemeClr>
              </a:solidFill>
              <a:round/>
            </a:ln>
            <a:effectLst/>
          </c:spPr>
          <c:marker>
            <c:symbol val="none"/>
          </c:marker>
          <c:val>
            <c:numRef>
              <c:f>Montecarlo!$HR$10:$HR$110</c:f>
              <c:numCache>
                <c:formatCode>_ * #.##000_ ;_ * \-#.##000_ ;_ * "-"??_ ;_ @_ </c:formatCode>
                <c:ptCount val="101"/>
                <c:pt idx="0" formatCode="_(* #,##0.00_);_(* \(#,##0.00\);_(* &quot;-&quot;??_);_(@_)">
                  <c:v>529790650.02999997</c:v>
                </c:pt>
                <c:pt idx="1">
                  <c:v>528720333.46187282</c:v>
                </c:pt>
                <c:pt idx="2">
                  <c:v>528366620.78657985</c:v>
                </c:pt>
                <c:pt idx="3">
                  <c:v>528094561.97706932</c:v>
                </c:pt>
                <c:pt idx="4">
                  <c:v>527552363.85647327</c:v>
                </c:pt>
                <c:pt idx="5">
                  <c:v>529153091.41337687</c:v>
                </c:pt>
                <c:pt idx="6">
                  <c:v>529192924.93687642</c:v>
                </c:pt>
                <c:pt idx="7">
                  <c:v>529960240.55495197</c:v>
                </c:pt>
                <c:pt idx="8">
                  <c:v>528857886.57375002</c:v>
                </c:pt>
                <c:pt idx="9">
                  <c:v>528710917.32139456</c:v>
                </c:pt>
                <c:pt idx="10">
                  <c:v>528851241.84976017</c:v>
                </c:pt>
                <c:pt idx="11">
                  <c:v>529299616.26870304</c:v>
                </c:pt>
                <c:pt idx="12">
                  <c:v>528911036.43900734</c:v>
                </c:pt>
                <c:pt idx="13">
                  <c:v>528548585.67170846</c:v>
                </c:pt>
                <c:pt idx="14">
                  <c:v>528660344.20576334</c:v>
                </c:pt>
                <c:pt idx="15">
                  <c:v>528813478.04130763</c:v>
                </c:pt>
                <c:pt idx="16">
                  <c:v>528455592.17687374</c:v>
                </c:pt>
                <c:pt idx="17">
                  <c:v>528394785.30107224</c:v>
                </c:pt>
                <c:pt idx="18">
                  <c:v>527672394.81171322</c:v>
                </c:pt>
                <c:pt idx="19">
                  <c:v>527587493.90740162</c:v>
                </c:pt>
                <c:pt idx="20">
                  <c:v>526831989.88686275</c:v>
                </c:pt>
                <c:pt idx="21">
                  <c:v>527161075.59179556</c:v>
                </c:pt>
                <c:pt idx="22">
                  <c:v>526977927.83505458</c:v>
                </c:pt>
                <c:pt idx="23">
                  <c:v>526981772.91895902</c:v>
                </c:pt>
                <c:pt idx="24">
                  <c:v>527932412.1904192</c:v>
                </c:pt>
                <c:pt idx="25">
                  <c:v>528846361.53647244</c:v>
                </c:pt>
                <c:pt idx="26">
                  <c:v>529866499.22408634</c:v>
                </c:pt>
                <c:pt idx="27">
                  <c:v>529670747.2114116</c:v>
                </c:pt>
                <c:pt idx="28">
                  <c:v>530359872.46370721</c:v>
                </c:pt>
                <c:pt idx="29">
                  <c:v>530338207.19191194</c:v>
                </c:pt>
                <c:pt idx="30">
                  <c:v>531305285.55853969</c:v>
                </c:pt>
                <c:pt idx="31">
                  <c:v>530368516.43972206</c:v>
                </c:pt>
                <c:pt idx="32">
                  <c:v>529569019.33842522</c:v>
                </c:pt>
                <c:pt idx="33">
                  <c:v>528512792.13183904</c:v>
                </c:pt>
                <c:pt idx="34">
                  <c:v>527116241.61848468</c:v>
                </c:pt>
                <c:pt idx="35">
                  <c:v>527390277.92324054</c:v>
                </c:pt>
                <c:pt idx="36">
                  <c:v>527204207.73904163</c:v>
                </c:pt>
                <c:pt idx="37">
                  <c:v>527873387.41730267</c:v>
                </c:pt>
                <c:pt idx="38">
                  <c:v>528756003.26120788</c:v>
                </c:pt>
                <c:pt idx="39">
                  <c:v>528725568.10203457</c:v>
                </c:pt>
                <c:pt idx="40">
                  <c:v>527823388.34014922</c:v>
                </c:pt>
                <c:pt idx="41">
                  <c:v>528352390.17472172</c:v>
                </c:pt>
                <c:pt idx="42">
                  <c:v>528502812.81766343</c:v>
                </c:pt>
                <c:pt idx="43">
                  <c:v>528581138.28452516</c:v>
                </c:pt>
                <c:pt idx="44">
                  <c:v>527479018.75225765</c:v>
                </c:pt>
                <c:pt idx="45">
                  <c:v>527464560.74200559</c:v>
                </c:pt>
                <c:pt idx="46">
                  <c:v>528621819.02976286</c:v>
                </c:pt>
                <c:pt idx="47">
                  <c:v>528778601.04151344</c:v>
                </c:pt>
                <c:pt idx="48">
                  <c:v>528284071.03015453</c:v>
                </c:pt>
                <c:pt idx="49">
                  <c:v>528533595.52943742</c:v>
                </c:pt>
                <c:pt idx="50">
                  <c:v>528949016.5278424</c:v>
                </c:pt>
                <c:pt idx="51">
                  <c:v>529463331.91111928</c:v>
                </c:pt>
                <c:pt idx="52">
                  <c:v>529255322.48140305</c:v>
                </c:pt>
                <c:pt idx="53">
                  <c:v>529103996.33910018</c:v>
                </c:pt>
                <c:pt idx="54">
                  <c:v>529151402.29010451</c:v>
                </c:pt>
                <c:pt idx="55">
                  <c:v>529986902.39746267</c:v>
                </c:pt>
                <c:pt idx="56">
                  <c:v>529064147.96315593</c:v>
                </c:pt>
                <c:pt idx="57">
                  <c:v>529927032.53672731</c:v>
                </c:pt>
                <c:pt idx="58">
                  <c:v>530010733.70661408</c:v>
                </c:pt>
                <c:pt idx="59">
                  <c:v>529566628.43419003</c:v>
                </c:pt>
                <c:pt idx="60">
                  <c:v>529799709.2278626</c:v>
                </c:pt>
                <c:pt idx="61">
                  <c:v>529825398.06375384</c:v>
                </c:pt>
                <c:pt idx="62">
                  <c:v>529208114.64921194</c:v>
                </c:pt>
                <c:pt idx="63">
                  <c:v>528723214.11830378</c:v>
                </c:pt>
                <c:pt idx="64">
                  <c:v>528881506.19130993</c:v>
                </c:pt>
                <c:pt idx="65">
                  <c:v>527915151.81766611</c:v>
                </c:pt>
                <c:pt idx="66">
                  <c:v>528239101.45052308</c:v>
                </c:pt>
                <c:pt idx="67">
                  <c:v>527699294.56433302</c:v>
                </c:pt>
                <c:pt idx="68">
                  <c:v>527664104.60473484</c:v>
                </c:pt>
                <c:pt idx="69">
                  <c:v>527927321.91271424</c:v>
                </c:pt>
                <c:pt idx="70">
                  <c:v>526921354.58763063</c:v>
                </c:pt>
                <c:pt idx="71">
                  <c:v>526980029.89755315</c:v>
                </c:pt>
                <c:pt idx="72">
                  <c:v>526736957.10624731</c:v>
                </c:pt>
                <c:pt idx="73">
                  <c:v>527213167.36469901</c:v>
                </c:pt>
                <c:pt idx="74">
                  <c:v>527724851.6404742</c:v>
                </c:pt>
                <c:pt idx="75">
                  <c:v>526823920.37011909</c:v>
                </c:pt>
                <c:pt idx="76">
                  <c:v>526899624.54267633</c:v>
                </c:pt>
                <c:pt idx="77">
                  <c:v>528448282.2439608</c:v>
                </c:pt>
                <c:pt idx="78">
                  <c:v>527967994.80941701</c:v>
                </c:pt>
                <c:pt idx="79">
                  <c:v>528216506.40697432</c:v>
                </c:pt>
                <c:pt idx="80">
                  <c:v>529002324.48456419</c:v>
                </c:pt>
                <c:pt idx="81">
                  <c:v>529039939.5841881</c:v>
                </c:pt>
                <c:pt idx="82">
                  <c:v>530533174.33258337</c:v>
                </c:pt>
                <c:pt idx="83">
                  <c:v>530722211.47176009</c:v>
                </c:pt>
                <c:pt idx="84">
                  <c:v>531874286.45233887</c:v>
                </c:pt>
                <c:pt idx="85">
                  <c:v>531771161.69158459</c:v>
                </c:pt>
                <c:pt idx="86">
                  <c:v>532565539.88180882</c:v>
                </c:pt>
                <c:pt idx="87">
                  <c:v>532748412.81330341</c:v>
                </c:pt>
                <c:pt idx="88">
                  <c:v>532726489.2867803</c:v>
                </c:pt>
                <c:pt idx="89">
                  <c:v>532920882.30026829</c:v>
                </c:pt>
                <c:pt idx="90">
                  <c:v>532791196.36992681</c:v>
                </c:pt>
                <c:pt idx="91">
                  <c:v>533209702.00023544</c:v>
                </c:pt>
                <c:pt idx="92">
                  <c:v>533677530.84141034</c:v>
                </c:pt>
                <c:pt idx="93">
                  <c:v>534539468.0866785</c:v>
                </c:pt>
                <c:pt idx="94">
                  <c:v>534456166.19271761</c:v>
                </c:pt>
                <c:pt idx="95">
                  <c:v>535485501.29663604</c:v>
                </c:pt>
                <c:pt idx="96">
                  <c:v>535742916.53159899</c:v>
                </c:pt>
                <c:pt idx="97">
                  <c:v>534639885.87833267</c:v>
                </c:pt>
                <c:pt idx="98">
                  <c:v>534870706.83013314</c:v>
                </c:pt>
                <c:pt idx="99">
                  <c:v>536080861.59144646</c:v>
                </c:pt>
                <c:pt idx="100">
                  <c:v>536719328.14020377</c:v>
                </c:pt>
              </c:numCache>
            </c:numRef>
          </c:val>
          <c:smooth val="0"/>
          <c:extLst>
            <c:ext xmlns:c16="http://schemas.microsoft.com/office/drawing/2014/chart" uri="{C3380CC4-5D6E-409C-BE32-E72D297353CC}">
              <c16:uniqueId val="{000000D4-4F90-42A6-B9A2-43A647968390}"/>
            </c:ext>
          </c:extLst>
        </c:ser>
        <c:ser>
          <c:idx val="213"/>
          <c:order val="213"/>
          <c:spPr>
            <a:ln w="28575" cap="rnd">
              <a:solidFill>
                <a:schemeClr val="accent4">
                  <a:lumMod val="50000"/>
                  <a:lumOff val="50000"/>
                </a:schemeClr>
              </a:solidFill>
              <a:round/>
            </a:ln>
            <a:effectLst/>
          </c:spPr>
          <c:marker>
            <c:symbol val="none"/>
          </c:marker>
          <c:val>
            <c:numRef>
              <c:f>Montecarlo!$HS$10:$HS$110</c:f>
              <c:numCache>
                <c:formatCode>_ * #.##000_ ;_ * \-#.##000_ ;_ * "-"??_ ;_ @_ </c:formatCode>
                <c:ptCount val="101"/>
                <c:pt idx="0" formatCode="_(* #,##0.00_);_(* \(#,##0.00\);_(* &quot;-&quot;??_);_(@_)">
                  <c:v>529790650.02999997</c:v>
                </c:pt>
                <c:pt idx="1">
                  <c:v>530822354.31164873</c:v>
                </c:pt>
                <c:pt idx="2">
                  <c:v>530377788.48752683</c:v>
                </c:pt>
                <c:pt idx="3">
                  <c:v>530659891.52411747</c:v>
                </c:pt>
                <c:pt idx="4">
                  <c:v>531707359.95647699</c:v>
                </c:pt>
                <c:pt idx="5">
                  <c:v>531142834.66931581</c:v>
                </c:pt>
                <c:pt idx="6">
                  <c:v>531014504.38376945</c:v>
                </c:pt>
                <c:pt idx="7">
                  <c:v>530843183.69125313</c:v>
                </c:pt>
                <c:pt idx="8">
                  <c:v>531557864.30783427</c:v>
                </c:pt>
                <c:pt idx="9">
                  <c:v>530830476.9975068</c:v>
                </c:pt>
                <c:pt idx="10">
                  <c:v>530318996.77528816</c:v>
                </c:pt>
                <c:pt idx="11">
                  <c:v>531116337.47500825</c:v>
                </c:pt>
                <c:pt idx="12">
                  <c:v>530485269.82462502</c:v>
                </c:pt>
                <c:pt idx="13">
                  <c:v>529548593.83392608</c:v>
                </c:pt>
                <c:pt idx="14">
                  <c:v>530054027.56639433</c:v>
                </c:pt>
                <c:pt idx="15">
                  <c:v>530160595.02422231</c:v>
                </c:pt>
                <c:pt idx="16">
                  <c:v>530386771.04731709</c:v>
                </c:pt>
                <c:pt idx="17">
                  <c:v>529216968.8254143</c:v>
                </c:pt>
                <c:pt idx="18">
                  <c:v>528514423.57317764</c:v>
                </c:pt>
                <c:pt idx="19">
                  <c:v>528312561.68944126</c:v>
                </c:pt>
                <c:pt idx="20">
                  <c:v>529505339.96366084</c:v>
                </c:pt>
                <c:pt idx="21">
                  <c:v>528878668.64090002</c:v>
                </c:pt>
                <c:pt idx="22">
                  <c:v>529214287.64373589</c:v>
                </c:pt>
                <c:pt idx="23">
                  <c:v>529546334.23507673</c:v>
                </c:pt>
                <c:pt idx="24">
                  <c:v>529259985.27146637</c:v>
                </c:pt>
                <c:pt idx="25">
                  <c:v>529859275.21207201</c:v>
                </c:pt>
                <c:pt idx="26">
                  <c:v>528960488.62510014</c:v>
                </c:pt>
                <c:pt idx="27">
                  <c:v>529999678.56407464</c:v>
                </c:pt>
                <c:pt idx="28">
                  <c:v>529973862.9184829</c:v>
                </c:pt>
                <c:pt idx="29">
                  <c:v>530417422.17532271</c:v>
                </c:pt>
                <c:pt idx="30">
                  <c:v>530584284.05523664</c:v>
                </c:pt>
                <c:pt idx="31">
                  <c:v>530736924.1089958</c:v>
                </c:pt>
                <c:pt idx="32">
                  <c:v>531222859.98068368</c:v>
                </c:pt>
                <c:pt idx="33">
                  <c:v>531776721.63228279</c:v>
                </c:pt>
                <c:pt idx="34">
                  <c:v>531731011.98268872</c:v>
                </c:pt>
                <c:pt idx="35">
                  <c:v>532483481.20170498</c:v>
                </c:pt>
                <c:pt idx="36">
                  <c:v>532418890.10651475</c:v>
                </c:pt>
                <c:pt idx="37">
                  <c:v>531789236.60072422</c:v>
                </c:pt>
                <c:pt idx="38">
                  <c:v>532020918.17647237</c:v>
                </c:pt>
                <c:pt idx="39">
                  <c:v>531648409.03637677</c:v>
                </c:pt>
                <c:pt idx="40">
                  <c:v>531752726.16888922</c:v>
                </c:pt>
                <c:pt idx="41">
                  <c:v>531619546.13148683</c:v>
                </c:pt>
                <c:pt idx="42">
                  <c:v>531139811.74050725</c:v>
                </c:pt>
                <c:pt idx="43">
                  <c:v>532110369.22600162</c:v>
                </c:pt>
                <c:pt idx="44">
                  <c:v>531730492.41352463</c:v>
                </c:pt>
                <c:pt idx="45">
                  <c:v>531181895.48452401</c:v>
                </c:pt>
                <c:pt idx="46">
                  <c:v>531156323.96891993</c:v>
                </c:pt>
                <c:pt idx="47">
                  <c:v>530739133.06795394</c:v>
                </c:pt>
                <c:pt idx="48">
                  <c:v>530951568.61866862</c:v>
                </c:pt>
                <c:pt idx="49">
                  <c:v>531270880.15073055</c:v>
                </c:pt>
                <c:pt idx="50">
                  <c:v>532408632.78670073</c:v>
                </c:pt>
                <c:pt idx="51">
                  <c:v>532783662.48639661</c:v>
                </c:pt>
                <c:pt idx="52">
                  <c:v>532667417.27209628</c:v>
                </c:pt>
                <c:pt idx="53">
                  <c:v>533457405.97906893</c:v>
                </c:pt>
                <c:pt idx="54">
                  <c:v>532439591.33937281</c:v>
                </c:pt>
                <c:pt idx="55">
                  <c:v>532308916.16620636</c:v>
                </c:pt>
                <c:pt idx="56">
                  <c:v>532766494.92709887</c:v>
                </c:pt>
                <c:pt idx="57">
                  <c:v>532553703.83529186</c:v>
                </c:pt>
                <c:pt idx="58">
                  <c:v>532731528.84539378</c:v>
                </c:pt>
                <c:pt idx="59">
                  <c:v>532842462.84270614</c:v>
                </c:pt>
                <c:pt idx="60">
                  <c:v>532461278.76141489</c:v>
                </c:pt>
                <c:pt idx="61">
                  <c:v>532533701.91152376</c:v>
                </c:pt>
                <c:pt idx="62">
                  <c:v>532825468.13490248</c:v>
                </c:pt>
                <c:pt idx="63">
                  <c:v>532367339.60470521</c:v>
                </c:pt>
                <c:pt idx="64">
                  <c:v>532465632.83322883</c:v>
                </c:pt>
                <c:pt idx="65">
                  <c:v>532831845.92497236</c:v>
                </c:pt>
                <c:pt idx="66">
                  <c:v>533303154.4356221</c:v>
                </c:pt>
                <c:pt idx="67">
                  <c:v>533578275.02506065</c:v>
                </c:pt>
                <c:pt idx="68">
                  <c:v>533238692.26944363</c:v>
                </c:pt>
                <c:pt idx="69">
                  <c:v>533566509.53172195</c:v>
                </c:pt>
                <c:pt idx="70">
                  <c:v>532993362.46906084</c:v>
                </c:pt>
                <c:pt idx="71">
                  <c:v>532863838.84554803</c:v>
                </c:pt>
                <c:pt idx="72">
                  <c:v>533256567.62285101</c:v>
                </c:pt>
                <c:pt idx="73">
                  <c:v>534283637.49154192</c:v>
                </c:pt>
                <c:pt idx="74">
                  <c:v>533751469.08012408</c:v>
                </c:pt>
                <c:pt idx="75">
                  <c:v>533750034.94877225</c:v>
                </c:pt>
                <c:pt idx="76">
                  <c:v>534112069.42218518</c:v>
                </c:pt>
                <c:pt idx="77">
                  <c:v>533689405.75973856</c:v>
                </c:pt>
                <c:pt idx="78">
                  <c:v>532984249.86949116</c:v>
                </c:pt>
                <c:pt idx="79">
                  <c:v>532489404.45400751</c:v>
                </c:pt>
                <c:pt idx="80">
                  <c:v>532693959.50208271</c:v>
                </c:pt>
                <c:pt idx="81">
                  <c:v>532095823.41040158</c:v>
                </c:pt>
                <c:pt idx="82">
                  <c:v>533072418.32961786</c:v>
                </c:pt>
                <c:pt idx="83">
                  <c:v>532644338.73791099</c:v>
                </c:pt>
                <c:pt idx="84">
                  <c:v>533038245.90499318</c:v>
                </c:pt>
                <c:pt idx="85">
                  <c:v>533563175.07133943</c:v>
                </c:pt>
                <c:pt idx="86">
                  <c:v>533100104.19338161</c:v>
                </c:pt>
                <c:pt idx="87">
                  <c:v>533666360.99481171</c:v>
                </c:pt>
                <c:pt idx="88">
                  <c:v>534037593.42231208</c:v>
                </c:pt>
                <c:pt idx="89">
                  <c:v>534454105.89783233</c:v>
                </c:pt>
                <c:pt idx="90">
                  <c:v>534736641.53647983</c:v>
                </c:pt>
                <c:pt idx="91">
                  <c:v>534857986.03367323</c:v>
                </c:pt>
                <c:pt idx="92">
                  <c:v>535316469.45851105</c:v>
                </c:pt>
                <c:pt idx="93">
                  <c:v>535101703.2414664</c:v>
                </c:pt>
                <c:pt idx="94">
                  <c:v>535678984.99104077</c:v>
                </c:pt>
                <c:pt idx="95">
                  <c:v>535414706.83628821</c:v>
                </c:pt>
                <c:pt idx="96">
                  <c:v>535073489.16558266</c:v>
                </c:pt>
                <c:pt idx="97">
                  <c:v>535143025.70394433</c:v>
                </c:pt>
                <c:pt idx="98">
                  <c:v>535343857.85724837</c:v>
                </c:pt>
                <c:pt idx="99">
                  <c:v>535975916.28707266</c:v>
                </c:pt>
                <c:pt idx="100">
                  <c:v>536085399.61511779</c:v>
                </c:pt>
              </c:numCache>
            </c:numRef>
          </c:val>
          <c:smooth val="0"/>
          <c:extLst>
            <c:ext xmlns:c16="http://schemas.microsoft.com/office/drawing/2014/chart" uri="{C3380CC4-5D6E-409C-BE32-E72D297353CC}">
              <c16:uniqueId val="{000000D5-4F90-42A6-B9A2-43A647968390}"/>
            </c:ext>
          </c:extLst>
        </c:ser>
        <c:ser>
          <c:idx val="214"/>
          <c:order val="214"/>
          <c:spPr>
            <a:ln w="28575" cap="rnd">
              <a:solidFill>
                <a:schemeClr val="accent5">
                  <a:lumMod val="50000"/>
                  <a:lumOff val="50000"/>
                </a:schemeClr>
              </a:solidFill>
              <a:round/>
            </a:ln>
            <a:effectLst/>
          </c:spPr>
          <c:marker>
            <c:symbol val="none"/>
          </c:marker>
          <c:val>
            <c:numRef>
              <c:f>Montecarlo!$HT$10:$HT$110</c:f>
              <c:numCache>
                <c:formatCode>_ * #.##000_ ;_ * \-#.##000_ ;_ * "-"??_ ;_ @_ </c:formatCode>
                <c:ptCount val="101"/>
                <c:pt idx="0" formatCode="_(* #,##0.00_);_(* \(#,##0.00\);_(* &quot;-&quot;??_);_(@_)">
                  <c:v>529790650.02999997</c:v>
                </c:pt>
                <c:pt idx="1">
                  <c:v>528510247.79875124</c:v>
                </c:pt>
                <c:pt idx="2">
                  <c:v>529089132.30129945</c:v>
                </c:pt>
                <c:pt idx="3">
                  <c:v>529293005.5925948</c:v>
                </c:pt>
                <c:pt idx="4">
                  <c:v>529442216.46206421</c:v>
                </c:pt>
                <c:pt idx="5">
                  <c:v>529461370.40813726</c:v>
                </c:pt>
                <c:pt idx="6">
                  <c:v>530355477.07429683</c:v>
                </c:pt>
                <c:pt idx="7">
                  <c:v>529985180.82755995</c:v>
                </c:pt>
                <c:pt idx="8">
                  <c:v>530621544.93204337</c:v>
                </c:pt>
                <c:pt idx="9">
                  <c:v>529913147.84259671</c:v>
                </c:pt>
                <c:pt idx="10">
                  <c:v>530157005.52704036</c:v>
                </c:pt>
                <c:pt idx="11">
                  <c:v>531665898.74931449</c:v>
                </c:pt>
                <c:pt idx="12">
                  <c:v>532217925.76449335</c:v>
                </c:pt>
                <c:pt idx="13">
                  <c:v>531650562.23631895</c:v>
                </c:pt>
                <c:pt idx="14">
                  <c:v>531182595.84254402</c:v>
                </c:pt>
                <c:pt idx="15">
                  <c:v>529870771.04534745</c:v>
                </c:pt>
                <c:pt idx="16">
                  <c:v>530888286.5038836</c:v>
                </c:pt>
                <c:pt idx="17">
                  <c:v>529511306.86973709</c:v>
                </c:pt>
                <c:pt idx="18">
                  <c:v>529849790.64741898</c:v>
                </c:pt>
                <c:pt idx="19">
                  <c:v>527808284.07066238</c:v>
                </c:pt>
                <c:pt idx="20">
                  <c:v>527574244.34517515</c:v>
                </c:pt>
                <c:pt idx="21">
                  <c:v>527852104.06643313</c:v>
                </c:pt>
                <c:pt idx="22">
                  <c:v>527264594.17394269</c:v>
                </c:pt>
                <c:pt idx="23">
                  <c:v>527889840.25851107</c:v>
                </c:pt>
                <c:pt idx="24">
                  <c:v>527713025.81478304</c:v>
                </c:pt>
                <c:pt idx="25">
                  <c:v>528246797.61467642</c:v>
                </c:pt>
                <c:pt idx="26">
                  <c:v>527774484.10512787</c:v>
                </c:pt>
                <c:pt idx="27">
                  <c:v>527753357.48789698</c:v>
                </c:pt>
                <c:pt idx="28">
                  <c:v>526988860.81870991</c:v>
                </c:pt>
                <c:pt idx="29">
                  <c:v>526067577.63242364</c:v>
                </c:pt>
                <c:pt idx="30">
                  <c:v>527051531.35248286</c:v>
                </c:pt>
                <c:pt idx="31">
                  <c:v>526935871.61537457</c:v>
                </c:pt>
                <c:pt idx="32">
                  <c:v>526157557.05737901</c:v>
                </c:pt>
                <c:pt idx="33">
                  <c:v>526463197.01237643</c:v>
                </c:pt>
                <c:pt idx="34">
                  <c:v>525623533.34510273</c:v>
                </c:pt>
                <c:pt idx="35">
                  <c:v>525454431.23588872</c:v>
                </c:pt>
                <c:pt idx="36">
                  <c:v>526863092.17973483</c:v>
                </c:pt>
                <c:pt idx="37">
                  <c:v>527422014.08751315</c:v>
                </c:pt>
                <c:pt idx="38">
                  <c:v>526292207.35949093</c:v>
                </c:pt>
                <c:pt idx="39">
                  <c:v>526917696.64066339</c:v>
                </c:pt>
                <c:pt idx="40">
                  <c:v>526853658.29379958</c:v>
                </c:pt>
                <c:pt idx="41">
                  <c:v>528219153.43883032</c:v>
                </c:pt>
                <c:pt idx="42">
                  <c:v>527865150.92368406</c:v>
                </c:pt>
                <c:pt idx="43">
                  <c:v>527616128.82758343</c:v>
                </c:pt>
                <c:pt idx="44">
                  <c:v>526996839.3247965</c:v>
                </c:pt>
                <c:pt idx="45">
                  <c:v>528037728.18023556</c:v>
                </c:pt>
                <c:pt idx="46">
                  <c:v>527306406.86133265</c:v>
                </c:pt>
                <c:pt idx="47">
                  <c:v>527420916.90909517</c:v>
                </c:pt>
                <c:pt idx="48">
                  <c:v>526168254.9492932</c:v>
                </c:pt>
                <c:pt idx="49">
                  <c:v>525457127.93446296</c:v>
                </c:pt>
                <c:pt idx="50">
                  <c:v>525882855.93103266</c:v>
                </c:pt>
                <c:pt idx="51">
                  <c:v>526156079.30775732</c:v>
                </c:pt>
                <c:pt idx="52">
                  <c:v>525905382.38276947</c:v>
                </c:pt>
                <c:pt idx="53">
                  <c:v>525032367.87682682</c:v>
                </c:pt>
                <c:pt idx="54">
                  <c:v>526184075.43674058</c:v>
                </c:pt>
                <c:pt idx="55">
                  <c:v>526576076.80082613</c:v>
                </c:pt>
                <c:pt idx="56">
                  <c:v>528381870.795048</c:v>
                </c:pt>
                <c:pt idx="57">
                  <c:v>528585468.18282801</c:v>
                </c:pt>
                <c:pt idx="58">
                  <c:v>527784340.71931314</c:v>
                </c:pt>
                <c:pt idx="59">
                  <c:v>527641301.49271894</c:v>
                </c:pt>
                <c:pt idx="60">
                  <c:v>526875571.3269707</c:v>
                </c:pt>
                <c:pt idx="61">
                  <c:v>526889666.42515355</c:v>
                </c:pt>
                <c:pt idx="62">
                  <c:v>526594050.53488374</c:v>
                </c:pt>
                <c:pt idx="63">
                  <c:v>526841669.11672831</c:v>
                </c:pt>
                <c:pt idx="64">
                  <c:v>525385157.52944428</c:v>
                </c:pt>
                <c:pt idx="65">
                  <c:v>525498543.42356402</c:v>
                </c:pt>
                <c:pt idx="66">
                  <c:v>525153359.49375325</c:v>
                </c:pt>
                <c:pt idx="67">
                  <c:v>525073578.98291022</c:v>
                </c:pt>
                <c:pt idx="68">
                  <c:v>525588242.09371495</c:v>
                </c:pt>
                <c:pt idx="69">
                  <c:v>526920950.57794201</c:v>
                </c:pt>
                <c:pt idx="70">
                  <c:v>526298657.64182556</c:v>
                </c:pt>
                <c:pt idx="71">
                  <c:v>526713721.43540484</c:v>
                </c:pt>
                <c:pt idx="72">
                  <c:v>526296994.99409372</c:v>
                </c:pt>
                <c:pt idx="73">
                  <c:v>525351212.09951764</c:v>
                </c:pt>
                <c:pt idx="74">
                  <c:v>524668263.71265179</c:v>
                </c:pt>
                <c:pt idx="75">
                  <c:v>523781988.76513791</c:v>
                </c:pt>
                <c:pt idx="76">
                  <c:v>524093034.96463531</c:v>
                </c:pt>
                <c:pt idx="77">
                  <c:v>524159412.90332127</c:v>
                </c:pt>
                <c:pt idx="78">
                  <c:v>523280386.72562116</c:v>
                </c:pt>
                <c:pt idx="79">
                  <c:v>522743175.11690885</c:v>
                </c:pt>
                <c:pt idx="80">
                  <c:v>522955855.46003556</c:v>
                </c:pt>
                <c:pt idx="81">
                  <c:v>522817075.83338064</c:v>
                </c:pt>
                <c:pt idx="82">
                  <c:v>522926347.80119175</c:v>
                </c:pt>
                <c:pt idx="83">
                  <c:v>523073291.3292039</c:v>
                </c:pt>
                <c:pt idx="84">
                  <c:v>523264499.88336509</c:v>
                </c:pt>
                <c:pt idx="85">
                  <c:v>522520871.81108809</c:v>
                </c:pt>
                <c:pt idx="86">
                  <c:v>522287577.35126662</c:v>
                </c:pt>
                <c:pt idx="87">
                  <c:v>522817143.31030685</c:v>
                </c:pt>
                <c:pt idx="88">
                  <c:v>522725479.65644014</c:v>
                </c:pt>
                <c:pt idx="89">
                  <c:v>522096416.42920989</c:v>
                </c:pt>
                <c:pt idx="90">
                  <c:v>521598252.60962778</c:v>
                </c:pt>
                <c:pt idx="91">
                  <c:v>520543675.56407899</c:v>
                </c:pt>
                <c:pt idx="92">
                  <c:v>519947225.92836684</c:v>
                </c:pt>
                <c:pt idx="93">
                  <c:v>520633694.91427666</c:v>
                </c:pt>
                <c:pt idx="94">
                  <c:v>519305241.80804902</c:v>
                </c:pt>
                <c:pt idx="95">
                  <c:v>518072167.09567904</c:v>
                </c:pt>
                <c:pt idx="96">
                  <c:v>519400769.31434947</c:v>
                </c:pt>
                <c:pt idx="97">
                  <c:v>519128954.32469994</c:v>
                </c:pt>
                <c:pt idx="98">
                  <c:v>517947686.30032462</c:v>
                </c:pt>
                <c:pt idx="99">
                  <c:v>517523414.49082977</c:v>
                </c:pt>
                <c:pt idx="100">
                  <c:v>516536548.04034615</c:v>
                </c:pt>
              </c:numCache>
            </c:numRef>
          </c:val>
          <c:smooth val="0"/>
          <c:extLst>
            <c:ext xmlns:c16="http://schemas.microsoft.com/office/drawing/2014/chart" uri="{C3380CC4-5D6E-409C-BE32-E72D297353CC}">
              <c16:uniqueId val="{000000D6-4F90-42A6-B9A2-43A647968390}"/>
            </c:ext>
          </c:extLst>
        </c:ser>
        <c:ser>
          <c:idx val="215"/>
          <c:order val="215"/>
          <c:spPr>
            <a:ln w="28575" cap="rnd">
              <a:solidFill>
                <a:schemeClr val="accent6">
                  <a:lumMod val="50000"/>
                  <a:lumOff val="50000"/>
                </a:schemeClr>
              </a:solidFill>
              <a:round/>
            </a:ln>
            <a:effectLst/>
          </c:spPr>
          <c:marker>
            <c:symbol val="none"/>
          </c:marker>
          <c:val>
            <c:numRef>
              <c:f>Montecarlo!$HU$10:$HU$110</c:f>
              <c:numCache>
                <c:formatCode>_ * #.##000_ ;_ * \-#.##000_ ;_ * "-"??_ ;_ @_ </c:formatCode>
                <c:ptCount val="101"/>
                <c:pt idx="0" formatCode="_(* #,##0.00_);_(* \(#,##0.00\);_(* &quot;-&quot;??_);_(@_)">
                  <c:v>529790650.02999997</c:v>
                </c:pt>
                <c:pt idx="1">
                  <c:v>530392345.47791684</c:v>
                </c:pt>
                <c:pt idx="2">
                  <c:v>531287930.50596839</c:v>
                </c:pt>
                <c:pt idx="3">
                  <c:v>531482943.0197674</c:v>
                </c:pt>
                <c:pt idx="4">
                  <c:v>532363778.49302739</c:v>
                </c:pt>
                <c:pt idx="5">
                  <c:v>533250090.99025345</c:v>
                </c:pt>
                <c:pt idx="6">
                  <c:v>533860205.76781553</c:v>
                </c:pt>
                <c:pt idx="7">
                  <c:v>533104335.85147208</c:v>
                </c:pt>
                <c:pt idx="8">
                  <c:v>532806924.12138104</c:v>
                </c:pt>
                <c:pt idx="9">
                  <c:v>533034912.52536458</c:v>
                </c:pt>
                <c:pt idx="10">
                  <c:v>532509897.36460847</c:v>
                </c:pt>
                <c:pt idx="11">
                  <c:v>532588022.21586567</c:v>
                </c:pt>
                <c:pt idx="12">
                  <c:v>532633454.68987507</c:v>
                </c:pt>
                <c:pt idx="13">
                  <c:v>534006748.81141055</c:v>
                </c:pt>
                <c:pt idx="14">
                  <c:v>533572374.77140927</c:v>
                </c:pt>
                <c:pt idx="15">
                  <c:v>533742019.49099612</c:v>
                </c:pt>
                <c:pt idx="16">
                  <c:v>532620747.03200805</c:v>
                </c:pt>
                <c:pt idx="17">
                  <c:v>534238252.96903044</c:v>
                </c:pt>
                <c:pt idx="18">
                  <c:v>533555129.91432369</c:v>
                </c:pt>
                <c:pt idx="19">
                  <c:v>532576047.04554415</c:v>
                </c:pt>
                <c:pt idx="20">
                  <c:v>531928630.32013214</c:v>
                </c:pt>
                <c:pt idx="21">
                  <c:v>532017903.17152214</c:v>
                </c:pt>
                <c:pt idx="22">
                  <c:v>532016277.30776387</c:v>
                </c:pt>
                <c:pt idx="23">
                  <c:v>531258616.54833078</c:v>
                </c:pt>
                <c:pt idx="24">
                  <c:v>529897975.73974836</c:v>
                </c:pt>
                <c:pt idx="25">
                  <c:v>528912123.62811536</c:v>
                </c:pt>
                <c:pt idx="26">
                  <c:v>528180985.00451469</c:v>
                </c:pt>
                <c:pt idx="27">
                  <c:v>528497192.71129715</c:v>
                </c:pt>
                <c:pt idx="28">
                  <c:v>527501508.07075649</c:v>
                </c:pt>
                <c:pt idx="29">
                  <c:v>527268416.52690786</c:v>
                </c:pt>
                <c:pt idx="30">
                  <c:v>526200110.00585687</c:v>
                </c:pt>
                <c:pt idx="31">
                  <c:v>526600949.9250201</c:v>
                </c:pt>
                <c:pt idx="32">
                  <c:v>526702107.11797071</c:v>
                </c:pt>
                <c:pt idx="33">
                  <c:v>527115871.94741905</c:v>
                </c:pt>
                <c:pt idx="34">
                  <c:v>528274404.04245132</c:v>
                </c:pt>
                <c:pt idx="35">
                  <c:v>528139780.96464664</c:v>
                </c:pt>
                <c:pt idx="36">
                  <c:v>529045493.73935527</c:v>
                </c:pt>
                <c:pt idx="37">
                  <c:v>528021074.58751553</c:v>
                </c:pt>
                <c:pt idx="38">
                  <c:v>528416928.99469066</c:v>
                </c:pt>
                <c:pt idx="39">
                  <c:v>529501213.74644065</c:v>
                </c:pt>
                <c:pt idx="40">
                  <c:v>529515173.98080438</c:v>
                </c:pt>
                <c:pt idx="41">
                  <c:v>529541628.53589445</c:v>
                </c:pt>
                <c:pt idx="42">
                  <c:v>530788504.41656822</c:v>
                </c:pt>
                <c:pt idx="43">
                  <c:v>530123027.37279165</c:v>
                </c:pt>
                <c:pt idx="44">
                  <c:v>529847681.08440983</c:v>
                </c:pt>
                <c:pt idx="45">
                  <c:v>528761769.10931718</c:v>
                </c:pt>
                <c:pt idx="46">
                  <c:v>527477810.98295611</c:v>
                </c:pt>
                <c:pt idx="47">
                  <c:v>528120451.29286724</c:v>
                </c:pt>
                <c:pt idx="48">
                  <c:v>526612914.92560059</c:v>
                </c:pt>
                <c:pt idx="49">
                  <c:v>525345413.68158901</c:v>
                </c:pt>
                <c:pt idx="50">
                  <c:v>526136282.37501597</c:v>
                </c:pt>
                <c:pt idx="51">
                  <c:v>526177140.04803157</c:v>
                </c:pt>
                <c:pt idx="52">
                  <c:v>527030581.75091445</c:v>
                </c:pt>
                <c:pt idx="53">
                  <c:v>528271023.57229525</c:v>
                </c:pt>
                <c:pt idx="54">
                  <c:v>529166052.80544525</c:v>
                </c:pt>
                <c:pt idx="55">
                  <c:v>529391620.41005605</c:v>
                </c:pt>
                <c:pt idx="56">
                  <c:v>529478449.74663043</c:v>
                </c:pt>
                <c:pt idx="57">
                  <c:v>529031559.20797282</c:v>
                </c:pt>
                <c:pt idx="58">
                  <c:v>528098405.39832431</c:v>
                </c:pt>
                <c:pt idx="59">
                  <c:v>528123936.69329035</c:v>
                </c:pt>
                <c:pt idx="60">
                  <c:v>528231754.67073345</c:v>
                </c:pt>
                <c:pt idx="61">
                  <c:v>529794119.37291479</c:v>
                </c:pt>
                <c:pt idx="62">
                  <c:v>529602424.52887475</c:v>
                </c:pt>
                <c:pt idx="63">
                  <c:v>528356757.73495078</c:v>
                </c:pt>
                <c:pt idx="64">
                  <c:v>528499164.22638035</c:v>
                </c:pt>
                <c:pt idx="65">
                  <c:v>527934239.60109156</c:v>
                </c:pt>
                <c:pt idx="66">
                  <c:v>527549539.49866313</c:v>
                </c:pt>
                <c:pt idx="67">
                  <c:v>526995066.59223998</c:v>
                </c:pt>
                <c:pt idx="68">
                  <c:v>527424838.69048607</c:v>
                </c:pt>
                <c:pt idx="69">
                  <c:v>527676092.09893036</c:v>
                </c:pt>
                <c:pt idx="70">
                  <c:v>527043077.35914028</c:v>
                </c:pt>
                <c:pt idx="71">
                  <c:v>526654543.98757845</c:v>
                </c:pt>
                <c:pt idx="72">
                  <c:v>525721237.61552423</c:v>
                </c:pt>
                <c:pt idx="73">
                  <c:v>526969693.56610882</c:v>
                </c:pt>
                <c:pt idx="74">
                  <c:v>525860726.63253868</c:v>
                </c:pt>
                <c:pt idx="75">
                  <c:v>526503244.29401296</c:v>
                </c:pt>
                <c:pt idx="76">
                  <c:v>526447324.47824913</c:v>
                </c:pt>
                <c:pt idx="77">
                  <c:v>525754863.61872202</c:v>
                </c:pt>
                <c:pt idx="78">
                  <c:v>525830715.546691</c:v>
                </c:pt>
                <c:pt idx="79">
                  <c:v>525464645.25658733</c:v>
                </c:pt>
                <c:pt idx="80">
                  <c:v>525469682.79529691</c:v>
                </c:pt>
                <c:pt idx="81">
                  <c:v>525109596.16689736</c:v>
                </c:pt>
                <c:pt idx="82">
                  <c:v>525156294.08766514</c:v>
                </c:pt>
                <c:pt idx="83">
                  <c:v>524478403.67977792</c:v>
                </c:pt>
                <c:pt idx="84">
                  <c:v>524640775.9240374</c:v>
                </c:pt>
                <c:pt idx="85">
                  <c:v>524466536.68918538</c:v>
                </c:pt>
                <c:pt idx="86">
                  <c:v>524246438.37184143</c:v>
                </c:pt>
                <c:pt idx="87">
                  <c:v>525471597.20980656</c:v>
                </c:pt>
                <c:pt idx="88">
                  <c:v>526058132.69727081</c:v>
                </c:pt>
                <c:pt idx="89">
                  <c:v>526507099.2684108</c:v>
                </c:pt>
                <c:pt idx="90">
                  <c:v>526496332.93645686</c:v>
                </c:pt>
                <c:pt idx="91">
                  <c:v>525484636.10103798</c:v>
                </c:pt>
                <c:pt idx="92">
                  <c:v>525617027.80589974</c:v>
                </c:pt>
                <c:pt idx="93">
                  <c:v>525415485.29295784</c:v>
                </c:pt>
                <c:pt idx="94">
                  <c:v>526672848.09594506</c:v>
                </c:pt>
                <c:pt idx="95">
                  <c:v>526548034.26670814</c:v>
                </c:pt>
                <c:pt idx="96">
                  <c:v>526283449.97886574</c:v>
                </c:pt>
                <c:pt idx="97">
                  <c:v>526088258.24692535</c:v>
                </c:pt>
                <c:pt idx="98">
                  <c:v>526076320.49033302</c:v>
                </c:pt>
                <c:pt idx="99">
                  <c:v>526092537.75039756</c:v>
                </c:pt>
                <c:pt idx="100">
                  <c:v>526077859.14726359</c:v>
                </c:pt>
              </c:numCache>
            </c:numRef>
          </c:val>
          <c:smooth val="0"/>
          <c:extLst>
            <c:ext xmlns:c16="http://schemas.microsoft.com/office/drawing/2014/chart" uri="{C3380CC4-5D6E-409C-BE32-E72D297353CC}">
              <c16:uniqueId val="{000000D7-4F90-42A6-B9A2-43A647968390}"/>
            </c:ext>
          </c:extLst>
        </c:ser>
        <c:ser>
          <c:idx val="216"/>
          <c:order val="216"/>
          <c:spPr>
            <a:ln w="28575" cap="rnd">
              <a:solidFill>
                <a:schemeClr val="accent1"/>
              </a:solidFill>
              <a:round/>
            </a:ln>
            <a:effectLst/>
          </c:spPr>
          <c:marker>
            <c:symbol val="none"/>
          </c:marker>
          <c:val>
            <c:numRef>
              <c:f>Montecarlo!$HV$10:$HV$110</c:f>
              <c:numCache>
                <c:formatCode>_ * #.##000_ ;_ * \-#.##000_ ;_ * "-"??_ ;_ @_ </c:formatCode>
                <c:ptCount val="101"/>
                <c:pt idx="0" formatCode="_(* #,##0.00_);_(* \(#,##0.00\);_(* &quot;-&quot;??_);_(@_)">
                  <c:v>529790650.02999997</c:v>
                </c:pt>
                <c:pt idx="1">
                  <c:v>530291066.36687154</c:v>
                </c:pt>
                <c:pt idx="2">
                  <c:v>531213534.97656268</c:v>
                </c:pt>
                <c:pt idx="3">
                  <c:v>531599536.93666953</c:v>
                </c:pt>
                <c:pt idx="4">
                  <c:v>530678007.62378675</c:v>
                </c:pt>
                <c:pt idx="5">
                  <c:v>530654725.00466412</c:v>
                </c:pt>
                <c:pt idx="6">
                  <c:v>530992209.27317637</c:v>
                </c:pt>
                <c:pt idx="7">
                  <c:v>531068359.91686374</c:v>
                </c:pt>
                <c:pt idx="8">
                  <c:v>531553026.21926135</c:v>
                </c:pt>
                <c:pt idx="9">
                  <c:v>531458094.80259711</c:v>
                </c:pt>
                <c:pt idx="10">
                  <c:v>530966307.13688928</c:v>
                </c:pt>
                <c:pt idx="11">
                  <c:v>530381943.97890949</c:v>
                </c:pt>
                <c:pt idx="12">
                  <c:v>529185816.2173391</c:v>
                </c:pt>
                <c:pt idx="13">
                  <c:v>529045639.51065534</c:v>
                </c:pt>
                <c:pt idx="14">
                  <c:v>528948962.01811564</c:v>
                </c:pt>
                <c:pt idx="15">
                  <c:v>529786868.22818208</c:v>
                </c:pt>
                <c:pt idx="16">
                  <c:v>530574921.58053237</c:v>
                </c:pt>
                <c:pt idx="17">
                  <c:v>529601101.80604821</c:v>
                </c:pt>
                <c:pt idx="18">
                  <c:v>529333215.76118934</c:v>
                </c:pt>
                <c:pt idx="19">
                  <c:v>526948193.92656291</c:v>
                </c:pt>
                <c:pt idx="20">
                  <c:v>526061941.15505928</c:v>
                </c:pt>
                <c:pt idx="21">
                  <c:v>526078750.5565719</c:v>
                </c:pt>
                <c:pt idx="22">
                  <c:v>525501350.64250356</c:v>
                </c:pt>
                <c:pt idx="23">
                  <c:v>525426696.39587069</c:v>
                </c:pt>
                <c:pt idx="24">
                  <c:v>525657927.26676637</c:v>
                </c:pt>
                <c:pt idx="25">
                  <c:v>525614332.20838696</c:v>
                </c:pt>
                <c:pt idx="26">
                  <c:v>525122013.86641502</c:v>
                </c:pt>
                <c:pt idx="27">
                  <c:v>524929142.39234698</c:v>
                </c:pt>
                <c:pt idx="28">
                  <c:v>525497419.34763098</c:v>
                </c:pt>
                <c:pt idx="29">
                  <c:v>526143887.58768719</c:v>
                </c:pt>
                <c:pt idx="30">
                  <c:v>526494275.24248034</c:v>
                </c:pt>
                <c:pt idx="31">
                  <c:v>526881916.65696836</c:v>
                </c:pt>
                <c:pt idx="32">
                  <c:v>527157355.36819112</c:v>
                </c:pt>
                <c:pt idx="33">
                  <c:v>527172572.2221694</c:v>
                </c:pt>
                <c:pt idx="34">
                  <c:v>527997204.76221645</c:v>
                </c:pt>
                <c:pt idx="35">
                  <c:v>528201756.01193666</c:v>
                </c:pt>
                <c:pt idx="36">
                  <c:v>528080622.43578893</c:v>
                </c:pt>
                <c:pt idx="37">
                  <c:v>529108307.45667189</c:v>
                </c:pt>
                <c:pt idx="38">
                  <c:v>528969654.78442281</c:v>
                </c:pt>
                <c:pt idx="39">
                  <c:v>529048675.16164458</c:v>
                </c:pt>
                <c:pt idx="40">
                  <c:v>527868187.27073628</c:v>
                </c:pt>
                <c:pt idx="41">
                  <c:v>526519727.25929987</c:v>
                </c:pt>
                <c:pt idx="42">
                  <c:v>527538589.63600153</c:v>
                </c:pt>
                <c:pt idx="43">
                  <c:v>527752744.845994</c:v>
                </c:pt>
                <c:pt idx="44">
                  <c:v>526215284.40126789</c:v>
                </c:pt>
                <c:pt idx="45">
                  <c:v>526541363.10379267</c:v>
                </c:pt>
                <c:pt idx="46">
                  <c:v>526697401.64967668</c:v>
                </c:pt>
                <c:pt idx="47">
                  <c:v>525976531.04742825</c:v>
                </c:pt>
                <c:pt idx="48">
                  <c:v>526370289.36313808</c:v>
                </c:pt>
                <c:pt idx="49">
                  <c:v>527206042.08698952</c:v>
                </c:pt>
                <c:pt idx="50">
                  <c:v>528096714.62123084</c:v>
                </c:pt>
                <c:pt idx="51">
                  <c:v>527748625.28850591</c:v>
                </c:pt>
                <c:pt idx="52">
                  <c:v>528498678.30247355</c:v>
                </c:pt>
                <c:pt idx="53">
                  <c:v>528116539.40947968</c:v>
                </c:pt>
                <c:pt idx="54">
                  <c:v>527739882.91411555</c:v>
                </c:pt>
                <c:pt idx="55">
                  <c:v>526985538.96313882</c:v>
                </c:pt>
                <c:pt idx="56">
                  <c:v>527610879.39008713</c:v>
                </c:pt>
                <c:pt idx="57">
                  <c:v>528276903.16426611</c:v>
                </c:pt>
                <c:pt idx="58">
                  <c:v>526878510.97782421</c:v>
                </c:pt>
                <c:pt idx="59">
                  <c:v>527583679.72645855</c:v>
                </c:pt>
                <c:pt idx="60">
                  <c:v>527379351.92534113</c:v>
                </c:pt>
                <c:pt idx="61">
                  <c:v>527715477.00951314</c:v>
                </c:pt>
                <c:pt idx="62">
                  <c:v>528213525.62739736</c:v>
                </c:pt>
                <c:pt idx="63">
                  <c:v>527745767.14074248</c:v>
                </c:pt>
                <c:pt idx="64">
                  <c:v>526967328.75165457</c:v>
                </c:pt>
                <c:pt idx="65">
                  <c:v>527308399.68237162</c:v>
                </c:pt>
                <c:pt idx="66">
                  <c:v>526155978.17034203</c:v>
                </c:pt>
                <c:pt idx="67">
                  <c:v>525232910.74830091</c:v>
                </c:pt>
                <c:pt idx="68">
                  <c:v>525298982.50812167</c:v>
                </c:pt>
                <c:pt idx="69">
                  <c:v>524966633.52091879</c:v>
                </c:pt>
                <c:pt idx="70">
                  <c:v>526190853.39709264</c:v>
                </c:pt>
                <c:pt idx="71">
                  <c:v>526968694.70737159</c:v>
                </c:pt>
                <c:pt idx="72">
                  <c:v>527052041.66916525</c:v>
                </c:pt>
                <c:pt idx="73">
                  <c:v>526457164.42111427</c:v>
                </c:pt>
                <c:pt idx="74">
                  <c:v>526243764.77971834</c:v>
                </c:pt>
                <c:pt idx="75">
                  <c:v>526006394.24321693</c:v>
                </c:pt>
                <c:pt idx="76">
                  <c:v>525601727.6561169</c:v>
                </c:pt>
                <c:pt idx="77">
                  <c:v>525806976.50282311</c:v>
                </c:pt>
                <c:pt idx="78">
                  <c:v>526906420.80188775</c:v>
                </c:pt>
                <c:pt idx="79">
                  <c:v>527013520.13942176</c:v>
                </c:pt>
                <c:pt idx="80">
                  <c:v>526794023.8264336</c:v>
                </c:pt>
                <c:pt idx="81">
                  <c:v>527336246.52122474</c:v>
                </c:pt>
                <c:pt idx="82">
                  <c:v>526540045.41012436</c:v>
                </c:pt>
                <c:pt idx="83">
                  <c:v>526770506.76679116</c:v>
                </c:pt>
                <c:pt idx="84">
                  <c:v>526514199.72356343</c:v>
                </c:pt>
                <c:pt idx="85">
                  <c:v>527110042.43873131</c:v>
                </c:pt>
                <c:pt idx="86">
                  <c:v>527963520.58575869</c:v>
                </c:pt>
                <c:pt idx="87">
                  <c:v>527440707.88273561</c:v>
                </c:pt>
                <c:pt idx="88">
                  <c:v>527697872.7166847</c:v>
                </c:pt>
                <c:pt idx="89">
                  <c:v>527737965.53955573</c:v>
                </c:pt>
                <c:pt idx="90">
                  <c:v>527664687.40872383</c:v>
                </c:pt>
                <c:pt idx="91">
                  <c:v>527209588.12689501</c:v>
                </c:pt>
                <c:pt idx="92">
                  <c:v>526994312.21708584</c:v>
                </c:pt>
                <c:pt idx="93">
                  <c:v>527186691.4273169</c:v>
                </c:pt>
                <c:pt idx="94">
                  <c:v>526644496.64366394</c:v>
                </c:pt>
                <c:pt idx="95">
                  <c:v>527621257.56806785</c:v>
                </c:pt>
                <c:pt idx="96">
                  <c:v>527194015.66684723</c:v>
                </c:pt>
                <c:pt idx="97">
                  <c:v>527170793.33466458</c:v>
                </c:pt>
                <c:pt idx="98">
                  <c:v>526340421.60406965</c:v>
                </c:pt>
                <c:pt idx="99">
                  <c:v>527010872.51851791</c:v>
                </c:pt>
                <c:pt idx="100">
                  <c:v>527348030.01487702</c:v>
                </c:pt>
              </c:numCache>
            </c:numRef>
          </c:val>
          <c:smooth val="0"/>
          <c:extLst>
            <c:ext xmlns:c16="http://schemas.microsoft.com/office/drawing/2014/chart" uri="{C3380CC4-5D6E-409C-BE32-E72D297353CC}">
              <c16:uniqueId val="{000000D8-4F90-42A6-B9A2-43A647968390}"/>
            </c:ext>
          </c:extLst>
        </c:ser>
        <c:ser>
          <c:idx val="217"/>
          <c:order val="217"/>
          <c:spPr>
            <a:ln w="28575" cap="rnd">
              <a:solidFill>
                <a:schemeClr val="accent2"/>
              </a:solidFill>
              <a:round/>
            </a:ln>
            <a:effectLst/>
          </c:spPr>
          <c:marker>
            <c:symbol val="none"/>
          </c:marker>
          <c:val>
            <c:numRef>
              <c:f>Montecarlo!$HW$10:$HW$110</c:f>
              <c:numCache>
                <c:formatCode>_ * #.##000_ ;_ * \-#.##000_ ;_ * "-"??_ ;_ @_ </c:formatCode>
                <c:ptCount val="101"/>
                <c:pt idx="0" formatCode="_(* #,##0.00_);_(* \(#,##0.00\);_(* &quot;-&quot;??_);_(@_)">
                  <c:v>529790650.02999997</c:v>
                </c:pt>
                <c:pt idx="1">
                  <c:v>529749564.90750062</c:v>
                </c:pt>
                <c:pt idx="2">
                  <c:v>529220847.50473791</c:v>
                </c:pt>
                <c:pt idx="3">
                  <c:v>529256322.72520626</c:v>
                </c:pt>
                <c:pt idx="4">
                  <c:v>528864041.4259696</c:v>
                </c:pt>
                <c:pt idx="5">
                  <c:v>529218534.33921248</c:v>
                </c:pt>
                <c:pt idx="6">
                  <c:v>529205650.4786309</c:v>
                </c:pt>
                <c:pt idx="7">
                  <c:v>529928183.40608984</c:v>
                </c:pt>
                <c:pt idx="8">
                  <c:v>529589081.33168972</c:v>
                </c:pt>
                <c:pt idx="9">
                  <c:v>529303908.2207402</c:v>
                </c:pt>
                <c:pt idx="10">
                  <c:v>528800280.86506701</c:v>
                </c:pt>
                <c:pt idx="11">
                  <c:v>529378887.97523254</c:v>
                </c:pt>
                <c:pt idx="12">
                  <c:v>530384693.7504558</c:v>
                </c:pt>
                <c:pt idx="13">
                  <c:v>530650274.98166722</c:v>
                </c:pt>
                <c:pt idx="14">
                  <c:v>530704500.21511662</c:v>
                </c:pt>
                <c:pt idx="15">
                  <c:v>531832120.15636617</c:v>
                </c:pt>
                <c:pt idx="16">
                  <c:v>530953741.19075423</c:v>
                </c:pt>
                <c:pt idx="17">
                  <c:v>530290783.65216643</c:v>
                </c:pt>
                <c:pt idx="18">
                  <c:v>530412675.18891639</c:v>
                </c:pt>
                <c:pt idx="19">
                  <c:v>530043947.00295168</c:v>
                </c:pt>
                <c:pt idx="20">
                  <c:v>531322457.54487401</c:v>
                </c:pt>
                <c:pt idx="21">
                  <c:v>531578031.46612382</c:v>
                </c:pt>
                <c:pt idx="22">
                  <c:v>531263669.27802283</c:v>
                </c:pt>
                <c:pt idx="23">
                  <c:v>531119711.79996312</c:v>
                </c:pt>
                <c:pt idx="24">
                  <c:v>531246794.43711489</c:v>
                </c:pt>
                <c:pt idx="25">
                  <c:v>531144721.90871292</c:v>
                </c:pt>
                <c:pt idx="26">
                  <c:v>529796348.25262421</c:v>
                </c:pt>
                <c:pt idx="27">
                  <c:v>529916168.9391185</c:v>
                </c:pt>
                <c:pt idx="28">
                  <c:v>529754814.45708776</c:v>
                </c:pt>
                <c:pt idx="29">
                  <c:v>529932499.97181422</c:v>
                </c:pt>
                <c:pt idx="30">
                  <c:v>529990366.74719465</c:v>
                </c:pt>
                <c:pt idx="31">
                  <c:v>529860814.79438269</c:v>
                </c:pt>
                <c:pt idx="32">
                  <c:v>530508546.87892503</c:v>
                </c:pt>
                <c:pt idx="33">
                  <c:v>530576656.11558217</c:v>
                </c:pt>
                <c:pt idx="34">
                  <c:v>530283828.37394089</c:v>
                </c:pt>
                <c:pt idx="35">
                  <c:v>531133669.80355537</c:v>
                </c:pt>
                <c:pt idx="36">
                  <c:v>531752223.93805623</c:v>
                </c:pt>
                <c:pt idx="37">
                  <c:v>531899157.60136831</c:v>
                </c:pt>
                <c:pt idx="38">
                  <c:v>532445809.76375467</c:v>
                </c:pt>
                <c:pt idx="39">
                  <c:v>531908487.49262613</c:v>
                </c:pt>
                <c:pt idx="40">
                  <c:v>531292522.5696736</c:v>
                </c:pt>
                <c:pt idx="41">
                  <c:v>531673577.59044367</c:v>
                </c:pt>
                <c:pt idx="42">
                  <c:v>531129131.8860302</c:v>
                </c:pt>
                <c:pt idx="43">
                  <c:v>531591281.67305446</c:v>
                </c:pt>
                <c:pt idx="44">
                  <c:v>531611424.12965977</c:v>
                </c:pt>
                <c:pt idx="45">
                  <c:v>531011285.496409</c:v>
                </c:pt>
                <c:pt idx="46">
                  <c:v>531220184.4502089</c:v>
                </c:pt>
                <c:pt idx="47">
                  <c:v>531464110.50668234</c:v>
                </c:pt>
                <c:pt idx="48">
                  <c:v>531850501.87018377</c:v>
                </c:pt>
                <c:pt idx="49">
                  <c:v>530739400.49256283</c:v>
                </c:pt>
                <c:pt idx="50">
                  <c:v>530076646.39143068</c:v>
                </c:pt>
                <c:pt idx="51">
                  <c:v>530431581.3482793</c:v>
                </c:pt>
                <c:pt idx="52">
                  <c:v>529755678.06489033</c:v>
                </c:pt>
                <c:pt idx="53">
                  <c:v>529964759.42724997</c:v>
                </c:pt>
                <c:pt idx="54">
                  <c:v>529647022.3066085</c:v>
                </c:pt>
                <c:pt idx="55">
                  <c:v>530505994.20403725</c:v>
                </c:pt>
                <c:pt idx="56">
                  <c:v>529085412.80920142</c:v>
                </c:pt>
                <c:pt idx="57">
                  <c:v>530252667.67385936</c:v>
                </c:pt>
                <c:pt idx="58">
                  <c:v>529591262.6257292</c:v>
                </c:pt>
                <c:pt idx="59">
                  <c:v>529456741.14110535</c:v>
                </c:pt>
                <c:pt idx="60">
                  <c:v>529310831.46471858</c:v>
                </c:pt>
                <c:pt idx="61">
                  <c:v>529644108.86314368</c:v>
                </c:pt>
                <c:pt idx="62">
                  <c:v>530234253.27393496</c:v>
                </c:pt>
                <c:pt idx="63">
                  <c:v>529528154.22641844</c:v>
                </c:pt>
                <c:pt idx="64">
                  <c:v>529009869.92528909</c:v>
                </c:pt>
                <c:pt idx="65">
                  <c:v>530623114.18376583</c:v>
                </c:pt>
                <c:pt idx="66">
                  <c:v>531217887.74443293</c:v>
                </c:pt>
                <c:pt idx="67">
                  <c:v>531608423.68742985</c:v>
                </c:pt>
                <c:pt idx="68">
                  <c:v>532121189.47658676</c:v>
                </c:pt>
                <c:pt idx="69">
                  <c:v>531173108.30811733</c:v>
                </c:pt>
                <c:pt idx="70">
                  <c:v>531945019.10144281</c:v>
                </c:pt>
                <c:pt idx="71">
                  <c:v>531725022.22157556</c:v>
                </c:pt>
                <c:pt idx="72">
                  <c:v>532240868.85218889</c:v>
                </c:pt>
                <c:pt idx="73">
                  <c:v>532544733.27286166</c:v>
                </c:pt>
                <c:pt idx="74">
                  <c:v>531060413.77991933</c:v>
                </c:pt>
                <c:pt idx="75">
                  <c:v>531180795.65814435</c:v>
                </c:pt>
                <c:pt idx="76">
                  <c:v>531700491.38314742</c:v>
                </c:pt>
                <c:pt idx="77">
                  <c:v>532066909.55771351</c:v>
                </c:pt>
                <c:pt idx="78">
                  <c:v>532605947.57098764</c:v>
                </c:pt>
                <c:pt idx="79">
                  <c:v>532720860.60483479</c:v>
                </c:pt>
                <c:pt idx="80">
                  <c:v>533796608.58614355</c:v>
                </c:pt>
                <c:pt idx="81">
                  <c:v>533049948.07995605</c:v>
                </c:pt>
                <c:pt idx="82">
                  <c:v>533460338.47959167</c:v>
                </c:pt>
                <c:pt idx="83">
                  <c:v>532546665.42391658</c:v>
                </c:pt>
                <c:pt idx="84">
                  <c:v>531908813.26886088</c:v>
                </c:pt>
                <c:pt idx="85">
                  <c:v>532449820.27932167</c:v>
                </c:pt>
                <c:pt idx="86">
                  <c:v>531935038.37948847</c:v>
                </c:pt>
                <c:pt idx="87">
                  <c:v>531112149.81337482</c:v>
                </c:pt>
                <c:pt idx="88">
                  <c:v>531182129.33981001</c:v>
                </c:pt>
                <c:pt idx="89">
                  <c:v>529550376.12756461</c:v>
                </c:pt>
                <c:pt idx="90">
                  <c:v>528576282.13564157</c:v>
                </c:pt>
                <c:pt idx="91">
                  <c:v>528085907.04545271</c:v>
                </c:pt>
                <c:pt idx="92">
                  <c:v>529528113.72078711</c:v>
                </c:pt>
                <c:pt idx="93">
                  <c:v>528561659.24162513</c:v>
                </c:pt>
                <c:pt idx="94">
                  <c:v>528827284.15884626</c:v>
                </c:pt>
                <c:pt idx="95">
                  <c:v>528116280.95259064</c:v>
                </c:pt>
                <c:pt idx="96">
                  <c:v>528749427.9636845</c:v>
                </c:pt>
                <c:pt idx="97">
                  <c:v>529367244.73595321</c:v>
                </c:pt>
                <c:pt idx="98">
                  <c:v>529364393.18711406</c:v>
                </c:pt>
                <c:pt idx="99">
                  <c:v>529517071.82606846</c:v>
                </c:pt>
                <c:pt idx="100">
                  <c:v>530124940.25663602</c:v>
                </c:pt>
              </c:numCache>
            </c:numRef>
          </c:val>
          <c:smooth val="0"/>
          <c:extLst>
            <c:ext xmlns:c16="http://schemas.microsoft.com/office/drawing/2014/chart" uri="{C3380CC4-5D6E-409C-BE32-E72D297353CC}">
              <c16:uniqueId val="{000000D9-4F90-42A6-B9A2-43A647968390}"/>
            </c:ext>
          </c:extLst>
        </c:ser>
        <c:ser>
          <c:idx val="218"/>
          <c:order val="218"/>
          <c:spPr>
            <a:ln w="28575" cap="rnd">
              <a:solidFill>
                <a:schemeClr val="accent3"/>
              </a:solidFill>
              <a:round/>
            </a:ln>
            <a:effectLst/>
          </c:spPr>
          <c:marker>
            <c:symbol val="none"/>
          </c:marker>
          <c:val>
            <c:numRef>
              <c:f>Montecarlo!$HX$10:$HX$110</c:f>
              <c:numCache>
                <c:formatCode>_ * #.##000_ ;_ * \-#.##000_ ;_ * "-"??_ ;_ @_ </c:formatCode>
                <c:ptCount val="101"/>
                <c:pt idx="0" formatCode="_(* #,##0.00_);_(* \(#,##0.00\);_(* &quot;-&quot;??_);_(@_)">
                  <c:v>529790650.02999997</c:v>
                </c:pt>
                <c:pt idx="1">
                  <c:v>528967203.94752359</c:v>
                </c:pt>
                <c:pt idx="2">
                  <c:v>528685852.59164131</c:v>
                </c:pt>
                <c:pt idx="3">
                  <c:v>528508002.8862958</c:v>
                </c:pt>
                <c:pt idx="4">
                  <c:v>528366153.50702232</c:v>
                </c:pt>
                <c:pt idx="5">
                  <c:v>528421854.20840341</c:v>
                </c:pt>
                <c:pt idx="6">
                  <c:v>527945137.16261613</c:v>
                </c:pt>
                <c:pt idx="7">
                  <c:v>527898853.98238832</c:v>
                </c:pt>
                <c:pt idx="8">
                  <c:v>527267738.16373098</c:v>
                </c:pt>
                <c:pt idx="9">
                  <c:v>526707502.15140599</c:v>
                </c:pt>
                <c:pt idx="10">
                  <c:v>527241075.77978772</c:v>
                </c:pt>
                <c:pt idx="11">
                  <c:v>527533431.43503284</c:v>
                </c:pt>
                <c:pt idx="12">
                  <c:v>527839429.57554543</c:v>
                </c:pt>
                <c:pt idx="13">
                  <c:v>528245073.88759464</c:v>
                </c:pt>
                <c:pt idx="14">
                  <c:v>528253662.74985164</c:v>
                </c:pt>
                <c:pt idx="15">
                  <c:v>527550137.35319966</c:v>
                </c:pt>
                <c:pt idx="16">
                  <c:v>527065451.34074682</c:v>
                </c:pt>
                <c:pt idx="17">
                  <c:v>528535883.67493439</c:v>
                </c:pt>
                <c:pt idx="18">
                  <c:v>527617382.85061359</c:v>
                </c:pt>
                <c:pt idx="19">
                  <c:v>527552152.67958254</c:v>
                </c:pt>
                <c:pt idx="20">
                  <c:v>527729359.12056893</c:v>
                </c:pt>
                <c:pt idx="21">
                  <c:v>527491472.11880869</c:v>
                </c:pt>
                <c:pt idx="22">
                  <c:v>527588796.15596795</c:v>
                </c:pt>
                <c:pt idx="23">
                  <c:v>527851489.04943901</c:v>
                </c:pt>
                <c:pt idx="24">
                  <c:v>528141691.52358085</c:v>
                </c:pt>
                <c:pt idx="25">
                  <c:v>528505502.72630906</c:v>
                </c:pt>
                <c:pt idx="26">
                  <c:v>527893714.61721313</c:v>
                </c:pt>
                <c:pt idx="27">
                  <c:v>527397382.43291861</c:v>
                </c:pt>
                <c:pt idx="28">
                  <c:v>528032357.40544343</c:v>
                </c:pt>
                <c:pt idx="29">
                  <c:v>528268614.85016257</c:v>
                </c:pt>
                <c:pt idx="30">
                  <c:v>528209851.62627333</c:v>
                </c:pt>
                <c:pt idx="31">
                  <c:v>528156249.59989911</c:v>
                </c:pt>
                <c:pt idx="32">
                  <c:v>528112288.07424891</c:v>
                </c:pt>
                <c:pt idx="33">
                  <c:v>528048598.66617125</c:v>
                </c:pt>
                <c:pt idx="34">
                  <c:v>527785405.44725704</c:v>
                </c:pt>
                <c:pt idx="35">
                  <c:v>528018278.22990453</c:v>
                </c:pt>
                <c:pt idx="36">
                  <c:v>527868841.43491179</c:v>
                </c:pt>
                <c:pt idx="37">
                  <c:v>528312133.79978693</c:v>
                </c:pt>
                <c:pt idx="38">
                  <c:v>528017400.37126142</c:v>
                </c:pt>
                <c:pt idx="39">
                  <c:v>526778318.21207833</c:v>
                </c:pt>
                <c:pt idx="40">
                  <c:v>526013878.47463608</c:v>
                </c:pt>
                <c:pt idx="41">
                  <c:v>525916344.69496799</c:v>
                </c:pt>
                <c:pt idx="42">
                  <c:v>527203499.22673118</c:v>
                </c:pt>
                <c:pt idx="43">
                  <c:v>528544526.4940483</c:v>
                </c:pt>
                <c:pt idx="44">
                  <c:v>529200520.05362159</c:v>
                </c:pt>
                <c:pt idx="45">
                  <c:v>529569722.17965645</c:v>
                </c:pt>
                <c:pt idx="46">
                  <c:v>528888721.6441173</c:v>
                </c:pt>
                <c:pt idx="47">
                  <c:v>529846338.74539495</c:v>
                </c:pt>
                <c:pt idx="48">
                  <c:v>529731094.3757717</c:v>
                </c:pt>
                <c:pt idx="49">
                  <c:v>530549943.69569552</c:v>
                </c:pt>
                <c:pt idx="50">
                  <c:v>530001334.19237113</c:v>
                </c:pt>
                <c:pt idx="51">
                  <c:v>530045649.36990261</c:v>
                </c:pt>
                <c:pt idx="52">
                  <c:v>529985584.11398363</c:v>
                </c:pt>
                <c:pt idx="53">
                  <c:v>530093967.82913238</c:v>
                </c:pt>
                <c:pt idx="54">
                  <c:v>530484116.01664871</c:v>
                </c:pt>
                <c:pt idx="55">
                  <c:v>530425886.20234394</c:v>
                </c:pt>
                <c:pt idx="56">
                  <c:v>530038540.94837373</c:v>
                </c:pt>
                <c:pt idx="57">
                  <c:v>530309381.07015884</c:v>
                </c:pt>
                <c:pt idx="58">
                  <c:v>530491223.18639517</c:v>
                </c:pt>
                <c:pt idx="59">
                  <c:v>531136246.23083299</c:v>
                </c:pt>
                <c:pt idx="60">
                  <c:v>530497359.64458603</c:v>
                </c:pt>
                <c:pt idx="61">
                  <c:v>531250609.86739492</c:v>
                </c:pt>
                <c:pt idx="62">
                  <c:v>531924692.39135063</c:v>
                </c:pt>
                <c:pt idx="63">
                  <c:v>531322376.55463624</c:v>
                </c:pt>
                <c:pt idx="64">
                  <c:v>530766810.64773035</c:v>
                </c:pt>
                <c:pt idx="65">
                  <c:v>530138113.37335736</c:v>
                </c:pt>
                <c:pt idx="66">
                  <c:v>529124966.34896487</c:v>
                </c:pt>
                <c:pt idx="67">
                  <c:v>529446969.41219151</c:v>
                </c:pt>
                <c:pt idx="68">
                  <c:v>530032963.90278035</c:v>
                </c:pt>
                <c:pt idx="69">
                  <c:v>529071993.58317441</c:v>
                </c:pt>
                <c:pt idx="70">
                  <c:v>529381196.84920907</c:v>
                </c:pt>
                <c:pt idx="71">
                  <c:v>528942267.90289271</c:v>
                </c:pt>
                <c:pt idx="72">
                  <c:v>529388784.44787377</c:v>
                </c:pt>
                <c:pt idx="73">
                  <c:v>530732003.72049397</c:v>
                </c:pt>
                <c:pt idx="74">
                  <c:v>531828139.69659352</c:v>
                </c:pt>
                <c:pt idx="75">
                  <c:v>532069267.79418987</c:v>
                </c:pt>
                <c:pt idx="76">
                  <c:v>531235107.62039089</c:v>
                </c:pt>
                <c:pt idx="77">
                  <c:v>531667549.02428162</c:v>
                </c:pt>
                <c:pt idx="78">
                  <c:v>530944295.27496278</c:v>
                </c:pt>
                <c:pt idx="79">
                  <c:v>531358146.4530248</c:v>
                </c:pt>
                <c:pt idx="80">
                  <c:v>530998993.80256838</c:v>
                </c:pt>
                <c:pt idx="81">
                  <c:v>529364220.06271386</c:v>
                </c:pt>
                <c:pt idx="82">
                  <c:v>529389155.05232871</c:v>
                </c:pt>
                <c:pt idx="83">
                  <c:v>528102316.85625464</c:v>
                </c:pt>
                <c:pt idx="84">
                  <c:v>527637467.15214401</c:v>
                </c:pt>
                <c:pt idx="85">
                  <c:v>527717022.18087554</c:v>
                </c:pt>
                <c:pt idx="86">
                  <c:v>527420484.07700139</c:v>
                </c:pt>
                <c:pt idx="87">
                  <c:v>527219200.6411832</c:v>
                </c:pt>
                <c:pt idx="88">
                  <c:v>527207245.75449687</c:v>
                </c:pt>
                <c:pt idx="89">
                  <c:v>527144723.12047809</c:v>
                </c:pt>
                <c:pt idx="90">
                  <c:v>527870310.77094895</c:v>
                </c:pt>
                <c:pt idx="91">
                  <c:v>528273346.58100176</c:v>
                </c:pt>
                <c:pt idx="92">
                  <c:v>528378810.32239097</c:v>
                </c:pt>
                <c:pt idx="93">
                  <c:v>529357100.90847814</c:v>
                </c:pt>
                <c:pt idx="94">
                  <c:v>529725016.3103295</c:v>
                </c:pt>
                <c:pt idx="95">
                  <c:v>528900050.81580645</c:v>
                </c:pt>
                <c:pt idx="96">
                  <c:v>528062499.69414854</c:v>
                </c:pt>
                <c:pt idx="97">
                  <c:v>527962922.34564966</c:v>
                </c:pt>
                <c:pt idx="98">
                  <c:v>528694982.40002346</c:v>
                </c:pt>
                <c:pt idx="99">
                  <c:v>528255163.52863461</c:v>
                </c:pt>
                <c:pt idx="100">
                  <c:v>527258502.38195437</c:v>
                </c:pt>
              </c:numCache>
            </c:numRef>
          </c:val>
          <c:smooth val="0"/>
          <c:extLst>
            <c:ext xmlns:c16="http://schemas.microsoft.com/office/drawing/2014/chart" uri="{C3380CC4-5D6E-409C-BE32-E72D297353CC}">
              <c16:uniqueId val="{000000DA-4F90-42A6-B9A2-43A647968390}"/>
            </c:ext>
          </c:extLst>
        </c:ser>
        <c:ser>
          <c:idx val="219"/>
          <c:order val="219"/>
          <c:spPr>
            <a:ln w="28575" cap="rnd">
              <a:solidFill>
                <a:schemeClr val="accent4"/>
              </a:solidFill>
              <a:round/>
            </a:ln>
            <a:effectLst/>
          </c:spPr>
          <c:marker>
            <c:symbol val="none"/>
          </c:marker>
          <c:val>
            <c:numRef>
              <c:f>Montecarlo!$HY$10:$HY$110</c:f>
              <c:numCache>
                <c:formatCode>_ * #.##000_ ;_ * \-#.##000_ ;_ * "-"??_ ;_ @_ </c:formatCode>
                <c:ptCount val="101"/>
                <c:pt idx="0" formatCode="_(* #,##0.00_);_(* \(#,##0.00\);_(* &quot;-&quot;??_);_(@_)">
                  <c:v>529790650.02999997</c:v>
                </c:pt>
                <c:pt idx="1">
                  <c:v>530538715.81033021</c:v>
                </c:pt>
                <c:pt idx="2">
                  <c:v>530267646.7320264</c:v>
                </c:pt>
                <c:pt idx="3">
                  <c:v>529666915.66852552</c:v>
                </c:pt>
                <c:pt idx="4">
                  <c:v>529635255.18293363</c:v>
                </c:pt>
                <c:pt idx="5">
                  <c:v>530635308.13401014</c:v>
                </c:pt>
                <c:pt idx="6">
                  <c:v>529331798.3594051</c:v>
                </c:pt>
                <c:pt idx="7">
                  <c:v>529081012.28224087</c:v>
                </c:pt>
                <c:pt idx="8">
                  <c:v>528852830.03273499</c:v>
                </c:pt>
                <c:pt idx="9">
                  <c:v>528598459.83575875</c:v>
                </c:pt>
                <c:pt idx="10">
                  <c:v>529775052.20874429</c:v>
                </c:pt>
                <c:pt idx="11">
                  <c:v>530292829.13276839</c:v>
                </c:pt>
                <c:pt idx="12">
                  <c:v>531249638.63312721</c:v>
                </c:pt>
                <c:pt idx="13">
                  <c:v>531431381.45201552</c:v>
                </c:pt>
                <c:pt idx="14">
                  <c:v>530967229.85505098</c:v>
                </c:pt>
                <c:pt idx="15">
                  <c:v>531514964.57963955</c:v>
                </c:pt>
                <c:pt idx="16">
                  <c:v>531394049.39584404</c:v>
                </c:pt>
                <c:pt idx="17">
                  <c:v>531788423.98767585</c:v>
                </c:pt>
                <c:pt idx="18">
                  <c:v>531677233.5923543</c:v>
                </c:pt>
                <c:pt idx="19">
                  <c:v>533015021.17156708</c:v>
                </c:pt>
                <c:pt idx="20">
                  <c:v>533971239.55555332</c:v>
                </c:pt>
                <c:pt idx="21">
                  <c:v>533505563.77618933</c:v>
                </c:pt>
                <c:pt idx="22">
                  <c:v>532879940.30935663</c:v>
                </c:pt>
                <c:pt idx="23">
                  <c:v>533975568.92029893</c:v>
                </c:pt>
                <c:pt idx="24">
                  <c:v>534600169.54683417</c:v>
                </c:pt>
                <c:pt idx="25">
                  <c:v>534013206.16089833</c:v>
                </c:pt>
                <c:pt idx="26">
                  <c:v>534277639.58301955</c:v>
                </c:pt>
                <c:pt idx="27">
                  <c:v>533987037.78072762</c:v>
                </c:pt>
                <c:pt idx="28">
                  <c:v>535597971.88695878</c:v>
                </c:pt>
                <c:pt idx="29">
                  <c:v>535659820.82658517</c:v>
                </c:pt>
                <c:pt idx="30">
                  <c:v>535060443.21513438</c:v>
                </c:pt>
                <c:pt idx="31">
                  <c:v>535297557.29110706</c:v>
                </c:pt>
                <c:pt idx="32">
                  <c:v>535761928.77835876</c:v>
                </c:pt>
                <c:pt idx="33">
                  <c:v>535327857.32827139</c:v>
                </c:pt>
                <c:pt idx="34">
                  <c:v>534974101.274822</c:v>
                </c:pt>
                <c:pt idx="35">
                  <c:v>534594808.59613115</c:v>
                </c:pt>
                <c:pt idx="36">
                  <c:v>535205853.37992036</c:v>
                </c:pt>
                <c:pt idx="37">
                  <c:v>535233649.42672151</c:v>
                </c:pt>
                <c:pt idx="38">
                  <c:v>535689670.42622447</c:v>
                </c:pt>
                <c:pt idx="39">
                  <c:v>535529763.60541379</c:v>
                </c:pt>
                <c:pt idx="40">
                  <c:v>536018408.74639052</c:v>
                </c:pt>
                <c:pt idx="41">
                  <c:v>534873685.43822068</c:v>
                </c:pt>
                <c:pt idx="42">
                  <c:v>535609827.47429252</c:v>
                </c:pt>
                <c:pt idx="43">
                  <c:v>535001155.79749542</c:v>
                </c:pt>
                <c:pt idx="44">
                  <c:v>534601546.01143849</c:v>
                </c:pt>
                <c:pt idx="45">
                  <c:v>535169698.74380934</c:v>
                </c:pt>
                <c:pt idx="46">
                  <c:v>535806578.98945999</c:v>
                </c:pt>
                <c:pt idx="47">
                  <c:v>536601366.14468825</c:v>
                </c:pt>
                <c:pt idx="48">
                  <c:v>536324052.50624686</c:v>
                </c:pt>
                <c:pt idx="49">
                  <c:v>536356866.58677274</c:v>
                </c:pt>
                <c:pt idx="50">
                  <c:v>536026513.16236526</c:v>
                </c:pt>
                <c:pt idx="51">
                  <c:v>535709858.38899177</c:v>
                </c:pt>
                <c:pt idx="52">
                  <c:v>536461202.86106378</c:v>
                </c:pt>
                <c:pt idx="53">
                  <c:v>535911866.18451095</c:v>
                </c:pt>
                <c:pt idx="54">
                  <c:v>536388004.63222712</c:v>
                </c:pt>
                <c:pt idx="55">
                  <c:v>535733222.35013628</c:v>
                </c:pt>
                <c:pt idx="56">
                  <c:v>536110695.66899854</c:v>
                </c:pt>
                <c:pt idx="57">
                  <c:v>536164529.97496074</c:v>
                </c:pt>
                <c:pt idx="58">
                  <c:v>535750884.61326212</c:v>
                </c:pt>
                <c:pt idx="59">
                  <c:v>535527065.28041184</c:v>
                </c:pt>
                <c:pt idx="60">
                  <c:v>536050253.21713567</c:v>
                </c:pt>
                <c:pt idx="61">
                  <c:v>534249262.08871168</c:v>
                </c:pt>
                <c:pt idx="62">
                  <c:v>534578489.51128274</c:v>
                </c:pt>
                <c:pt idx="63">
                  <c:v>533901141.09354806</c:v>
                </c:pt>
                <c:pt idx="64">
                  <c:v>533923554.77549583</c:v>
                </c:pt>
                <c:pt idx="65">
                  <c:v>533905584.35339803</c:v>
                </c:pt>
                <c:pt idx="66">
                  <c:v>534077743.84870368</c:v>
                </c:pt>
                <c:pt idx="67">
                  <c:v>533867796.48094165</c:v>
                </c:pt>
                <c:pt idx="68">
                  <c:v>533708534.40313041</c:v>
                </c:pt>
                <c:pt idx="69">
                  <c:v>532851982.9847672</c:v>
                </c:pt>
                <c:pt idx="70">
                  <c:v>533491289.86205286</c:v>
                </c:pt>
                <c:pt idx="71">
                  <c:v>531831265.96737945</c:v>
                </c:pt>
                <c:pt idx="72">
                  <c:v>530238354.04915524</c:v>
                </c:pt>
                <c:pt idx="73">
                  <c:v>530309166.16492099</c:v>
                </c:pt>
                <c:pt idx="74">
                  <c:v>530303790.29046917</c:v>
                </c:pt>
                <c:pt idx="75">
                  <c:v>530599073.44601709</c:v>
                </c:pt>
                <c:pt idx="76">
                  <c:v>531208685.93801302</c:v>
                </c:pt>
                <c:pt idx="77">
                  <c:v>532059701.90220189</c:v>
                </c:pt>
                <c:pt idx="78">
                  <c:v>531625366.4464553</c:v>
                </c:pt>
                <c:pt idx="79">
                  <c:v>531660775.35815835</c:v>
                </c:pt>
                <c:pt idx="80">
                  <c:v>531358564.69132149</c:v>
                </c:pt>
                <c:pt idx="81">
                  <c:v>531103083.64853078</c:v>
                </c:pt>
                <c:pt idx="82">
                  <c:v>530757570.58066303</c:v>
                </c:pt>
                <c:pt idx="83">
                  <c:v>531488615.66456687</c:v>
                </c:pt>
                <c:pt idx="84">
                  <c:v>531626771.49516314</c:v>
                </c:pt>
                <c:pt idx="85">
                  <c:v>531915534.47469568</c:v>
                </c:pt>
                <c:pt idx="86">
                  <c:v>531714130.17872238</c:v>
                </c:pt>
                <c:pt idx="87">
                  <c:v>532374922.47666174</c:v>
                </c:pt>
                <c:pt idx="88">
                  <c:v>531842152.31047988</c:v>
                </c:pt>
                <c:pt idx="89">
                  <c:v>530634023.0077616</c:v>
                </c:pt>
                <c:pt idx="90">
                  <c:v>530610575.99023771</c:v>
                </c:pt>
                <c:pt idx="91">
                  <c:v>530228613.80674154</c:v>
                </c:pt>
                <c:pt idx="92">
                  <c:v>529966363.19039124</c:v>
                </c:pt>
                <c:pt idx="93">
                  <c:v>529618393.7588166</c:v>
                </c:pt>
                <c:pt idx="94">
                  <c:v>528865163.79204667</c:v>
                </c:pt>
                <c:pt idx="95">
                  <c:v>529214518.91178834</c:v>
                </c:pt>
                <c:pt idx="96">
                  <c:v>528361360.96364486</c:v>
                </c:pt>
                <c:pt idx="97">
                  <c:v>527471959.19967777</c:v>
                </c:pt>
                <c:pt idx="98">
                  <c:v>528070945.05667663</c:v>
                </c:pt>
                <c:pt idx="99">
                  <c:v>527372032.26418597</c:v>
                </c:pt>
                <c:pt idx="100">
                  <c:v>526572474.02931237</c:v>
                </c:pt>
              </c:numCache>
            </c:numRef>
          </c:val>
          <c:smooth val="0"/>
          <c:extLst>
            <c:ext xmlns:c16="http://schemas.microsoft.com/office/drawing/2014/chart" uri="{C3380CC4-5D6E-409C-BE32-E72D297353CC}">
              <c16:uniqueId val="{000000DB-4F90-42A6-B9A2-43A647968390}"/>
            </c:ext>
          </c:extLst>
        </c:ser>
        <c:ser>
          <c:idx val="220"/>
          <c:order val="220"/>
          <c:spPr>
            <a:ln w="28575" cap="rnd">
              <a:solidFill>
                <a:schemeClr val="accent5"/>
              </a:solidFill>
              <a:round/>
            </a:ln>
            <a:effectLst/>
          </c:spPr>
          <c:marker>
            <c:symbol val="none"/>
          </c:marker>
          <c:val>
            <c:numRef>
              <c:f>Montecarlo!$HZ$10:$HZ$110</c:f>
              <c:numCache>
                <c:formatCode>_ * #.##000_ ;_ * \-#.##000_ ;_ * "-"??_ ;_ @_ </c:formatCode>
                <c:ptCount val="101"/>
                <c:pt idx="0" formatCode="_(* #,##0.00_);_(* \(#,##0.00\);_(* &quot;-&quot;??_);_(@_)">
                  <c:v>529790650.02999997</c:v>
                </c:pt>
                <c:pt idx="1">
                  <c:v>530502223.92174602</c:v>
                </c:pt>
                <c:pt idx="2">
                  <c:v>531564534.39432573</c:v>
                </c:pt>
                <c:pt idx="3">
                  <c:v>531638822.90849787</c:v>
                </c:pt>
                <c:pt idx="4">
                  <c:v>531462984.9605785</c:v>
                </c:pt>
                <c:pt idx="5">
                  <c:v>531220183.39302045</c:v>
                </c:pt>
                <c:pt idx="6">
                  <c:v>531105949.70009851</c:v>
                </c:pt>
                <c:pt idx="7">
                  <c:v>530755081.38374746</c:v>
                </c:pt>
                <c:pt idx="8">
                  <c:v>530431991.38056916</c:v>
                </c:pt>
                <c:pt idx="9">
                  <c:v>529239737.92481971</c:v>
                </c:pt>
                <c:pt idx="10">
                  <c:v>529461043.72264606</c:v>
                </c:pt>
                <c:pt idx="11">
                  <c:v>530585837.24864376</c:v>
                </c:pt>
                <c:pt idx="12">
                  <c:v>530200473.21150762</c:v>
                </c:pt>
                <c:pt idx="13">
                  <c:v>530719338.99673587</c:v>
                </c:pt>
                <c:pt idx="14">
                  <c:v>531251287.48099077</c:v>
                </c:pt>
                <c:pt idx="15">
                  <c:v>531598542.22240502</c:v>
                </c:pt>
                <c:pt idx="16">
                  <c:v>531021110.92387354</c:v>
                </c:pt>
                <c:pt idx="17">
                  <c:v>529358014.48056269</c:v>
                </c:pt>
                <c:pt idx="18">
                  <c:v>530930345.6837377</c:v>
                </c:pt>
                <c:pt idx="19">
                  <c:v>530980840.68597621</c:v>
                </c:pt>
                <c:pt idx="20">
                  <c:v>530692738.32484931</c:v>
                </c:pt>
                <c:pt idx="21">
                  <c:v>530842922.79573089</c:v>
                </c:pt>
                <c:pt idx="22">
                  <c:v>531242931.53009701</c:v>
                </c:pt>
                <c:pt idx="23">
                  <c:v>531881963.55671906</c:v>
                </c:pt>
                <c:pt idx="24">
                  <c:v>532079083.89574277</c:v>
                </c:pt>
                <c:pt idx="25">
                  <c:v>532449223.46642107</c:v>
                </c:pt>
                <c:pt idx="26">
                  <c:v>532332279.68616581</c:v>
                </c:pt>
                <c:pt idx="27">
                  <c:v>531619089.23135376</c:v>
                </c:pt>
                <c:pt idx="28">
                  <c:v>531680272.53253245</c:v>
                </c:pt>
                <c:pt idx="29">
                  <c:v>532825655.20851725</c:v>
                </c:pt>
                <c:pt idx="30">
                  <c:v>533278719.92822611</c:v>
                </c:pt>
                <c:pt idx="31">
                  <c:v>532220665.77315277</c:v>
                </c:pt>
                <c:pt idx="32">
                  <c:v>531538335.72202718</c:v>
                </c:pt>
                <c:pt idx="33">
                  <c:v>531422262.42620414</c:v>
                </c:pt>
                <c:pt idx="34">
                  <c:v>530684230.8361879</c:v>
                </c:pt>
                <c:pt idx="35">
                  <c:v>529891578.15296865</c:v>
                </c:pt>
                <c:pt idx="36">
                  <c:v>530075455.11608791</c:v>
                </c:pt>
                <c:pt idx="37">
                  <c:v>530649885.34543294</c:v>
                </c:pt>
                <c:pt idx="38">
                  <c:v>529025824.71749318</c:v>
                </c:pt>
                <c:pt idx="39">
                  <c:v>529394048.74672383</c:v>
                </c:pt>
                <c:pt idx="40">
                  <c:v>529870005.64316595</c:v>
                </c:pt>
                <c:pt idx="41">
                  <c:v>529748848.11691821</c:v>
                </c:pt>
                <c:pt idx="42">
                  <c:v>528989871.41900635</c:v>
                </c:pt>
                <c:pt idx="43">
                  <c:v>527975542.89990664</c:v>
                </c:pt>
                <c:pt idx="44">
                  <c:v>528403878.82873601</c:v>
                </c:pt>
                <c:pt idx="45">
                  <c:v>527853112.91463459</c:v>
                </c:pt>
                <c:pt idx="46">
                  <c:v>527342755.35052913</c:v>
                </c:pt>
                <c:pt idx="47">
                  <c:v>528426673.06071132</c:v>
                </c:pt>
                <c:pt idx="48">
                  <c:v>528890174.56197631</c:v>
                </c:pt>
                <c:pt idx="49">
                  <c:v>529308147.87976062</c:v>
                </c:pt>
                <c:pt idx="50">
                  <c:v>529280188.9092015</c:v>
                </c:pt>
                <c:pt idx="51">
                  <c:v>529483418.43863916</c:v>
                </c:pt>
                <c:pt idx="52">
                  <c:v>529949090.1993506</c:v>
                </c:pt>
                <c:pt idx="53">
                  <c:v>528821817.97233915</c:v>
                </c:pt>
                <c:pt idx="54">
                  <c:v>528719013.72819078</c:v>
                </c:pt>
                <c:pt idx="55">
                  <c:v>527844999.72828221</c:v>
                </c:pt>
                <c:pt idx="56">
                  <c:v>529019324.66786247</c:v>
                </c:pt>
                <c:pt idx="57">
                  <c:v>528885637.68765873</c:v>
                </c:pt>
                <c:pt idx="58">
                  <c:v>529739733.52518386</c:v>
                </c:pt>
                <c:pt idx="59">
                  <c:v>530387649.5496034</c:v>
                </c:pt>
                <c:pt idx="60">
                  <c:v>531371911.0307641</c:v>
                </c:pt>
                <c:pt idx="61">
                  <c:v>531914552.36360723</c:v>
                </c:pt>
                <c:pt idx="62">
                  <c:v>531344161.42875528</c:v>
                </c:pt>
                <c:pt idx="63">
                  <c:v>531304702.1266405</c:v>
                </c:pt>
                <c:pt idx="64">
                  <c:v>531273782.68357068</c:v>
                </c:pt>
                <c:pt idx="65">
                  <c:v>532960701.26138425</c:v>
                </c:pt>
                <c:pt idx="66">
                  <c:v>533156037.81038409</c:v>
                </c:pt>
                <c:pt idx="67">
                  <c:v>533994034.8204878</c:v>
                </c:pt>
                <c:pt idx="68">
                  <c:v>533843397.46129805</c:v>
                </c:pt>
                <c:pt idx="69">
                  <c:v>532505152.61389279</c:v>
                </c:pt>
                <c:pt idx="70">
                  <c:v>532310287.86748797</c:v>
                </c:pt>
                <c:pt idx="71">
                  <c:v>532238613.96561742</c:v>
                </c:pt>
                <c:pt idx="72">
                  <c:v>532584711.53455931</c:v>
                </c:pt>
                <c:pt idx="73">
                  <c:v>532615835.42700303</c:v>
                </c:pt>
                <c:pt idx="74">
                  <c:v>532255471.63891429</c:v>
                </c:pt>
                <c:pt idx="75">
                  <c:v>532454109.00793755</c:v>
                </c:pt>
                <c:pt idx="76">
                  <c:v>532593274.75686479</c:v>
                </c:pt>
                <c:pt idx="77">
                  <c:v>533186281.15451002</c:v>
                </c:pt>
                <c:pt idx="78">
                  <c:v>532484883.06880063</c:v>
                </c:pt>
                <c:pt idx="79">
                  <c:v>533475373.77758938</c:v>
                </c:pt>
                <c:pt idx="80">
                  <c:v>533610660.42603594</c:v>
                </c:pt>
                <c:pt idx="81">
                  <c:v>532325293.67616332</c:v>
                </c:pt>
                <c:pt idx="82">
                  <c:v>533061813.93347341</c:v>
                </c:pt>
                <c:pt idx="83">
                  <c:v>532209965.4573347</c:v>
                </c:pt>
                <c:pt idx="84">
                  <c:v>532520050.55525136</c:v>
                </c:pt>
                <c:pt idx="85">
                  <c:v>532769801.10577244</c:v>
                </c:pt>
                <c:pt idx="86">
                  <c:v>533083766.58418036</c:v>
                </c:pt>
                <c:pt idx="87">
                  <c:v>533541520.87422419</c:v>
                </c:pt>
                <c:pt idx="88">
                  <c:v>535568855.81214124</c:v>
                </c:pt>
                <c:pt idx="89">
                  <c:v>533804719.99074805</c:v>
                </c:pt>
                <c:pt idx="90">
                  <c:v>533828362.86810368</c:v>
                </c:pt>
                <c:pt idx="91">
                  <c:v>532107601.95597053</c:v>
                </c:pt>
                <c:pt idx="92">
                  <c:v>532092676.89029777</c:v>
                </c:pt>
                <c:pt idx="93">
                  <c:v>531730449.88117731</c:v>
                </c:pt>
                <c:pt idx="94">
                  <c:v>532126528.33549291</c:v>
                </c:pt>
                <c:pt idx="95">
                  <c:v>532337763.53643936</c:v>
                </c:pt>
                <c:pt idx="96">
                  <c:v>532234964.23339474</c:v>
                </c:pt>
                <c:pt idx="97">
                  <c:v>531803544.12955487</c:v>
                </c:pt>
                <c:pt idx="98">
                  <c:v>532369230.4577381</c:v>
                </c:pt>
                <c:pt idx="99">
                  <c:v>532565949.26935613</c:v>
                </c:pt>
                <c:pt idx="100">
                  <c:v>530685771.13079166</c:v>
                </c:pt>
              </c:numCache>
            </c:numRef>
          </c:val>
          <c:smooth val="0"/>
          <c:extLst>
            <c:ext xmlns:c16="http://schemas.microsoft.com/office/drawing/2014/chart" uri="{C3380CC4-5D6E-409C-BE32-E72D297353CC}">
              <c16:uniqueId val="{000000DC-4F90-42A6-B9A2-43A647968390}"/>
            </c:ext>
          </c:extLst>
        </c:ser>
        <c:ser>
          <c:idx val="221"/>
          <c:order val="221"/>
          <c:spPr>
            <a:ln w="28575" cap="rnd">
              <a:solidFill>
                <a:schemeClr val="accent6"/>
              </a:solidFill>
              <a:round/>
            </a:ln>
            <a:effectLst/>
          </c:spPr>
          <c:marker>
            <c:symbol val="none"/>
          </c:marker>
          <c:val>
            <c:numRef>
              <c:f>Montecarlo!$IA$10:$IA$110</c:f>
              <c:numCache>
                <c:formatCode>_ * #.##000_ ;_ * \-#.##000_ ;_ * "-"??_ ;_ @_ </c:formatCode>
                <c:ptCount val="101"/>
                <c:pt idx="0" formatCode="_(* #,##0.00_);_(* \(#,##0.00\);_(* &quot;-&quot;??_);_(@_)">
                  <c:v>529790650.02999997</c:v>
                </c:pt>
                <c:pt idx="1">
                  <c:v>529876751.56118947</c:v>
                </c:pt>
                <c:pt idx="2">
                  <c:v>529528280.04189998</c:v>
                </c:pt>
                <c:pt idx="3">
                  <c:v>529973656.65159178</c:v>
                </c:pt>
                <c:pt idx="4">
                  <c:v>529847182.61633182</c:v>
                </c:pt>
                <c:pt idx="5">
                  <c:v>529605848.08444744</c:v>
                </c:pt>
                <c:pt idx="6">
                  <c:v>528970947.59763205</c:v>
                </c:pt>
                <c:pt idx="7">
                  <c:v>527766193.70561355</c:v>
                </c:pt>
                <c:pt idx="8">
                  <c:v>527432935.4595089</c:v>
                </c:pt>
                <c:pt idx="9">
                  <c:v>526950760.55389965</c:v>
                </c:pt>
                <c:pt idx="10">
                  <c:v>526689937.14938211</c:v>
                </c:pt>
                <c:pt idx="11">
                  <c:v>526577735.3508476</c:v>
                </c:pt>
                <c:pt idx="12">
                  <c:v>526489788.85983533</c:v>
                </c:pt>
                <c:pt idx="13">
                  <c:v>526807266.77413195</c:v>
                </c:pt>
                <c:pt idx="14">
                  <c:v>526550739.81179267</c:v>
                </c:pt>
                <c:pt idx="15">
                  <c:v>525933077.40051699</c:v>
                </c:pt>
                <c:pt idx="16">
                  <c:v>524895366.93653816</c:v>
                </c:pt>
                <c:pt idx="17">
                  <c:v>525460014.70831442</c:v>
                </c:pt>
                <c:pt idx="18">
                  <c:v>524959498.06352115</c:v>
                </c:pt>
                <c:pt idx="19">
                  <c:v>524335389.418612</c:v>
                </c:pt>
                <c:pt idx="20">
                  <c:v>524158190.04519081</c:v>
                </c:pt>
                <c:pt idx="21">
                  <c:v>524919147.57407618</c:v>
                </c:pt>
                <c:pt idx="22">
                  <c:v>525128740.97961926</c:v>
                </c:pt>
                <c:pt idx="23">
                  <c:v>524507381.84724861</c:v>
                </c:pt>
                <c:pt idx="24">
                  <c:v>524986744.75908798</c:v>
                </c:pt>
                <c:pt idx="25">
                  <c:v>525115453.40073341</c:v>
                </c:pt>
                <c:pt idx="26">
                  <c:v>524883570.57462436</c:v>
                </c:pt>
                <c:pt idx="27">
                  <c:v>523625278.70220137</c:v>
                </c:pt>
                <c:pt idx="28">
                  <c:v>523066400.8697511</c:v>
                </c:pt>
                <c:pt idx="29">
                  <c:v>522065788.81106097</c:v>
                </c:pt>
                <c:pt idx="30">
                  <c:v>521782793.67575276</c:v>
                </c:pt>
                <c:pt idx="31">
                  <c:v>522306396.77596486</c:v>
                </c:pt>
                <c:pt idx="32">
                  <c:v>521918715.86862421</c:v>
                </c:pt>
                <c:pt idx="33">
                  <c:v>522062033.15439826</c:v>
                </c:pt>
                <c:pt idx="34">
                  <c:v>522565843.187675</c:v>
                </c:pt>
                <c:pt idx="35">
                  <c:v>522228149.9473114</c:v>
                </c:pt>
                <c:pt idx="36">
                  <c:v>522298944.98853993</c:v>
                </c:pt>
                <c:pt idx="37">
                  <c:v>522699609.78332222</c:v>
                </c:pt>
                <c:pt idx="38">
                  <c:v>523435040.06478775</c:v>
                </c:pt>
                <c:pt idx="39">
                  <c:v>522770349.80624461</c:v>
                </c:pt>
                <c:pt idx="40">
                  <c:v>521604879.86238694</c:v>
                </c:pt>
                <c:pt idx="41">
                  <c:v>522052313.79525226</c:v>
                </c:pt>
                <c:pt idx="42">
                  <c:v>520219102.41080743</c:v>
                </c:pt>
                <c:pt idx="43">
                  <c:v>519684349.15818965</c:v>
                </c:pt>
                <c:pt idx="44">
                  <c:v>520575867.38944745</c:v>
                </c:pt>
                <c:pt idx="45">
                  <c:v>520341374.96199512</c:v>
                </c:pt>
                <c:pt idx="46">
                  <c:v>521128497.33974922</c:v>
                </c:pt>
                <c:pt idx="47">
                  <c:v>521354659.85702622</c:v>
                </c:pt>
                <c:pt idx="48">
                  <c:v>521917999.45460582</c:v>
                </c:pt>
                <c:pt idx="49">
                  <c:v>522091695.51058525</c:v>
                </c:pt>
                <c:pt idx="50">
                  <c:v>522873483.58711457</c:v>
                </c:pt>
                <c:pt idx="51">
                  <c:v>521837712.42653173</c:v>
                </c:pt>
                <c:pt idx="52">
                  <c:v>521477479.8755703</c:v>
                </c:pt>
                <c:pt idx="53">
                  <c:v>520769770.03390199</c:v>
                </c:pt>
                <c:pt idx="54">
                  <c:v>519998987.55900687</c:v>
                </c:pt>
                <c:pt idx="55">
                  <c:v>521074999.15661865</c:v>
                </c:pt>
                <c:pt idx="56">
                  <c:v>521633696.18458092</c:v>
                </c:pt>
                <c:pt idx="57">
                  <c:v>521476111.85717869</c:v>
                </c:pt>
                <c:pt idx="58">
                  <c:v>521052505.38502216</c:v>
                </c:pt>
                <c:pt idx="59">
                  <c:v>521508272.63154101</c:v>
                </c:pt>
                <c:pt idx="60">
                  <c:v>522039178.32803243</c:v>
                </c:pt>
                <c:pt idx="61">
                  <c:v>521623641.88304371</c:v>
                </c:pt>
                <c:pt idx="62">
                  <c:v>521373944.58189279</c:v>
                </c:pt>
                <c:pt idx="63">
                  <c:v>520261324.41747695</c:v>
                </c:pt>
                <c:pt idx="64">
                  <c:v>521584855.94635624</c:v>
                </c:pt>
                <c:pt idx="65">
                  <c:v>521884952.34567714</c:v>
                </c:pt>
                <c:pt idx="66">
                  <c:v>522261469.99151003</c:v>
                </c:pt>
                <c:pt idx="67">
                  <c:v>522512468.79339361</c:v>
                </c:pt>
                <c:pt idx="68">
                  <c:v>523086250.45211893</c:v>
                </c:pt>
                <c:pt idx="69">
                  <c:v>523706428.34938937</c:v>
                </c:pt>
                <c:pt idx="70">
                  <c:v>524026519.6087262</c:v>
                </c:pt>
                <c:pt idx="71">
                  <c:v>524261572.75423867</c:v>
                </c:pt>
                <c:pt idx="72">
                  <c:v>524982602.18085498</c:v>
                </c:pt>
                <c:pt idx="73">
                  <c:v>524470508.77659732</c:v>
                </c:pt>
                <c:pt idx="74">
                  <c:v>523626401.24886608</c:v>
                </c:pt>
                <c:pt idx="75">
                  <c:v>524425237.31327564</c:v>
                </c:pt>
                <c:pt idx="76">
                  <c:v>524500277.74160099</c:v>
                </c:pt>
                <c:pt idx="77">
                  <c:v>522906672.65966958</c:v>
                </c:pt>
                <c:pt idx="78">
                  <c:v>523535226.73024231</c:v>
                </c:pt>
                <c:pt idx="79">
                  <c:v>523668957.46452671</c:v>
                </c:pt>
                <c:pt idx="80">
                  <c:v>522672932.65201843</c:v>
                </c:pt>
                <c:pt idx="81">
                  <c:v>523907986.59946162</c:v>
                </c:pt>
                <c:pt idx="82">
                  <c:v>524563614.65750271</c:v>
                </c:pt>
                <c:pt idx="83">
                  <c:v>524815571.93120974</c:v>
                </c:pt>
                <c:pt idx="84">
                  <c:v>524704678.76112401</c:v>
                </c:pt>
                <c:pt idx="85">
                  <c:v>523479226.25677103</c:v>
                </c:pt>
                <c:pt idx="86">
                  <c:v>523527603.37587285</c:v>
                </c:pt>
                <c:pt idx="87">
                  <c:v>524932019.09410542</c:v>
                </c:pt>
                <c:pt idx="88">
                  <c:v>525427633.9206506</c:v>
                </c:pt>
                <c:pt idx="89">
                  <c:v>523928698.56373966</c:v>
                </c:pt>
                <c:pt idx="90">
                  <c:v>523735324.08955616</c:v>
                </c:pt>
                <c:pt idx="91">
                  <c:v>522469095.94307613</c:v>
                </c:pt>
                <c:pt idx="92">
                  <c:v>522690340.76405716</c:v>
                </c:pt>
                <c:pt idx="93">
                  <c:v>521968817.34370124</c:v>
                </c:pt>
                <c:pt idx="94">
                  <c:v>522058577.20861709</c:v>
                </c:pt>
                <c:pt idx="95">
                  <c:v>523362119.90653592</c:v>
                </c:pt>
                <c:pt idx="96">
                  <c:v>522797191.64276427</c:v>
                </c:pt>
                <c:pt idx="97">
                  <c:v>523033709.35557956</c:v>
                </c:pt>
                <c:pt idx="98">
                  <c:v>523058269.34379417</c:v>
                </c:pt>
                <c:pt idx="99">
                  <c:v>523817396.00561595</c:v>
                </c:pt>
                <c:pt idx="100">
                  <c:v>525166555.81621414</c:v>
                </c:pt>
              </c:numCache>
            </c:numRef>
          </c:val>
          <c:smooth val="0"/>
          <c:extLst>
            <c:ext xmlns:c16="http://schemas.microsoft.com/office/drawing/2014/chart" uri="{C3380CC4-5D6E-409C-BE32-E72D297353CC}">
              <c16:uniqueId val="{000000DD-4F90-42A6-B9A2-43A647968390}"/>
            </c:ext>
          </c:extLst>
        </c:ser>
        <c:ser>
          <c:idx val="222"/>
          <c:order val="222"/>
          <c:spPr>
            <a:ln w="28575" cap="rnd">
              <a:solidFill>
                <a:schemeClr val="accent1">
                  <a:lumMod val="60000"/>
                </a:schemeClr>
              </a:solidFill>
              <a:round/>
            </a:ln>
            <a:effectLst/>
          </c:spPr>
          <c:marker>
            <c:symbol val="none"/>
          </c:marker>
          <c:val>
            <c:numRef>
              <c:f>Montecarlo!$IB$10:$IB$110</c:f>
              <c:numCache>
                <c:formatCode>_ * #.##000_ ;_ * \-#.##000_ ;_ * "-"??_ ;_ @_ </c:formatCode>
                <c:ptCount val="101"/>
                <c:pt idx="0" formatCode="_(* #,##0.00_);_(* \(#,##0.00\);_(* &quot;-&quot;??_);_(@_)">
                  <c:v>529790650.02999997</c:v>
                </c:pt>
                <c:pt idx="1">
                  <c:v>528841564.23793</c:v>
                </c:pt>
                <c:pt idx="2">
                  <c:v>528489791.24798441</c:v>
                </c:pt>
                <c:pt idx="3">
                  <c:v>528806845.94689006</c:v>
                </c:pt>
                <c:pt idx="4">
                  <c:v>528619948.45197541</c:v>
                </c:pt>
                <c:pt idx="5">
                  <c:v>528662588.57986283</c:v>
                </c:pt>
                <c:pt idx="6">
                  <c:v>529388440.25350928</c:v>
                </c:pt>
                <c:pt idx="7">
                  <c:v>529447520.66451371</c:v>
                </c:pt>
                <c:pt idx="8">
                  <c:v>528558082.94721377</c:v>
                </c:pt>
                <c:pt idx="9">
                  <c:v>529279296.97881234</c:v>
                </c:pt>
                <c:pt idx="10">
                  <c:v>528613860.78634453</c:v>
                </c:pt>
                <c:pt idx="11">
                  <c:v>528028482.63424855</c:v>
                </c:pt>
                <c:pt idx="12">
                  <c:v>528442984.40806895</c:v>
                </c:pt>
                <c:pt idx="13">
                  <c:v>528580359.43338674</c:v>
                </c:pt>
                <c:pt idx="14">
                  <c:v>527624467.95475531</c:v>
                </c:pt>
                <c:pt idx="15">
                  <c:v>526478594.72677803</c:v>
                </c:pt>
                <c:pt idx="16">
                  <c:v>527033649.0939253</c:v>
                </c:pt>
                <c:pt idx="17">
                  <c:v>527070016.5721398</c:v>
                </c:pt>
                <c:pt idx="18">
                  <c:v>527760848.09572411</c:v>
                </c:pt>
                <c:pt idx="19">
                  <c:v>527976231.89235371</c:v>
                </c:pt>
                <c:pt idx="20">
                  <c:v>527393981.42303562</c:v>
                </c:pt>
                <c:pt idx="21">
                  <c:v>527946190.18521577</c:v>
                </c:pt>
                <c:pt idx="22">
                  <c:v>527656848.68491751</c:v>
                </c:pt>
                <c:pt idx="23">
                  <c:v>527144172.52929574</c:v>
                </c:pt>
                <c:pt idx="24">
                  <c:v>526772768.66415173</c:v>
                </c:pt>
                <c:pt idx="25">
                  <c:v>526755302.79409617</c:v>
                </c:pt>
                <c:pt idx="26">
                  <c:v>526029080.87071526</c:v>
                </c:pt>
                <c:pt idx="27">
                  <c:v>526899420.69470155</c:v>
                </c:pt>
                <c:pt idx="28">
                  <c:v>526297920.68137866</c:v>
                </c:pt>
                <c:pt idx="29">
                  <c:v>526460724.67190588</c:v>
                </c:pt>
                <c:pt idx="30">
                  <c:v>526325148.37873328</c:v>
                </c:pt>
                <c:pt idx="31">
                  <c:v>525905292.18259615</c:v>
                </c:pt>
                <c:pt idx="32">
                  <c:v>525621159.34056944</c:v>
                </c:pt>
                <c:pt idx="33">
                  <c:v>525481617.75690472</c:v>
                </c:pt>
                <c:pt idx="34">
                  <c:v>525432572.79863584</c:v>
                </c:pt>
                <c:pt idx="35">
                  <c:v>525281811.96879846</c:v>
                </c:pt>
                <c:pt idx="36">
                  <c:v>524554747.10037941</c:v>
                </c:pt>
                <c:pt idx="37">
                  <c:v>524220908.63661587</c:v>
                </c:pt>
                <c:pt idx="38">
                  <c:v>524583009.81653094</c:v>
                </c:pt>
                <c:pt idx="39">
                  <c:v>524905861.61215448</c:v>
                </c:pt>
                <c:pt idx="40">
                  <c:v>524446104.95276225</c:v>
                </c:pt>
                <c:pt idx="41">
                  <c:v>525226474.85449296</c:v>
                </c:pt>
                <c:pt idx="42">
                  <c:v>525394154.56040925</c:v>
                </c:pt>
                <c:pt idx="43">
                  <c:v>524646293.58735025</c:v>
                </c:pt>
                <c:pt idx="44">
                  <c:v>524743648.41625839</c:v>
                </c:pt>
                <c:pt idx="45">
                  <c:v>525080978.14025503</c:v>
                </c:pt>
                <c:pt idx="46">
                  <c:v>524474886.77365547</c:v>
                </c:pt>
                <c:pt idx="47">
                  <c:v>524014740.03766483</c:v>
                </c:pt>
                <c:pt idx="48">
                  <c:v>525078580.92901164</c:v>
                </c:pt>
                <c:pt idx="49">
                  <c:v>524011443.67123234</c:v>
                </c:pt>
                <c:pt idx="50">
                  <c:v>526196934.31609601</c:v>
                </c:pt>
                <c:pt idx="51">
                  <c:v>526791746.41006392</c:v>
                </c:pt>
                <c:pt idx="52">
                  <c:v>525649878.09647787</c:v>
                </c:pt>
                <c:pt idx="53">
                  <c:v>525954246.57171375</c:v>
                </c:pt>
                <c:pt idx="54">
                  <c:v>525163396.51534176</c:v>
                </c:pt>
                <c:pt idx="55">
                  <c:v>525337700.41153699</c:v>
                </c:pt>
                <c:pt idx="56">
                  <c:v>525420502.95668989</c:v>
                </c:pt>
                <c:pt idx="57">
                  <c:v>525603846.1256243</c:v>
                </c:pt>
                <c:pt idx="58">
                  <c:v>527266560.14880562</c:v>
                </c:pt>
                <c:pt idx="59">
                  <c:v>527202186.72653353</c:v>
                </c:pt>
                <c:pt idx="60">
                  <c:v>527025294.11534649</c:v>
                </c:pt>
                <c:pt idx="61">
                  <c:v>527627741.59774393</c:v>
                </c:pt>
                <c:pt idx="62">
                  <c:v>526910425.92368913</c:v>
                </c:pt>
                <c:pt idx="63">
                  <c:v>526340851.00767905</c:v>
                </c:pt>
                <c:pt idx="64">
                  <c:v>526688305.83541983</c:v>
                </c:pt>
                <c:pt idx="65">
                  <c:v>525884746.96068895</c:v>
                </c:pt>
                <c:pt idx="66">
                  <c:v>526394202.43595994</c:v>
                </c:pt>
                <c:pt idx="67">
                  <c:v>527713438.43521446</c:v>
                </c:pt>
                <c:pt idx="68">
                  <c:v>528698740.93535811</c:v>
                </c:pt>
                <c:pt idx="69">
                  <c:v>528515269.94664532</c:v>
                </c:pt>
                <c:pt idx="70">
                  <c:v>528221626.86174476</c:v>
                </c:pt>
                <c:pt idx="71">
                  <c:v>527768187.12087774</c:v>
                </c:pt>
                <c:pt idx="72">
                  <c:v>527269301.41379368</c:v>
                </c:pt>
                <c:pt idx="73">
                  <c:v>526714331.32760501</c:v>
                </c:pt>
                <c:pt idx="74">
                  <c:v>526397870.92665529</c:v>
                </c:pt>
                <c:pt idx="75">
                  <c:v>526068908.42111343</c:v>
                </c:pt>
                <c:pt idx="76">
                  <c:v>526251714.71080083</c:v>
                </c:pt>
                <c:pt idx="77">
                  <c:v>527079683.30565858</c:v>
                </c:pt>
                <c:pt idx="78">
                  <c:v>525649976.72186023</c:v>
                </c:pt>
                <c:pt idx="79">
                  <c:v>526347207.7635327</c:v>
                </c:pt>
                <c:pt idx="80">
                  <c:v>526713144.47843361</c:v>
                </c:pt>
                <c:pt idx="81">
                  <c:v>526753609.73274565</c:v>
                </c:pt>
                <c:pt idx="82">
                  <c:v>527374728.85333812</c:v>
                </c:pt>
                <c:pt idx="83">
                  <c:v>527373569.38698739</c:v>
                </c:pt>
                <c:pt idx="84">
                  <c:v>527854948.63982761</c:v>
                </c:pt>
                <c:pt idx="85">
                  <c:v>528397067.62934601</c:v>
                </c:pt>
                <c:pt idx="86">
                  <c:v>527743558.35949302</c:v>
                </c:pt>
                <c:pt idx="87">
                  <c:v>526976347.27094352</c:v>
                </c:pt>
                <c:pt idx="88">
                  <c:v>527030940.89090651</c:v>
                </c:pt>
                <c:pt idx="89">
                  <c:v>526935832.89184159</c:v>
                </c:pt>
                <c:pt idx="90">
                  <c:v>527222334.67818433</c:v>
                </c:pt>
                <c:pt idx="91">
                  <c:v>527444254.852148</c:v>
                </c:pt>
                <c:pt idx="92">
                  <c:v>526609698.9995153</c:v>
                </c:pt>
                <c:pt idx="93">
                  <c:v>526592184.78303319</c:v>
                </c:pt>
                <c:pt idx="94">
                  <c:v>526276401.31474423</c:v>
                </c:pt>
                <c:pt idx="95">
                  <c:v>525466965.84201258</c:v>
                </c:pt>
                <c:pt idx="96">
                  <c:v>524956837.37271678</c:v>
                </c:pt>
                <c:pt idx="97">
                  <c:v>525156879.33878922</c:v>
                </c:pt>
                <c:pt idx="98">
                  <c:v>525362265.27570623</c:v>
                </c:pt>
                <c:pt idx="99">
                  <c:v>525314719.99893183</c:v>
                </c:pt>
                <c:pt idx="100">
                  <c:v>526008745.98164678</c:v>
                </c:pt>
              </c:numCache>
            </c:numRef>
          </c:val>
          <c:smooth val="0"/>
          <c:extLst>
            <c:ext xmlns:c16="http://schemas.microsoft.com/office/drawing/2014/chart" uri="{C3380CC4-5D6E-409C-BE32-E72D297353CC}">
              <c16:uniqueId val="{000000DE-4F90-42A6-B9A2-43A647968390}"/>
            </c:ext>
          </c:extLst>
        </c:ser>
        <c:ser>
          <c:idx val="223"/>
          <c:order val="223"/>
          <c:spPr>
            <a:ln w="28575" cap="rnd">
              <a:solidFill>
                <a:schemeClr val="accent2">
                  <a:lumMod val="60000"/>
                </a:schemeClr>
              </a:solidFill>
              <a:round/>
            </a:ln>
            <a:effectLst/>
          </c:spPr>
          <c:marker>
            <c:symbol val="none"/>
          </c:marker>
          <c:val>
            <c:numRef>
              <c:f>Montecarlo!$IC$10:$IC$110</c:f>
              <c:numCache>
                <c:formatCode>_ * #.##000_ ;_ * \-#.##000_ ;_ * "-"??_ ;_ @_ </c:formatCode>
                <c:ptCount val="101"/>
                <c:pt idx="0" formatCode="_(* #,##0.00_);_(* \(#,##0.00\);_(* &quot;-&quot;??_);_(@_)">
                  <c:v>529790650.02999997</c:v>
                </c:pt>
                <c:pt idx="1">
                  <c:v>530233147.24553168</c:v>
                </c:pt>
                <c:pt idx="2">
                  <c:v>529952857.15996778</c:v>
                </c:pt>
                <c:pt idx="3">
                  <c:v>529722489.89198899</c:v>
                </c:pt>
                <c:pt idx="4">
                  <c:v>529883828.1362859</c:v>
                </c:pt>
                <c:pt idx="5">
                  <c:v>529412696.5129391</c:v>
                </c:pt>
                <c:pt idx="6">
                  <c:v>529525147.92285037</c:v>
                </c:pt>
                <c:pt idx="7">
                  <c:v>528415177.79266155</c:v>
                </c:pt>
                <c:pt idx="8">
                  <c:v>528173999.59204745</c:v>
                </c:pt>
                <c:pt idx="9">
                  <c:v>528248057.29510379</c:v>
                </c:pt>
                <c:pt idx="10">
                  <c:v>529324135.89820093</c:v>
                </c:pt>
                <c:pt idx="11">
                  <c:v>529869095.49589384</c:v>
                </c:pt>
                <c:pt idx="12">
                  <c:v>529564250.5365032</c:v>
                </c:pt>
                <c:pt idx="13">
                  <c:v>529377683.57629174</c:v>
                </c:pt>
                <c:pt idx="14">
                  <c:v>529452583.74867439</c:v>
                </c:pt>
                <c:pt idx="15">
                  <c:v>528865340.19592309</c:v>
                </c:pt>
                <c:pt idx="16">
                  <c:v>529307361.03333873</c:v>
                </c:pt>
                <c:pt idx="17">
                  <c:v>530926335.04612684</c:v>
                </c:pt>
                <c:pt idx="18">
                  <c:v>531296577.48984528</c:v>
                </c:pt>
                <c:pt idx="19">
                  <c:v>531278061.57412136</c:v>
                </c:pt>
                <c:pt idx="20">
                  <c:v>531707547.94783753</c:v>
                </c:pt>
                <c:pt idx="21">
                  <c:v>531767758.18045175</c:v>
                </c:pt>
                <c:pt idx="22">
                  <c:v>532227748.27480674</c:v>
                </c:pt>
                <c:pt idx="23">
                  <c:v>531528117.54926664</c:v>
                </c:pt>
                <c:pt idx="24">
                  <c:v>531908083.13232875</c:v>
                </c:pt>
                <c:pt idx="25">
                  <c:v>531907486.25909144</c:v>
                </c:pt>
                <c:pt idx="26">
                  <c:v>532319746.89725178</c:v>
                </c:pt>
                <c:pt idx="27">
                  <c:v>531909814.31498033</c:v>
                </c:pt>
                <c:pt idx="28">
                  <c:v>532227539.73706871</c:v>
                </c:pt>
                <c:pt idx="29">
                  <c:v>532071998.31567961</c:v>
                </c:pt>
                <c:pt idx="30">
                  <c:v>532441297.22084296</c:v>
                </c:pt>
                <c:pt idx="31">
                  <c:v>533376472.86209643</c:v>
                </c:pt>
                <c:pt idx="32">
                  <c:v>533653205.82190907</c:v>
                </c:pt>
                <c:pt idx="33">
                  <c:v>533248100.76302391</c:v>
                </c:pt>
                <c:pt idx="34">
                  <c:v>533801279.00412416</c:v>
                </c:pt>
                <c:pt idx="35">
                  <c:v>534222765.57668257</c:v>
                </c:pt>
                <c:pt idx="36">
                  <c:v>534448811.23836577</c:v>
                </c:pt>
                <c:pt idx="37">
                  <c:v>533676074.95970279</c:v>
                </c:pt>
                <c:pt idx="38">
                  <c:v>534592561.1561234</c:v>
                </c:pt>
                <c:pt idx="39">
                  <c:v>534971094.5841186</c:v>
                </c:pt>
                <c:pt idx="40">
                  <c:v>535106191.29323071</c:v>
                </c:pt>
                <c:pt idx="41">
                  <c:v>534058422.93816072</c:v>
                </c:pt>
                <c:pt idx="42">
                  <c:v>533777505.73938906</c:v>
                </c:pt>
                <c:pt idx="43">
                  <c:v>533015568.40119648</c:v>
                </c:pt>
                <c:pt idx="44">
                  <c:v>533008565.56156385</c:v>
                </c:pt>
                <c:pt idx="45">
                  <c:v>534593598.36963797</c:v>
                </c:pt>
                <c:pt idx="46">
                  <c:v>534721149.3703571</c:v>
                </c:pt>
                <c:pt idx="47">
                  <c:v>534491556.64092928</c:v>
                </c:pt>
                <c:pt idx="48">
                  <c:v>533993093.59221244</c:v>
                </c:pt>
                <c:pt idx="49">
                  <c:v>532878301.0339036</c:v>
                </c:pt>
                <c:pt idx="50">
                  <c:v>533615302.10462517</c:v>
                </c:pt>
                <c:pt idx="51">
                  <c:v>534129402.02894849</c:v>
                </c:pt>
                <c:pt idx="52">
                  <c:v>533030044.95722598</c:v>
                </c:pt>
                <c:pt idx="53">
                  <c:v>532693044.32051945</c:v>
                </c:pt>
                <c:pt idx="54">
                  <c:v>532851207.21503699</c:v>
                </c:pt>
                <c:pt idx="55">
                  <c:v>533644203.65581238</c:v>
                </c:pt>
                <c:pt idx="56">
                  <c:v>533952461.95286649</c:v>
                </c:pt>
                <c:pt idx="57">
                  <c:v>533927617.75957662</c:v>
                </c:pt>
                <c:pt idx="58">
                  <c:v>533206352.45583612</c:v>
                </c:pt>
                <c:pt idx="59">
                  <c:v>532995819.9613834</c:v>
                </c:pt>
                <c:pt idx="60">
                  <c:v>533750940.38252121</c:v>
                </c:pt>
                <c:pt idx="61">
                  <c:v>533142569.63120103</c:v>
                </c:pt>
                <c:pt idx="62">
                  <c:v>533266203.51724893</c:v>
                </c:pt>
                <c:pt idx="63">
                  <c:v>533494189.46646053</c:v>
                </c:pt>
                <c:pt idx="64">
                  <c:v>533571461.99344069</c:v>
                </c:pt>
                <c:pt idx="65">
                  <c:v>533538039.01091087</c:v>
                </c:pt>
                <c:pt idx="66">
                  <c:v>533314744.5119608</c:v>
                </c:pt>
                <c:pt idx="67">
                  <c:v>533119421.05736631</c:v>
                </c:pt>
                <c:pt idx="68">
                  <c:v>533845038.22220647</c:v>
                </c:pt>
                <c:pt idx="69">
                  <c:v>533235640.52719289</c:v>
                </c:pt>
                <c:pt idx="70">
                  <c:v>533068681.86390769</c:v>
                </c:pt>
                <c:pt idx="71">
                  <c:v>533731744.33068228</c:v>
                </c:pt>
                <c:pt idx="72">
                  <c:v>534493580.19102031</c:v>
                </c:pt>
                <c:pt idx="73">
                  <c:v>534299931.5318197</c:v>
                </c:pt>
                <c:pt idx="74">
                  <c:v>534661567.9944936</c:v>
                </c:pt>
                <c:pt idx="75">
                  <c:v>534560327.91364539</c:v>
                </c:pt>
                <c:pt idx="76">
                  <c:v>534376746.97312218</c:v>
                </c:pt>
                <c:pt idx="77">
                  <c:v>533691853.91455638</c:v>
                </c:pt>
                <c:pt idx="78">
                  <c:v>534654310.76970929</c:v>
                </c:pt>
                <c:pt idx="79">
                  <c:v>534858909.50784576</c:v>
                </c:pt>
                <c:pt idx="80">
                  <c:v>534711759.07772309</c:v>
                </c:pt>
                <c:pt idx="81">
                  <c:v>534706822.3564719</c:v>
                </c:pt>
                <c:pt idx="82">
                  <c:v>533841923.45012867</c:v>
                </c:pt>
                <c:pt idx="83">
                  <c:v>534601231.40027732</c:v>
                </c:pt>
                <c:pt idx="84">
                  <c:v>534804908.82376301</c:v>
                </c:pt>
                <c:pt idx="85">
                  <c:v>534369469.2432642</c:v>
                </c:pt>
                <c:pt idx="86">
                  <c:v>533609474.86826044</c:v>
                </c:pt>
                <c:pt idx="87">
                  <c:v>534293343.8750031</c:v>
                </c:pt>
                <c:pt idx="88">
                  <c:v>533974844.79680729</c:v>
                </c:pt>
                <c:pt idx="89">
                  <c:v>533944803.71907711</c:v>
                </c:pt>
                <c:pt idx="90">
                  <c:v>533621971.32549584</c:v>
                </c:pt>
                <c:pt idx="91">
                  <c:v>534330055.21566957</c:v>
                </c:pt>
                <c:pt idx="92">
                  <c:v>533688244.3830691</c:v>
                </c:pt>
                <c:pt idx="93">
                  <c:v>534488270.61969566</c:v>
                </c:pt>
                <c:pt idx="94">
                  <c:v>535328385.48183334</c:v>
                </c:pt>
                <c:pt idx="95">
                  <c:v>536034016.43826509</c:v>
                </c:pt>
                <c:pt idx="96">
                  <c:v>536715490.10078484</c:v>
                </c:pt>
                <c:pt idx="97">
                  <c:v>536391237.6622954</c:v>
                </c:pt>
                <c:pt idx="98">
                  <c:v>536051028.69368619</c:v>
                </c:pt>
                <c:pt idx="99">
                  <c:v>535906188.74245286</c:v>
                </c:pt>
                <c:pt idx="100">
                  <c:v>537421428.67184174</c:v>
                </c:pt>
              </c:numCache>
            </c:numRef>
          </c:val>
          <c:smooth val="0"/>
          <c:extLst>
            <c:ext xmlns:c16="http://schemas.microsoft.com/office/drawing/2014/chart" uri="{C3380CC4-5D6E-409C-BE32-E72D297353CC}">
              <c16:uniqueId val="{000000DF-4F90-42A6-B9A2-43A647968390}"/>
            </c:ext>
          </c:extLst>
        </c:ser>
        <c:ser>
          <c:idx val="224"/>
          <c:order val="224"/>
          <c:spPr>
            <a:ln w="28575" cap="rnd">
              <a:solidFill>
                <a:schemeClr val="accent3">
                  <a:lumMod val="60000"/>
                </a:schemeClr>
              </a:solidFill>
              <a:round/>
            </a:ln>
            <a:effectLst/>
          </c:spPr>
          <c:marker>
            <c:symbol val="none"/>
          </c:marker>
          <c:val>
            <c:numRef>
              <c:f>Montecarlo!$ID$10:$ID$110</c:f>
              <c:numCache>
                <c:formatCode>_ * #.##000_ ;_ * \-#.##000_ ;_ * "-"??_ ;_ @_ </c:formatCode>
                <c:ptCount val="101"/>
                <c:pt idx="0" formatCode="_(* #,##0.00_);_(* \(#,##0.00\);_(* &quot;-&quot;??_);_(@_)">
                  <c:v>529790650.02999997</c:v>
                </c:pt>
                <c:pt idx="1">
                  <c:v>529959175.45024002</c:v>
                </c:pt>
                <c:pt idx="2">
                  <c:v>529536362.79268497</c:v>
                </c:pt>
                <c:pt idx="3">
                  <c:v>529851982.44820356</c:v>
                </c:pt>
                <c:pt idx="4">
                  <c:v>530439471.82338488</c:v>
                </c:pt>
                <c:pt idx="5">
                  <c:v>530945742.06264472</c:v>
                </c:pt>
                <c:pt idx="6">
                  <c:v>531473934.51402354</c:v>
                </c:pt>
                <c:pt idx="7">
                  <c:v>531690337.90615594</c:v>
                </c:pt>
                <c:pt idx="8">
                  <c:v>532818792.77408391</c:v>
                </c:pt>
                <c:pt idx="9">
                  <c:v>533204270.86912709</c:v>
                </c:pt>
                <c:pt idx="10">
                  <c:v>533775928.74941766</c:v>
                </c:pt>
                <c:pt idx="11">
                  <c:v>532980706.03276318</c:v>
                </c:pt>
                <c:pt idx="12">
                  <c:v>533026745.84430885</c:v>
                </c:pt>
                <c:pt idx="13">
                  <c:v>533567139.42005855</c:v>
                </c:pt>
                <c:pt idx="14">
                  <c:v>532297305.73770887</c:v>
                </c:pt>
                <c:pt idx="15">
                  <c:v>532858967.2339434</c:v>
                </c:pt>
                <c:pt idx="16">
                  <c:v>533266198.41126311</c:v>
                </c:pt>
                <c:pt idx="17">
                  <c:v>533051450.59855992</c:v>
                </c:pt>
                <c:pt idx="18">
                  <c:v>533852089.84610909</c:v>
                </c:pt>
                <c:pt idx="19">
                  <c:v>534268102.97261572</c:v>
                </c:pt>
                <c:pt idx="20">
                  <c:v>533712025.43124342</c:v>
                </c:pt>
                <c:pt idx="21">
                  <c:v>533714898.64621526</c:v>
                </c:pt>
                <c:pt idx="22">
                  <c:v>534028687.37673569</c:v>
                </c:pt>
                <c:pt idx="23">
                  <c:v>533931558.51169974</c:v>
                </c:pt>
                <c:pt idx="24">
                  <c:v>533227834.12007052</c:v>
                </c:pt>
                <c:pt idx="25">
                  <c:v>534164117.35136306</c:v>
                </c:pt>
                <c:pt idx="26">
                  <c:v>534187791.5451358</c:v>
                </c:pt>
                <c:pt idx="27">
                  <c:v>535528038.99241418</c:v>
                </c:pt>
                <c:pt idx="28">
                  <c:v>535647654.35290396</c:v>
                </c:pt>
                <c:pt idx="29">
                  <c:v>535731297.32785553</c:v>
                </c:pt>
                <c:pt idx="30">
                  <c:v>536086046.25353336</c:v>
                </c:pt>
                <c:pt idx="31">
                  <c:v>535514030.87228447</c:v>
                </c:pt>
                <c:pt idx="32">
                  <c:v>535589853.70513886</c:v>
                </c:pt>
                <c:pt idx="33">
                  <c:v>536449314.00376642</c:v>
                </c:pt>
                <c:pt idx="34">
                  <c:v>536285905.54413337</c:v>
                </c:pt>
                <c:pt idx="35">
                  <c:v>536231529.30298406</c:v>
                </c:pt>
                <c:pt idx="36">
                  <c:v>536497520.51452446</c:v>
                </c:pt>
                <c:pt idx="37">
                  <c:v>537121990.14789915</c:v>
                </c:pt>
                <c:pt idx="38">
                  <c:v>535728475.31753111</c:v>
                </c:pt>
                <c:pt idx="39">
                  <c:v>535428173.54881579</c:v>
                </c:pt>
                <c:pt idx="40">
                  <c:v>534778026.58153725</c:v>
                </c:pt>
                <c:pt idx="41">
                  <c:v>534259804.34656996</c:v>
                </c:pt>
                <c:pt idx="42">
                  <c:v>533747006.76898533</c:v>
                </c:pt>
                <c:pt idx="43">
                  <c:v>533921461.41907281</c:v>
                </c:pt>
                <c:pt idx="44">
                  <c:v>533496682.06991321</c:v>
                </c:pt>
                <c:pt idx="45">
                  <c:v>534087553.1160866</c:v>
                </c:pt>
                <c:pt idx="46">
                  <c:v>534425128.99078262</c:v>
                </c:pt>
                <c:pt idx="47">
                  <c:v>534487282.50365865</c:v>
                </c:pt>
                <c:pt idx="48">
                  <c:v>534349518.43515807</c:v>
                </c:pt>
                <c:pt idx="49">
                  <c:v>534133342.56389594</c:v>
                </c:pt>
                <c:pt idx="50">
                  <c:v>534117470.04518831</c:v>
                </c:pt>
                <c:pt idx="51">
                  <c:v>534294001.35632944</c:v>
                </c:pt>
                <c:pt idx="52">
                  <c:v>534364763.58954149</c:v>
                </c:pt>
                <c:pt idx="53">
                  <c:v>533971111.90209675</c:v>
                </c:pt>
                <c:pt idx="54">
                  <c:v>533520621.11771989</c:v>
                </c:pt>
                <c:pt idx="55">
                  <c:v>533608001.78662485</c:v>
                </c:pt>
                <c:pt idx="56">
                  <c:v>533870775.68795729</c:v>
                </c:pt>
                <c:pt idx="57">
                  <c:v>533589062.98183769</c:v>
                </c:pt>
                <c:pt idx="58">
                  <c:v>533414331.948475</c:v>
                </c:pt>
                <c:pt idx="59">
                  <c:v>533608841.09650135</c:v>
                </c:pt>
                <c:pt idx="60">
                  <c:v>534138997.17007387</c:v>
                </c:pt>
                <c:pt idx="61">
                  <c:v>535508059.05043507</c:v>
                </c:pt>
                <c:pt idx="62">
                  <c:v>534624514.25219649</c:v>
                </c:pt>
                <c:pt idx="63">
                  <c:v>535490533.04132754</c:v>
                </c:pt>
                <c:pt idx="64">
                  <c:v>535042148.3369832</c:v>
                </c:pt>
                <c:pt idx="65">
                  <c:v>534938681.31487405</c:v>
                </c:pt>
                <c:pt idx="66">
                  <c:v>534424378.3344481</c:v>
                </c:pt>
                <c:pt idx="67">
                  <c:v>535247641.82411474</c:v>
                </c:pt>
                <c:pt idx="68">
                  <c:v>536440709.77525657</c:v>
                </c:pt>
                <c:pt idx="69">
                  <c:v>535940157.60829288</c:v>
                </c:pt>
                <c:pt idx="70">
                  <c:v>535785645.71383357</c:v>
                </c:pt>
                <c:pt idx="71">
                  <c:v>535351826.54385638</c:v>
                </c:pt>
                <c:pt idx="72">
                  <c:v>534651698.97433329</c:v>
                </c:pt>
                <c:pt idx="73">
                  <c:v>534505448.98055345</c:v>
                </c:pt>
                <c:pt idx="74">
                  <c:v>534065944.55914551</c:v>
                </c:pt>
                <c:pt idx="75">
                  <c:v>534774969.97639424</c:v>
                </c:pt>
                <c:pt idx="76">
                  <c:v>535398016.88911259</c:v>
                </c:pt>
                <c:pt idx="77">
                  <c:v>536159946.47524607</c:v>
                </c:pt>
                <c:pt idx="78">
                  <c:v>536121986.72432488</c:v>
                </c:pt>
                <c:pt idx="79">
                  <c:v>536026570.94110292</c:v>
                </c:pt>
                <c:pt idx="80">
                  <c:v>536943464.82478368</c:v>
                </c:pt>
                <c:pt idx="81">
                  <c:v>536865185.5495562</c:v>
                </c:pt>
                <c:pt idx="82">
                  <c:v>536543422.06581479</c:v>
                </c:pt>
                <c:pt idx="83">
                  <c:v>537390119.7739706</c:v>
                </c:pt>
                <c:pt idx="84">
                  <c:v>537897186.00390899</c:v>
                </c:pt>
                <c:pt idx="85">
                  <c:v>539236542.23203754</c:v>
                </c:pt>
                <c:pt idx="86">
                  <c:v>538896172.75026357</c:v>
                </c:pt>
                <c:pt idx="87">
                  <c:v>539308011.97640145</c:v>
                </c:pt>
                <c:pt idx="88">
                  <c:v>539722993.29534256</c:v>
                </c:pt>
                <c:pt idx="89">
                  <c:v>538866049.94071019</c:v>
                </c:pt>
                <c:pt idx="90">
                  <c:v>539383940.74396956</c:v>
                </c:pt>
                <c:pt idx="91">
                  <c:v>539122867.85984719</c:v>
                </c:pt>
                <c:pt idx="92">
                  <c:v>539476543.55349982</c:v>
                </c:pt>
                <c:pt idx="93">
                  <c:v>539081595.99706995</c:v>
                </c:pt>
                <c:pt idx="94">
                  <c:v>540292814.13102949</c:v>
                </c:pt>
                <c:pt idx="95">
                  <c:v>540370688.38990247</c:v>
                </c:pt>
                <c:pt idx="96">
                  <c:v>540498391.06363249</c:v>
                </c:pt>
                <c:pt idx="97">
                  <c:v>541869230.8863709</c:v>
                </c:pt>
                <c:pt idx="98">
                  <c:v>540797984.74250078</c:v>
                </c:pt>
                <c:pt idx="99">
                  <c:v>540679574.12882376</c:v>
                </c:pt>
                <c:pt idx="100">
                  <c:v>540802970.87081599</c:v>
                </c:pt>
              </c:numCache>
            </c:numRef>
          </c:val>
          <c:smooth val="0"/>
          <c:extLst>
            <c:ext xmlns:c16="http://schemas.microsoft.com/office/drawing/2014/chart" uri="{C3380CC4-5D6E-409C-BE32-E72D297353CC}">
              <c16:uniqueId val="{000000E0-4F90-42A6-B9A2-43A647968390}"/>
            </c:ext>
          </c:extLst>
        </c:ser>
        <c:ser>
          <c:idx val="225"/>
          <c:order val="225"/>
          <c:spPr>
            <a:ln w="28575" cap="rnd">
              <a:solidFill>
                <a:schemeClr val="accent4">
                  <a:lumMod val="60000"/>
                </a:schemeClr>
              </a:solidFill>
              <a:round/>
            </a:ln>
            <a:effectLst/>
          </c:spPr>
          <c:marker>
            <c:symbol val="none"/>
          </c:marker>
          <c:val>
            <c:numRef>
              <c:f>Montecarlo!$IE$10:$IE$110</c:f>
              <c:numCache>
                <c:formatCode>_ * #.##000_ ;_ * \-#.##000_ ;_ * "-"??_ ;_ @_ </c:formatCode>
                <c:ptCount val="101"/>
                <c:pt idx="0" formatCode="_(* #,##0.00_);_(* \(#,##0.00\);_(* &quot;-&quot;??_);_(@_)">
                  <c:v>529790650.02999997</c:v>
                </c:pt>
                <c:pt idx="1">
                  <c:v>530510170.78309602</c:v>
                </c:pt>
                <c:pt idx="2">
                  <c:v>530389626.65132391</c:v>
                </c:pt>
                <c:pt idx="3">
                  <c:v>530708784.84059352</c:v>
                </c:pt>
                <c:pt idx="4">
                  <c:v>531516846.18792278</c:v>
                </c:pt>
                <c:pt idx="5">
                  <c:v>532219929.06136835</c:v>
                </c:pt>
                <c:pt idx="6">
                  <c:v>532594207.18926865</c:v>
                </c:pt>
                <c:pt idx="7">
                  <c:v>532694039.39314145</c:v>
                </c:pt>
                <c:pt idx="8">
                  <c:v>532210593.58038294</c:v>
                </c:pt>
                <c:pt idx="9">
                  <c:v>532335556.690386</c:v>
                </c:pt>
                <c:pt idx="10">
                  <c:v>531733163.88305104</c:v>
                </c:pt>
                <c:pt idx="11">
                  <c:v>532487546.56634885</c:v>
                </c:pt>
                <c:pt idx="12">
                  <c:v>533115019.94185394</c:v>
                </c:pt>
                <c:pt idx="13">
                  <c:v>532844332.52042985</c:v>
                </c:pt>
                <c:pt idx="14">
                  <c:v>532094182.64638245</c:v>
                </c:pt>
                <c:pt idx="15">
                  <c:v>532646927.44762319</c:v>
                </c:pt>
                <c:pt idx="16">
                  <c:v>532936541.61052579</c:v>
                </c:pt>
                <c:pt idx="17">
                  <c:v>533330765.43607002</c:v>
                </c:pt>
                <c:pt idx="18">
                  <c:v>533134050.08922416</c:v>
                </c:pt>
                <c:pt idx="19">
                  <c:v>533249718.81119758</c:v>
                </c:pt>
                <c:pt idx="20">
                  <c:v>533618044.36588508</c:v>
                </c:pt>
                <c:pt idx="21">
                  <c:v>533704608.96734214</c:v>
                </c:pt>
                <c:pt idx="22">
                  <c:v>533054153.72646809</c:v>
                </c:pt>
                <c:pt idx="23">
                  <c:v>533789612.10250759</c:v>
                </c:pt>
                <c:pt idx="24">
                  <c:v>533621351.53276867</c:v>
                </c:pt>
                <c:pt idx="25">
                  <c:v>533748920.53665161</c:v>
                </c:pt>
                <c:pt idx="26">
                  <c:v>533575900.58940536</c:v>
                </c:pt>
                <c:pt idx="27">
                  <c:v>532736209.90044546</c:v>
                </c:pt>
                <c:pt idx="28">
                  <c:v>532426424.52995491</c:v>
                </c:pt>
                <c:pt idx="29">
                  <c:v>532307066.69630671</c:v>
                </c:pt>
                <c:pt idx="30">
                  <c:v>532165663.28098309</c:v>
                </c:pt>
                <c:pt idx="31">
                  <c:v>532413083.00820959</c:v>
                </c:pt>
                <c:pt idx="32">
                  <c:v>532464181.08261877</c:v>
                </c:pt>
                <c:pt idx="33">
                  <c:v>531807543.0707081</c:v>
                </c:pt>
                <c:pt idx="34">
                  <c:v>531890869.62453616</c:v>
                </c:pt>
                <c:pt idx="35">
                  <c:v>531964629.17991364</c:v>
                </c:pt>
                <c:pt idx="36">
                  <c:v>531782780.72089809</c:v>
                </c:pt>
                <c:pt idx="37">
                  <c:v>530855913.00995278</c:v>
                </c:pt>
                <c:pt idx="38">
                  <c:v>530719304.50132555</c:v>
                </c:pt>
                <c:pt idx="39">
                  <c:v>529892137.29188108</c:v>
                </c:pt>
                <c:pt idx="40">
                  <c:v>530662829.65485644</c:v>
                </c:pt>
                <c:pt idx="41">
                  <c:v>530699178.91383851</c:v>
                </c:pt>
                <c:pt idx="42">
                  <c:v>529587340.20494854</c:v>
                </c:pt>
                <c:pt idx="43">
                  <c:v>529924613.69565284</c:v>
                </c:pt>
                <c:pt idx="44">
                  <c:v>529875043.47857064</c:v>
                </c:pt>
                <c:pt idx="45">
                  <c:v>530692900.32352394</c:v>
                </c:pt>
                <c:pt idx="46">
                  <c:v>530326706.19678241</c:v>
                </c:pt>
                <c:pt idx="47">
                  <c:v>529813155.52042598</c:v>
                </c:pt>
                <c:pt idx="48">
                  <c:v>529478468.65523231</c:v>
                </c:pt>
                <c:pt idx="49">
                  <c:v>529544629.89373893</c:v>
                </c:pt>
                <c:pt idx="50">
                  <c:v>529842113.74753958</c:v>
                </c:pt>
                <c:pt idx="51">
                  <c:v>530095932.52972597</c:v>
                </c:pt>
                <c:pt idx="52">
                  <c:v>529630140.80821979</c:v>
                </c:pt>
                <c:pt idx="53">
                  <c:v>529186382.72300118</c:v>
                </c:pt>
                <c:pt idx="54">
                  <c:v>527932365.63676572</c:v>
                </c:pt>
                <c:pt idx="55">
                  <c:v>527955015.79245186</c:v>
                </c:pt>
                <c:pt idx="56">
                  <c:v>528144792.46996981</c:v>
                </c:pt>
                <c:pt idx="57">
                  <c:v>527914971.37220407</c:v>
                </c:pt>
                <c:pt idx="58">
                  <c:v>527873921.77722991</c:v>
                </c:pt>
                <c:pt idx="59">
                  <c:v>528647798.71022069</c:v>
                </c:pt>
                <c:pt idx="60">
                  <c:v>529277106.19420081</c:v>
                </c:pt>
                <c:pt idx="61">
                  <c:v>529444399.18238145</c:v>
                </c:pt>
                <c:pt idx="62">
                  <c:v>529330958.00255775</c:v>
                </c:pt>
                <c:pt idx="63">
                  <c:v>529206625.71739429</c:v>
                </c:pt>
                <c:pt idx="64">
                  <c:v>529106302.95817262</c:v>
                </c:pt>
                <c:pt idx="65">
                  <c:v>529296067.67850572</c:v>
                </c:pt>
                <c:pt idx="66">
                  <c:v>530654374.89191735</c:v>
                </c:pt>
                <c:pt idx="67">
                  <c:v>530629470.4739964</c:v>
                </c:pt>
                <c:pt idx="68">
                  <c:v>531469462.02414501</c:v>
                </c:pt>
                <c:pt idx="69">
                  <c:v>531309724.41000462</c:v>
                </c:pt>
                <c:pt idx="70">
                  <c:v>531889379.55562389</c:v>
                </c:pt>
                <c:pt idx="71">
                  <c:v>531783416.99163455</c:v>
                </c:pt>
                <c:pt idx="72">
                  <c:v>531653505.66401368</c:v>
                </c:pt>
                <c:pt idx="73">
                  <c:v>530118134.31796771</c:v>
                </c:pt>
                <c:pt idx="74">
                  <c:v>530388996.82575887</c:v>
                </c:pt>
                <c:pt idx="75">
                  <c:v>529686229.38691121</c:v>
                </c:pt>
                <c:pt idx="76">
                  <c:v>528781343.78151131</c:v>
                </c:pt>
                <c:pt idx="77">
                  <c:v>527748760.66582668</c:v>
                </c:pt>
                <c:pt idx="78">
                  <c:v>526824780.32427347</c:v>
                </c:pt>
                <c:pt idx="79">
                  <c:v>527128019.50096881</c:v>
                </c:pt>
                <c:pt idx="80">
                  <c:v>526255047.10929298</c:v>
                </c:pt>
                <c:pt idx="81">
                  <c:v>525627227.79098445</c:v>
                </c:pt>
                <c:pt idx="82">
                  <c:v>525595972.77550179</c:v>
                </c:pt>
                <c:pt idx="83">
                  <c:v>525977580.38839537</c:v>
                </c:pt>
                <c:pt idx="84">
                  <c:v>525550360.83141744</c:v>
                </c:pt>
                <c:pt idx="85">
                  <c:v>526487598.37696952</c:v>
                </c:pt>
                <c:pt idx="86">
                  <c:v>526322081.39614511</c:v>
                </c:pt>
                <c:pt idx="87">
                  <c:v>526896919.47409755</c:v>
                </c:pt>
                <c:pt idx="88">
                  <c:v>526884329.97607452</c:v>
                </c:pt>
                <c:pt idx="89">
                  <c:v>527693113.98064315</c:v>
                </c:pt>
                <c:pt idx="90">
                  <c:v>527411055.83068347</c:v>
                </c:pt>
                <c:pt idx="91">
                  <c:v>528181205.0866614</c:v>
                </c:pt>
                <c:pt idx="92">
                  <c:v>528706368.30892056</c:v>
                </c:pt>
                <c:pt idx="93">
                  <c:v>528768982.87804371</c:v>
                </c:pt>
                <c:pt idx="94">
                  <c:v>528800962.19856459</c:v>
                </c:pt>
                <c:pt idx="95">
                  <c:v>528647739.55305469</c:v>
                </c:pt>
                <c:pt idx="96">
                  <c:v>529715569.80234492</c:v>
                </c:pt>
                <c:pt idx="97">
                  <c:v>529077992.0136857</c:v>
                </c:pt>
                <c:pt idx="98">
                  <c:v>530857402.61781895</c:v>
                </c:pt>
                <c:pt idx="99">
                  <c:v>531088504.64783615</c:v>
                </c:pt>
                <c:pt idx="100">
                  <c:v>531635531.27606618</c:v>
                </c:pt>
              </c:numCache>
            </c:numRef>
          </c:val>
          <c:smooth val="0"/>
          <c:extLst>
            <c:ext xmlns:c16="http://schemas.microsoft.com/office/drawing/2014/chart" uri="{C3380CC4-5D6E-409C-BE32-E72D297353CC}">
              <c16:uniqueId val="{000000E1-4F90-42A6-B9A2-43A647968390}"/>
            </c:ext>
          </c:extLst>
        </c:ser>
        <c:ser>
          <c:idx val="226"/>
          <c:order val="226"/>
          <c:spPr>
            <a:ln w="28575" cap="rnd">
              <a:solidFill>
                <a:schemeClr val="accent5">
                  <a:lumMod val="60000"/>
                </a:schemeClr>
              </a:solidFill>
              <a:round/>
            </a:ln>
            <a:effectLst/>
          </c:spPr>
          <c:marker>
            <c:symbol val="none"/>
          </c:marker>
          <c:val>
            <c:numRef>
              <c:f>Montecarlo!$IF$10:$IF$110</c:f>
              <c:numCache>
                <c:formatCode>_ * #.##000_ ;_ * \-#.##000_ ;_ * "-"??_ ;_ @_ </c:formatCode>
                <c:ptCount val="101"/>
                <c:pt idx="0" formatCode="_(* #,##0.00_);_(* \(#,##0.00\);_(* &quot;-&quot;??_);_(@_)">
                  <c:v>529790650.02999997</c:v>
                </c:pt>
                <c:pt idx="1">
                  <c:v>529915649.86430895</c:v>
                </c:pt>
                <c:pt idx="2">
                  <c:v>529887634.93796325</c:v>
                </c:pt>
                <c:pt idx="3">
                  <c:v>528669516.78290892</c:v>
                </c:pt>
                <c:pt idx="4">
                  <c:v>529678221.84254211</c:v>
                </c:pt>
                <c:pt idx="5">
                  <c:v>529681011.23188484</c:v>
                </c:pt>
                <c:pt idx="6">
                  <c:v>528801920.7767657</c:v>
                </c:pt>
                <c:pt idx="7">
                  <c:v>529912181.44446373</c:v>
                </c:pt>
                <c:pt idx="8">
                  <c:v>531177456.08801323</c:v>
                </c:pt>
                <c:pt idx="9">
                  <c:v>531496308.04115313</c:v>
                </c:pt>
                <c:pt idx="10">
                  <c:v>531699538.56957698</c:v>
                </c:pt>
                <c:pt idx="11">
                  <c:v>531938956.13911957</c:v>
                </c:pt>
                <c:pt idx="12">
                  <c:v>531411458.85936368</c:v>
                </c:pt>
                <c:pt idx="13">
                  <c:v>531722339.39894825</c:v>
                </c:pt>
                <c:pt idx="14">
                  <c:v>532540301.2448827</c:v>
                </c:pt>
                <c:pt idx="15">
                  <c:v>532013519.3087762</c:v>
                </c:pt>
                <c:pt idx="16">
                  <c:v>531230178.90479106</c:v>
                </c:pt>
                <c:pt idx="17">
                  <c:v>530897272.96960986</c:v>
                </c:pt>
                <c:pt idx="18">
                  <c:v>531354331.93509257</c:v>
                </c:pt>
                <c:pt idx="19">
                  <c:v>531593579.20591015</c:v>
                </c:pt>
                <c:pt idx="20">
                  <c:v>531534916.93457896</c:v>
                </c:pt>
                <c:pt idx="21">
                  <c:v>531645637.61858171</c:v>
                </c:pt>
                <c:pt idx="22">
                  <c:v>532841185.96766573</c:v>
                </c:pt>
                <c:pt idx="23">
                  <c:v>532528519.77783149</c:v>
                </c:pt>
                <c:pt idx="24">
                  <c:v>531928074.63558733</c:v>
                </c:pt>
                <c:pt idx="25">
                  <c:v>531868918.09480536</c:v>
                </c:pt>
                <c:pt idx="26">
                  <c:v>531604186.97826701</c:v>
                </c:pt>
                <c:pt idx="27">
                  <c:v>531285952.16465056</c:v>
                </c:pt>
                <c:pt idx="28">
                  <c:v>529565472.23577225</c:v>
                </c:pt>
                <c:pt idx="29">
                  <c:v>529680926.96411604</c:v>
                </c:pt>
                <c:pt idx="30">
                  <c:v>528865125.96754873</c:v>
                </c:pt>
                <c:pt idx="31">
                  <c:v>529067664.16022164</c:v>
                </c:pt>
                <c:pt idx="32">
                  <c:v>529958771.7118153</c:v>
                </c:pt>
                <c:pt idx="33">
                  <c:v>529637378.43088055</c:v>
                </c:pt>
                <c:pt idx="34">
                  <c:v>529923765.66010022</c:v>
                </c:pt>
                <c:pt idx="35">
                  <c:v>529730384.37848747</c:v>
                </c:pt>
                <c:pt idx="36">
                  <c:v>529238173.74021912</c:v>
                </c:pt>
                <c:pt idx="37">
                  <c:v>528728693.58723289</c:v>
                </c:pt>
                <c:pt idx="38">
                  <c:v>527788138.96608496</c:v>
                </c:pt>
                <c:pt idx="39">
                  <c:v>527827793.27309269</c:v>
                </c:pt>
                <c:pt idx="40">
                  <c:v>528317791.93645501</c:v>
                </c:pt>
                <c:pt idx="41">
                  <c:v>527485295.25627792</c:v>
                </c:pt>
                <c:pt idx="42">
                  <c:v>527240263.17269319</c:v>
                </c:pt>
                <c:pt idx="43">
                  <c:v>528264582.3894881</c:v>
                </c:pt>
                <c:pt idx="44">
                  <c:v>527832381.67832732</c:v>
                </c:pt>
                <c:pt idx="45">
                  <c:v>526700334.31164622</c:v>
                </c:pt>
                <c:pt idx="46">
                  <c:v>526633364.03285885</c:v>
                </c:pt>
                <c:pt idx="47">
                  <c:v>526983430.52485025</c:v>
                </c:pt>
                <c:pt idx="48">
                  <c:v>526877480.26200283</c:v>
                </c:pt>
                <c:pt idx="49">
                  <c:v>526840951.68239063</c:v>
                </c:pt>
                <c:pt idx="50">
                  <c:v>527947640.01325154</c:v>
                </c:pt>
                <c:pt idx="51">
                  <c:v>526693081.18228835</c:v>
                </c:pt>
                <c:pt idx="52">
                  <c:v>526520178.30569905</c:v>
                </c:pt>
                <c:pt idx="53">
                  <c:v>526288866.19846421</c:v>
                </c:pt>
                <c:pt idx="54">
                  <c:v>526405594.37478828</c:v>
                </c:pt>
                <c:pt idx="55">
                  <c:v>525625516.47625512</c:v>
                </c:pt>
                <c:pt idx="56">
                  <c:v>525062484.06244344</c:v>
                </c:pt>
                <c:pt idx="57">
                  <c:v>524482911.56421906</c:v>
                </c:pt>
                <c:pt idx="58">
                  <c:v>524720952.48991281</c:v>
                </c:pt>
                <c:pt idx="59">
                  <c:v>523428371.76250535</c:v>
                </c:pt>
                <c:pt idx="60">
                  <c:v>522987129.78053737</c:v>
                </c:pt>
                <c:pt idx="61">
                  <c:v>522898292.86626446</c:v>
                </c:pt>
                <c:pt idx="62">
                  <c:v>523122140.64019865</c:v>
                </c:pt>
                <c:pt idx="63">
                  <c:v>523861769.64199889</c:v>
                </c:pt>
                <c:pt idx="64">
                  <c:v>524099938.4117651</c:v>
                </c:pt>
                <c:pt idx="65">
                  <c:v>522696014.10633475</c:v>
                </c:pt>
                <c:pt idx="66">
                  <c:v>523474056.42434269</c:v>
                </c:pt>
                <c:pt idx="67">
                  <c:v>524502143.00717729</c:v>
                </c:pt>
                <c:pt idx="68">
                  <c:v>523702297.88963515</c:v>
                </c:pt>
                <c:pt idx="69">
                  <c:v>523042012.47402227</c:v>
                </c:pt>
                <c:pt idx="70">
                  <c:v>523474114.4247418</c:v>
                </c:pt>
                <c:pt idx="71">
                  <c:v>524124398.00180262</c:v>
                </c:pt>
                <c:pt idx="72">
                  <c:v>524942029.8775773</c:v>
                </c:pt>
                <c:pt idx="73">
                  <c:v>524571892.73823702</c:v>
                </c:pt>
                <c:pt idx="74">
                  <c:v>525175091.82258028</c:v>
                </c:pt>
                <c:pt idx="75">
                  <c:v>525351297.79048777</c:v>
                </c:pt>
                <c:pt idx="76">
                  <c:v>524971297.73795545</c:v>
                </c:pt>
                <c:pt idx="77">
                  <c:v>523688121.57689834</c:v>
                </c:pt>
                <c:pt idx="78">
                  <c:v>524444618.93933398</c:v>
                </c:pt>
                <c:pt idx="79">
                  <c:v>524784603.35476929</c:v>
                </c:pt>
                <c:pt idx="80">
                  <c:v>525330234.90376323</c:v>
                </c:pt>
                <c:pt idx="81">
                  <c:v>525927836.69237953</c:v>
                </c:pt>
                <c:pt idx="82">
                  <c:v>525586097.82531285</c:v>
                </c:pt>
                <c:pt idx="83">
                  <c:v>524977457.59317952</c:v>
                </c:pt>
                <c:pt idx="84">
                  <c:v>525021886.01538336</c:v>
                </c:pt>
                <c:pt idx="85">
                  <c:v>525449250.35178828</c:v>
                </c:pt>
                <c:pt idx="86">
                  <c:v>525360268.02024037</c:v>
                </c:pt>
                <c:pt idx="87">
                  <c:v>525155746.94434196</c:v>
                </c:pt>
                <c:pt idx="88">
                  <c:v>525676477.52911228</c:v>
                </c:pt>
                <c:pt idx="89">
                  <c:v>524871764.82341576</c:v>
                </c:pt>
                <c:pt idx="90">
                  <c:v>523868308.05501962</c:v>
                </c:pt>
                <c:pt idx="91">
                  <c:v>524451138.22114056</c:v>
                </c:pt>
                <c:pt idx="92">
                  <c:v>524714676.853607</c:v>
                </c:pt>
                <c:pt idx="93">
                  <c:v>524401572.82441962</c:v>
                </c:pt>
                <c:pt idx="94">
                  <c:v>525207193.88538092</c:v>
                </c:pt>
                <c:pt idx="95">
                  <c:v>525290638.28335208</c:v>
                </c:pt>
                <c:pt idx="96">
                  <c:v>524830713.58947146</c:v>
                </c:pt>
                <c:pt idx="97">
                  <c:v>524297598.45366085</c:v>
                </c:pt>
                <c:pt idx="98">
                  <c:v>523721417.7640298</c:v>
                </c:pt>
                <c:pt idx="99">
                  <c:v>523388941.54851782</c:v>
                </c:pt>
                <c:pt idx="100">
                  <c:v>523420319.15106463</c:v>
                </c:pt>
              </c:numCache>
            </c:numRef>
          </c:val>
          <c:smooth val="0"/>
          <c:extLst>
            <c:ext xmlns:c16="http://schemas.microsoft.com/office/drawing/2014/chart" uri="{C3380CC4-5D6E-409C-BE32-E72D297353CC}">
              <c16:uniqueId val="{000000E2-4F90-42A6-B9A2-43A647968390}"/>
            </c:ext>
          </c:extLst>
        </c:ser>
        <c:ser>
          <c:idx val="227"/>
          <c:order val="227"/>
          <c:spPr>
            <a:ln w="28575" cap="rnd">
              <a:solidFill>
                <a:schemeClr val="accent6">
                  <a:lumMod val="60000"/>
                </a:schemeClr>
              </a:solidFill>
              <a:round/>
            </a:ln>
            <a:effectLst/>
          </c:spPr>
          <c:marker>
            <c:symbol val="none"/>
          </c:marker>
          <c:val>
            <c:numRef>
              <c:f>Montecarlo!$IG$10:$IG$110</c:f>
              <c:numCache>
                <c:formatCode>_ * #.##000_ ;_ * \-#.##000_ ;_ * "-"??_ ;_ @_ </c:formatCode>
                <c:ptCount val="101"/>
                <c:pt idx="0" formatCode="_(* #,##0.00_);_(* \(#,##0.00\);_(* &quot;-&quot;??_);_(@_)">
                  <c:v>529790650.02999997</c:v>
                </c:pt>
                <c:pt idx="1">
                  <c:v>530100067.50771838</c:v>
                </c:pt>
                <c:pt idx="2">
                  <c:v>530808100.97287774</c:v>
                </c:pt>
                <c:pt idx="3">
                  <c:v>530130396.47129148</c:v>
                </c:pt>
                <c:pt idx="4">
                  <c:v>530009694.23263508</c:v>
                </c:pt>
                <c:pt idx="5">
                  <c:v>529144560.41360092</c:v>
                </c:pt>
                <c:pt idx="6">
                  <c:v>529710330.92395377</c:v>
                </c:pt>
                <c:pt idx="7">
                  <c:v>530040474.81281346</c:v>
                </c:pt>
                <c:pt idx="8">
                  <c:v>530238959.81239861</c:v>
                </c:pt>
                <c:pt idx="9">
                  <c:v>530152894.62044263</c:v>
                </c:pt>
                <c:pt idx="10">
                  <c:v>530027227.40325189</c:v>
                </c:pt>
                <c:pt idx="11">
                  <c:v>529978986.89128673</c:v>
                </c:pt>
                <c:pt idx="12">
                  <c:v>530655911.8615135</c:v>
                </c:pt>
                <c:pt idx="13">
                  <c:v>530071194.3727625</c:v>
                </c:pt>
                <c:pt idx="14">
                  <c:v>529260295.08422869</c:v>
                </c:pt>
                <c:pt idx="15">
                  <c:v>529168149.5988546</c:v>
                </c:pt>
                <c:pt idx="16">
                  <c:v>528378361.89752507</c:v>
                </c:pt>
                <c:pt idx="17">
                  <c:v>528226602.44828898</c:v>
                </c:pt>
                <c:pt idx="18">
                  <c:v>527983173.8205111</c:v>
                </c:pt>
                <c:pt idx="19">
                  <c:v>529087584.67803586</c:v>
                </c:pt>
                <c:pt idx="20">
                  <c:v>529663629.17035335</c:v>
                </c:pt>
                <c:pt idx="21">
                  <c:v>529855575.11281967</c:v>
                </c:pt>
                <c:pt idx="22">
                  <c:v>529915780.40060538</c:v>
                </c:pt>
                <c:pt idx="23">
                  <c:v>529739520.3991971</c:v>
                </c:pt>
                <c:pt idx="24">
                  <c:v>529171399.304169</c:v>
                </c:pt>
                <c:pt idx="25">
                  <c:v>529300865.79694045</c:v>
                </c:pt>
                <c:pt idx="26">
                  <c:v>530356511.69357651</c:v>
                </c:pt>
                <c:pt idx="27">
                  <c:v>529025795.52893388</c:v>
                </c:pt>
                <c:pt idx="28">
                  <c:v>527814489.46561807</c:v>
                </c:pt>
                <c:pt idx="29">
                  <c:v>528512164.36392939</c:v>
                </c:pt>
                <c:pt idx="30">
                  <c:v>528507692.47720897</c:v>
                </c:pt>
                <c:pt idx="31">
                  <c:v>527897709.22143412</c:v>
                </c:pt>
                <c:pt idx="32">
                  <c:v>527373884.17868114</c:v>
                </c:pt>
                <c:pt idx="33">
                  <c:v>527797660.48509997</c:v>
                </c:pt>
                <c:pt idx="34">
                  <c:v>528409019.88454807</c:v>
                </c:pt>
                <c:pt idx="35">
                  <c:v>528635084.07872802</c:v>
                </c:pt>
                <c:pt idx="36">
                  <c:v>528767583.52175534</c:v>
                </c:pt>
                <c:pt idx="37">
                  <c:v>528693653.88501501</c:v>
                </c:pt>
                <c:pt idx="38">
                  <c:v>529598634.70763272</c:v>
                </c:pt>
                <c:pt idx="39">
                  <c:v>529394882.80592656</c:v>
                </c:pt>
                <c:pt idx="40">
                  <c:v>528869926.51637745</c:v>
                </c:pt>
                <c:pt idx="41">
                  <c:v>527070968.48358953</c:v>
                </c:pt>
                <c:pt idx="42">
                  <c:v>527026452.83126211</c:v>
                </c:pt>
                <c:pt idx="43">
                  <c:v>526989416.50003827</c:v>
                </c:pt>
                <c:pt idx="44">
                  <c:v>527443827.4143393</c:v>
                </c:pt>
                <c:pt idx="45">
                  <c:v>526757487.76251686</c:v>
                </c:pt>
                <c:pt idx="46">
                  <c:v>526437507.50142097</c:v>
                </c:pt>
                <c:pt idx="47">
                  <c:v>526714525.604559</c:v>
                </c:pt>
                <c:pt idx="48">
                  <c:v>527298988.24223059</c:v>
                </c:pt>
                <c:pt idx="49">
                  <c:v>527216532.2033692</c:v>
                </c:pt>
                <c:pt idx="50">
                  <c:v>526729368.75324756</c:v>
                </c:pt>
                <c:pt idx="51">
                  <c:v>527241770.66626751</c:v>
                </c:pt>
                <c:pt idx="52">
                  <c:v>526819971.31880105</c:v>
                </c:pt>
                <c:pt idx="53">
                  <c:v>527028386.05026317</c:v>
                </c:pt>
                <c:pt idx="54">
                  <c:v>526236241.04426289</c:v>
                </c:pt>
                <c:pt idx="55">
                  <c:v>526682646.72597837</c:v>
                </c:pt>
                <c:pt idx="56">
                  <c:v>526405283.25177848</c:v>
                </c:pt>
                <c:pt idx="57">
                  <c:v>526664611.55331093</c:v>
                </c:pt>
                <c:pt idx="58">
                  <c:v>527396551.20813745</c:v>
                </c:pt>
                <c:pt idx="59">
                  <c:v>526772328.41022271</c:v>
                </c:pt>
                <c:pt idx="60">
                  <c:v>526393323.10180616</c:v>
                </c:pt>
                <c:pt idx="61">
                  <c:v>527335023.63771957</c:v>
                </c:pt>
                <c:pt idx="62">
                  <c:v>527575612.9052729</c:v>
                </c:pt>
                <c:pt idx="63">
                  <c:v>527877926.90147316</c:v>
                </c:pt>
                <c:pt idx="64">
                  <c:v>528043069.06048524</c:v>
                </c:pt>
                <c:pt idx="65">
                  <c:v>528648667.67857856</c:v>
                </c:pt>
                <c:pt idx="66">
                  <c:v>527656264.36498189</c:v>
                </c:pt>
                <c:pt idx="67">
                  <c:v>528579145.28369379</c:v>
                </c:pt>
                <c:pt idx="68">
                  <c:v>527839864.90070283</c:v>
                </c:pt>
                <c:pt idx="69">
                  <c:v>527540578.41848439</c:v>
                </c:pt>
                <c:pt idx="70">
                  <c:v>528638832.55258375</c:v>
                </c:pt>
                <c:pt idx="71">
                  <c:v>527475327.45205188</c:v>
                </c:pt>
                <c:pt idx="72">
                  <c:v>527276136.29671735</c:v>
                </c:pt>
                <c:pt idx="73">
                  <c:v>527951503.42541081</c:v>
                </c:pt>
                <c:pt idx="74">
                  <c:v>528408528.98326546</c:v>
                </c:pt>
                <c:pt idx="75">
                  <c:v>530571435.383066</c:v>
                </c:pt>
                <c:pt idx="76">
                  <c:v>531270110.85853386</c:v>
                </c:pt>
                <c:pt idx="77">
                  <c:v>531583068.78794086</c:v>
                </c:pt>
                <c:pt idx="78">
                  <c:v>531813897.68784052</c:v>
                </c:pt>
                <c:pt idx="79">
                  <c:v>531406823.21995968</c:v>
                </c:pt>
                <c:pt idx="80">
                  <c:v>531811115.49053454</c:v>
                </c:pt>
                <c:pt idx="81">
                  <c:v>531847671.65001494</c:v>
                </c:pt>
                <c:pt idx="82">
                  <c:v>531868101.77219933</c:v>
                </c:pt>
                <c:pt idx="83">
                  <c:v>531680833.96470916</c:v>
                </c:pt>
                <c:pt idx="84">
                  <c:v>531591396.99275416</c:v>
                </c:pt>
                <c:pt idx="85">
                  <c:v>531870841.87258017</c:v>
                </c:pt>
                <c:pt idx="86">
                  <c:v>530562975.12681609</c:v>
                </c:pt>
                <c:pt idx="87">
                  <c:v>529960247.72307509</c:v>
                </c:pt>
                <c:pt idx="88">
                  <c:v>530117572.1660127</c:v>
                </c:pt>
                <c:pt idx="89">
                  <c:v>531011811.85337126</c:v>
                </c:pt>
                <c:pt idx="90">
                  <c:v>531284466.52623469</c:v>
                </c:pt>
                <c:pt idx="91">
                  <c:v>530893830.92685735</c:v>
                </c:pt>
                <c:pt idx="92">
                  <c:v>531323684.4241128</c:v>
                </c:pt>
                <c:pt idx="93">
                  <c:v>530802093.08328503</c:v>
                </c:pt>
                <c:pt idx="94">
                  <c:v>530674362.38783896</c:v>
                </c:pt>
                <c:pt idx="95">
                  <c:v>531748939.36955917</c:v>
                </c:pt>
                <c:pt idx="96">
                  <c:v>531705955.37368947</c:v>
                </c:pt>
                <c:pt idx="97">
                  <c:v>531176935.82718813</c:v>
                </c:pt>
                <c:pt idx="98">
                  <c:v>531470161.51847023</c:v>
                </c:pt>
                <c:pt idx="99">
                  <c:v>532204689.15477049</c:v>
                </c:pt>
                <c:pt idx="100">
                  <c:v>532562944.05074549</c:v>
                </c:pt>
              </c:numCache>
            </c:numRef>
          </c:val>
          <c:smooth val="0"/>
          <c:extLst>
            <c:ext xmlns:c16="http://schemas.microsoft.com/office/drawing/2014/chart" uri="{C3380CC4-5D6E-409C-BE32-E72D297353CC}">
              <c16:uniqueId val="{000000E3-4F90-42A6-B9A2-43A647968390}"/>
            </c:ext>
          </c:extLst>
        </c:ser>
        <c:ser>
          <c:idx val="228"/>
          <c:order val="228"/>
          <c:spPr>
            <a:ln w="28575" cap="rnd">
              <a:solidFill>
                <a:schemeClr val="accent1">
                  <a:lumMod val="80000"/>
                  <a:lumOff val="20000"/>
                </a:schemeClr>
              </a:solidFill>
              <a:round/>
            </a:ln>
            <a:effectLst/>
          </c:spPr>
          <c:marker>
            <c:symbol val="none"/>
          </c:marker>
          <c:val>
            <c:numRef>
              <c:f>Montecarlo!$IH$10:$IH$110</c:f>
              <c:numCache>
                <c:formatCode>_ * #.##000_ ;_ * \-#.##000_ ;_ * "-"??_ ;_ @_ </c:formatCode>
                <c:ptCount val="101"/>
                <c:pt idx="0" formatCode="_(* #,##0.00_);_(* \(#,##0.00\);_(* &quot;-&quot;??_);_(@_)">
                  <c:v>529790650.02999997</c:v>
                </c:pt>
                <c:pt idx="1">
                  <c:v>531071786.63230228</c:v>
                </c:pt>
                <c:pt idx="2">
                  <c:v>532104249.43119127</c:v>
                </c:pt>
                <c:pt idx="3">
                  <c:v>531389251.8470031</c:v>
                </c:pt>
                <c:pt idx="4">
                  <c:v>531803885.47020924</c:v>
                </c:pt>
                <c:pt idx="5">
                  <c:v>532153587.74062693</c:v>
                </c:pt>
                <c:pt idx="6">
                  <c:v>532037085.39977568</c:v>
                </c:pt>
                <c:pt idx="7">
                  <c:v>533484216.1629051</c:v>
                </c:pt>
                <c:pt idx="8">
                  <c:v>532586914.72800052</c:v>
                </c:pt>
                <c:pt idx="9">
                  <c:v>532845617.88542908</c:v>
                </c:pt>
                <c:pt idx="10">
                  <c:v>533223320.62541324</c:v>
                </c:pt>
                <c:pt idx="11">
                  <c:v>534541446.46237093</c:v>
                </c:pt>
                <c:pt idx="12">
                  <c:v>534564283.1235761</c:v>
                </c:pt>
                <c:pt idx="13">
                  <c:v>534660901.61541218</c:v>
                </c:pt>
                <c:pt idx="14">
                  <c:v>534125206.96104467</c:v>
                </c:pt>
                <c:pt idx="15">
                  <c:v>533672905.95496923</c:v>
                </c:pt>
                <c:pt idx="16">
                  <c:v>533940414.28417128</c:v>
                </c:pt>
                <c:pt idx="17">
                  <c:v>534220843.12307435</c:v>
                </c:pt>
                <c:pt idx="18">
                  <c:v>533436240.08456767</c:v>
                </c:pt>
                <c:pt idx="19">
                  <c:v>533181753.3442682</c:v>
                </c:pt>
                <c:pt idx="20">
                  <c:v>533413900.56759965</c:v>
                </c:pt>
                <c:pt idx="21">
                  <c:v>533486604.67090029</c:v>
                </c:pt>
                <c:pt idx="22">
                  <c:v>534335770.21236169</c:v>
                </c:pt>
                <c:pt idx="23">
                  <c:v>533280994.32733768</c:v>
                </c:pt>
                <c:pt idx="24">
                  <c:v>533179394.99574125</c:v>
                </c:pt>
                <c:pt idx="25">
                  <c:v>533551410.26206237</c:v>
                </c:pt>
                <c:pt idx="26">
                  <c:v>531972112.940835</c:v>
                </c:pt>
                <c:pt idx="27">
                  <c:v>531841087.71325999</c:v>
                </c:pt>
                <c:pt idx="28">
                  <c:v>531940338.18875873</c:v>
                </c:pt>
                <c:pt idx="29">
                  <c:v>531158817.42848659</c:v>
                </c:pt>
                <c:pt idx="30">
                  <c:v>531748297.75851512</c:v>
                </c:pt>
                <c:pt idx="31">
                  <c:v>531897672.84320927</c:v>
                </c:pt>
                <c:pt idx="32">
                  <c:v>531580260.55812836</c:v>
                </c:pt>
                <c:pt idx="33">
                  <c:v>531724053.4646796</c:v>
                </c:pt>
                <c:pt idx="34">
                  <c:v>533127740.09326422</c:v>
                </c:pt>
                <c:pt idx="35">
                  <c:v>533606833.69506007</c:v>
                </c:pt>
                <c:pt idx="36">
                  <c:v>533510385.95657313</c:v>
                </c:pt>
                <c:pt idx="37">
                  <c:v>533390077.39968705</c:v>
                </c:pt>
                <c:pt idx="38">
                  <c:v>533557209.11402339</c:v>
                </c:pt>
                <c:pt idx="39">
                  <c:v>534349799.30746245</c:v>
                </c:pt>
                <c:pt idx="40">
                  <c:v>534416606.09345412</c:v>
                </c:pt>
                <c:pt idx="41">
                  <c:v>534136656.1968956</c:v>
                </c:pt>
                <c:pt idx="42">
                  <c:v>533638441.47665876</c:v>
                </c:pt>
                <c:pt idx="43">
                  <c:v>534786836.85647559</c:v>
                </c:pt>
                <c:pt idx="44">
                  <c:v>534649697.85187793</c:v>
                </c:pt>
                <c:pt idx="45">
                  <c:v>533782074.41459841</c:v>
                </c:pt>
                <c:pt idx="46">
                  <c:v>532708556.64616317</c:v>
                </c:pt>
                <c:pt idx="47">
                  <c:v>533616738.68781894</c:v>
                </c:pt>
                <c:pt idx="48">
                  <c:v>533014438.46831709</c:v>
                </c:pt>
                <c:pt idx="49">
                  <c:v>532901569.18165183</c:v>
                </c:pt>
                <c:pt idx="50">
                  <c:v>533417101.05665594</c:v>
                </c:pt>
                <c:pt idx="51">
                  <c:v>532324780.04086661</c:v>
                </c:pt>
                <c:pt idx="52">
                  <c:v>532427945.98962224</c:v>
                </c:pt>
                <c:pt idx="53">
                  <c:v>532267736.36435682</c:v>
                </c:pt>
                <c:pt idx="54">
                  <c:v>532412567.88208622</c:v>
                </c:pt>
                <c:pt idx="55">
                  <c:v>532335424.07035059</c:v>
                </c:pt>
                <c:pt idx="56">
                  <c:v>532281352.52296847</c:v>
                </c:pt>
                <c:pt idx="57">
                  <c:v>532737103.05477738</c:v>
                </c:pt>
                <c:pt idx="58">
                  <c:v>533452783.22728157</c:v>
                </c:pt>
                <c:pt idx="59">
                  <c:v>533146607.26939464</c:v>
                </c:pt>
                <c:pt idx="60">
                  <c:v>532436349.02516693</c:v>
                </c:pt>
                <c:pt idx="61">
                  <c:v>532848832.15436763</c:v>
                </c:pt>
                <c:pt idx="62">
                  <c:v>532099637.06169397</c:v>
                </c:pt>
                <c:pt idx="63">
                  <c:v>531792320.66781425</c:v>
                </c:pt>
                <c:pt idx="64">
                  <c:v>532598863.55730724</c:v>
                </c:pt>
                <c:pt idx="65">
                  <c:v>532915936.37440133</c:v>
                </c:pt>
                <c:pt idx="66">
                  <c:v>533236166.75061792</c:v>
                </c:pt>
                <c:pt idx="67">
                  <c:v>533025273.95122963</c:v>
                </c:pt>
                <c:pt idx="68">
                  <c:v>533348324.3420797</c:v>
                </c:pt>
                <c:pt idx="69">
                  <c:v>534000408.9650085</c:v>
                </c:pt>
                <c:pt idx="70">
                  <c:v>534358929.8113457</c:v>
                </c:pt>
                <c:pt idx="71">
                  <c:v>534126239.39519769</c:v>
                </c:pt>
                <c:pt idx="72">
                  <c:v>533875971.46163124</c:v>
                </c:pt>
                <c:pt idx="73">
                  <c:v>533240324.02922934</c:v>
                </c:pt>
                <c:pt idx="74">
                  <c:v>533404790.28055805</c:v>
                </c:pt>
                <c:pt idx="75">
                  <c:v>533071972.05649161</c:v>
                </c:pt>
                <c:pt idx="76">
                  <c:v>532209080.99533242</c:v>
                </c:pt>
                <c:pt idx="77">
                  <c:v>531760451.61477</c:v>
                </c:pt>
                <c:pt idx="78">
                  <c:v>532328156.27246553</c:v>
                </c:pt>
                <c:pt idx="79">
                  <c:v>532576011.95881099</c:v>
                </c:pt>
                <c:pt idx="80">
                  <c:v>532276426.53988916</c:v>
                </c:pt>
                <c:pt idx="81">
                  <c:v>532796120.36110693</c:v>
                </c:pt>
                <c:pt idx="82">
                  <c:v>533162109.08894497</c:v>
                </c:pt>
                <c:pt idx="83">
                  <c:v>532691963.37818056</c:v>
                </c:pt>
                <c:pt idx="84">
                  <c:v>532132091.90234208</c:v>
                </c:pt>
                <c:pt idx="85">
                  <c:v>532372525.62317961</c:v>
                </c:pt>
                <c:pt idx="86">
                  <c:v>532132869.51510274</c:v>
                </c:pt>
                <c:pt idx="87">
                  <c:v>532896055.43038702</c:v>
                </c:pt>
                <c:pt idx="88">
                  <c:v>531844100.09716922</c:v>
                </c:pt>
                <c:pt idx="89">
                  <c:v>531450888.32680309</c:v>
                </c:pt>
                <c:pt idx="90">
                  <c:v>530288755.77845228</c:v>
                </c:pt>
                <c:pt idx="91">
                  <c:v>530008108.70808244</c:v>
                </c:pt>
                <c:pt idx="92">
                  <c:v>529882009.11475497</c:v>
                </c:pt>
                <c:pt idx="93">
                  <c:v>530677361.0619418</c:v>
                </c:pt>
                <c:pt idx="94">
                  <c:v>530623487.52365625</c:v>
                </c:pt>
                <c:pt idx="95">
                  <c:v>530241998.30661839</c:v>
                </c:pt>
                <c:pt idx="96">
                  <c:v>529808091.37668723</c:v>
                </c:pt>
                <c:pt idx="97">
                  <c:v>529471292.83290195</c:v>
                </c:pt>
                <c:pt idx="98">
                  <c:v>529127627.57351887</c:v>
                </c:pt>
                <c:pt idx="99">
                  <c:v>528981607.76056147</c:v>
                </c:pt>
                <c:pt idx="100">
                  <c:v>528359312.49361175</c:v>
                </c:pt>
              </c:numCache>
            </c:numRef>
          </c:val>
          <c:smooth val="0"/>
          <c:extLst>
            <c:ext xmlns:c16="http://schemas.microsoft.com/office/drawing/2014/chart" uri="{C3380CC4-5D6E-409C-BE32-E72D297353CC}">
              <c16:uniqueId val="{000000E4-4F90-42A6-B9A2-43A647968390}"/>
            </c:ext>
          </c:extLst>
        </c:ser>
        <c:ser>
          <c:idx val="229"/>
          <c:order val="229"/>
          <c:spPr>
            <a:ln w="28575" cap="rnd">
              <a:solidFill>
                <a:schemeClr val="accent2">
                  <a:lumMod val="80000"/>
                  <a:lumOff val="20000"/>
                </a:schemeClr>
              </a:solidFill>
              <a:round/>
            </a:ln>
            <a:effectLst/>
          </c:spPr>
          <c:marker>
            <c:symbol val="none"/>
          </c:marker>
          <c:val>
            <c:numRef>
              <c:f>Montecarlo!$II$10:$II$110</c:f>
              <c:numCache>
                <c:formatCode>_ * #.##000_ ;_ * \-#.##000_ ;_ * "-"??_ ;_ @_ </c:formatCode>
                <c:ptCount val="101"/>
                <c:pt idx="0" formatCode="_(* #,##0.00_);_(* \(#,##0.00\);_(* &quot;-&quot;??_);_(@_)">
                  <c:v>529790650.02999997</c:v>
                </c:pt>
                <c:pt idx="1">
                  <c:v>528965954.51361513</c:v>
                </c:pt>
                <c:pt idx="2">
                  <c:v>528629511.20716363</c:v>
                </c:pt>
                <c:pt idx="3">
                  <c:v>529150872.40522331</c:v>
                </c:pt>
                <c:pt idx="4">
                  <c:v>529270863.00630325</c:v>
                </c:pt>
                <c:pt idx="5">
                  <c:v>528341602.1200462</c:v>
                </c:pt>
                <c:pt idx="6">
                  <c:v>527282178.40202713</c:v>
                </c:pt>
                <c:pt idx="7">
                  <c:v>527899062.86643147</c:v>
                </c:pt>
                <c:pt idx="8">
                  <c:v>528771953.88674319</c:v>
                </c:pt>
                <c:pt idx="9">
                  <c:v>529457584.94040453</c:v>
                </c:pt>
                <c:pt idx="10">
                  <c:v>528318910.94253451</c:v>
                </c:pt>
                <c:pt idx="11">
                  <c:v>529328213.62638444</c:v>
                </c:pt>
                <c:pt idx="12">
                  <c:v>528799695.37418962</c:v>
                </c:pt>
                <c:pt idx="13">
                  <c:v>528658422.4221707</c:v>
                </c:pt>
                <c:pt idx="14">
                  <c:v>528308584.5255146</c:v>
                </c:pt>
                <c:pt idx="15">
                  <c:v>528155802.76093727</c:v>
                </c:pt>
                <c:pt idx="16">
                  <c:v>526958253.22435075</c:v>
                </c:pt>
                <c:pt idx="17">
                  <c:v>527038598.11678845</c:v>
                </c:pt>
                <c:pt idx="18">
                  <c:v>528280858.56093842</c:v>
                </c:pt>
                <c:pt idx="19">
                  <c:v>529581797.7945742</c:v>
                </c:pt>
                <c:pt idx="20">
                  <c:v>530167533.23512989</c:v>
                </c:pt>
                <c:pt idx="21">
                  <c:v>530174918.87435246</c:v>
                </c:pt>
                <c:pt idx="22">
                  <c:v>529776250.48182446</c:v>
                </c:pt>
                <c:pt idx="23">
                  <c:v>530642529.30010855</c:v>
                </c:pt>
                <c:pt idx="24">
                  <c:v>529957344.76687074</c:v>
                </c:pt>
                <c:pt idx="25">
                  <c:v>528641456.74168372</c:v>
                </c:pt>
                <c:pt idx="26">
                  <c:v>529253645.02802181</c:v>
                </c:pt>
                <c:pt idx="27">
                  <c:v>529103431.15574908</c:v>
                </c:pt>
                <c:pt idx="28">
                  <c:v>528836673.88900137</c:v>
                </c:pt>
                <c:pt idx="29">
                  <c:v>529460446.80912942</c:v>
                </c:pt>
                <c:pt idx="30">
                  <c:v>529228970.33175653</c:v>
                </c:pt>
                <c:pt idx="31">
                  <c:v>529122531.54400063</c:v>
                </c:pt>
                <c:pt idx="32">
                  <c:v>529882460.20453209</c:v>
                </c:pt>
                <c:pt idx="33">
                  <c:v>528932795.1873945</c:v>
                </c:pt>
                <c:pt idx="34">
                  <c:v>529902078.15532732</c:v>
                </c:pt>
                <c:pt idx="35">
                  <c:v>529797620.31954086</c:v>
                </c:pt>
                <c:pt idx="36">
                  <c:v>529947889.39445108</c:v>
                </c:pt>
                <c:pt idx="37">
                  <c:v>529040105.5581404</c:v>
                </c:pt>
                <c:pt idx="38">
                  <c:v>528439981.53320163</c:v>
                </c:pt>
                <c:pt idx="39">
                  <c:v>528962054.49963725</c:v>
                </c:pt>
                <c:pt idx="40">
                  <c:v>529666882.96528751</c:v>
                </c:pt>
                <c:pt idx="41">
                  <c:v>529016548.47835368</c:v>
                </c:pt>
                <c:pt idx="42">
                  <c:v>529242101.39151257</c:v>
                </c:pt>
                <c:pt idx="43">
                  <c:v>529263418.94241732</c:v>
                </c:pt>
                <c:pt idx="44">
                  <c:v>530265560.89860111</c:v>
                </c:pt>
                <c:pt idx="45">
                  <c:v>530252572.10475475</c:v>
                </c:pt>
                <c:pt idx="46">
                  <c:v>530657234.3043415</c:v>
                </c:pt>
                <c:pt idx="47">
                  <c:v>531224458.50683677</c:v>
                </c:pt>
                <c:pt idx="48">
                  <c:v>532785027.35288662</c:v>
                </c:pt>
                <c:pt idx="49">
                  <c:v>532019158.12007236</c:v>
                </c:pt>
                <c:pt idx="50">
                  <c:v>531696690.8663609</c:v>
                </c:pt>
                <c:pt idx="51">
                  <c:v>531649806.37305748</c:v>
                </c:pt>
                <c:pt idx="52">
                  <c:v>532165511.30074728</c:v>
                </c:pt>
                <c:pt idx="53">
                  <c:v>532084944.93324798</c:v>
                </c:pt>
                <c:pt idx="54">
                  <c:v>531645503.53181201</c:v>
                </c:pt>
                <c:pt idx="55">
                  <c:v>531803124.38868928</c:v>
                </c:pt>
                <c:pt idx="56">
                  <c:v>531219800.98082423</c:v>
                </c:pt>
                <c:pt idx="57">
                  <c:v>531726130.16658843</c:v>
                </c:pt>
                <c:pt idx="58">
                  <c:v>531954835.36642098</c:v>
                </c:pt>
                <c:pt idx="59">
                  <c:v>531314824.32217324</c:v>
                </c:pt>
                <c:pt idx="60">
                  <c:v>531285391.8315441</c:v>
                </c:pt>
                <c:pt idx="61">
                  <c:v>531814601.48382628</c:v>
                </c:pt>
                <c:pt idx="62">
                  <c:v>532287468.43249363</c:v>
                </c:pt>
                <c:pt idx="63">
                  <c:v>531515550.12944025</c:v>
                </c:pt>
                <c:pt idx="64">
                  <c:v>531573425.69457746</c:v>
                </c:pt>
                <c:pt idx="65">
                  <c:v>530458127.95834434</c:v>
                </c:pt>
                <c:pt idx="66">
                  <c:v>530503711.85649443</c:v>
                </c:pt>
                <c:pt idx="67">
                  <c:v>530545084.60738909</c:v>
                </c:pt>
                <c:pt idx="68">
                  <c:v>530708335.52578539</c:v>
                </c:pt>
                <c:pt idx="69">
                  <c:v>530744697.83866322</c:v>
                </c:pt>
                <c:pt idx="70">
                  <c:v>530872726.84631622</c:v>
                </c:pt>
                <c:pt idx="71">
                  <c:v>530636259.66232443</c:v>
                </c:pt>
                <c:pt idx="72">
                  <c:v>530075274.91494447</c:v>
                </c:pt>
                <c:pt idx="73">
                  <c:v>529751938.73915935</c:v>
                </c:pt>
                <c:pt idx="74">
                  <c:v>529870055.85136348</c:v>
                </c:pt>
                <c:pt idx="75">
                  <c:v>531585064.69274932</c:v>
                </c:pt>
                <c:pt idx="76">
                  <c:v>530685645.66865385</c:v>
                </c:pt>
                <c:pt idx="77">
                  <c:v>531488021.11417753</c:v>
                </c:pt>
                <c:pt idx="78">
                  <c:v>530586651.71856952</c:v>
                </c:pt>
                <c:pt idx="79">
                  <c:v>530241236.57149082</c:v>
                </c:pt>
                <c:pt idx="80">
                  <c:v>529171240.55124015</c:v>
                </c:pt>
                <c:pt idx="81">
                  <c:v>528394446.53981739</c:v>
                </c:pt>
                <c:pt idx="82">
                  <c:v>527967320.89530134</c:v>
                </c:pt>
                <c:pt idx="83">
                  <c:v>528196092.59093916</c:v>
                </c:pt>
                <c:pt idx="84">
                  <c:v>528641984.81970644</c:v>
                </c:pt>
                <c:pt idx="85">
                  <c:v>528870154.9462406</c:v>
                </c:pt>
                <c:pt idx="86">
                  <c:v>527895651.86003029</c:v>
                </c:pt>
                <c:pt idx="87">
                  <c:v>527824912.03938752</c:v>
                </c:pt>
                <c:pt idx="88">
                  <c:v>528782242.48226106</c:v>
                </c:pt>
                <c:pt idx="89">
                  <c:v>528093337.12433934</c:v>
                </c:pt>
                <c:pt idx="90">
                  <c:v>528157576.12124926</c:v>
                </c:pt>
                <c:pt idx="91">
                  <c:v>527690515.36029989</c:v>
                </c:pt>
                <c:pt idx="92">
                  <c:v>526753160.61686313</c:v>
                </c:pt>
                <c:pt idx="93">
                  <c:v>527330042.34998614</c:v>
                </c:pt>
                <c:pt idx="94">
                  <c:v>527255086.29174238</c:v>
                </c:pt>
                <c:pt idx="95">
                  <c:v>528692252.72193003</c:v>
                </c:pt>
                <c:pt idx="96">
                  <c:v>529108972.08166987</c:v>
                </c:pt>
                <c:pt idx="97">
                  <c:v>529332745.589531</c:v>
                </c:pt>
                <c:pt idx="98">
                  <c:v>530251054.06148416</c:v>
                </c:pt>
                <c:pt idx="99">
                  <c:v>529845990.81405383</c:v>
                </c:pt>
                <c:pt idx="100">
                  <c:v>530305327.80770153</c:v>
                </c:pt>
              </c:numCache>
            </c:numRef>
          </c:val>
          <c:smooth val="0"/>
          <c:extLst>
            <c:ext xmlns:c16="http://schemas.microsoft.com/office/drawing/2014/chart" uri="{C3380CC4-5D6E-409C-BE32-E72D297353CC}">
              <c16:uniqueId val="{000000E5-4F90-42A6-B9A2-43A647968390}"/>
            </c:ext>
          </c:extLst>
        </c:ser>
        <c:ser>
          <c:idx val="230"/>
          <c:order val="230"/>
          <c:spPr>
            <a:ln w="28575" cap="rnd">
              <a:solidFill>
                <a:schemeClr val="accent3">
                  <a:lumMod val="80000"/>
                  <a:lumOff val="20000"/>
                </a:schemeClr>
              </a:solidFill>
              <a:round/>
            </a:ln>
            <a:effectLst/>
          </c:spPr>
          <c:marker>
            <c:symbol val="none"/>
          </c:marker>
          <c:val>
            <c:numRef>
              <c:f>Montecarlo!$IJ$10:$IJ$110</c:f>
              <c:numCache>
                <c:formatCode>_ * #.##000_ ;_ * \-#.##000_ ;_ * "-"??_ ;_ @_ </c:formatCode>
                <c:ptCount val="101"/>
                <c:pt idx="0" formatCode="_(* #,##0.00_);_(* \(#,##0.00\);_(* &quot;-&quot;??_);_(@_)">
                  <c:v>529790650.02999997</c:v>
                </c:pt>
                <c:pt idx="1">
                  <c:v>528752987.50442898</c:v>
                </c:pt>
                <c:pt idx="2">
                  <c:v>527971930.91021401</c:v>
                </c:pt>
                <c:pt idx="3">
                  <c:v>528775036.28973907</c:v>
                </c:pt>
                <c:pt idx="4">
                  <c:v>528595662.22063321</c:v>
                </c:pt>
                <c:pt idx="5">
                  <c:v>528759192.43360174</c:v>
                </c:pt>
                <c:pt idx="6">
                  <c:v>528465849.72780997</c:v>
                </c:pt>
                <c:pt idx="7">
                  <c:v>529099224.31068224</c:v>
                </c:pt>
                <c:pt idx="8">
                  <c:v>527927276.83267218</c:v>
                </c:pt>
                <c:pt idx="9">
                  <c:v>526980428.75760776</c:v>
                </c:pt>
                <c:pt idx="10">
                  <c:v>526945843.67586499</c:v>
                </c:pt>
                <c:pt idx="11">
                  <c:v>527192810.27913135</c:v>
                </c:pt>
                <c:pt idx="12">
                  <c:v>527938558.92347246</c:v>
                </c:pt>
                <c:pt idx="13">
                  <c:v>527777851.61003757</c:v>
                </c:pt>
                <c:pt idx="14">
                  <c:v>527427201.92250741</c:v>
                </c:pt>
                <c:pt idx="15">
                  <c:v>527772596.3879106</c:v>
                </c:pt>
                <c:pt idx="16">
                  <c:v>526912479.73390621</c:v>
                </c:pt>
                <c:pt idx="17">
                  <c:v>526829224.5297147</c:v>
                </c:pt>
                <c:pt idx="18">
                  <c:v>525963027.47620785</c:v>
                </c:pt>
                <c:pt idx="19">
                  <c:v>526353950.41990328</c:v>
                </c:pt>
                <c:pt idx="20">
                  <c:v>525581625.24658698</c:v>
                </c:pt>
                <c:pt idx="21">
                  <c:v>525346879.34898496</c:v>
                </c:pt>
                <c:pt idx="22">
                  <c:v>525140069.29267406</c:v>
                </c:pt>
                <c:pt idx="23">
                  <c:v>524594900.22904718</c:v>
                </c:pt>
                <c:pt idx="24">
                  <c:v>522832460.36604738</c:v>
                </c:pt>
                <c:pt idx="25">
                  <c:v>522744687.88121891</c:v>
                </c:pt>
                <c:pt idx="26">
                  <c:v>522421198.65491343</c:v>
                </c:pt>
                <c:pt idx="27">
                  <c:v>522693488.7029345</c:v>
                </c:pt>
                <c:pt idx="28">
                  <c:v>522630815.05033726</c:v>
                </c:pt>
                <c:pt idx="29">
                  <c:v>522226254.48629165</c:v>
                </c:pt>
                <c:pt idx="30">
                  <c:v>521806933.35458171</c:v>
                </c:pt>
                <c:pt idx="31">
                  <c:v>521046945.27601379</c:v>
                </c:pt>
                <c:pt idx="32">
                  <c:v>521120512.71458364</c:v>
                </c:pt>
                <c:pt idx="33">
                  <c:v>520822939.96652365</c:v>
                </c:pt>
                <c:pt idx="34">
                  <c:v>520670805.67654192</c:v>
                </c:pt>
                <c:pt idx="35">
                  <c:v>520372874.26206386</c:v>
                </c:pt>
                <c:pt idx="36">
                  <c:v>520047519.89605141</c:v>
                </c:pt>
                <c:pt idx="37">
                  <c:v>520447683.74294388</c:v>
                </c:pt>
                <c:pt idx="38">
                  <c:v>520067681.12196219</c:v>
                </c:pt>
                <c:pt idx="39">
                  <c:v>519521629.56046993</c:v>
                </c:pt>
                <c:pt idx="40">
                  <c:v>518828364.36570525</c:v>
                </c:pt>
                <c:pt idx="41">
                  <c:v>519308222.12052208</c:v>
                </c:pt>
                <c:pt idx="42">
                  <c:v>518679737.90256578</c:v>
                </c:pt>
                <c:pt idx="43">
                  <c:v>517833579.57542294</c:v>
                </c:pt>
                <c:pt idx="44">
                  <c:v>516947241.44948584</c:v>
                </c:pt>
                <c:pt idx="45">
                  <c:v>517950586.17977214</c:v>
                </c:pt>
                <c:pt idx="46">
                  <c:v>518102807.03727412</c:v>
                </c:pt>
                <c:pt idx="47">
                  <c:v>517877084.17167336</c:v>
                </c:pt>
                <c:pt idx="48">
                  <c:v>517467642.98179173</c:v>
                </c:pt>
                <c:pt idx="49">
                  <c:v>517429905.08192879</c:v>
                </c:pt>
                <c:pt idx="50">
                  <c:v>516280267.67455041</c:v>
                </c:pt>
                <c:pt idx="51">
                  <c:v>517252201.94867289</c:v>
                </c:pt>
                <c:pt idx="52">
                  <c:v>517803656.84137779</c:v>
                </c:pt>
                <c:pt idx="53">
                  <c:v>518105190.28377068</c:v>
                </c:pt>
                <c:pt idx="54">
                  <c:v>518207785.88809806</c:v>
                </c:pt>
                <c:pt idx="55">
                  <c:v>518979877.4449538</c:v>
                </c:pt>
                <c:pt idx="56">
                  <c:v>518727868.05019432</c:v>
                </c:pt>
                <c:pt idx="57">
                  <c:v>518691839.2605952</c:v>
                </c:pt>
                <c:pt idx="58">
                  <c:v>517801239.14305288</c:v>
                </c:pt>
                <c:pt idx="59">
                  <c:v>517688453.34329408</c:v>
                </c:pt>
                <c:pt idx="60">
                  <c:v>517939956.78407383</c:v>
                </c:pt>
                <c:pt idx="61">
                  <c:v>518622888.76779008</c:v>
                </c:pt>
                <c:pt idx="62">
                  <c:v>518769948.15698951</c:v>
                </c:pt>
                <c:pt idx="63">
                  <c:v>518459892.97489357</c:v>
                </c:pt>
                <c:pt idx="64">
                  <c:v>517735483.78449029</c:v>
                </c:pt>
                <c:pt idx="65">
                  <c:v>518271600.0505023</c:v>
                </c:pt>
                <c:pt idx="66">
                  <c:v>518714600.9580673</c:v>
                </c:pt>
                <c:pt idx="67">
                  <c:v>518137974.34360528</c:v>
                </c:pt>
                <c:pt idx="68">
                  <c:v>518094963.74948555</c:v>
                </c:pt>
                <c:pt idx="69">
                  <c:v>517740932.14198744</c:v>
                </c:pt>
                <c:pt idx="70">
                  <c:v>517275609.60452545</c:v>
                </c:pt>
                <c:pt idx="71">
                  <c:v>516982461.468198</c:v>
                </c:pt>
                <c:pt idx="72">
                  <c:v>517049413.72093129</c:v>
                </c:pt>
                <c:pt idx="73">
                  <c:v>517390003.55917531</c:v>
                </c:pt>
                <c:pt idx="74">
                  <c:v>518030082.1403296</c:v>
                </c:pt>
                <c:pt idx="75">
                  <c:v>517389542.41519558</c:v>
                </c:pt>
                <c:pt idx="76">
                  <c:v>517511122.35163182</c:v>
                </c:pt>
                <c:pt idx="77">
                  <c:v>516954200.81284755</c:v>
                </c:pt>
                <c:pt idx="78">
                  <c:v>516222568.40981001</c:v>
                </c:pt>
                <c:pt idx="79">
                  <c:v>516535653.131311</c:v>
                </c:pt>
                <c:pt idx="80">
                  <c:v>515659284.35593265</c:v>
                </c:pt>
                <c:pt idx="81">
                  <c:v>515372592.14044183</c:v>
                </c:pt>
                <c:pt idx="82">
                  <c:v>515566754.03318769</c:v>
                </c:pt>
                <c:pt idx="83">
                  <c:v>515013966.94346726</c:v>
                </c:pt>
                <c:pt idx="84">
                  <c:v>514782465.15719742</c:v>
                </c:pt>
                <c:pt idx="85">
                  <c:v>514520938.06424928</c:v>
                </c:pt>
                <c:pt idx="86">
                  <c:v>515312342.30675471</c:v>
                </c:pt>
                <c:pt idx="87">
                  <c:v>514763736.68797374</c:v>
                </c:pt>
                <c:pt idx="88">
                  <c:v>514921824.12993389</c:v>
                </c:pt>
                <c:pt idx="89">
                  <c:v>515146863.07610995</c:v>
                </c:pt>
                <c:pt idx="90">
                  <c:v>515797103.22867852</c:v>
                </c:pt>
                <c:pt idx="91">
                  <c:v>516609096.22856021</c:v>
                </c:pt>
                <c:pt idx="92">
                  <c:v>517192175.65382159</c:v>
                </c:pt>
                <c:pt idx="93">
                  <c:v>517146376.77243137</c:v>
                </c:pt>
                <c:pt idx="94">
                  <c:v>517084144.04973245</c:v>
                </c:pt>
                <c:pt idx="95">
                  <c:v>516202436.7378397</c:v>
                </c:pt>
                <c:pt idx="96">
                  <c:v>516971819.05350995</c:v>
                </c:pt>
                <c:pt idx="97">
                  <c:v>516324747.78798342</c:v>
                </c:pt>
                <c:pt idx="98">
                  <c:v>517564615.93919027</c:v>
                </c:pt>
                <c:pt idx="99">
                  <c:v>517727061.06318736</c:v>
                </c:pt>
                <c:pt idx="100">
                  <c:v>517789405.13047743</c:v>
                </c:pt>
              </c:numCache>
            </c:numRef>
          </c:val>
          <c:smooth val="0"/>
          <c:extLst>
            <c:ext xmlns:c16="http://schemas.microsoft.com/office/drawing/2014/chart" uri="{C3380CC4-5D6E-409C-BE32-E72D297353CC}">
              <c16:uniqueId val="{000000E6-4F90-42A6-B9A2-43A647968390}"/>
            </c:ext>
          </c:extLst>
        </c:ser>
        <c:ser>
          <c:idx val="231"/>
          <c:order val="231"/>
          <c:spPr>
            <a:ln w="28575" cap="rnd">
              <a:solidFill>
                <a:schemeClr val="accent4">
                  <a:lumMod val="80000"/>
                  <a:lumOff val="20000"/>
                </a:schemeClr>
              </a:solidFill>
              <a:round/>
            </a:ln>
            <a:effectLst/>
          </c:spPr>
          <c:marker>
            <c:symbol val="none"/>
          </c:marker>
          <c:val>
            <c:numRef>
              <c:f>Montecarlo!$IK$10:$IK$110</c:f>
              <c:numCache>
                <c:formatCode>_ * #.##000_ ;_ * \-#.##000_ ;_ * "-"??_ ;_ @_ </c:formatCode>
                <c:ptCount val="101"/>
                <c:pt idx="0" formatCode="_(* #,##0.00_);_(* \(#,##0.00\);_(* &quot;-&quot;??_);_(@_)">
                  <c:v>529790650.02999997</c:v>
                </c:pt>
                <c:pt idx="1">
                  <c:v>529690096.5545947</c:v>
                </c:pt>
                <c:pt idx="2">
                  <c:v>529514733.7926268</c:v>
                </c:pt>
                <c:pt idx="3">
                  <c:v>529791475.32656264</c:v>
                </c:pt>
                <c:pt idx="4">
                  <c:v>529321492.45522869</c:v>
                </c:pt>
                <c:pt idx="5">
                  <c:v>530740152.59125406</c:v>
                </c:pt>
                <c:pt idx="6">
                  <c:v>530028893.67773622</c:v>
                </c:pt>
                <c:pt idx="7">
                  <c:v>529323613.71827596</c:v>
                </c:pt>
                <c:pt idx="8">
                  <c:v>528577392.38353068</c:v>
                </c:pt>
                <c:pt idx="9">
                  <c:v>528310940.09830457</c:v>
                </c:pt>
                <c:pt idx="10">
                  <c:v>528287261.33887583</c:v>
                </c:pt>
                <c:pt idx="11">
                  <c:v>527076132.76491028</c:v>
                </c:pt>
                <c:pt idx="12">
                  <c:v>526917168.97242022</c:v>
                </c:pt>
                <c:pt idx="13">
                  <c:v>526396555.15624481</c:v>
                </c:pt>
                <c:pt idx="14">
                  <c:v>526191135.42114544</c:v>
                </c:pt>
                <c:pt idx="15">
                  <c:v>526480382.19311887</c:v>
                </c:pt>
                <c:pt idx="16">
                  <c:v>526367084.78017682</c:v>
                </c:pt>
                <c:pt idx="17">
                  <c:v>525919802.87296277</c:v>
                </c:pt>
                <c:pt idx="18">
                  <c:v>526637216.70956802</c:v>
                </c:pt>
                <c:pt idx="19">
                  <c:v>526650784.05439848</c:v>
                </c:pt>
                <c:pt idx="20">
                  <c:v>526445539.87356085</c:v>
                </c:pt>
                <c:pt idx="21">
                  <c:v>526839235.22004896</c:v>
                </c:pt>
                <c:pt idx="22">
                  <c:v>526972235.42801243</c:v>
                </c:pt>
                <c:pt idx="23">
                  <c:v>527649917.28516179</c:v>
                </c:pt>
                <c:pt idx="24">
                  <c:v>527175485.69518679</c:v>
                </c:pt>
                <c:pt idx="25">
                  <c:v>527687813.0342381</c:v>
                </c:pt>
                <c:pt idx="26">
                  <c:v>527765155.24842465</c:v>
                </c:pt>
                <c:pt idx="27">
                  <c:v>526508599.97853172</c:v>
                </c:pt>
                <c:pt idx="28">
                  <c:v>526559543.96213412</c:v>
                </c:pt>
                <c:pt idx="29">
                  <c:v>526096356.2973389</c:v>
                </c:pt>
                <c:pt idx="30">
                  <c:v>526545071.66207623</c:v>
                </c:pt>
                <c:pt idx="31">
                  <c:v>527203853.78865713</c:v>
                </c:pt>
                <c:pt idx="32">
                  <c:v>527705250.80515033</c:v>
                </c:pt>
                <c:pt idx="33">
                  <c:v>528003794.11731029</c:v>
                </c:pt>
                <c:pt idx="34">
                  <c:v>528148512.23478043</c:v>
                </c:pt>
                <c:pt idx="35">
                  <c:v>528179740.91240799</c:v>
                </c:pt>
                <c:pt idx="36">
                  <c:v>528107667.99474216</c:v>
                </c:pt>
                <c:pt idx="37">
                  <c:v>528207928.08388704</c:v>
                </c:pt>
                <c:pt idx="38">
                  <c:v>529576288.15189904</c:v>
                </c:pt>
                <c:pt idx="39">
                  <c:v>528983857.58669227</c:v>
                </c:pt>
                <c:pt idx="40">
                  <c:v>529880187.37663406</c:v>
                </c:pt>
                <c:pt idx="41">
                  <c:v>530883416.31202757</c:v>
                </c:pt>
                <c:pt idx="42">
                  <c:v>530828920.93541855</c:v>
                </c:pt>
                <c:pt idx="43">
                  <c:v>531061023.73679417</c:v>
                </c:pt>
                <c:pt idx="44">
                  <c:v>530914048.07388413</c:v>
                </c:pt>
                <c:pt idx="45">
                  <c:v>531795995.76057506</c:v>
                </c:pt>
                <c:pt idx="46">
                  <c:v>531897964.40088642</c:v>
                </c:pt>
                <c:pt idx="47">
                  <c:v>530821369.40344942</c:v>
                </c:pt>
                <c:pt idx="48">
                  <c:v>530436494.39933562</c:v>
                </c:pt>
                <c:pt idx="49">
                  <c:v>531103086.29079074</c:v>
                </c:pt>
                <c:pt idx="50">
                  <c:v>531493125.64973164</c:v>
                </c:pt>
                <c:pt idx="51">
                  <c:v>531252504.40087658</c:v>
                </c:pt>
                <c:pt idx="52">
                  <c:v>531267223.30114639</c:v>
                </c:pt>
                <c:pt idx="53">
                  <c:v>531214083.87227499</c:v>
                </c:pt>
                <c:pt idx="54">
                  <c:v>530534388.86224598</c:v>
                </c:pt>
                <c:pt idx="55">
                  <c:v>530157867.9093315</c:v>
                </c:pt>
                <c:pt idx="56">
                  <c:v>530772876.29042202</c:v>
                </c:pt>
                <c:pt idx="57">
                  <c:v>531432141.77118814</c:v>
                </c:pt>
                <c:pt idx="58">
                  <c:v>532003915.81078261</c:v>
                </c:pt>
                <c:pt idx="59">
                  <c:v>531658803.52175915</c:v>
                </c:pt>
                <c:pt idx="60">
                  <c:v>531295803.27838522</c:v>
                </c:pt>
                <c:pt idx="61">
                  <c:v>531842175.98456281</c:v>
                </c:pt>
                <c:pt idx="62">
                  <c:v>530872769.61897326</c:v>
                </c:pt>
                <c:pt idx="63">
                  <c:v>531534929.85372812</c:v>
                </c:pt>
                <c:pt idx="64">
                  <c:v>532526945.70438063</c:v>
                </c:pt>
                <c:pt idx="65">
                  <c:v>532078006.61507195</c:v>
                </c:pt>
                <c:pt idx="66">
                  <c:v>532494765.06519842</c:v>
                </c:pt>
                <c:pt idx="67">
                  <c:v>532508368.21275127</c:v>
                </c:pt>
                <c:pt idx="68">
                  <c:v>532980857.3223412</c:v>
                </c:pt>
                <c:pt idx="69">
                  <c:v>533434543.73477435</c:v>
                </c:pt>
                <c:pt idx="70">
                  <c:v>533214598.49670756</c:v>
                </c:pt>
                <c:pt idx="71">
                  <c:v>533344450.25932944</c:v>
                </c:pt>
                <c:pt idx="72">
                  <c:v>533393255.22365075</c:v>
                </c:pt>
                <c:pt idx="73">
                  <c:v>532989036.92062014</c:v>
                </c:pt>
                <c:pt idx="74">
                  <c:v>533236137.41668564</c:v>
                </c:pt>
                <c:pt idx="75">
                  <c:v>533495161.39904195</c:v>
                </c:pt>
                <c:pt idx="76">
                  <c:v>533648872.34223783</c:v>
                </c:pt>
                <c:pt idx="77">
                  <c:v>533566477.31948829</c:v>
                </c:pt>
                <c:pt idx="78">
                  <c:v>532561270.05601305</c:v>
                </c:pt>
                <c:pt idx="79">
                  <c:v>533529744.68139482</c:v>
                </c:pt>
                <c:pt idx="80">
                  <c:v>535325825.33719414</c:v>
                </c:pt>
                <c:pt idx="81">
                  <c:v>536210976.01405883</c:v>
                </c:pt>
                <c:pt idx="82">
                  <c:v>536874423.70375776</c:v>
                </c:pt>
                <c:pt idx="83">
                  <c:v>537235670.1859802</c:v>
                </c:pt>
                <c:pt idx="84">
                  <c:v>537712248.87821412</c:v>
                </c:pt>
                <c:pt idx="85">
                  <c:v>537439586.63715887</c:v>
                </c:pt>
                <c:pt idx="86">
                  <c:v>537764652.18364084</c:v>
                </c:pt>
                <c:pt idx="87">
                  <c:v>537967710.80265188</c:v>
                </c:pt>
                <c:pt idx="88">
                  <c:v>537605245.59083462</c:v>
                </c:pt>
                <c:pt idx="89">
                  <c:v>538486693.55455458</c:v>
                </c:pt>
                <c:pt idx="90">
                  <c:v>537232718.12847078</c:v>
                </c:pt>
                <c:pt idx="91">
                  <c:v>537704779.71867013</c:v>
                </c:pt>
                <c:pt idx="92">
                  <c:v>536911299.4909668</c:v>
                </c:pt>
                <c:pt idx="93">
                  <c:v>537034044.87612104</c:v>
                </c:pt>
                <c:pt idx="94">
                  <c:v>537053334.48735964</c:v>
                </c:pt>
                <c:pt idx="95">
                  <c:v>536933636.58380222</c:v>
                </c:pt>
                <c:pt idx="96">
                  <c:v>537100483.571154</c:v>
                </c:pt>
                <c:pt idx="97">
                  <c:v>537176144.57454371</c:v>
                </c:pt>
                <c:pt idx="98">
                  <c:v>537924946.84857738</c:v>
                </c:pt>
                <c:pt idx="99">
                  <c:v>537904705.56502604</c:v>
                </c:pt>
                <c:pt idx="100">
                  <c:v>536573202.7125634</c:v>
                </c:pt>
              </c:numCache>
            </c:numRef>
          </c:val>
          <c:smooth val="0"/>
          <c:extLst>
            <c:ext xmlns:c16="http://schemas.microsoft.com/office/drawing/2014/chart" uri="{C3380CC4-5D6E-409C-BE32-E72D297353CC}">
              <c16:uniqueId val="{000000E7-4F90-42A6-B9A2-43A647968390}"/>
            </c:ext>
          </c:extLst>
        </c:ser>
        <c:ser>
          <c:idx val="232"/>
          <c:order val="232"/>
          <c:spPr>
            <a:ln w="28575" cap="rnd">
              <a:solidFill>
                <a:schemeClr val="accent5">
                  <a:lumMod val="80000"/>
                  <a:lumOff val="20000"/>
                </a:schemeClr>
              </a:solidFill>
              <a:round/>
            </a:ln>
            <a:effectLst/>
          </c:spPr>
          <c:marker>
            <c:symbol val="none"/>
          </c:marker>
          <c:val>
            <c:numRef>
              <c:f>Montecarlo!$IL$10:$IL$110</c:f>
              <c:numCache>
                <c:formatCode>_ * #.##000_ ;_ * \-#.##000_ ;_ * "-"??_ ;_ @_ </c:formatCode>
                <c:ptCount val="101"/>
                <c:pt idx="0" formatCode="_(* #,##0.00_);_(* \(#,##0.00\);_(* &quot;-&quot;??_);_(@_)">
                  <c:v>529790650.02999997</c:v>
                </c:pt>
                <c:pt idx="1">
                  <c:v>529510981.8180536</c:v>
                </c:pt>
                <c:pt idx="2">
                  <c:v>529660514.09169453</c:v>
                </c:pt>
                <c:pt idx="3">
                  <c:v>529129562.40069336</c:v>
                </c:pt>
                <c:pt idx="4">
                  <c:v>528218618.00280946</c:v>
                </c:pt>
                <c:pt idx="5">
                  <c:v>528189345.6175788</c:v>
                </c:pt>
                <c:pt idx="6">
                  <c:v>528125485.56352723</c:v>
                </c:pt>
                <c:pt idx="7">
                  <c:v>527987866.18432641</c:v>
                </c:pt>
                <c:pt idx="8">
                  <c:v>528026847.17886919</c:v>
                </c:pt>
                <c:pt idx="9">
                  <c:v>527523532.35479337</c:v>
                </c:pt>
                <c:pt idx="10">
                  <c:v>527872254.60514379</c:v>
                </c:pt>
                <c:pt idx="11">
                  <c:v>527502673.8122887</c:v>
                </c:pt>
                <c:pt idx="12">
                  <c:v>527438762.88270599</c:v>
                </c:pt>
                <c:pt idx="13">
                  <c:v>527933490.30256611</c:v>
                </c:pt>
                <c:pt idx="14">
                  <c:v>528400321.17384893</c:v>
                </c:pt>
                <c:pt idx="15">
                  <c:v>528488479.91417825</c:v>
                </c:pt>
                <c:pt idx="16">
                  <c:v>529109796.48506248</c:v>
                </c:pt>
                <c:pt idx="17">
                  <c:v>529256979.3104012</c:v>
                </c:pt>
                <c:pt idx="18">
                  <c:v>529098590.56151646</c:v>
                </c:pt>
                <c:pt idx="19">
                  <c:v>529465240.5128541</c:v>
                </c:pt>
                <c:pt idx="20">
                  <c:v>529023190.56950307</c:v>
                </c:pt>
                <c:pt idx="21">
                  <c:v>528729273.93605763</c:v>
                </c:pt>
                <c:pt idx="22">
                  <c:v>528385318.4680866</c:v>
                </c:pt>
                <c:pt idx="23">
                  <c:v>529419141.48021811</c:v>
                </c:pt>
                <c:pt idx="24">
                  <c:v>529038728.66864765</c:v>
                </c:pt>
                <c:pt idx="25">
                  <c:v>530197999.37734425</c:v>
                </c:pt>
                <c:pt idx="26">
                  <c:v>530695472.74729532</c:v>
                </c:pt>
                <c:pt idx="27">
                  <c:v>531302340.08529663</c:v>
                </c:pt>
                <c:pt idx="28">
                  <c:v>531688721.9218688</c:v>
                </c:pt>
                <c:pt idx="29">
                  <c:v>532219971.37462485</c:v>
                </c:pt>
                <c:pt idx="30">
                  <c:v>531656269.04865479</c:v>
                </c:pt>
                <c:pt idx="31">
                  <c:v>531608840.53225899</c:v>
                </c:pt>
                <c:pt idx="32">
                  <c:v>532070071.1955511</c:v>
                </c:pt>
                <c:pt idx="33">
                  <c:v>531849003.35900223</c:v>
                </c:pt>
                <c:pt idx="34">
                  <c:v>532366546.06606734</c:v>
                </c:pt>
                <c:pt idx="35">
                  <c:v>533372476.75254959</c:v>
                </c:pt>
                <c:pt idx="36">
                  <c:v>533002513.56799656</c:v>
                </c:pt>
                <c:pt idx="37">
                  <c:v>532825173.8307507</c:v>
                </c:pt>
                <c:pt idx="38">
                  <c:v>533664292.97566468</c:v>
                </c:pt>
                <c:pt idx="39">
                  <c:v>534328728.58165175</c:v>
                </c:pt>
                <c:pt idx="40">
                  <c:v>534811659.17949319</c:v>
                </c:pt>
                <c:pt idx="41">
                  <c:v>535611483.93964493</c:v>
                </c:pt>
                <c:pt idx="42">
                  <c:v>534811925.62759537</c:v>
                </c:pt>
                <c:pt idx="43">
                  <c:v>534288550.7370894</c:v>
                </c:pt>
                <c:pt idx="44">
                  <c:v>534960176.81824058</c:v>
                </c:pt>
                <c:pt idx="45">
                  <c:v>535887653.20392907</c:v>
                </c:pt>
                <c:pt idx="46">
                  <c:v>535756452.50628757</c:v>
                </c:pt>
                <c:pt idx="47">
                  <c:v>536008148.63025284</c:v>
                </c:pt>
                <c:pt idx="48">
                  <c:v>535456815.63117266</c:v>
                </c:pt>
                <c:pt idx="49">
                  <c:v>535029259.33222151</c:v>
                </c:pt>
                <c:pt idx="50">
                  <c:v>534615915.40379643</c:v>
                </c:pt>
                <c:pt idx="51">
                  <c:v>534360745.25476086</c:v>
                </c:pt>
                <c:pt idx="52">
                  <c:v>534371748.91160989</c:v>
                </c:pt>
                <c:pt idx="53">
                  <c:v>534031554.28981429</c:v>
                </c:pt>
                <c:pt idx="54">
                  <c:v>534776007.3105039</c:v>
                </c:pt>
                <c:pt idx="55">
                  <c:v>534787630.93059444</c:v>
                </c:pt>
                <c:pt idx="56">
                  <c:v>535009247.37926495</c:v>
                </c:pt>
                <c:pt idx="57">
                  <c:v>534668772.33082724</c:v>
                </c:pt>
                <c:pt idx="58">
                  <c:v>534672521.68783057</c:v>
                </c:pt>
                <c:pt idx="59">
                  <c:v>535480359.87484956</c:v>
                </c:pt>
                <c:pt idx="60">
                  <c:v>534514726.05373704</c:v>
                </c:pt>
                <c:pt idx="61">
                  <c:v>534331449.96214581</c:v>
                </c:pt>
                <c:pt idx="62">
                  <c:v>534625994.40150875</c:v>
                </c:pt>
                <c:pt idx="63">
                  <c:v>534995405.58714765</c:v>
                </c:pt>
                <c:pt idx="64">
                  <c:v>535092995.92839193</c:v>
                </c:pt>
                <c:pt idx="65">
                  <c:v>535601205.90920234</c:v>
                </c:pt>
                <c:pt idx="66">
                  <c:v>535370016.25406885</c:v>
                </c:pt>
                <c:pt idx="67">
                  <c:v>534745662.28709203</c:v>
                </c:pt>
                <c:pt idx="68">
                  <c:v>534333603.97413254</c:v>
                </c:pt>
                <c:pt idx="69">
                  <c:v>533769846.30511761</c:v>
                </c:pt>
                <c:pt idx="70">
                  <c:v>535079249.28145635</c:v>
                </c:pt>
                <c:pt idx="71">
                  <c:v>535630361.15197629</c:v>
                </c:pt>
                <c:pt idx="72">
                  <c:v>536276301.67857617</c:v>
                </c:pt>
                <c:pt idx="73">
                  <c:v>536761831.24010569</c:v>
                </c:pt>
                <c:pt idx="74">
                  <c:v>536415316.77289927</c:v>
                </c:pt>
                <c:pt idx="75">
                  <c:v>535982647.49145073</c:v>
                </c:pt>
                <c:pt idx="76">
                  <c:v>535488112.91419214</c:v>
                </c:pt>
                <c:pt idx="77">
                  <c:v>535187454.70544308</c:v>
                </c:pt>
                <c:pt idx="78">
                  <c:v>535556315.34482425</c:v>
                </c:pt>
                <c:pt idx="79">
                  <c:v>536308345.66545409</c:v>
                </c:pt>
                <c:pt idx="80">
                  <c:v>536096526.86077327</c:v>
                </c:pt>
                <c:pt idx="81">
                  <c:v>536424014.56126457</c:v>
                </c:pt>
                <c:pt idx="82">
                  <c:v>534805392.19663835</c:v>
                </c:pt>
                <c:pt idx="83">
                  <c:v>536186214.06054121</c:v>
                </c:pt>
                <c:pt idx="84">
                  <c:v>536079916.44695902</c:v>
                </c:pt>
                <c:pt idx="85">
                  <c:v>535727311.79376203</c:v>
                </c:pt>
                <c:pt idx="86">
                  <c:v>535897702.72331268</c:v>
                </c:pt>
                <c:pt idx="87">
                  <c:v>535411895.81087154</c:v>
                </c:pt>
                <c:pt idx="88">
                  <c:v>534845334.41460127</c:v>
                </c:pt>
                <c:pt idx="89">
                  <c:v>535879172.24444228</c:v>
                </c:pt>
                <c:pt idx="90">
                  <c:v>534196539.06498992</c:v>
                </c:pt>
                <c:pt idx="91">
                  <c:v>533410253.32252926</c:v>
                </c:pt>
                <c:pt idx="92">
                  <c:v>534192489.04724419</c:v>
                </c:pt>
                <c:pt idx="93">
                  <c:v>534202663.33041483</c:v>
                </c:pt>
                <c:pt idx="94">
                  <c:v>535195474.39716929</c:v>
                </c:pt>
                <c:pt idx="95">
                  <c:v>535706317.15167451</c:v>
                </c:pt>
                <c:pt idx="96">
                  <c:v>535793885.08090705</c:v>
                </c:pt>
                <c:pt idx="97">
                  <c:v>536092220.1337133</c:v>
                </c:pt>
                <c:pt idx="98">
                  <c:v>535875565.61824447</c:v>
                </c:pt>
                <c:pt idx="99">
                  <c:v>535166426.04807764</c:v>
                </c:pt>
                <c:pt idx="100">
                  <c:v>535760523.83846879</c:v>
                </c:pt>
              </c:numCache>
            </c:numRef>
          </c:val>
          <c:smooth val="0"/>
          <c:extLst>
            <c:ext xmlns:c16="http://schemas.microsoft.com/office/drawing/2014/chart" uri="{C3380CC4-5D6E-409C-BE32-E72D297353CC}">
              <c16:uniqueId val="{000000E8-4F90-42A6-B9A2-43A647968390}"/>
            </c:ext>
          </c:extLst>
        </c:ser>
        <c:ser>
          <c:idx val="233"/>
          <c:order val="233"/>
          <c:spPr>
            <a:ln w="28575" cap="rnd">
              <a:solidFill>
                <a:schemeClr val="accent6">
                  <a:lumMod val="80000"/>
                  <a:lumOff val="20000"/>
                </a:schemeClr>
              </a:solidFill>
              <a:round/>
            </a:ln>
            <a:effectLst/>
          </c:spPr>
          <c:marker>
            <c:symbol val="none"/>
          </c:marker>
          <c:val>
            <c:numRef>
              <c:f>Montecarlo!$IM$10:$IM$110</c:f>
              <c:numCache>
                <c:formatCode>_ * #.##000_ ;_ * \-#.##000_ ;_ * "-"??_ ;_ @_ </c:formatCode>
                <c:ptCount val="101"/>
                <c:pt idx="0" formatCode="_(* #,##0.00_);_(* \(#,##0.00\);_(* &quot;-&quot;??_);_(@_)">
                  <c:v>529790650.02999997</c:v>
                </c:pt>
                <c:pt idx="1">
                  <c:v>530179340.38144451</c:v>
                </c:pt>
                <c:pt idx="2">
                  <c:v>530235621.07818305</c:v>
                </c:pt>
                <c:pt idx="3">
                  <c:v>530444414.70770115</c:v>
                </c:pt>
                <c:pt idx="4">
                  <c:v>530349667.99348658</c:v>
                </c:pt>
                <c:pt idx="5">
                  <c:v>529721526.70555866</c:v>
                </c:pt>
                <c:pt idx="6">
                  <c:v>529672570.48060459</c:v>
                </c:pt>
                <c:pt idx="7">
                  <c:v>529217468.74948859</c:v>
                </c:pt>
                <c:pt idx="8">
                  <c:v>529165072.7625525</c:v>
                </c:pt>
                <c:pt idx="9">
                  <c:v>530134853.24751836</c:v>
                </c:pt>
                <c:pt idx="10">
                  <c:v>529519092.81114179</c:v>
                </c:pt>
                <c:pt idx="11">
                  <c:v>529050257.88512957</c:v>
                </c:pt>
                <c:pt idx="12">
                  <c:v>529335569.14304286</c:v>
                </c:pt>
                <c:pt idx="13">
                  <c:v>529467003.64653885</c:v>
                </c:pt>
                <c:pt idx="14">
                  <c:v>530238004.13362324</c:v>
                </c:pt>
                <c:pt idx="15">
                  <c:v>529800200.48372531</c:v>
                </c:pt>
                <c:pt idx="16">
                  <c:v>528349510.92856377</c:v>
                </c:pt>
                <c:pt idx="17">
                  <c:v>528417998.59445173</c:v>
                </c:pt>
                <c:pt idx="18">
                  <c:v>528239337.36258274</c:v>
                </c:pt>
                <c:pt idx="19">
                  <c:v>528759079.84428066</c:v>
                </c:pt>
                <c:pt idx="20">
                  <c:v>528544732.30850047</c:v>
                </c:pt>
                <c:pt idx="21">
                  <c:v>528848259.21991092</c:v>
                </c:pt>
                <c:pt idx="22">
                  <c:v>528573943.31583512</c:v>
                </c:pt>
                <c:pt idx="23">
                  <c:v>527346774.56033301</c:v>
                </c:pt>
                <c:pt idx="24">
                  <c:v>527237648.08019984</c:v>
                </c:pt>
                <c:pt idx="25">
                  <c:v>527120439.82686114</c:v>
                </c:pt>
                <c:pt idx="26">
                  <c:v>527006030.33010912</c:v>
                </c:pt>
                <c:pt idx="27">
                  <c:v>526152095.33915162</c:v>
                </c:pt>
                <c:pt idx="28">
                  <c:v>525765273.46755201</c:v>
                </c:pt>
                <c:pt idx="29">
                  <c:v>525133767.16593695</c:v>
                </c:pt>
                <c:pt idx="30">
                  <c:v>526215837.788679</c:v>
                </c:pt>
                <c:pt idx="31">
                  <c:v>527093361.3811267</c:v>
                </c:pt>
                <c:pt idx="32">
                  <c:v>527049095.79785836</c:v>
                </c:pt>
                <c:pt idx="33">
                  <c:v>527378815.42765665</c:v>
                </c:pt>
                <c:pt idx="34">
                  <c:v>528218012.17360979</c:v>
                </c:pt>
                <c:pt idx="35">
                  <c:v>527782826.79796201</c:v>
                </c:pt>
                <c:pt idx="36">
                  <c:v>529374213.26787287</c:v>
                </c:pt>
                <c:pt idx="37">
                  <c:v>529757029.28184271</c:v>
                </c:pt>
                <c:pt idx="38">
                  <c:v>530264723.94568872</c:v>
                </c:pt>
                <c:pt idx="39">
                  <c:v>530082396.3656767</c:v>
                </c:pt>
                <c:pt idx="40">
                  <c:v>530566781.00362778</c:v>
                </c:pt>
                <c:pt idx="41">
                  <c:v>530825284.64198124</c:v>
                </c:pt>
                <c:pt idx="42">
                  <c:v>531436056.53851461</c:v>
                </c:pt>
                <c:pt idx="43">
                  <c:v>531608122.79210502</c:v>
                </c:pt>
                <c:pt idx="44">
                  <c:v>531319590.44872081</c:v>
                </c:pt>
                <c:pt idx="45">
                  <c:v>532562435.84420764</c:v>
                </c:pt>
                <c:pt idx="46">
                  <c:v>533082478.56788588</c:v>
                </c:pt>
                <c:pt idx="47">
                  <c:v>532440636.26261795</c:v>
                </c:pt>
                <c:pt idx="48">
                  <c:v>531836966.8816539</c:v>
                </c:pt>
                <c:pt idx="49">
                  <c:v>531915914.29939193</c:v>
                </c:pt>
                <c:pt idx="50">
                  <c:v>531057928.25655395</c:v>
                </c:pt>
                <c:pt idx="51">
                  <c:v>531398542.83315349</c:v>
                </c:pt>
                <c:pt idx="52">
                  <c:v>530298598.16438258</c:v>
                </c:pt>
                <c:pt idx="53">
                  <c:v>530201144.20651948</c:v>
                </c:pt>
                <c:pt idx="54">
                  <c:v>530344380.33822817</c:v>
                </c:pt>
                <c:pt idx="55">
                  <c:v>530541362.31126058</c:v>
                </c:pt>
                <c:pt idx="56">
                  <c:v>530460857.35585237</c:v>
                </c:pt>
                <c:pt idx="57">
                  <c:v>529507347.00947756</c:v>
                </c:pt>
                <c:pt idx="58">
                  <c:v>530338770.9722743</c:v>
                </c:pt>
                <c:pt idx="59">
                  <c:v>529661424.11168325</c:v>
                </c:pt>
                <c:pt idx="60">
                  <c:v>528964708.47927725</c:v>
                </c:pt>
                <c:pt idx="61">
                  <c:v>528618514.04392767</c:v>
                </c:pt>
                <c:pt idx="62">
                  <c:v>528430721.1569792</c:v>
                </c:pt>
                <c:pt idx="63">
                  <c:v>527449921.93152767</c:v>
                </c:pt>
                <c:pt idx="64">
                  <c:v>527618921.71334481</c:v>
                </c:pt>
                <c:pt idx="65">
                  <c:v>529042337.92327672</c:v>
                </c:pt>
                <c:pt idx="66">
                  <c:v>530030930.71875137</c:v>
                </c:pt>
                <c:pt idx="67">
                  <c:v>529998323.8967309</c:v>
                </c:pt>
                <c:pt idx="68">
                  <c:v>530705535.67225969</c:v>
                </c:pt>
                <c:pt idx="69">
                  <c:v>529804762.43247801</c:v>
                </c:pt>
                <c:pt idx="70">
                  <c:v>529250938.29801404</c:v>
                </c:pt>
                <c:pt idx="71">
                  <c:v>529167232.82617646</c:v>
                </c:pt>
                <c:pt idx="72">
                  <c:v>527204842.75179923</c:v>
                </c:pt>
                <c:pt idx="73">
                  <c:v>527108039.46173167</c:v>
                </c:pt>
                <c:pt idx="74">
                  <c:v>527856128.13729227</c:v>
                </c:pt>
                <c:pt idx="75">
                  <c:v>527777254.25766343</c:v>
                </c:pt>
                <c:pt idx="76">
                  <c:v>527586734.18148988</c:v>
                </c:pt>
                <c:pt idx="77">
                  <c:v>527487563.81527722</c:v>
                </c:pt>
                <c:pt idx="78">
                  <c:v>527821211.07135856</c:v>
                </c:pt>
                <c:pt idx="79">
                  <c:v>527831138.00789297</c:v>
                </c:pt>
                <c:pt idx="80">
                  <c:v>528151873.61293447</c:v>
                </c:pt>
                <c:pt idx="81">
                  <c:v>528879410.82792246</c:v>
                </c:pt>
                <c:pt idx="82">
                  <c:v>529959862.51433009</c:v>
                </c:pt>
                <c:pt idx="83">
                  <c:v>529069515.25517261</c:v>
                </c:pt>
                <c:pt idx="84">
                  <c:v>529423564.1337586</c:v>
                </c:pt>
                <c:pt idx="85">
                  <c:v>529751406.22685635</c:v>
                </c:pt>
                <c:pt idx="86">
                  <c:v>529803851.74395943</c:v>
                </c:pt>
                <c:pt idx="87">
                  <c:v>530205891.4180606</c:v>
                </c:pt>
                <c:pt idx="88">
                  <c:v>530887907.1232205</c:v>
                </c:pt>
                <c:pt idx="89">
                  <c:v>530782703.49163103</c:v>
                </c:pt>
                <c:pt idx="90">
                  <c:v>531313510.87438315</c:v>
                </c:pt>
                <c:pt idx="91">
                  <c:v>531923879.31669647</c:v>
                </c:pt>
                <c:pt idx="92">
                  <c:v>532603634.52724683</c:v>
                </c:pt>
                <c:pt idx="93">
                  <c:v>531581184.8499552</c:v>
                </c:pt>
                <c:pt idx="94">
                  <c:v>532141469.73442352</c:v>
                </c:pt>
                <c:pt idx="95">
                  <c:v>531966694.30300045</c:v>
                </c:pt>
                <c:pt idx="96">
                  <c:v>531173301.04478103</c:v>
                </c:pt>
                <c:pt idx="97">
                  <c:v>530699033.51905054</c:v>
                </c:pt>
                <c:pt idx="98">
                  <c:v>531396972.58097792</c:v>
                </c:pt>
                <c:pt idx="99">
                  <c:v>531933022.39685661</c:v>
                </c:pt>
                <c:pt idx="100">
                  <c:v>531770939.32621449</c:v>
                </c:pt>
              </c:numCache>
            </c:numRef>
          </c:val>
          <c:smooth val="0"/>
          <c:extLst>
            <c:ext xmlns:c16="http://schemas.microsoft.com/office/drawing/2014/chart" uri="{C3380CC4-5D6E-409C-BE32-E72D297353CC}">
              <c16:uniqueId val="{000000E9-4F90-42A6-B9A2-43A647968390}"/>
            </c:ext>
          </c:extLst>
        </c:ser>
        <c:ser>
          <c:idx val="234"/>
          <c:order val="234"/>
          <c:spPr>
            <a:ln w="28575" cap="rnd">
              <a:solidFill>
                <a:schemeClr val="accent1">
                  <a:lumMod val="80000"/>
                </a:schemeClr>
              </a:solidFill>
              <a:round/>
            </a:ln>
            <a:effectLst/>
          </c:spPr>
          <c:marker>
            <c:symbol val="none"/>
          </c:marker>
          <c:val>
            <c:numRef>
              <c:f>Montecarlo!$IN$10:$IN$110</c:f>
              <c:numCache>
                <c:formatCode>_ * #.##000_ ;_ * \-#.##000_ ;_ * "-"??_ ;_ @_ </c:formatCode>
                <c:ptCount val="101"/>
                <c:pt idx="0" formatCode="_(* #,##0.00_);_(* \(#,##0.00\);_(* &quot;-&quot;??_);_(@_)">
                  <c:v>529790650.02999997</c:v>
                </c:pt>
                <c:pt idx="1">
                  <c:v>529418866.6548571</c:v>
                </c:pt>
                <c:pt idx="2">
                  <c:v>529784222.5386343</c:v>
                </c:pt>
                <c:pt idx="3">
                  <c:v>530206350.66458112</c:v>
                </c:pt>
                <c:pt idx="4">
                  <c:v>529834826.90429986</c:v>
                </c:pt>
                <c:pt idx="5">
                  <c:v>530064282.6935364</c:v>
                </c:pt>
                <c:pt idx="6">
                  <c:v>530947757.71868193</c:v>
                </c:pt>
                <c:pt idx="7">
                  <c:v>531197674.47956502</c:v>
                </c:pt>
                <c:pt idx="8">
                  <c:v>531131047.23066461</c:v>
                </c:pt>
                <c:pt idx="9">
                  <c:v>531272873.8951475</c:v>
                </c:pt>
                <c:pt idx="10">
                  <c:v>530373458.87724364</c:v>
                </c:pt>
                <c:pt idx="11">
                  <c:v>531335643.48571813</c:v>
                </c:pt>
                <c:pt idx="12">
                  <c:v>530690033.98697609</c:v>
                </c:pt>
                <c:pt idx="13">
                  <c:v>530485121.18803185</c:v>
                </c:pt>
                <c:pt idx="14">
                  <c:v>530719021.6100626</c:v>
                </c:pt>
                <c:pt idx="15">
                  <c:v>530890276.82283574</c:v>
                </c:pt>
                <c:pt idx="16">
                  <c:v>530492545.8483333</c:v>
                </c:pt>
                <c:pt idx="17">
                  <c:v>531372057.36148983</c:v>
                </c:pt>
                <c:pt idx="18">
                  <c:v>530663172.02819413</c:v>
                </c:pt>
                <c:pt idx="19">
                  <c:v>530643593.16855949</c:v>
                </c:pt>
                <c:pt idx="20">
                  <c:v>529094366.04723245</c:v>
                </c:pt>
                <c:pt idx="21">
                  <c:v>530198096.6679014</c:v>
                </c:pt>
                <c:pt idx="22">
                  <c:v>530055842.21904069</c:v>
                </c:pt>
                <c:pt idx="23">
                  <c:v>530735486.70412409</c:v>
                </c:pt>
                <c:pt idx="24">
                  <c:v>530521088.21046257</c:v>
                </c:pt>
                <c:pt idx="25">
                  <c:v>529911800.02279055</c:v>
                </c:pt>
                <c:pt idx="26">
                  <c:v>529949218.43526214</c:v>
                </c:pt>
                <c:pt idx="27">
                  <c:v>528884811.50315744</c:v>
                </c:pt>
                <c:pt idx="28">
                  <c:v>528541246.4558112</c:v>
                </c:pt>
                <c:pt idx="29">
                  <c:v>529231233.86783612</c:v>
                </c:pt>
                <c:pt idx="30">
                  <c:v>528975792.66853547</c:v>
                </c:pt>
                <c:pt idx="31">
                  <c:v>528693292.01161802</c:v>
                </c:pt>
                <c:pt idx="32">
                  <c:v>529088009.02606064</c:v>
                </c:pt>
                <c:pt idx="33">
                  <c:v>529514538.66677773</c:v>
                </c:pt>
                <c:pt idx="34">
                  <c:v>530626299.10364795</c:v>
                </c:pt>
                <c:pt idx="35">
                  <c:v>530885585.36052203</c:v>
                </c:pt>
                <c:pt idx="36">
                  <c:v>530155257.65940034</c:v>
                </c:pt>
                <c:pt idx="37">
                  <c:v>530837244.97122389</c:v>
                </c:pt>
                <c:pt idx="38">
                  <c:v>530520548.05845171</c:v>
                </c:pt>
                <c:pt idx="39">
                  <c:v>529504121.5786649</c:v>
                </c:pt>
                <c:pt idx="40">
                  <c:v>529254058.91250753</c:v>
                </c:pt>
                <c:pt idx="41">
                  <c:v>529681512.75406599</c:v>
                </c:pt>
                <c:pt idx="42">
                  <c:v>529898208.59977794</c:v>
                </c:pt>
                <c:pt idx="43">
                  <c:v>529071464.62219238</c:v>
                </c:pt>
                <c:pt idx="44">
                  <c:v>528689149.14978921</c:v>
                </c:pt>
                <c:pt idx="45">
                  <c:v>528795638.11719453</c:v>
                </c:pt>
                <c:pt idx="46">
                  <c:v>527899448.04446381</c:v>
                </c:pt>
                <c:pt idx="47">
                  <c:v>528990262.89725763</c:v>
                </c:pt>
                <c:pt idx="48">
                  <c:v>529010537.21150875</c:v>
                </c:pt>
                <c:pt idx="49">
                  <c:v>530111705.93097681</c:v>
                </c:pt>
                <c:pt idx="50">
                  <c:v>530592309.88062257</c:v>
                </c:pt>
                <c:pt idx="51">
                  <c:v>530718709.39081371</c:v>
                </c:pt>
                <c:pt idx="52">
                  <c:v>531300481.36360323</c:v>
                </c:pt>
                <c:pt idx="53">
                  <c:v>531539494.34907943</c:v>
                </c:pt>
                <c:pt idx="54">
                  <c:v>530829402.9786796</c:v>
                </c:pt>
                <c:pt idx="55">
                  <c:v>530252850.77680904</c:v>
                </c:pt>
                <c:pt idx="56">
                  <c:v>530523121.97906709</c:v>
                </c:pt>
                <c:pt idx="57">
                  <c:v>531678555.01948828</c:v>
                </c:pt>
                <c:pt idx="58">
                  <c:v>532572716.27476394</c:v>
                </c:pt>
                <c:pt idx="59">
                  <c:v>533847632.44028801</c:v>
                </c:pt>
                <c:pt idx="60">
                  <c:v>533715064.11206019</c:v>
                </c:pt>
                <c:pt idx="61">
                  <c:v>533359366.2038874</c:v>
                </c:pt>
                <c:pt idx="62">
                  <c:v>534314790.24490839</c:v>
                </c:pt>
                <c:pt idx="63">
                  <c:v>535513543.69527006</c:v>
                </c:pt>
                <c:pt idx="64">
                  <c:v>534857827.75444382</c:v>
                </c:pt>
                <c:pt idx="65">
                  <c:v>535397369.21031481</c:v>
                </c:pt>
                <c:pt idx="66">
                  <c:v>535143817.6958707</c:v>
                </c:pt>
                <c:pt idx="67">
                  <c:v>534907172.48373026</c:v>
                </c:pt>
                <c:pt idx="68">
                  <c:v>534740341.80236107</c:v>
                </c:pt>
                <c:pt idx="69">
                  <c:v>533910761.73796082</c:v>
                </c:pt>
                <c:pt idx="70">
                  <c:v>534276687.99373025</c:v>
                </c:pt>
                <c:pt idx="71">
                  <c:v>534769742.2919001</c:v>
                </c:pt>
                <c:pt idx="72">
                  <c:v>534896263.8270973</c:v>
                </c:pt>
                <c:pt idx="73">
                  <c:v>533683938.2341888</c:v>
                </c:pt>
                <c:pt idx="74">
                  <c:v>532609495.48108077</c:v>
                </c:pt>
                <c:pt idx="75">
                  <c:v>531889329.32984877</c:v>
                </c:pt>
                <c:pt idx="76">
                  <c:v>532519156.94557619</c:v>
                </c:pt>
                <c:pt idx="77">
                  <c:v>533748367.05409104</c:v>
                </c:pt>
                <c:pt idx="78">
                  <c:v>534035885.31094497</c:v>
                </c:pt>
                <c:pt idx="79">
                  <c:v>534564371.38664699</c:v>
                </c:pt>
                <c:pt idx="80">
                  <c:v>534015289.77535355</c:v>
                </c:pt>
                <c:pt idx="81">
                  <c:v>533870323.39187223</c:v>
                </c:pt>
                <c:pt idx="82">
                  <c:v>533544707.21266031</c:v>
                </c:pt>
                <c:pt idx="83">
                  <c:v>533424332.88850981</c:v>
                </c:pt>
                <c:pt idx="84">
                  <c:v>534460919.16724217</c:v>
                </c:pt>
                <c:pt idx="85">
                  <c:v>533988114.11263669</c:v>
                </c:pt>
                <c:pt idx="86">
                  <c:v>533367211.62664855</c:v>
                </c:pt>
                <c:pt idx="87">
                  <c:v>532677298.74968433</c:v>
                </c:pt>
                <c:pt idx="88">
                  <c:v>532716261.71500856</c:v>
                </c:pt>
                <c:pt idx="89">
                  <c:v>532437225.92467546</c:v>
                </c:pt>
                <c:pt idx="90">
                  <c:v>532543633.28695118</c:v>
                </c:pt>
                <c:pt idx="91">
                  <c:v>532623941.73700422</c:v>
                </c:pt>
                <c:pt idx="92">
                  <c:v>531752826.3529712</c:v>
                </c:pt>
                <c:pt idx="93">
                  <c:v>532523503.9896791</c:v>
                </c:pt>
                <c:pt idx="94">
                  <c:v>532240153.45575833</c:v>
                </c:pt>
                <c:pt idx="95">
                  <c:v>532573721.97324497</c:v>
                </c:pt>
                <c:pt idx="96">
                  <c:v>532483471.06572461</c:v>
                </c:pt>
                <c:pt idx="97">
                  <c:v>531226273.65916663</c:v>
                </c:pt>
                <c:pt idx="98">
                  <c:v>531910289.62219989</c:v>
                </c:pt>
                <c:pt idx="99">
                  <c:v>532215028.00584334</c:v>
                </c:pt>
                <c:pt idx="100">
                  <c:v>533097414.82430029</c:v>
                </c:pt>
              </c:numCache>
            </c:numRef>
          </c:val>
          <c:smooth val="0"/>
          <c:extLst>
            <c:ext xmlns:c16="http://schemas.microsoft.com/office/drawing/2014/chart" uri="{C3380CC4-5D6E-409C-BE32-E72D297353CC}">
              <c16:uniqueId val="{000000EA-4F90-42A6-B9A2-43A647968390}"/>
            </c:ext>
          </c:extLst>
        </c:ser>
        <c:ser>
          <c:idx val="235"/>
          <c:order val="235"/>
          <c:spPr>
            <a:ln w="28575" cap="rnd">
              <a:solidFill>
                <a:schemeClr val="accent2">
                  <a:lumMod val="80000"/>
                </a:schemeClr>
              </a:solidFill>
              <a:round/>
            </a:ln>
            <a:effectLst/>
          </c:spPr>
          <c:marker>
            <c:symbol val="none"/>
          </c:marker>
          <c:val>
            <c:numRef>
              <c:f>Montecarlo!$IO$10:$IO$110</c:f>
              <c:numCache>
                <c:formatCode>_ * #.##000_ ;_ * \-#.##000_ ;_ * "-"??_ ;_ @_ </c:formatCode>
                <c:ptCount val="101"/>
                <c:pt idx="0" formatCode="_(* #,##0.00_);_(* \(#,##0.00\);_(* &quot;-&quot;??_);_(@_)">
                  <c:v>529790650.02999997</c:v>
                </c:pt>
                <c:pt idx="1">
                  <c:v>529452346.46803743</c:v>
                </c:pt>
                <c:pt idx="2">
                  <c:v>530325667.97593951</c:v>
                </c:pt>
                <c:pt idx="3">
                  <c:v>530683791.37002921</c:v>
                </c:pt>
                <c:pt idx="4">
                  <c:v>531360346.61344463</c:v>
                </c:pt>
                <c:pt idx="5">
                  <c:v>531815400.36551154</c:v>
                </c:pt>
                <c:pt idx="6">
                  <c:v>532926080.63840538</c:v>
                </c:pt>
                <c:pt idx="7">
                  <c:v>532980591.61455584</c:v>
                </c:pt>
                <c:pt idx="8">
                  <c:v>533013941.29681069</c:v>
                </c:pt>
                <c:pt idx="9">
                  <c:v>532662882.27525395</c:v>
                </c:pt>
                <c:pt idx="10">
                  <c:v>532583598.07619995</c:v>
                </c:pt>
                <c:pt idx="11">
                  <c:v>533054313.00153279</c:v>
                </c:pt>
                <c:pt idx="12">
                  <c:v>532823193.29984409</c:v>
                </c:pt>
                <c:pt idx="13">
                  <c:v>533069858.25509208</c:v>
                </c:pt>
                <c:pt idx="14">
                  <c:v>532526308.04242736</c:v>
                </c:pt>
                <c:pt idx="15">
                  <c:v>532720576.47135949</c:v>
                </c:pt>
                <c:pt idx="16">
                  <c:v>532383161.4886387</c:v>
                </c:pt>
                <c:pt idx="17">
                  <c:v>533318946.19738519</c:v>
                </c:pt>
                <c:pt idx="18">
                  <c:v>532471106.8446874</c:v>
                </c:pt>
                <c:pt idx="19">
                  <c:v>533177869.34952217</c:v>
                </c:pt>
                <c:pt idx="20">
                  <c:v>533623500.80969614</c:v>
                </c:pt>
                <c:pt idx="21">
                  <c:v>533740018.20130932</c:v>
                </c:pt>
                <c:pt idx="22">
                  <c:v>533494350.8033765</c:v>
                </c:pt>
                <c:pt idx="23">
                  <c:v>533684224.79012525</c:v>
                </c:pt>
                <c:pt idx="24">
                  <c:v>533009750.29758382</c:v>
                </c:pt>
                <c:pt idx="25">
                  <c:v>531706397.55643815</c:v>
                </c:pt>
                <c:pt idx="26">
                  <c:v>532878568.91894269</c:v>
                </c:pt>
                <c:pt idx="27">
                  <c:v>533219372.411111</c:v>
                </c:pt>
                <c:pt idx="28">
                  <c:v>533124861.70520717</c:v>
                </c:pt>
                <c:pt idx="29">
                  <c:v>532756036.14791226</c:v>
                </c:pt>
                <c:pt idx="30">
                  <c:v>533360800.41403872</c:v>
                </c:pt>
                <c:pt idx="31">
                  <c:v>534199894.46602857</c:v>
                </c:pt>
                <c:pt idx="32">
                  <c:v>534144001.61980075</c:v>
                </c:pt>
                <c:pt idx="33">
                  <c:v>533982079.01046002</c:v>
                </c:pt>
                <c:pt idx="34">
                  <c:v>533431732.61267918</c:v>
                </c:pt>
                <c:pt idx="35">
                  <c:v>532889339.3569203</c:v>
                </c:pt>
                <c:pt idx="36">
                  <c:v>532270191.98648041</c:v>
                </c:pt>
                <c:pt idx="37">
                  <c:v>530539130.68543702</c:v>
                </c:pt>
                <c:pt idx="38">
                  <c:v>530109645.66947246</c:v>
                </c:pt>
                <c:pt idx="39">
                  <c:v>530431270.48478317</c:v>
                </c:pt>
                <c:pt idx="40">
                  <c:v>530419249.13799703</c:v>
                </c:pt>
                <c:pt idx="41">
                  <c:v>531022444.82999122</c:v>
                </c:pt>
                <c:pt idx="42">
                  <c:v>530448674.93213439</c:v>
                </c:pt>
                <c:pt idx="43">
                  <c:v>530315719.74141026</c:v>
                </c:pt>
                <c:pt idx="44">
                  <c:v>529913553.73054367</c:v>
                </c:pt>
                <c:pt idx="45">
                  <c:v>530932859.00921249</c:v>
                </c:pt>
                <c:pt idx="46">
                  <c:v>530901340.44985658</c:v>
                </c:pt>
                <c:pt idx="47">
                  <c:v>530838684.90191853</c:v>
                </c:pt>
                <c:pt idx="48">
                  <c:v>531008993.45391953</c:v>
                </c:pt>
                <c:pt idx="49">
                  <c:v>531535445.7784701</c:v>
                </c:pt>
                <c:pt idx="50">
                  <c:v>531586093.88115829</c:v>
                </c:pt>
                <c:pt idx="51">
                  <c:v>530999778.81378275</c:v>
                </c:pt>
                <c:pt idx="52">
                  <c:v>531562895.85982788</c:v>
                </c:pt>
                <c:pt idx="53">
                  <c:v>531662987.55029988</c:v>
                </c:pt>
                <c:pt idx="54">
                  <c:v>532154225.03148246</c:v>
                </c:pt>
                <c:pt idx="55">
                  <c:v>532497849.81388968</c:v>
                </c:pt>
                <c:pt idx="56">
                  <c:v>532796826.37204468</c:v>
                </c:pt>
                <c:pt idx="57">
                  <c:v>533461889.33569938</c:v>
                </c:pt>
                <c:pt idx="58">
                  <c:v>533404678.39464647</c:v>
                </c:pt>
                <c:pt idx="59">
                  <c:v>533508555.43112648</c:v>
                </c:pt>
                <c:pt idx="60">
                  <c:v>533913491.35461736</c:v>
                </c:pt>
                <c:pt idx="61">
                  <c:v>533983143.29835713</c:v>
                </c:pt>
                <c:pt idx="62">
                  <c:v>534766244.35824096</c:v>
                </c:pt>
                <c:pt idx="63">
                  <c:v>534202878.5205968</c:v>
                </c:pt>
                <c:pt idx="64">
                  <c:v>534614640.88790137</c:v>
                </c:pt>
                <c:pt idx="65">
                  <c:v>533984133.08832663</c:v>
                </c:pt>
                <c:pt idx="66">
                  <c:v>533748627.51740962</c:v>
                </c:pt>
                <c:pt idx="67">
                  <c:v>533995083.50614178</c:v>
                </c:pt>
                <c:pt idx="68">
                  <c:v>534722076.15405953</c:v>
                </c:pt>
                <c:pt idx="69">
                  <c:v>534877644.57343519</c:v>
                </c:pt>
                <c:pt idx="70">
                  <c:v>533983185.98677164</c:v>
                </c:pt>
                <c:pt idx="71">
                  <c:v>533631209.50522465</c:v>
                </c:pt>
                <c:pt idx="72">
                  <c:v>533095488.35775036</c:v>
                </c:pt>
                <c:pt idx="73">
                  <c:v>531570521.31200683</c:v>
                </c:pt>
                <c:pt idx="74">
                  <c:v>531215691.21876115</c:v>
                </c:pt>
                <c:pt idx="75">
                  <c:v>531231271.4924413</c:v>
                </c:pt>
                <c:pt idx="76">
                  <c:v>531367428.69595319</c:v>
                </c:pt>
                <c:pt idx="77">
                  <c:v>530142273.92200005</c:v>
                </c:pt>
                <c:pt idx="78">
                  <c:v>530886190.19331938</c:v>
                </c:pt>
                <c:pt idx="79">
                  <c:v>531100107.84551662</c:v>
                </c:pt>
                <c:pt idx="80">
                  <c:v>531177564.14713556</c:v>
                </c:pt>
                <c:pt idx="81">
                  <c:v>531149418.08380032</c:v>
                </c:pt>
                <c:pt idx="82">
                  <c:v>530024818.29231191</c:v>
                </c:pt>
                <c:pt idx="83">
                  <c:v>528466039.01317728</c:v>
                </c:pt>
                <c:pt idx="84">
                  <c:v>527378455.60127264</c:v>
                </c:pt>
                <c:pt idx="85">
                  <c:v>526589882.94059336</c:v>
                </c:pt>
                <c:pt idx="86">
                  <c:v>528015557.79589057</c:v>
                </c:pt>
                <c:pt idx="87">
                  <c:v>528335210.21313334</c:v>
                </c:pt>
                <c:pt idx="88">
                  <c:v>529293209.70782518</c:v>
                </c:pt>
                <c:pt idx="89">
                  <c:v>530580622.64108902</c:v>
                </c:pt>
                <c:pt idx="90">
                  <c:v>529909427.4682557</c:v>
                </c:pt>
                <c:pt idx="91">
                  <c:v>529815222.89403135</c:v>
                </c:pt>
                <c:pt idx="92">
                  <c:v>529849815.90975684</c:v>
                </c:pt>
                <c:pt idx="93">
                  <c:v>529369861.86023241</c:v>
                </c:pt>
                <c:pt idx="94">
                  <c:v>530529541.2948314</c:v>
                </c:pt>
                <c:pt idx="95">
                  <c:v>530082720.06753838</c:v>
                </c:pt>
                <c:pt idx="96">
                  <c:v>529489360.24373335</c:v>
                </c:pt>
                <c:pt idx="97">
                  <c:v>529431135.26217222</c:v>
                </c:pt>
                <c:pt idx="98">
                  <c:v>529758906.58491737</c:v>
                </c:pt>
                <c:pt idx="99">
                  <c:v>529776348.95332181</c:v>
                </c:pt>
                <c:pt idx="100">
                  <c:v>529949519.99763554</c:v>
                </c:pt>
              </c:numCache>
            </c:numRef>
          </c:val>
          <c:smooth val="0"/>
          <c:extLst>
            <c:ext xmlns:c16="http://schemas.microsoft.com/office/drawing/2014/chart" uri="{C3380CC4-5D6E-409C-BE32-E72D297353CC}">
              <c16:uniqueId val="{000000EB-4F90-42A6-B9A2-43A647968390}"/>
            </c:ext>
          </c:extLst>
        </c:ser>
        <c:ser>
          <c:idx val="236"/>
          <c:order val="236"/>
          <c:spPr>
            <a:ln w="28575" cap="rnd">
              <a:solidFill>
                <a:schemeClr val="accent3">
                  <a:lumMod val="80000"/>
                </a:schemeClr>
              </a:solidFill>
              <a:round/>
            </a:ln>
            <a:effectLst/>
          </c:spPr>
          <c:marker>
            <c:symbol val="none"/>
          </c:marker>
          <c:val>
            <c:numRef>
              <c:f>Montecarlo!$IP$10:$IP$110</c:f>
              <c:numCache>
                <c:formatCode>_ * #.##000_ ;_ * \-#.##000_ ;_ * "-"??_ ;_ @_ </c:formatCode>
                <c:ptCount val="101"/>
                <c:pt idx="0" formatCode="_(* #,##0.00_);_(* \(#,##0.00\);_(* &quot;-&quot;??_);_(@_)">
                  <c:v>529790650.02999997</c:v>
                </c:pt>
                <c:pt idx="1">
                  <c:v>529373723.52441299</c:v>
                </c:pt>
                <c:pt idx="2">
                  <c:v>528917940.01827985</c:v>
                </c:pt>
                <c:pt idx="3">
                  <c:v>529770135.62515181</c:v>
                </c:pt>
                <c:pt idx="4">
                  <c:v>530487818.10749447</c:v>
                </c:pt>
                <c:pt idx="5">
                  <c:v>529794315.13633996</c:v>
                </c:pt>
                <c:pt idx="6">
                  <c:v>529441267.48571795</c:v>
                </c:pt>
                <c:pt idx="7">
                  <c:v>529770271.26371062</c:v>
                </c:pt>
                <c:pt idx="8">
                  <c:v>530475576.88311905</c:v>
                </c:pt>
                <c:pt idx="9">
                  <c:v>531230569.83433115</c:v>
                </c:pt>
                <c:pt idx="10">
                  <c:v>530610266.31644475</c:v>
                </c:pt>
                <c:pt idx="11">
                  <c:v>530577993.49807864</c:v>
                </c:pt>
                <c:pt idx="12">
                  <c:v>530271055.01144224</c:v>
                </c:pt>
                <c:pt idx="13">
                  <c:v>531178265.24596798</c:v>
                </c:pt>
                <c:pt idx="14">
                  <c:v>531488335.50357902</c:v>
                </c:pt>
                <c:pt idx="15">
                  <c:v>531388988.79890597</c:v>
                </c:pt>
                <c:pt idx="16">
                  <c:v>531520839.65315002</c:v>
                </c:pt>
                <c:pt idx="17">
                  <c:v>531724676.5551694</c:v>
                </c:pt>
                <c:pt idx="18">
                  <c:v>531904664.63193637</c:v>
                </c:pt>
                <c:pt idx="19">
                  <c:v>531821643.52676368</c:v>
                </c:pt>
                <c:pt idx="20">
                  <c:v>530958323.35130364</c:v>
                </c:pt>
                <c:pt idx="21">
                  <c:v>530790539.12824446</c:v>
                </c:pt>
                <c:pt idx="22">
                  <c:v>531059703.87735909</c:v>
                </c:pt>
                <c:pt idx="23">
                  <c:v>529567204.39016515</c:v>
                </c:pt>
                <c:pt idx="24">
                  <c:v>528528742.64457893</c:v>
                </c:pt>
                <c:pt idx="25">
                  <c:v>527783364.012622</c:v>
                </c:pt>
                <c:pt idx="26">
                  <c:v>528115115.35689932</c:v>
                </c:pt>
                <c:pt idx="27">
                  <c:v>528277793.24332994</c:v>
                </c:pt>
                <c:pt idx="28">
                  <c:v>527600202.98144162</c:v>
                </c:pt>
                <c:pt idx="29">
                  <c:v>528276436.04502153</c:v>
                </c:pt>
                <c:pt idx="30">
                  <c:v>527086871.85162991</c:v>
                </c:pt>
                <c:pt idx="31">
                  <c:v>528056852.71379364</c:v>
                </c:pt>
                <c:pt idx="32">
                  <c:v>529189533.7395348</c:v>
                </c:pt>
                <c:pt idx="33">
                  <c:v>529481240.40820688</c:v>
                </c:pt>
                <c:pt idx="34">
                  <c:v>529108980.4847039</c:v>
                </c:pt>
                <c:pt idx="35">
                  <c:v>528794238.8869558</c:v>
                </c:pt>
                <c:pt idx="36">
                  <c:v>528789004.44721276</c:v>
                </c:pt>
                <c:pt idx="37">
                  <c:v>528185100.24787039</c:v>
                </c:pt>
                <c:pt idx="38">
                  <c:v>526742576.26282448</c:v>
                </c:pt>
                <c:pt idx="39">
                  <c:v>526860395.40025592</c:v>
                </c:pt>
                <c:pt idx="40">
                  <c:v>525881015.56922853</c:v>
                </c:pt>
                <c:pt idx="41">
                  <c:v>526056230.72846967</c:v>
                </c:pt>
                <c:pt idx="42">
                  <c:v>525532586.59896791</c:v>
                </c:pt>
                <c:pt idx="43">
                  <c:v>525433132.36671072</c:v>
                </c:pt>
                <c:pt idx="44">
                  <c:v>525286995.20879108</c:v>
                </c:pt>
                <c:pt idx="45">
                  <c:v>527078990.45433915</c:v>
                </c:pt>
                <c:pt idx="46">
                  <c:v>527235969.25423312</c:v>
                </c:pt>
                <c:pt idx="47">
                  <c:v>526570372.72813827</c:v>
                </c:pt>
                <c:pt idx="48">
                  <c:v>527160612.10268217</c:v>
                </c:pt>
                <c:pt idx="49">
                  <c:v>527500910.6084553</c:v>
                </c:pt>
                <c:pt idx="50">
                  <c:v>527780101.83964187</c:v>
                </c:pt>
                <c:pt idx="51">
                  <c:v>528519420.07476449</c:v>
                </c:pt>
                <c:pt idx="52">
                  <c:v>528611903.23287338</c:v>
                </c:pt>
                <c:pt idx="53">
                  <c:v>528914299.53585744</c:v>
                </c:pt>
                <c:pt idx="54">
                  <c:v>529915741.6679163</c:v>
                </c:pt>
                <c:pt idx="55">
                  <c:v>531012365.57679451</c:v>
                </c:pt>
                <c:pt idx="56">
                  <c:v>531582980.73324668</c:v>
                </c:pt>
                <c:pt idx="57">
                  <c:v>532012795.47620261</c:v>
                </c:pt>
                <c:pt idx="58">
                  <c:v>531165760.57380635</c:v>
                </c:pt>
                <c:pt idx="59">
                  <c:v>530859274.83569235</c:v>
                </c:pt>
                <c:pt idx="60">
                  <c:v>530983027.09445733</c:v>
                </c:pt>
                <c:pt idx="61">
                  <c:v>530239719.74566001</c:v>
                </c:pt>
                <c:pt idx="62">
                  <c:v>530402018.23407686</c:v>
                </c:pt>
                <c:pt idx="63">
                  <c:v>530589906.38852501</c:v>
                </c:pt>
                <c:pt idx="64">
                  <c:v>529645757.48412335</c:v>
                </c:pt>
                <c:pt idx="65">
                  <c:v>529425095.19511592</c:v>
                </c:pt>
                <c:pt idx="66">
                  <c:v>528835979.30642945</c:v>
                </c:pt>
                <c:pt idx="67">
                  <c:v>529389970.87624162</c:v>
                </c:pt>
                <c:pt idx="68">
                  <c:v>529122975.9595173</c:v>
                </c:pt>
                <c:pt idx="69">
                  <c:v>528640689.41827416</c:v>
                </c:pt>
                <c:pt idx="70">
                  <c:v>529064281.01270646</c:v>
                </c:pt>
                <c:pt idx="71">
                  <c:v>528823563.73811805</c:v>
                </c:pt>
                <c:pt idx="72">
                  <c:v>528947495.48813576</c:v>
                </c:pt>
                <c:pt idx="73">
                  <c:v>529611506.7200374</c:v>
                </c:pt>
                <c:pt idx="74">
                  <c:v>529184665.2626965</c:v>
                </c:pt>
                <c:pt idx="75">
                  <c:v>529944091.10376465</c:v>
                </c:pt>
                <c:pt idx="76">
                  <c:v>529318887.97071588</c:v>
                </c:pt>
                <c:pt idx="77">
                  <c:v>528817417.61780006</c:v>
                </c:pt>
                <c:pt idx="78">
                  <c:v>530140900.71875298</c:v>
                </c:pt>
                <c:pt idx="79">
                  <c:v>531119806.04922652</c:v>
                </c:pt>
                <c:pt idx="80">
                  <c:v>530124506.98426372</c:v>
                </c:pt>
                <c:pt idx="81">
                  <c:v>530432661.94492191</c:v>
                </c:pt>
                <c:pt idx="82">
                  <c:v>529068411.30156678</c:v>
                </c:pt>
                <c:pt idx="83">
                  <c:v>528133820.05110693</c:v>
                </c:pt>
                <c:pt idx="84">
                  <c:v>527461619.89965743</c:v>
                </c:pt>
                <c:pt idx="85">
                  <c:v>528536105.06163716</c:v>
                </c:pt>
                <c:pt idx="86">
                  <c:v>528655569.13439643</c:v>
                </c:pt>
                <c:pt idx="87">
                  <c:v>528755521.39763093</c:v>
                </c:pt>
                <c:pt idx="88">
                  <c:v>528296468.06015414</c:v>
                </c:pt>
                <c:pt idx="89">
                  <c:v>528663758.45423472</c:v>
                </c:pt>
                <c:pt idx="90">
                  <c:v>529667604.19562316</c:v>
                </c:pt>
                <c:pt idx="91">
                  <c:v>528609915.68823755</c:v>
                </c:pt>
                <c:pt idx="92">
                  <c:v>527292153.27813715</c:v>
                </c:pt>
                <c:pt idx="93">
                  <c:v>528376360.15900886</c:v>
                </c:pt>
                <c:pt idx="94">
                  <c:v>527944166.66369534</c:v>
                </c:pt>
                <c:pt idx="95">
                  <c:v>527874290.56559694</c:v>
                </c:pt>
                <c:pt idx="96">
                  <c:v>527920787.21217865</c:v>
                </c:pt>
                <c:pt idx="97">
                  <c:v>527845247.47454751</c:v>
                </c:pt>
                <c:pt idx="98">
                  <c:v>528078546.94961208</c:v>
                </c:pt>
                <c:pt idx="99">
                  <c:v>529219971.24578482</c:v>
                </c:pt>
                <c:pt idx="100">
                  <c:v>528254861.34603363</c:v>
                </c:pt>
              </c:numCache>
            </c:numRef>
          </c:val>
          <c:smooth val="0"/>
          <c:extLst>
            <c:ext xmlns:c16="http://schemas.microsoft.com/office/drawing/2014/chart" uri="{C3380CC4-5D6E-409C-BE32-E72D297353CC}">
              <c16:uniqueId val="{000000EC-4F90-42A6-B9A2-43A647968390}"/>
            </c:ext>
          </c:extLst>
        </c:ser>
        <c:ser>
          <c:idx val="237"/>
          <c:order val="237"/>
          <c:spPr>
            <a:ln w="28575" cap="rnd">
              <a:solidFill>
                <a:schemeClr val="accent4">
                  <a:lumMod val="80000"/>
                </a:schemeClr>
              </a:solidFill>
              <a:round/>
            </a:ln>
            <a:effectLst/>
          </c:spPr>
          <c:marker>
            <c:symbol val="none"/>
          </c:marker>
          <c:val>
            <c:numRef>
              <c:f>Montecarlo!$IQ$10:$IQ$110</c:f>
              <c:numCache>
                <c:formatCode>_ * #.##000_ ;_ * \-#.##000_ ;_ * "-"??_ ;_ @_ </c:formatCode>
                <c:ptCount val="101"/>
                <c:pt idx="0" formatCode="_(* #,##0.00_);_(* \(#,##0.00\);_(* &quot;-&quot;??_);_(@_)">
                  <c:v>529790650.02999997</c:v>
                </c:pt>
                <c:pt idx="1">
                  <c:v>530408837.57411134</c:v>
                </c:pt>
                <c:pt idx="2">
                  <c:v>530369160.90436333</c:v>
                </c:pt>
                <c:pt idx="3">
                  <c:v>530078066.83539647</c:v>
                </c:pt>
                <c:pt idx="4">
                  <c:v>530241733.3587203</c:v>
                </c:pt>
                <c:pt idx="5">
                  <c:v>530304623.9181428</c:v>
                </c:pt>
                <c:pt idx="6">
                  <c:v>530565564.44231337</c:v>
                </c:pt>
                <c:pt idx="7">
                  <c:v>529999391.45236534</c:v>
                </c:pt>
                <c:pt idx="8">
                  <c:v>529468915.7610023</c:v>
                </c:pt>
                <c:pt idx="9">
                  <c:v>529688056.73504436</c:v>
                </c:pt>
                <c:pt idx="10">
                  <c:v>529469079.97009009</c:v>
                </c:pt>
                <c:pt idx="11">
                  <c:v>529458679.4693048</c:v>
                </c:pt>
                <c:pt idx="12">
                  <c:v>530193235.37915975</c:v>
                </c:pt>
                <c:pt idx="13">
                  <c:v>529902983.43036187</c:v>
                </c:pt>
                <c:pt idx="14">
                  <c:v>530508184.43174601</c:v>
                </c:pt>
                <c:pt idx="15">
                  <c:v>530524172.83046305</c:v>
                </c:pt>
                <c:pt idx="16">
                  <c:v>531458620.25420618</c:v>
                </c:pt>
                <c:pt idx="17">
                  <c:v>531371116.78716588</c:v>
                </c:pt>
                <c:pt idx="18">
                  <c:v>532098554.1643849</c:v>
                </c:pt>
                <c:pt idx="19">
                  <c:v>531691829.5263834</c:v>
                </c:pt>
                <c:pt idx="20">
                  <c:v>532070048.85028678</c:v>
                </c:pt>
                <c:pt idx="21">
                  <c:v>532430964.20156664</c:v>
                </c:pt>
                <c:pt idx="22">
                  <c:v>533529031.43373978</c:v>
                </c:pt>
                <c:pt idx="23">
                  <c:v>533422193.32208472</c:v>
                </c:pt>
                <c:pt idx="24">
                  <c:v>533533310.16203588</c:v>
                </c:pt>
                <c:pt idx="25">
                  <c:v>533692770.0041315</c:v>
                </c:pt>
                <c:pt idx="26">
                  <c:v>534253546.49735749</c:v>
                </c:pt>
                <c:pt idx="27">
                  <c:v>534677395.4983145</c:v>
                </c:pt>
                <c:pt idx="28">
                  <c:v>535327829.96894258</c:v>
                </c:pt>
                <c:pt idx="29">
                  <c:v>535055026.24251091</c:v>
                </c:pt>
                <c:pt idx="30">
                  <c:v>536039871.04944646</c:v>
                </c:pt>
                <c:pt idx="31">
                  <c:v>535299829.56529599</c:v>
                </c:pt>
                <c:pt idx="32">
                  <c:v>534695489.84680015</c:v>
                </c:pt>
                <c:pt idx="33">
                  <c:v>534928692.17479551</c:v>
                </c:pt>
                <c:pt idx="34">
                  <c:v>534909209.71936089</c:v>
                </c:pt>
                <c:pt idx="35">
                  <c:v>535312782.53799182</c:v>
                </c:pt>
                <c:pt idx="36">
                  <c:v>534964010.89514196</c:v>
                </c:pt>
                <c:pt idx="37">
                  <c:v>535589866.34210211</c:v>
                </c:pt>
                <c:pt idx="38">
                  <c:v>536515028.7828697</c:v>
                </c:pt>
                <c:pt idx="39">
                  <c:v>536308704.50500816</c:v>
                </c:pt>
                <c:pt idx="40">
                  <c:v>536405810.15406996</c:v>
                </c:pt>
                <c:pt idx="41">
                  <c:v>535975968.57828718</c:v>
                </c:pt>
                <c:pt idx="42">
                  <c:v>535930833.18475056</c:v>
                </c:pt>
                <c:pt idx="43">
                  <c:v>535069713.20028144</c:v>
                </c:pt>
                <c:pt idx="44">
                  <c:v>535050120.11160713</c:v>
                </c:pt>
                <c:pt idx="45">
                  <c:v>535202830.73813951</c:v>
                </c:pt>
                <c:pt idx="46">
                  <c:v>535883770.88542044</c:v>
                </c:pt>
                <c:pt idx="47">
                  <c:v>536580499.2626974</c:v>
                </c:pt>
                <c:pt idx="48">
                  <c:v>536351329.51183826</c:v>
                </c:pt>
                <c:pt idx="49">
                  <c:v>534891783.79371256</c:v>
                </c:pt>
                <c:pt idx="50">
                  <c:v>534737830.00155753</c:v>
                </c:pt>
                <c:pt idx="51">
                  <c:v>535197471.74730104</c:v>
                </c:pt>
                <c:pt idx="52">
                  <c:v>535161502.40627789</c:v>
                </c:pt>
                <c:pt idx="53">
                  <c:v>535160087.36492682</c:v>
                </c:pt>
                <c:pt idx="54">
                  <c:v>535587280.61328018</c:v>
                </c:pt>
                <c:pt idx="55">
                  <c:v>535891671.76271027</c:v>
                </c:pt>
                <c:pt idx="56">
                  <c:v>537080077.6486702</c:v>
                </c:pt>
                <c:pt idx="57">
                  <c:v>536657611.08296597</c:v>
                </c:pt>
                <c:pt idx="58">
                  <c:v>538032509.85598385</c:v>
                </c:pt>
                <c:pt idx="59">
                  <c:v>538540955.02393579</c:v>
                </c:pt>
                <c:pt idx="60">
                  <c:v>539532022.84835279</c:v>
                </c:pt>
                <c:pt idx="61">
                  <c:v>538512008.80290961</c:v>
                </c:pt>
                <c:pt idx="62">
                  <c:v>538228197.02329838</c:v>
                </c:pt>
                <c:pt idx="63">
                  <c:v>538309163.6922766</c:v>
                </c:pt>
                <c:pt idx="64">
                  <c:v>537609884.17183292</c:v>
                </c:pt>
                <c:pt idx="65">
                  <c:v>537893300.19876015</c:v>
                </c:pt>
                <c:pt idx="66">
                  <c:v>538361648.71933389</c:v>
                </c:pt>
                <c:pt idx="67">
                  <c:v>538112599.397946</c:v>
                </c:pt>
                <c:pt idx="68">
                  <c:v>536884565.34400487</c:v>
                </c:pt>
                <c:pt idx="69">
                  <c:v>537946614.12903678</c:v>
                </c:pt>
                <c:pt idx="70">
                  <c:v>538036295.95974815</c:v>
                </c:pt>
                <c:pt idx="71">
                  <c:v>537878990.98954046</c:v>
                </c:pt>
                <c:pt idx="72">
                  <c:v>538195268.43453586</c:v>
                </c:pt>
                <c:pt idx="73">
                  <c:v>537038574.08739758</c:v>
                </c:pt>
                <c:pt idx="74">
                  <c:v>536939781.92704475</c:v>
                </c:pt>
                <c:pt idx="75">
                  <c:v>536759855.10100234</c:v>
                </c:pt>
                <c:pt idx="76">
                  <c:v>537665380.87714469</c:v>
                </c:pt>
                <c:pt idx="77">
                  <c:v>536525484.4705376</c:v>
                </c:pt>
                <c:pt idx="78">
                  <c:v>537982629.42767942</c:v>
                </c:pt>
                <c:pt idx="79">
                  <c:v>538294116.97232842</c:v>
                </c:pt>
                <c:pt idx="80">
                  <c:v>538984644.94597185</c:v>
                </c:pt>
                <c:pt idx="81">
                  <c:v>538571109.44697559</c:v>
                </c:pt>
                <c:pt idx="82">
                  <c:v>538395633.78002596</c:v>
                </c:pt>
                <c:pt idx="83">
                  <c:v>538229132.56149924</c:v>
                </c:pt>
                <c:pt idx="84">
                  <c:v>538155145.95580626</c:v>
                </c:pt>
                <c:pt idx="85">
                  <c:v>538608315.12679064</c:v>
                </c:pt>
                <c:pt idx="86">
                  <c:v>539321946.16567004</c:v>
                </c:pt>
                <c:pt idx="87">
                  <c:v>539806732.50231349</c:v>
                </c:pt>
                <c:pt idx="88">
                  <c:v>541093090.23928225</c:v>
                </c:pt>
                <c:pt idx="89">
                  <c:v>542207127.80155635</c:v>
                </c:pt>
                <c:pt idx="90">
                  <c:v>542769732.73310554</c:v>
                </c:pt>
                <c:pt idx="91">
                  <c:v>541250470.55356872</c:v>
                </c:pt>
                <c:pt idx="92">
                  <c:v>540947816.40082788</c:v>
                </c:pt>
                <c:pt idx="93">
                  <c:v>540527005.82007146</c:v>
                </c:pt>
                <c:pt idx="94">
                  <c:v>539798074.22371352</c:v>
                </c:pt>
                <c:pt idx="95">
                  <c:v>539441039.40840113</c:v>
                </c:pt>
                <c:pt idx="96">
                  <c:v>538870337.67859006</c:v>
                </c:pt>
                <c:pt idx="97">
                  <c:v>540394746.74721324</c:v>
                </c:pt>
                <c:pt idx="98">
                  <c:v>540437821.75309885</c:v>
                </c:pt>
                <c:pt idx="99">
                  <c:v>540605728.97613895</c:v>
                </c:pt>
                <c:pt idx="100">
                  <c:v>540265220.86081779</c:v>
                </c:pt>
              </c:numCache>
            </c:numRef>
          </c:val>
          <c:smooth val="0"/>
          <c:extLst>
            <c:ext xmlns:c16="http://schemas.microsoft.com/office/drawing/2014/chart" uri="{C3380CC4-5D6E-409C-BE32-E72D297353CC}">
              <c16:uniqueId val="{000000ED-4F90-42A6-B9A2-43A647968390}"/>
            </c:ext>
          </c:extLst>
        </c:ser>
        <c:ser>
          <c:idx val="238"/>
          <c:order val="238"/>
          <c:spPr>
            <a:ln w="28575" cap="rnd">
              <a:solidFill>
                <a:schemeClr val="accent5">
                  <a:lumMod val="80000"/>
                </a:schemeClr>
              </a:solidFill>
              <a:round/>
            </a:ln>
            <a:effectLst/>
          </c:spPr>
          <c:marker>
            <c:symbol val="none"/>
          </c:marker>
          <c:val>
            <c:numRef>
              <c:f>Montecarlo!$IR$10:$IR$110</c:f>
              <c:numCache>
                <c:formatCode>_ * #.##000_ ;_ * \-#.##000_ ;_ * "-"??_ ;_ @_ </c:formatCode>
                <c:ptCount val="101"/>
                <c:pt idx="0" formatCode="_(* #,##0.00_);_(* \(#,##0.00\);_(* &quot;-&quot;??_);_(@_)">
                  <c:v>529790650.02999997</c:v>
                </c:pt>
                <c:pt idx="1">
                  <c:v>530460577.73918504</c:v>
                </c:pt>
                <c:pt idx="2">
                  <c:v>531087698.97392035</c:v>
                </c:pt>
                <c:pt idx="3">
                  <c:v>531373288.33323711</c:v>
                </c:pt>
                <c:pt idx="4">
                  <c:v>531755986.10027122</c:v>
                </c:pt>
                <c:pt idx="5">
                  <c:v>531976972.97511476</c:v>
                </c:pt>
                <c:pt idx="6">
                  <c:v>532286879.93317723</c:v>
                </c:pt>
                <c:pt idx="7">
                  <c:v>531502608.21797097</c:v>
                </c:pt>
                <c:pt idx="8">
                  <c:v>531593021.40671986</c:v>
                </c:pt>
                <c:pt idx="9">
                  <c:v>531956170.99300683</c:v>
                </c:pt>
                <c:pt idx="10">
                  <c:v>532756748.82135528</c:v>
                </c:pt>
                <c:pt idx="11">
                  <c:v>533129957.90450066</c:v>
                </c:pt>
                <c:pt idx="12">
                  <c:v>534153279.64790583</c:v>
                </c:pt>
                <c:pt idx="13">
                  <c:v>534185547.13333637</c:v>
                </c:pt>
                <c:pt idx="14">
                  <c:v>533929656.75242037</c:v>
                </c:pt>
                <c:pt idx="15">
                  <c:v>534653487.42847067</c:v>
                </c:pt>
                <c:pt idx="16">
                  <c:v>534523552.69254255</c:v>
                </c:pt>
                <c:pt idx="17">
                  <c:v>534887458.41035467</c:v>
                </c:pt>
                <c:pt idx="18">
                  <c:v>535638890.73026198</c:v>
                </c:pt>
                <c:pt idx="19">
                  <c:v>536655866.53181553</c:v>
                </c:pt>
                <c:pt idx="20">
                  <c:v>536678881.99036789</c:v>
                </c:pt>
                <c:pt idx="21">
                  <c:v>536874703.70780385</c:v>
                </c:pt>
                <c:pt idx="22">
                  <c:v>536987329.39604306</c:v>
                </c:pt>
                <c:pt idx="23">
                  <c:v>537393477.92817307</c:v>
                </c:pt>
                <c:pt idx="24">
                  <c:v>537709887.88658214</c:v>
                </c:pt>
                <c:pt idx="25">
                  <c:v>539212585.58495438</c:v>
                </c:pt>
                <c:pt idx="26">
                  <c:v>540370482.35011804</c:v>
                </c:pt>
                <c:pt idx="27">
                  <c:v>540202822.29358196</c:v>
                </c:pt>
                <c:pt idx="28">
                  <c:v>540838814.75870967</c:v>
                </c:pt>
                <c:pt idx="29">
                  <c:v>540420426.51191938</c:v>
                </c:pt>
                <c:pt idx="30">
                  <c:v>541247344.89006579</c:v>
                </c:pt>
                <c:pt idx="31">
                  <c:v>542255036.86269844</c:v>
                </c:pt>
                <c:pt idx="32">
                  <c:v>542113073.19204092</c:v>
                </c:pt>
                <c:pt idx="33">
                  <c:v>542479208.4212178</c:v>
                </c:pt>
                <c:pt idx="34">
                  <c:v>542818538.19770479</c:v>
                </c:pt>
                <c:pt idx="35">
                  <c:v>542469503.52384603</c:v>
                </c:pt>
                <c:pt idx="36">
                  <c:v>542836622.5023669</c:v>
                </c:pt>
                <c:pt idx="37">
                  <c:v>543591491.95297122</c:v>
                </c:pt>
                <c:pt idx="38">
                  <c:v>544389321.66994369</c:v>
                </c:pt>
                <c:pt idx="39">
                  <c:v>545058072.22157872</c:v>
                </c:pt>
                <c:pt idx="40">
                  <c:v>544714410.11847293</c:v>
                </c:pt>
                <c:pt idx="41">
                  <c:v>542947336.87872064</c:v>
                </c:pt>
                <c:pt idx="42">
                  <c:v>543362767.88553691</c:v>
                </c:pt>
                <c:pt idx="43">
                  <c:v>542967430.85097587</c:v>
                </c:pt>
                <c:pt idx="44">
                  <c:v>542626217.74406528</c:v>
                </c:pt>
                <c:pt idx="45">
                  <c:v>542520048.0786674</c:v>
                </c:pt>
                <c:pt idx="46">
                  <c:v>542669798.08950889</c:v>
                </c:pt>
                <c:pt idx="47">
                  <c:v>541297621.10923028</c:v>
                </c:pt>
                <c:pt idx="48">
                  <c:v>541299794.33721125</c:v>
                </c:pt>
                <c:pt idx="49">
                  <c:v>541809403.64622092</c:v>
                </c:pt>
                <c:pt idx="50">
                  <c:v>542732102.47857213</c:v>
                </c:pt>
                <c:pt idx="51">
                  <c:v>542452141.37639236</c:v>
                </c:pt>
                <c:pt idx="52">
                  <c:v>544731505.60055065</c:v>
                </c:pt>
                <c:pt idx="53">
                  <c:v>544921394.10277879</c:v>
                </c:pt>
                <c:pt idx="54">
                  <c:v>544230290.7845304</c:v>
                </c:pt>
                <c:pt idx="55">
                  <c:v>545155500.32209849</c:v>
                </c:pt>
                <c:pt idx="56">
                  <c:v>544816995.84769237</c:v>
                </c:pt>
                <c:pt idx="57">
                  <c:v>544972321.72871959</c:v>
                </c:pt>
                <c:pt idx="58">
                  <c:v>544300794.4654181</c:v>
                </c:pt>
                <c:pt idx="59">
                  <c:v>544044874.02048039</c:v>
                </c:pt>
                <c:pt idx="60">
                  <c:v>544289544.54776776</c:v>
                </c:pt>
                <c:pt idx="61">
                  <c:v>545018394.35537958</c:v>
                </c:pt>
                <c:pt idx="62">
                  <c:v>543781930.14886963</c:v>
                </c:pt>
                <c:pt idx="63">
                  <c:v>544024195.43692791</c:v>
                </c:pt>
                <c:pt idx="64">
                  <c:v>543919123.3097564</c:v>
                </c:pt>
                <c:pt idx="65">
                  <c:v>545285099.59459615</c:v>
                </c:pt>
                <c:pt idx="66">
                  <c:v>545700203.26236641</c:v>
                </c:pt>
                <c:pt idx="67">
                  <c:v>545832838.02233648</c:v>
                </c:pt>
                <c:pt idx="68">
                  <c:v>544752226.21882629</c:v>
                </c:pt>
                <c:pt idx="69">
                  <c:v>545107214.3902818</c:v>
                </c:pt>
                <c:pt idx="70">
                  <c:v>545920628.71131074</c:v>
                </c:pt>
                <c:pt idx="71">
                  <c:v>544363995.3653636</c:v>
                </c:pt>
                <c:pt idx="72">
                  <c:v>544941817.98281372</c:v>
                </c:pt>
                <c:pt idx="73">
                  <c:v>544698399.58956301</c:v>
                </c:pt>
                <c:pt idx="74">
                  <c:v>545007023.56439948</c:v>
                </c:pt>
                <c:pt idx="75">
                  <c:v>544837683.10281813</c:v>
                </c:pt>
                <c:pt idx="76">
                  <c:v>544102523.17195737</c:v>
                </c:pt>
                <c:pt idx="77">
                  <c:v>543715020.78811085</c:v>
                </c:pt>
                <c:pt idx="78">
                  <c:v>543818614.56835091</c:v>
                </c:pt>
                <c:pt idx="79">
                  <c:v>544686299.16481268</c:v>
                </c:pt>
                <c:pt idx="80">
                  <c:v>544718673.98667502</c:v>
                </c:pt>
                <c:pt idx="81">
                  <c:v>544244274.63389647</c:v>
                </c:pt>
                <c:pt idx="82">
                  <c:v>544395748.58761179</c:v>
                </c:pt>
                <c:pt idx="83">
                  <c:v>545088482.87649465</c:v>
                </c:pt>
                <c:pt idx="84">
                  <c:v>544852718.42122042</c:v>
                </c:pt>
                <c:pt idx="85">
                  <c:v>545297681.00846803</c:v>
                </c:pt>
                <c:pt idx="86">
                  <c:v>545119653.47234797</c:v>
                </c:pt>
                <c:pt idx="87">
                  <c:v>545490502.20571494</c:v>
                </c:pt>
                <c:pt idx="88">
                  <c:v>545215595.21853137</c:v>
                </c:pt>
                <c:pt idx="89">
                  <c:v>545438662.51999843</c:v>
                </c:pt>
                <c:pt idx="90">
                  <c:v>545983222.91304767</c:v>
                </c:pt>
                <c:pt idx="91">
                  <c:v>546799582.43147397</c:v>
                </c:pt>
                <c:pt idx="92">
                  <c:v>546793265.88868189</c:v>
                </c:pt>
                <c:pt idx="93">
                  <c:v>546980594.14560616</c:v>
                </c:pt>
                <c:pt idx="94">
                  <c:v>546438678.91303086</c:v>
                </c:pt>
                <c:pt idx="95">
                  <c:v>545757712.49376595</c:v>
                </c:pt>
                <c:pt idx="96">
                  <c:v>546630449.79308689</c:v>
                </c:pt>
                <c:pt idx="97">
                  <c:v>547688214.4739778</c:v>
                </c:pt>
                <c:pt idx="98">
                  <c:v>548182326.68620682</c:v>
                </c:pt>
                <c:pt idx="99">
                  <c:v>548015078.44174182</c:v>
                </c:pt>
                <c:pt idx="100">
                  <c:v>547641293.67892182</c:v>
                </c:pt>
              </c:numCache>
            </c:numRef>
          </c:val>
          <c:smooth val="0"/>
          <c:extLst>
            <c:ext xmlns:c16="http://schemas.microsoft.com/office/drawing/2014/chart" uri="{C3380CC4-5D6E-409C-BE32-E72D297353CC}">
              <c16:uniqueId val="{000000EE-4F90-42A6-B9A2-43A647968390}"/>
            </c:ext>
          </c:extLst>
        </c:ser>
        <c:ser>
          <c:idx val="239"/>
          <c:order val="239"/>
          <c:spPr>
            <a:ln w="28575" cap="rnd">
              <a:solidFill>
                <a:schemeClr val="accent6">
                  <a:lumMod val="80000"/>
                </a:schemeClr>
              </a:solidFill>
              <a:round/>
            </a:ln>
            <a:effectLst/>
          </c:spPr>
          <c:marker>
            <c:symbol val="none"/>
          </c:marker>
          <c:val>
            <c:numRef>
              <c:f>Montecarlo!$IS$10:$IS$110</c:f>
              <c:numCache>
                <c:formatCode>_ * #.##000_ ;_ * \-#.##000_ ;_ * "-"??_ ;_ @_ </c:formatCode>
                <c:ptCount val="101"/>
                <c:pt idx="0" formatCode="_(* #,##0.00_);_(* \(#,##0.00\);_(* &quot;-&quot;??_);_(@_)">
                  <c:v>529790650.02999997</c:v>
                </c:pt>
                <c:pt idx="1">
                  <c:v>529762142.68946904</c:v>
                </c:pt>
                <c:pt idx="2">
                  <c:v>529739512.28805798</c:v>
                </c:pt>
                <c:pt idx="3">
                  <c:v>529778815.36352533</c:v>
                </c:pt>
                <c:pt idx="4">
                  <c:v>529176000.0547322</c:v>
                </c:pt>
                <c:pt idx="5">
                  <c:v>528885065.65418357</c:v>
                </c:pt>
                <c:pt idx="6">
                  <c:v>529126342.45573235</c:v>
                </c:pt>
                <c:pt idx="7">
                  <c:v>529065310.94533777</c:v>
                </c:pt>
                <c:pt idx="8">
                  <c:v>530233953.32033765</c:v>
                </c:pt>
                <c:pt idx="9">
                  <c:v>530893021.84000152</c:v>
                </c:pt>
                <c:pt idx="10">
                  <c:v>531370917.59810531</c:v>
                </c:pt>
                <c:pt idx="11">
                  <c:v>531436806.46580344</c:v>
                </c:pt>
                <c:pt idx="12">
                  <c:v>531587687.60773468</c:v>
                </c:pt>
                <c:pt idx="13">
                  <c:v>531798042.64390361</c:v>
                </c:pt>
                <c:pt idx="14">
                  <c:v>531867093.51114649</c:v>
                </c:pt>
                <c:pt idx="15">
                  <c:v>532891367.01478785</c:v>
                </c:pt>
                <c:pt idx="16">
                  <c:v>532543964.31453282</c:v>
                </c:pt>
                <c:pt idx="17">
                  <c:v>532125370.76273298</c:v>
                </c:pt>
                <c:pt idx="18">
                  <c:v>531836861.53206903</c:v>
                </c:pt>
                <c:pt idx="19">
                  <c:v>532797975.5356189</c:v>
                </c:pt>
                <c:pt idx="20">
                  <c:v>532541450.92352319</c:v>
                </c:pt>
                <c:pt idx="21">
                  <c:v>532707729.25528347</c:v>
                </c:pt>
                <c:pt idx="22">
                  <c:v>532171437.04642636</c:v>
                </c:pt>
                <c:pt idx="23">
                  <c:v>532069520.88796031</c:v>
                </c:pt>
                <c:pt idx="24">
                  <c:v>532350101.1811533</c:v>
                </c:pt>
                <c:pt idx="25">
                  <c:v>532122059.99258918</c:v>
                </c:pt>
                <c:pt idx="26">
                  <c:v>531938608.21407801</c:v>
                </c:pt>
                <c:pt idx="27">
                  <c:v>531681752.01720244</c:v>
                </c:pt>
                <c:pt idx="28">
                  <c:v>531732192.84900028</c:v>
                </c:pt>
                <c:pt idx="29">
                  <c:v>531266580.84462714</c:v>
                </c:pt>
                <c:pt idx="30">
                  <c:v>531491415.30806947</c:v>
                </c:pt>
                <c:pt idx="31">
                  <c:v>530587527.09585959</c:v>
                </c:pt>
                <c:pt idx="32">
                  <c:v>530729109.59588355</c:v>
                </c:pt>
                <c:pt idx="33">
                  <c:v>531637843.46487617</c:v>
                </c:pt>
                <c:pt idx="34">
                  <c:v>531240367.29443336</c:v>
                </c:pt>
                <c:pt idx="35">
                  <c:v>529734736.00889993</c:v>
                </c:pt>
                <c:pt idx="36">
                  <c:v>530191685.61565983</c:v>
                </c:pt>
                <c:pt idx="37">
                  <c:v>529359763.19440597</c:v>
                </c:pt>
                <c:pt idx="38">
                  <c:v>530177472.33460361</c:v>
                </c:pt>
                <c:pt idx="39">
                  <c:v>529385296.06165707</c:v>
                </c:pt>
                <c:pt idx="40">
                  <c:v>527734055.47405612</c:v>
                </c:pt>
                <c:pt idx="41">
                  <c:v>527924192.95917362</c:v>
                </c:pt>
                <c:pt idx="42">
                  <c:v>527968149.08874875</c:v>
                </c:pt>
                <c:pt idx="43">
                  <c:v>527689609.47591215</c:v>
                </c:pt>
                <c:pt idx="44">
                  <c:v>527388006.41023076</c:v>
                </c:pt>
                <c:pt idx="45">
                  <c:v>528347704.01570797</c:v>
                </c:pt>
                <c:pt idx="46">
                  <c:v>528586320.53829151</c:v>
                </c:pt>
                <c:pt idx="47">
                  <c:v>528598699.8055321</c:v>
                </c:pt>
                <c:pt idx="48">
                  <c:v>528110858.60720438</c:v>
                </c:pt>
                <c:pt idx="49">
                  <c:v>528552412.92457426</c:v>
                </c:pt>
                <c:pt idx="50">
                  <c:v>528621226.63803661</c:v>
                </c:pt>
                <c:pt idx="51">
                  <c:v>529451185.49220449</c:v>
                </c:pt>
                <c:pt idx="52">
                  <c:v>528683773.53413951</c:v>
                </c:pt>
                <c:pt idx="53">
                  <c:v>529177247.63575965</c:v>
                </c:pt>
                <c:pt idx="54">
                  <c:v>529565367.21823096</c:v>
                </c:pt>
                <c:pt idx="55">
                  <c:v>528798543.62727684</c:v>
                </c:pt>
                <c:pt idx="56">
                  <c:v>528309408.9418745</c:v>
                </c:pt>
                <c:pt idx="57">
                  <c:v>529213256.85668707</c:v>
                </c:pt>
                <c:pt idx="58">
                  <c:v>529426381.70500046</c:v>
                </c:pt>
                <c:pt idx="59">
                  <c:v>528562998.44110388</c:v>
                </c:pt>
                <c:pt idx="60">
                  <c:v>528037113.038845</c:v>
                </c:pt>
                <c:pt idx="61">
                  <c:v>528657375.89870727</c:v>
                </c:pt>
                <c:pt idx="62">
                  <c:v>529850649.46731007</c:v>
                </c:pt>
                <c:pt idx="63">
                  <c:v>530029284.74345744</c:v>
                </c:pt>
                <c:pt idx="64">
                  <c:v>529231511.63522762</c:v>
                </c:pt>
                <c:pt idx="65">
                  <c:v>528845970.63938588</c:v>
                </c:pt>
                <c:pt idx="66">
                  <c:v>528627838.04330105</c:v>
                </c:pt>
                <c:pt idx="67">
                  <c:v>529054328.20630914</c:v>
                </c:pt>
                <c:pt idx="68">
                  <c:v>527283059.31831276</c:v>
                </c:pt>
                <c:pt idx="69">
                  <c:v>528635861.41339624</c:v>
                </c:pt>
                <c:pt idx="70">
                  <c:v>528838374.28911716</c:v>
                </c:pt>
                <c:pt idx="71">
                  <c:v>529070912.43039936</c:v>
                </c:pt>
                <c:pt idx="72">
                  <c:v>529758548.13797438</c:v>
                </c:pt>
                <c:pt idx="73">
                  <c:v>530004401.5372991</c:v>
                </c:pt>
                <c:pt idx="74">
                  <c:v>529936715.17713428</c:v>
                </c:pt>
                <c:pt idx="75">
                  <c:v>530557497.49886352</c:v>
                </c:pt>
                <c:pt idx="76">
                  <c:v>530400165.44620556</c:v>
                </c:pt>
                <c:pt idx="77">
                  <c:v>530435864.75019997</c:v>
                </c:pt>
                <c:pt idx="78">
                  <c:v>529186091.14937347</c:v>
                </c:pt>
                <c:pt idx="79">
                  <c:v>528981387.13187051</c:v>
                </c:pt>
                <c:pt idx="80">
                  <c:v>529048751.08884835</c:v>
                </c:pt>
                <c:pt idx="81">
                  <c:v>529365126.55532134</c:v>
                </c:pt>
                <c:pt idx="82">
                  <c:v>529720691.51603973</c:v>
                </c:pt>
                <c:pt idx="83">
                  <c:v>530374569.73526192</c:v>
                </c:pt>
                <c:pt idx="84">
                  <c:v>529522133.02950662</c:v>
                </c:pt>
                <c:pt idx="85">
                  <c:v>528857850.48543853</c:v>
                </c:pt>
                <c:pt idx="86">
                  <c:v>528628175.24323231</c:v>
                </c:pt>
                <c:pt idx="87">
                  <c:v>528258708.01722682</c:v>
                </c:pt>
                <c:pt idx="88">
                  <c:v>528782659.32368606</c:v>
                </c:pt>
                <c:pt idx="89">
                  <c:v>529390830.64298916</c:v>
                </c:pt>
                <c:pt idx="90">
                  <c:v>529198952.93712467</c:v>
                </c:pt>
                <c:pt idx="91">
                  <c:v>529714388.1633088</c:v>
                </c:pt>
                <c:pt idx="92">
                  <c:v>529598472.67283851</c:v>
                </c:pt>
                <c:pt idx="93">
                  <c:v>529605583.05603743</c:v>
                </c:pt>
                <c:pt idx="94">
                  <c:v>529941374.1811415</c:v>
                </c:pt>
                <c:pt idx="95">
                  <c:v>530346667.88135821</c:v>
                </c:pt>
                <c:pt idx="96">
                  <c:v>529026342.3459996</c:v>
                </c:pt>
                <c:pt idx="97">
                  <c:v>529968713.97685599</c:v>
                </c:pt>
                <c:pt idx="98">
                  <c:v>530244907.76658559</c:v>
                </c:pt>
                <c:pt idx="99">
                  <c:v>530563210.68183637</c:v>
                </c:pt>
                <c:pt idx="100">
                  <c:v>530586898.60323149</c:v>
                </c:pt>
              </c:numCache>
            </c:numRef>
          </c:val>
          <c:smooth val="0"/>
          <c:extLst>
            <c:ext xmlns:c16="http://schemas.microsoft.com/office/drawing/2014/chart" uri="{C3380CC4-5D6E-409C-BE32-E72D297353CC}">
              <c16:uniqueId val="{000000EF-4F90-42A6-B9A2-43A647968390}"/>
            </c:ext>
          </c:extLst>
        </c:ser>
        <c:ser>
          <c:idx val="240"/>
          <c:order val="240"/>
          <c:spPr>
            <a:ln w="28575" cap="rnd">
              <a:solidFill>
                <a:schemeClr val="accent1">
                  <a:lumMod val="60000"/>
                  <a:lumOff val="40000"/>
                </a:schemeClr>
              </a:solidFill>
              <a:round/>
            </a:ln>
            <a:effectLst/>
          </c:spPr>
          <c:marker>
            <c:symbol val="none"/>
          </c:marker>
          <c:val>
            <c:numRef>
              <c:f>Montecarlo!$IT$10:$IT$110</c:f>
              <c:numCache>
                <c:formatCode>_ * #.##000_ ;_ * \-#.##000_ ;_ * "-"??_ ;_ @_ </c:formatCode>
                <c:ptCount val="101"/>
                <c:pt idx="0" formatCode="_(* #,##0.00_);_(* \(#,##0.00\);_(* &quot;-&quot;??_);_(@_)">
                  <c:v>529790650.02999997</c:v>
                </c:pt>
                <c:pt idx="1">
                  <c:v>531052023.02309871</c:v>
                </c:pt>
                <c:pt idx="2">
                  <c:v>530456348.59549332</c:v>
                </c:pt>
                <c:pt idx="3">
                  <c:v>530205144.7989409</c:v>
                </c:pt>
                <c:pt idx="4">
                  <c:v>531245788.74889684</c:v>
                </c:pt>
                <c:pt idx="5">
                  <c:v>531328953.12130004</c:v>
                </c:pt>
                <c:pt idx="6">
                  <c:v>531931639.32275397</c:v>
                </c:pt>
                <c:pt idx="7">
                  <c:v>533051146.46347898</c:v>
                </c:pt>
                <c:pt idx="8">
                  <c:v>532775529.45369434</c:v>
                </c:pt>
                <c:pt idx="9">
                  <c:v>532974655.20315313</c:v>
                </c:pt>
                <c:pt idx="10">
                  <c:v>532906682.107117</c:v>
                </c:pt>
                <c:pt idx="11">
                  <c:v>531904017.97489285</c:v>
                </c:pt>
                <c:pt idx="12">
                  <c:v>530628871.80084699</c:v>
                </c:pt>
                <c:pt idx="13">
                  <c:v>531315662.47678</c:v>
                </c:pt>
                <c:pt idx="14">
                  <c:v>531264147.13177925</c:v>
                </c:pt>
                <c:pt idx="15">
                  <c:v>530704662.15702194</c:v>
                </c:pt>
                <c:pt idx="16">
                  <c:v>529913387.05613256</c:v>
                </c:pt>
                <c:pt idx="17">
                  <c:v>530975903.76757902</c:v>
                </c:pt>
                <c:pt idx="18">
                  <c:v>531411251.795008</c:v>
                </c:pt>
                <c:pt idx="19">
                  <c:v>531147236.33255994</c:v>
                </c:pt>
                <c:pt idx="20">
                  <c:v>531325590.87993932</c:v>
                </c:pt>
                <c:pt idx="21">
                  <c:v>532027038.53492391</c:v>
                </c:pt>
                <c:pt idx="22">
                  <c:v>533019107.15945864</c:v>
                </c:pt>
                <c:pt idx="23">
                  <c:v>533521421.79666448</c:v>
                </c:pt>
                <c:pt idx="24">
                  <c:v>533592735.99553412</c:v>
                </c:pt>
                <c:pt idx="25">
                  <c:v>533901984.84125531</c:v>
                </c:pt>
                <c:pt idx="26">
                  <c:v>532860031.37072659</c:v>
                </c:pt>
                <c:pt idx="27">
                  <c:v>531089774.12601662</c:v>
                </c:pt>
                <c:pt idx="28">
                  <c:v>532188280.30662245</c:v>
                </c:pt>
                <c:pt idx="29">
                  <c:v>532456893.9559235</c:v>
                </c:pt>
                <c:pt idx="30">
                  <c:v>530535648.56583309</c:v>
                </c:pt>
                <c:pt idx="31">
                  <c:v>530953968.3997407</c:v>
                </c:pt>
                <c:pt idx="32">
                  <c:v>531202723.8337056</c:v>
                </c:pt>
                <c:pt idx="33">
                  <c:v>530066672.46671903</c:v>
                </c:pt>
                <c:pt idx="34">
                  <c:v>530425720.89582747</c:v>
                </c:pt>
                <c:pt idx="35">
                  <c:v>530524912.277116</c:v>
                </c:pt>
                <c:pt idx="36">
                  <c:v>530766249.93628222</c:v>
                </c:pt>
                <c:pt idx="37">
                  <c:v>531557331.93143576</c:v>
                </c:pt>
                <c:pt idx="38">
                  <c:v>531372604.4487952</c:v>
                </c:pt>
                <c:pt idx="39">
                  <c:v>531082139.19512606</c:v>
                </c:pt>
                <c:pt idx="40">
                  <c:v>530378611.73895895</c:v>
                </c:pt>
                <c:pt idx="41">
                  <c:v>530740894.11743802</c:v>
                </c:pt>
                <c:pt idx="42">
                  <c:v>530112466.63043582</c:v>
                </c:pt>
                <c:pt idx="43">
                  <c:v>530069788.20713055</c:v>
                </c:pt>
                <c:pt idx="44">
                  <c:v>529913095.54321229</c:v>
                </c:pt>
                <c:pt idx="45">
                  <c:v>529526582.02511996</c:v>
                </c:pt>
                <c:pt idx="46">
                  <c:v>529786781.55577254</c:v>
                </c:pt>
                <c:pt idx="47">
                  <c:v>529884862.59351349</c:v>
                </c:pt>
                <c:pt idx="48">
                  <c:v>529872854.76095283</c:v>
                </c:pt>
                <c:pt idx="49">
                  <c:v>529913165.4633804</c:v>
                </c:pt>
                <c:pt idx="50">
                  <c:v>529689136.21324021</c:v>
                </c:pt>
                <c:pt idx="51">
                  <c:v>528915686.30090785</c:v>
                </c:pt>
                <c:pt idx="52">
                  <c:v>528763980.11437464</c:v>
                </c:pt>
                <c:pt idx="53">
                  <c:v>529009563.33754992</c:v>
                </c:pt>
                <c:pt idx="54">
                  <c:v>529104246.64532328</c:v>
                </c:pt>
                <c:pt idx="55">
                  <c:v>529005282.61567843</c:v>
                </c:pt>
                <c:pt idx="56">
                  <c:v>528908651.67943436</c:v>
                </c:pt>
                <c:pt idx="57">
                  <c:v>529036612.0184015</c:v>
                </c:pt>
                <c:pt idx="58">
                  <c:v>529105562.63151491</c:v>
                </c:pt>
                <c:pt idx="59">
                  <c:v>529008121.83295023</c:v>
                </c:pt>
                <c:pt idx="60">
                  <c:v>528810470.06676763</c:v>
                </c:pt>
                <c:pt idx="61">
                  <c:v>528151359.75538051</c:v>
                </c:pt>
                <c:pt idx="62">
                  <c:v>527439987.79760969</c:v>
                </c:pt>
                <c:pt idx="63">
                  <c:v>527903265.28864884</c:v>
                </c:pt>
                <c:pt idx="64">
                  <c:v>527268440.75081617</c:v>
                </c:pt>
                <c:pt idx="65">
                  <c:v>527018205.50090373</c:v>
                </c:pt>
                <c:pt idx="66">
                  <c:v>526312714.27003413</c:v>
                </c:pt>
                <c:pt idx="67">
                  <c:v>527222781.84831882</c:v>
                </c:pt>
                <c:pt idx="68">
                  <c:v>528241543.32320106</c:v>
                </c:pt>
                <c:pt idx="69">
                  <c:v>527202575.09864688</c:v>
                </c:pt>
                <c:pt idx="70">
                  <c:v>528150300.5509063</c:v>
                </c:pt>
                <c:pt idx="71">
                  <c:v>527071790.68011516</c:v>
                </c:pt>
                <c:pt idx="72">
                  <c:v>527008246.90009779</c:v>
                </c:pt>
                <c:pt idx="73">
                  <c:v>526655706.04061651</c:v>
                </c:pt>
                <c:pt idx="74">
                  <c:v>526473619.48206168</c:v>
                </c:pt>
                <c:pt idx="75">
                  <c:v>525963452.66737628</c:v>
                </c:pt>
                <c:pt idx="76">
                  <c:v>525446885.00785762</c:v>
                </c:pt>
                <c:pt idx="77">
                  <c:v>526029796.5056935</c:v>
                </c:pt>
                <c:pt idx="78">
                  <c:v>525157109.42829609</c:v>
                </c:pt>
                <c:pt idx="79">
                  <c:v>525352135.80086762</c:v>
                </c:pt>
                <c:pt idx="80">
                  <c:v>526002256.24041152</c:v>
                </c:pt>
                <c:pt idx="81">
                  <c:v>524671508.40491921</c:v>
                </c:pt>
                <c:pt idx="82">
                  <c:v>525491727.0889439</c:v>
                </c:pt>
                <c:pt idx="83">
                  <c:v>525703237.41101092</c:v>
                </c:pt>
                <c:pt idx="84">
                  <c:v>526020572.20090181</c:v>
                </c:pt>
                <c:pt idx="85">
                  <c:v>525383963.15208268</c:v>
                </c:pt>
                <c:pt idx="86">
                  <c:v>525504800.26617885</c:v>
                </c:pt>
                <c:pt idx="87">
                  <c:v>525602996.4052673</c:v>
                </c:pt>
                <c:pt idx="88">
                  <c:v>525819143.21953464</c:v>
                </c:pt>
                <c:pt idx="89">
                  <c:v>525198924.79236996</c:v>
                </c:pt>
                <c:pt idx="90">
                  <c:v>524908762.48800832</c:v>
                </c:pt>
                <c:pt idx="91">
                  <c:v>524596079.55056626</c:v>
                </c:pt>
                <c:pt idx="92">
                  <c:v>525696017.02554166</c:v>
                </c:pt>
                <c:pt idx="93">
                  <c:v>525774707.80289292</c:v>
                </c:pt>
                <c:pt idx="94">
                  <c:v>526108028.63449872</c:v>
                </c:pt>
                <c:pt idx="95">
                  <c:v>526719882.61253011</c:v>
                </c:pt>
                <c:pt idx="96">
                  <c:v>526557186.17270261</c:v>
                </c:pt>
                <c:pt idx="97">
                  <c:v>526936886.04125857</c:v>
                </c:pt>
                <c:pt idx="98">
                  <c:v>526563160.82834655</c:v>
                </c:pt>
                <c:pt idx="99">
                  <c:v>526407998.70047975</c:v>
                </c:pt>
                <c:pt idx="100">
                  <c:v>525837080.89888865</c:v>
                </c:pt>
              </c:numCache>
            </c:numRef>
          </c:val>
          <c:smooth val="0"/>
          <c:extLst>
            <c:ext xmlns:c16="http://schemas.microsoft.com/office/drawing/2014/chart" uri="{C3380CC4-5D6E-409C-BE32-E72D297353CC}">
              <c16:uniqueId val="{000000F0-4F90-42A6-B9A2-43A647968390}"/>
            </c:ext>
          </c:extLst>
        </c:ser>
        <c:ser>
          <c:idx val="241"/>
          <c:order val="241"/>
          <c:spPr>
            <a:ln w="28575" cap="rnd">
              <a:solidFill>
                <a:schemeClr val="accent2">
                  <a:lumMod val="60000"/>
                  <a:lumOff val="40000"/>
                </a:schemeClr>
              </a:solidFill>
              <a:round/>
            </a:ln>
            <a:effectLst/>
          </c:spPr>
          <c:marker>
            <c:symbol val="none"/>
          </c:marker>
          <c:val>
            <c:numRef>
              <c:f>Montecarlo!$IU$10:$IU$110</c:f>
              <c:numCache>
                <c:formatCode>_ * #.##000_ ;_ * \-#.##000_ ;_ * "-"??_ ;_ @_ </c:formatCode>
                <c:ptCount val="101"/>
                <c:pt idx="0" formatCode="_(* #,##0.00_);_(* \(#,##0.00\);_(* &quot;-&quot;??_);_(@_)">
                  <c:v>529790650.02999997</c:v>
                </c:pt>
                <c:pt idx="1">
                  <c:v>529859503.9025889</c:v>
                </c:pt>
                <c:pt idx="2">
                  <c:v>529667756.07394445</c:v>
                </c:pt>
                <c:pt idx="3">
                  <c:v>530717378.9920063</c:v>
                </c:pt>
                <c:pt idx="4">
                  <c:v>532014809.05903137</c:v>
                </c:pt>
                <c:pt idx="5">
                  <c:v>531506829.82335895</c:v>
                </c:pt>
                <c:pt idx="6">
                  <c:v>532251273.13706422</c:v>
                </c:pt>
                <c:pt idx="7">
                  <c:v>531961001.13926619</c:v>
                </c:pt>
                <c:pt idx="8">
                  <c:v>532059579.89026546</c:v>
                </c:pt>
                <c:pt idx="9">
                  <c:v>532164080.17778391</c:v>
                </c:pt>
                <c:pt idx="10">
                  <c:v>532362179.59650803</c:v>
                </c:pt>
                <c:pt idx="11">
                  <c:v>533170599.07342672</c:v>
                </c:pt>
                <c:pt idx="12">
                  <c:v>533052004.40123206</c:v>
                </c:pt>
                <c:pt idx="13">
                  <c:v>533567211.44653225</c:v>
                </c:pt>
                <c:pt idx="14">
                  <c:v>533998766.63710177</c:v>
                </c:pt>
                <c:pt idx="15">
                  <c:v>533804967.56959575</c:v>
                </c:pt>
                <c:pt idx="16">
                  <c:v>533584488.90924376</c:v>
                </c:pt>
                <c:pt idx="17">
                  <c:v>533235866.43211931</c:v>
                </c:pt>
                <c:pt idx="18">
                  <c:v>533894239.01612657</c:v>
                </c:pt>
                <c:pt idx="19">
                  <c:v>534188371.32105285</c:v>
                </c:pt>
                <c:pt idx="20">
                  <c:v>532724598.97566801</c:v>
                </c:pt>
                <c:pt idx="21">
                  <c:v>532180254.62391227</c:v>
                </c:pt>
                <c:pt idx="22">
                  <c:v>532290384.85463136</c:v>
                </c:pt>
                <c:pt idx="23">
                  <c:v>532685060.26997662</c:v>
                </c:pt>
                <c:pt idx="24">
                  <c:v>532308816.72842932</c:v>
                </c:pt>
                <c:pt idx="25">
                  <c:v>532117638.2330032</c:v>
                </c:pt>
                <c:pt idx="26">
                  <c:v>531782423.15721822</c:v>
                </c:pt>
                <c:pt idx="27">
                  <c:v>530777674.31988895</c:v>
                </c:pt>
                <c:pt idx="28">
                  <c:v>530446543.17480528</c:v>
                </c:pt>
                <c:pt idx="29">
                  <c:v>531071749.18081629</c:v>
                </c:pt>
                <c:pt idx="30">
                  <c:v>531242092.2254051</c:v>
                </c:pt>
                <c:pt idx="31">
                  <c:v>530007937.94317871</c:v>
                </c:pt>
                <c:pt idx="32">
                  <c:v>531325915.81674951</c:v>
                </c:pt>
                <c:pt idx="33">
                  <c:v>531489102.98708749</c:v>
                </c:pt>
                <c:pt idx="34">
                  <c:v>530291767.99671519</c:v>
                </c:pt>
                <c:pt idx="35">
                  <c:v>529021812.32037711</c:v>
                </c:pt>
                <c:pt idx="36">
                  <c:v>528456225.61607921</c:v>
                </c:pt>
                <c:pt idx="37">
                  <c:v>528010975.48978889</c:v>
                </c:pt>
                <c:pt idx="38">
                  <c:v>529072925.05404377</c:v>
                </c:pt>
                <c:pt idx="39">
                  <c:v>529073713.8333286</c:v>
                </c:pt>
                <c:pt idx="40">
                  <c:v>529972321.74116778</c:v>
                </c:pt>
                <c:pt idx="41">
                  <c:v>530601868.0855459</c:v>
                </c:pt>
                <c:pt idx="42">
                  <c:v>530131665.66523522</c:v>
                </c:pt>
                <c:pt idx="43">
                  <c:v>530052685.1850794</c:v>
                </c:pt>
                <c:pt idx="44">
                  <c:v>529340734.04389828</c:v>
                </c:pt>
                <c:pt idx="45">
                  <c:v>530142251.38952816</c:v>
                </c:pt>
                <c:pt idx="46">
                  <c:v>529724200.66573858</c:v>
                </c:pt>
                <c:pt idx="47">
                  <c:v>529987824.89015865</c:v>
                </c:pt>
                <c:pt idx="48">
                  <c:v>530063619.3528896</c:v>
                </c:pt>
                <c:pt idx="49">
                  <c:v>530523428.76021445</c:v>
                </c:pt>
                <c:pt idx="50">
                  <c:v>529776982.84210259</c:v>
                </c:pt>
                <c:pt idx="51">
                  <c:v>530135156.19357234</c:v>
                </c:pt>
                <c:pt idx="52">
                  <c:v>530535363.96093214</c:v>
                </c:pt>
                <c:pt idx="53">
                  <c:v>529551201.05552584</c:v>
                </c:pt>
                <c:pt idx="54">
                  <c:v>530100903.73554724</c:v>
                </c:pt>
                <c:pt idx="55">
                  <c:v>529758204.67698497</c:v>
                </c:pt>
                <c:pt idx="56">
                  <c:v>528915869.4030751</c:v>
                </c:pt>
                <c:pt idx="57">
                  <c:v>529507662.49344188</c:v>
                </c:pt>
                <c:pt idx="58">
                  <c:v>529683750.50627404</c:v>
                </c:pt>
                <c:pt idx="59">
                  <c:v>529124286.37825978</c:v>
                </c:pt>
                <c:pt idx="60">
                  <c:v>528808393.80723614</c:v>
                </c:pt>
                <c:pt idx="61">
                  <c:v>529855659.52005559</c:v>
                </c:pt>
                <c:pt idx="62">
                  <c:v>529705689.68243033</c:v>
                </c:pt>
                <c:pt idx="63">
                  <c:v>528910299.90371919</c:v>
                </c:pt>
                <c:pt idx="64">
                  <c:v>528881901.20880651</c:v>
                </c:pt>
                <c:pt idx="65">
                  <c:v>529265017.31553394</c:v>
                </c:pt>
                <c:pt idx="66">
                  <c:v>529646424.61293519</c:v>
                </c:pt>
                <c:pt idx="67">
                  <c:v>529460162.4618383</c:v>
                </c:pt>
                <c:pt idx="68">
                  <c:v>529412797.04064214</c:v>
                </c:pt>
                <c:pt idx="69">
                  <c:v>528901890.85155469</c:v>
                </c:pt>
                <c:pt idx="70">
                  <c:v>528848318.11570752</c:v>
                </c:pt>
                <c:pt idx="71">
                  <c:v>528472974.15699488</c:v>
                </c:pt>
                <c:pt idx="72">
                  <c:v>529612770.93160522</c:v>
                </c:pt>
                <c:pt idx="73">
                  <c:v>529954671.16268623</c:v>
                </c:pt>
                <c:pt idx="74">
                  <c:v>529105770.83056712</c:v>
                </c:pt>
                <c:pt idx="75">
                  <c:v>529005902.9795121</c:v>
                </c:pt>
                <c:pt idx="76">
                  <c:v>529396423.22443289</c:v>
                </c:pt>
                <c:pt idx="77">
                  <c:v>528390310.15933484</c:v>
                </c:pt>
                <c:pt idx="78">
                  <c:v>528123942.8417818</c:v>
                </c:pt>
                <c:pt idx="79">
                  <c:v>527618567.43712085</c:v>
                </c:pt>
                <c:pt idx="80">
                  <c:v>527177743.92384034</c:v>
                </c:pt>
                <c:pt idx="81">
                  <c:v>526637185.53280967</c:v>
                </c:pt>
                <c:pt idx="82">
                  <c:v>527101701.62640792</c:v>
                </c:pt>
                <c:pt idx="83">
                  <c:v>527129735.50563067</c:v>
                </c:pt>
                <c:pt idx="84">
                  <c:v>527132439.96703434</c:v>
                </c:pt>
                <c:pt idx="85">
                  <c:v>527163496.58975327</c:v>
                </c:pt>
                <c:pt idx="86">
                  <c:v>528002040.43866086</c:v>
                </c:pt>
                <c:pt idx="87">
                  <c:v>528133080.35079509</c:v>
                </c:pt>
                <c:pt idx="88">
                  <c:v>528210360.92911178</c:v>
                </c:pt>
                <c:pt idx="89">
                  <c:v>528301996.23067427</c:v>
                </c:pt>
                <c:pt idx="90">
                  <c:v>527656251.19595969</c:v>
                </c:pt>
                <c:pt idx="91">
                  <c:v>527374968.75044823</c:v>
                </c:pt>
                <c:pt idx="92">
                  <c:v>528077852.63026422</c:v>
                </c:pt>
                <c:pt idx="93">
                  <c:v>527424805.79076481</c:v>
                </c:pt>
                <c:pt idx="94">
                  <c:v>527980161.47651356</c:v>
                </c:pt>
                <c:pt idx="95">
                  <c:v>526782614.42451888</c:v>
                </c:pt>
                <c:pt idx="96">
                  <c:v>526209474.58329272</c:v>
                </c:pt>
                <c:pt idx="97">
                  <c:v>526363468.41037571</c:v>
                </c:pt>
                <c:pt idx="98">
                  <c:v>526227654.62998664</c:v>
                </c:pt>
                <c:pt idx="99">
                  <c:v>526705443.89936</c:v>
                </c:pt>
                <c:pt idx="100">
                  <c:v>526498094.09873813</c:v>
                </c:pt>
              </c:numCache>
            </c:numRef>
          </c:val>
          <c:smooth val="0"/>
          <c:extLst>
            <c:ext xmlns:c16="http://schemas.microsoft.com/office/drawing/2014/chart" uri="{C3380CC4-5D6E-409C-BE32-E72D297353CC}">
              <c16:uniqueId val="{000000F1-4F90-42A6-B9A2-43A647968390}"/>
            </c:ext>
          </c:extLst>
        </c:ser>
        <c:ser>
          <c:idx val="242"/>
          <c:order val="242"/>
          <c:spPr>
            <a:ln w="28575" cap="rnd">
              <a:solidFill>
                <a:schemeClr val="accent3">
                  <a:lumMod val="60000"/>
                  <a:lumOff val="40000"/>
                </a:schemeClr>
              </a:solidFill>
              <a:round/>
            </a:ln>
            <a:effectLst/>
          </c:spPr>
          <c:marker>
            <c:symbol val="none"/>
          </c:marker>
          <c:val>
            <c:numRef>
              <c:f>Montecarlo!$IV$10:$IV$110</c:f>
              <c:numCache>
                <c:formatCode>_ * #.##000_ ;_ * \-#.##000_ ;_ * "-"??_ ;_ @_ </c:formatCode>
                <c:ptCount val="101"/>
                <c:pt idx="0" formatCode="_(* #,##0.00_);_(* \(#,##0.00\);_(* &quot;-&quot;??_);_(@_)">
                  <c:v>529790650.02999997</c:v>
                </c:pt>
                <c:pt idx="1">
                  <c:v>530802549.05391109</c:v>
                </c:pt>
                <c:pt idx="2">
                  <c:v>529533460.28010494</c:v>
                </c:pt>
                <c:pt idx="3">
                  <c:v>530561578.25891978</c:v>
                </c:pt>
                <c:pt idx="4">
                  <c:v>531316406.14769638</c:v>
                </c:pt>
                <c:pt idx="5">
                  <c:v>530925949.77958137</c:v>
                </c:pt>
                <c:pt idx="6">
                  <c:v>530174595.94715434</c:v>
                </c:pt>
                <c:pt idx="7">
                  <c:v>529615133.49989986</c:v>
                </c:pt>
                <c:pt idx="8">
                  <c:v>530488756.94842803</c:v>
                </c:pt>
                <c:pt idx="9">
                  <c:v>531250529.80320573</c:v>
                </c:pt>
                <c:pt idx="10">
                  <c:v>531398660.23670554</c:v>
                </c:pt>
                <c:pt idx="11">
                  <c:v>531698151.79742479</c:v>
                </c:pt>
                <c:pt idx="12">
                  <c:v>532940959.11195987</c:v>
                </c:pt>
                <c:pt idx="13">
                  <c:v>533111725.03260112</c:v>
                </c:pt>
                <c:pt idx="14">
                  <c:v>532951756.37867254</c:v>
                </c:pt>
                <c:pt idx="15">
                  <c:v>532253556.28740978</c:v>
                </c:pt>
                <c:pt idx="16">
                  <c:v>531877262.86893791</c:v>
                </c:pt>
                <c:pt idx="17">
                  <c:v>532264180.7053898</c:v>
                </c:pt>
                <c:pt idx="18">
                  <c:v>532416223.64596331</c:v>
                </c:pt>
                <c:pt idx="19">
                  <c:v>532279882.90853041</c:v>
                </c:pt>
                <c:pt idx="20">
                  <c:v>530971541.00960773</c:v>
                </c:pt>
                <c:pt idx="21">
                  <c:v>530613950.94112527</c:v>
                </c:pt>
                <c:pt idx="22">
                  <c:v>529777124.89551443</c:v>
                </c:pt>
                <c:pt idx="23">
                  <c:v>531433392.30655712</c:v>
                </c:pt>
                <c:pt idx="24">
                  <c:v>531790908.45140725</c:v>
                </c:pt>
                <c:pt idx="25">
                  <c:v>531496855.94491464</c:v>
                </c:pt>
                <c:pt idx="26">
                  <c:v>531960447.431988</c:v>
                </c:pt>
                <c:pt idx="27">
                  <c:v>531982040.57688868</c:v>
                </c:pt>
                <c:pt idx="28">
                  <c:v>532219936.17758542</c:v>
                </c:pt>
                <c:pt idx="29">
                  <c:v>532541749.64627695</c:v>
                </c:pt>
                <c:pt idx="30">
                  <c:v>531803260.85016876</c:v>
                </c:pt>
                <c:pt idx="31">
                  <c:v>531650985.31582886</c:v>
                </c:pt>
                <c:pt idx="32">
                  <c:v>531786380.65248919</c:v>
                </c:pt>
                <c:pt idx="33">
                  <c:v>532345474.48267001</c:v>
                </c:pt>
                <c:pt idx="34">
                  <c:v>533231533.2892136</c:v>
                </c:pt>
                <c:pt idx="35">
                  <c:v>533323501.4685061</c:v>
                </c:pt>
                <c:pt idx="36">
                  <c:v>533136335.18141592</c:v>
                </c:pt>
                <c:pt idx="37">
                  <c:v>532707858.59885961</c:v>
                </c:pt>
                <c:pt idx="38">
                  <c:v>531798693.28018874</c:v>
                </c:pt>
                <c:pt idx="39">
                  <c:v>531494222.34322804</c:v>
                </c:pt>
                <c:pt idx="40">
                  <c:v>531558800.59990573</c:v>
                </c:pt>
                <c:pt idx="41">
                  <c:v>532065043.15789533</c:v>
                </c:pt>
                <c:pt idx="42">
                  <c:v>532071490.29817802</c:v>
                </c:pt>
                <c:pt idx="43">
                  <c:v>532330050.82391745</c:v>
                </c:pt>
                <c:pt idx="44">
                  <c:v>531919694.8636632</c:v>
                </c:pt>
                <c:pt idx="45">
                  <c:v>531258765.24284923</c:v>
                </c:pt>
                <c:pt idx="46">
                  <c:v>531090506.80708641</c:v>
                </c:pt>
                <c:pt idx="47">
                  <c:v>530751135.62958443</c:v>
                </c:pt>
                <c:pt idx="48">
                  <c:v>531377575.50933081</c:v>
                </c:pt>
                <c:pt idx="49">
                  <c:v>532086330.90975761</c:v>
                </c:pt>
                <c:pt idx="50">
                  <c:v>531597893.11891925</c:v>
                </c:pt>
                <c:pt idx="51">
                  <c:v>531476029.9938736</c:v>
                </c:pt>
                <c:pt idx="52">
                  <c:v>530880061.31275272</c:v>
                </c:pt>
                <c:pt idx="53">
                  <c:v>530718464.65312099</c:v>
                </c:pt>
                <c:pt idx="54">
                  <c:v>530826665.20636016</c:v>
                </c:pt>
                <c:pt idx="55">
                  <c:v>529989594.52629715</c:v>
                </c:pt>
                <c:pt idx="56">
                  <c:v>529552202.31283581</c:v>
                </c:pt>
                <c:pt idx="57">
                  <c:v>529925448.03462201</c:v>
                </c:pt>
                <c:pt idx="58">
                  <c:v>529923295.44905651</c:v>
                </c:pt>
                <c:pt idx="59">
                  <c:v>530031265.3461681</c:v>
                </c:pt>
                <c:pt idx="60">
                  <c:v>528862246.87251502</c:v>
                </c:pt>
                <c:pt idx="61">
                  <c:v>529309539.87146384</c:v>
                </c:pt>
                <c:pt idx="62">
                  <c:v>528628677.98000622</c:v>
                </c:pt>
                <c:pt idx="63">
                  <c:v>528103165.96489257</c:v>
                </c:pt>
                <c:pt idx="64">
                  <c:v>527627184.30243409</c:v>
                </c:pt>
                <c:pt idx="65">
                  <c:v>527515252.36031872</c:v>
                </c:pt>
                <c:pt idx="66">
                  <c:v>528262344.4745121</c:v>
                </c:pt>
                <c:pt idx="67">
                  <c:v>528494956.15281963</c:v>
                </c:pt>
                <c:pt idx="68">
                  <c:v>527642105.52918208</c:v>
                </c:pt>
                <c:pt idx="69">
                  <c:v>528410310.69452631</c:v>
                </c:pt>
                <c:pt idx="70">
                  <c:v>527704705.79842263</c:v>
                </c:pt>
                <c:pt idx="71">
                  <c:v>527476592.95223993</c:v>
                </c:pt>
                <c:pt idx="72">
                  <c:v>528480834.64578861</c:v>
                </c:pt>
                <c:pt idx="73">
                  <c:v>529187174.87879062</c:v>
                </c:pt>
                <c:pt idx="74">
                  <c:v>528750698.60274339</c:v>
                </c:pt>
                <c:pt idx="75">
                  <c:v>528922349.33814788</c:v>
                </c:pt>
                <c:pt idx="76">
                  <c:v>528952546.93547869</c:v>
                </c:pt>
                <c:pt idx="77">
                  <c:v>528477357.49197066</c:v>
                </c:pt>
                <c:pt idx="78">
                  <c:v>528299241.23598629</c:v>
                </c:pt>
                <c:pt idx="79">
                  <c:v>527079142.56979054</c:v>
                </c:pt>
                <c:pt idx="80">
                  <c:v>527685717.37751842</c:v>
                </c:pt>
                <c:pt idx="81">
                  <c:v>526466435.19245034</c:v>
                </c:pt>
                <c:pt idx="82">
                  <c:v>527114456.01799142</c:v>
                </c:pt>
                <c:pt idx="83">
                  <c:v>527323226.94862396</c:v>
                </c:pt>
                <c:pt idx="84">
                  <c:v>526925662.28112453</c:v>
                </c:pt>
                <c:pt idx="85">
                  <c:v>527499513.88132238</c:v>
                </c:pt>
                <c:pt idx="86">
                  <c:v>527625271.4213208</c:v>
                </c:pt>
                <c:pt idx="87">
                  <c:v>528174982.25478226</c:v>
                </c:pt>
                <c:pt idx="88">
                  <c:v>527764184.77836221</c:v>
                </c:pt>
                <c:pt idx="89">
                  <c:v>527948646.10638303</c:v>
                </c:pt>
                <c:pt idx="90">
                  <c:v>527559336.42959821</c:v>
                </c:pt>
                <c:pt idx="91">
                  <c:v>528010955.06548262</c:v>
                </c:pt>
                <c:pt idx="92">
                  <c:v>528793643.21558893</c:v>
                </c:pt>
                <c:pt idx="93">
                  <c:v>528530676.20538282</c:v>
                </c:pt>
                <c:pt idx="94">
                  <c:v>528190058.86270851</c:v>
                </c:pt>
                <c:pt idx="95">
                  <c:v>528364092.35685277</c:v>
                </c:pt>
                <c:pt idx="96">
                  <c:v>527791841.32901472</c:v>
                </c:pt>
                <c:pt idx="97">
                  <c:v>527449297.70935458</c:v>
                </c:pt>
                <c:pt idx="98">
                  <c:v>527107362.99104244</c:v>
                </c:pt>
                <c:pt idx="99">
                  <c:v>527175783.3212617</c:v>
                </c:pt>
                <c:pt idx="100">
                  <c:v>526510637.86384749</c:v>
                </c:pt>
              </c:numCache>
            </c:numRef>
          </c:val>
          <c:smooth val="0"/>
          <c:extLst>
            <c:ext xmlns:c16="http://schemas.microsoft.com/office/drawing/2014/chart" uri="{C3380CC4-5D6E-409C-BE32-E72D297353CC}">
              <c16:uniqueId val="{000000F2-4F90-42A6-B9A2-43A647968390}"/>
            </c:ext>
          </c:extLst>
        </c:ser>
        <c:ser>
          <c:idx val="243"/>
          <c:order val="243"/>
          <c:spPr>
            <a:ln w="28575" cap="rnd">
              <a:solidFill>
                <a:schemeClr val="accent4">
                  <a:lumMod val="60000"/>
                  <a:lumOff val="40000"/>
                </a:schemeClr>
              </a:solidFill>
              <a:round/>
            </a:ln>
            <a:effectLst/>
          </c:spPr>
          <c:marker>
            <c:symbol val="none"/>
          </c:marker>
          <c:val>
            <c:numRef>
              <c:f>Montecarlo!$IW$10:$IW$110</c:f>
              <c:numCache>
                <c:formatCode>_ * #.##000_ ;_ * \-#.##000_ ;_ * "-"??_ ;_ @_ </c:formatCode>
                <c:ptCount val="101"/>
                <c:pt idx="0" formatCode="_(* #,##0.00_);_(* \(#,##0.00\);_(* &quot;-&quot;??_);_(@_)">
                  <c:v>529790650.02999997</c:v>
                </c:pt>
                <c:pt idx="1">
                  <c:v>529515307.62803155</c:v>
                </c:pt>
                <c:pt idx="2">
                  <c:v>528545186.01064372</c:v>
                </c:pt>
                <c:pt idx="3">
                  <c:v>529282208.69534296</c:v>
                </c:pt>
                <c:pt idx="4">
                  <c:v>529652743.8278873</c:v>
                </c:pt>
                <c:pt idx="5">
                  <c:v>529245913.36123019</c:v>
                </c:pt>
                <c:pt idx="6">
                  <c:v>528394794.13708699</c:v>
                </c:pt>
                <c:pt idx="7">
                  <c:v>529468713.68625057</c:v>
                </c:pt>
                <c:pt idx="8">
                  <c:v>529938896.81204748</c:v>
                </c:pt>
                <c:pt idx="9">
                  <c:v>529660053.54419708</c:v>
                </c:pt>
                <c:pt idx="10">
                  <c:v>528869586.28664953</c:v>
                </c:pt>
                <c:pt idx="11">
                  <c:v>529194812.65869892</c:v>
                </c:pt>
                <c:pt idx="12">
                  <c:v>528022690.44306105</c:v>
                </c:pt>
                <c:pt idx="13">
                  <c:v>527930722.13107431</c:v>
                </c:pt>
                <c:pt idx="14">
                  <c:v>527689121.36369544</c:v>
                </c:pt>
                <c:pt idx="15">
                  <c:v>527267069.93633813</c:v>
                </c:pt>
                <c:pt idx="16">
                  <c:v>527256631.94021952</c:v>
                </c:pt>
                <c:pt idx="17">
                  <c:v>527791775.98196417</c:v>
                </c:pt>
                <c:pt idx="18">
                  <c:v>527128772.49548405</c:v>
                </c:pt>
                <c:pt idx="19">
                  <c:v>526581752.47291338</c:v>
                </c:pt>
                <c:pt idx="20">
                  <c:v>526535422.54381663</c:v>
                </c:pt>
                <c:pt idx="21">
                  <c:v>527191364.03127253</c:v>
                </c:pt>
                <c:pt idx="22">
                  <c:v>526696086.62883055</c:v>
                </c:pt>
                <c:pt idx="23">
                  <c:v>526853536.02806264</c:v>
                </c:pt>
                <c:pt idx="24">
                  <c:v>526881347.83821177</c:v>
                </c:pt>
                <c:pt idx="25">
                  <c:v>526478095.37285072</c:v>
                </c:pt>
                <c:pt idx="26">
                  <c:v>525860572.5858199</c:v>
                </c:pt>
                <c:pt idx="27">
                  <c:v>525584282.80782425</c:v>
                </c:pt>
                <c:pt idx="28">
                  <c:v>523984031.46610343</c:v>
                </c:pt>
                <c:pt idx="29">
                  <c:v>523009049.53063041</c:v>
                </c:pt>
                <c:pt idx="30">
                  <c:v>522162112.64037102</c:v>
                </c:pt>
                <c:pt idx="31">
                  <c:v>521523493.00385219</c:v>
                </c:pt>
                <c:pt idx="32">
                  <c:v>521295741.57797855</c:v>
                </c:pt>
                <c:pt idx="33">
                  <c:v>521913090.8575511</c:v>
                </c:pt>
                <c:pt idx="34">
                  <c:v>521339817.53851956</c:v>
                </c:pt>
                <c:pt idx="35">
                  <c:v>520131630.10361254</c:v>
                </c:pt>
                <c:pt idx="36">
                  <c:v>519317939.75515014</c:v>
                </c:pt>
                <c:pt idx="37">
                  <c:v>518974003.253335</c:v>
                </c:pt>
                <c:pt idx="38">
                  <c:v>518477736.77991062</c:v>
                </c:pt>
                <c:pt idx="39">
                  <c:v>517117540.67370468</c:v>
                </c:pt>
                <c:pt idx="40">
                  <c:v>516311918.85811287</c:v>
                </c:pt>
                <c:pt idx="41">
                  <c:v>515008796.53481203</c:v>
                </c:pt>
                <c:pt idx="42">
                  <c:v>515191437.03597921</c:v>
                </c:pt>
                <c:pt idx="43">
                  <c:v>515698953.231296</c:v>
                </c:pt>
                <c:pt idx="44">
                  <c:v>515594144.24404377</c:v>
                </c:pt>
                <c:pt idx="45">
                  <c:v>515233381.41621196</c:v>
                </c:pt>
                <c:pt idx="46">
                  <c:v>515416844.16750383</c:v>
                </c:pt>
                <c:pt idx="47">
                  <c:v>514986630.0083636</c:v>
                </c:pt>
                <c:pt idx="48">
                  <c:v>513777322.39104867</c:v>
                </c:pt>
                <c:pt idx="49">
                  <c:v>514280127.83285987</c:v>
                </c:pt>
                <c:pt idx="50">
                  <c:v>514416112.72865576</c:v>
                </c:pt>
                <c:pt idx="51">
                  <c:v>514345681.67819566</c:v>
                </c:pt>
                <c:pt idx="52">
                  <c:v>513708521.05585545</c:v>
                </c:pt>
                <c:pt idx="53">
                  <c:v>513877868.36987925</c:v>
                </c:pt>
                <c:pt idx="54">
                  <c:v>514003665.20254326</c:v>
                </c:pt>
                <c:pt idx="55">
                  <c:v>513638638.20949608</c:v>
                </c:pt>
                <c:pt idx="56">
                  <c:v>514298731.77300459</c:v>
                </c:pt>
                <c:pt idx="57">
                  <c:v>514155077.5174678</c:v>
                </c:pt>
                <c:pt idx="58">
                  <c:v>513151244.02027267</c:v>
                </c:pt>
                <c:pt idx="59">
                  <c:v>513539671.62898201</c:v>
                </c:pt>
                <c:pt idx="60">
                  <c:v>513544247.05977815</c:v>
                </c:pt>
                <c:pt idx="61">
                  <c:v>513247789.25043839</c:v>
                </c:pt>
                <c:pt idx="62">
                  <c:v>513115532.62689781</c:v>
                </c:pt>
                <c:pt idx="63">
                  <c:v>513186221.91434747</c:v>
                </c:pt>
                <c:pt idx="64">
                  <c:v>513064520.83459991</c:v>
                </c:pt>
                <c:pt idx="65">
                  <c:v>512612106.90922022</c:v>
                </c:pt>
                <c:pt idx="66">
                  <c:v>512863721.35621291</c:v>
                </c:pt>
                <c:pt idx="67">
                  <c:v>512874451.1923492</c:v>
                </c:pt>
                <c:pt idx="68">
                  <c:v>512703310.52333766</c:v>
                </c:pt>
                <c:pt idx="69">
                  <c:v>513398442.82809609</c:v>
                </c:pt>
                <c:pt idx="70">
                  <c:v>512982296.33089</c:v>
                </c:pt>
                <c:pt idx="71">
                  <c:v>513526139.88401306</c:v>
                </c:pt>
                <c:pt idx="72">
                  <c:v>513945608.15855837</c:v>
                </c:pt>
                <c:pt idx="73">
                  <c:v>514294857.71171308</c:v>
                </c:pt>
                <c:pt idx="74">
                  <c:v>513946643.47181553</c:v>
                </c:pt>
                <c:pt idx="75">
                  <c:v>513767844.25585526</c:v>
                </c:pt>
                <c:pt idx="76">
                  <c:v>514412628.56333172</c:v>
                </c:pt>
                <c:pt idx="77">
                  <c:v>514717383.40087759</c:v>
                </c:pt>
                <c:pt idx="78">
                  <c:v>515247454.20871431</c:v>
                </c:pt>
                <c:pt idx="79">
                  <c:v>515698062.79943687</c:v>
                </c:pt>
                <c:pt idx="80">
                  <c:v>514550936.91966969</c:v>
                </c:pt>
                <c:pt idx="81">
                  <c:v>514295382.70600021</c:v>
                </c:pt>
                <c:pt idx="82">
                  <c:v>513288413.03129655</c:v>
                </c:pt>
                <c:pt idx="83">
                  <c:v>512459997.11152822</c:v>
                </c:pt>
                <c:pt idx="84">
                  <c:v>512967782.26970345</c:v>
                </c:pt>
                <c:pt idx="85">
                  <c:v>513535611.39364779</c:v>
                </c:pt>
                <c:pt idx="86">
                  <c:v>512376858.21891469</c:v>
                </c:pt>
                <c:pt idx="87">
                  <c:v>513203144.51098335</c:v>
                </c:pt>
                <c:pt idx="88">
                  <c:v>513044731.09175611</c:v>
                </c:pt>
                <c:pt idx="89">
                  <c:v>513511777.31359696</c:v>
                </c:pt>
                <c:pt idx="90">
                  <c:v>514300524.59408408</c:v>
                </c:pt>
                <c:pt idx="91">
                  <c:v>513904157.89527524</c:v>
                </c:pt>
                <c:pt idx="92">
                  <c:v>514536803.13906318</c:v>
                </c:pt>
                <c:pt idx="93">
                  <c:v>513421190.5483731</c:v>
                </c:pt>
                <c:pt idx="94">
                  <c:v>512914029.22101301</c:v>
                </c:pt>
                <c:pt idx="95">
                  <c:v>513082224.19246632</c:v>
                </c:pt>
                <c:pt idx="96">
                  <c:v>513650583.42119694</c:v>
                </c:pt>
                <c:pt idx="97">
                  <c:v>513099299.6207726</c:v>
                </c:pt>
                <c:pt idx="98">
                  <c:v>513066129.45600086</c:v>
                </c:pt>
                <c:pt idx="99">
                  <c:v>512866201.05504996</c:v>
                </c:pt>
                <c:pt idx="100">
                  <c:v>513273872.55810779</c:v>
                </c:pt>
              </c:numCache>
            </c:numRef>
          </c:val>
          <c:smooth val="0"/>
          <c:extLst>
            <c:ext xmlns:c16="http://schemas.microsoft.com/office/drawing/2014/chart" uri="{C3380CC4-5D6E-409C-BE32-E72D297353CC}">
              <c16:uniqueId val="{000000F3-4F90-42A6-B9A2-43A647968390}"/>
            </c:ext>
          </c:extLst>
        </c:ser>
        <c:ser>
          <c:idx val="244"/>
          <c:order val="244"/>
          <c:spPr>
            <a:ln w="28575" cap="rnd">
              <a:solidFill>
                <a:schemeClr val="accent5">
                  <a:lumMod val="60000"/>
                  <a:lumOff val="40000"/>
                </a:schemeClr>
              </a:solidFill>
              <a:round/>
            </a:ln>
            <a:effectLst/>
          </c:spPr>
          <c:marker>
            <c:symbol val="none"/>
          </c:marker>
          <c:val>
            <c:numRef>
              <c:f>Montecarlo!$IX$10:$IX$110</c:f>
              <c:numCache>
                <c:formatCode>_ * #.##000_ ;_ * \-#.##000_ ;_ * "-"??_ ;_ @_ </c:formatCode>
                <c:ptCount val="101"/>
                <c:pt idx="0" formatCode="_(* #,##0.00_);_(* \(#,##0.00\);_(* &quot;-&quot;??_);_(@_)">
                  <c:v>529790650.02999997</c:v>
                </c:pt>
                <c:pt idx="1">
                  <c:v>529143764.07432598</c:v>
                </c:pt>
                <c:pt idx="2">
                  <c:v>530721498.17453897</c:v>
                </c:pt>
                <c:pt idx="3">
                  <c:v>532252306.46214485</c:v>
                </c:pt>
                <c:pt idx="4">
                  <c:v>532929659.27118331</c:v>
                </c:pt>
                <c:pt idx="5">
                  <c:v>532767755.75933743</c:v>
                </c:pt>
                <c:pt idx="6">
                  <c:v>533641685.37532914</c:v>
                </c:pt>
                <c:pt idx="7">
                  <c:v>533901578.92042959</c:v>
                </c:pt>
                <c:pt idx="8">
                  <c:v>533756483.73021311</c:v>
                </c:pt>
                <c:pt idx="9">
                  <c:v>533664454.79657137</c:v>
                </c:pt>
                <c:pt idx="10">
                  <c:v>533586357.67560136</c:v>
                </c:pt>
                <c:pt idx="11">
                  <c:v>533906637.3913272</c:v>
                </c:pt>
                <c:pt idx="12">
                  <c:v>533888302.19456053</c:v>
                </c:pt>
                <c:pt idx="13">
                  <c:v>532550393.00942892</c:v>
                </c:pt>
                <c:pt idx="14">
                  <c:v>531793193.95455146</c:v>
                </c:pt>
                <c:pt idx="15">
                  <c:v>532168626.94199538</c:v>
                </c:pt>
                <c:pt idx="16">
                  <c:v>533077808.649791</c:v>
                </c:pt>
                <c:pt idx="17">
                  <c:v>532508559.34149873</c:v>
                </c:pt>
                <c:pt idx="18">
                  <c:v>532953768.76360685</c:v>
                </c:pt>
                <c:pt idx="19">
                  <c:v>532108639.59646398</c:v>
                </c:pt>
                <c:pt idx="20">
                  <c:v>531101527.4213565</c:v>
                </c:pt>
                <c:pt idx="21">
                  <c:v>531151392.11676341</c:v>
                </c:pt>
                <c:pt idx="22">
                  <c:v>530301798.55094194</c:v>
                </c:pt>
                <c:pt idx="23">
                  <c:v>530851870.45457786</c:v>
                </c:pt>
                <c:pt idx="24">
                  <c:v>530754759.60051316</c:v>
                </c:pt>
                <c:pt idx="25">
                  <c:v>529859926.37014616</c:v>
                </c:pt>
                <c:pt idx="26">
                  <c:v>530320262.08247763</c:v>
                </c:pt>
                <c:pt idx="27">
                  <c:v>530438915.72335988</c:v>
                </c:pt>
                <c:pt idx="28">
                  <c:v>529763927.45824945</c:v>
                </c:pt>
                <c:pt idx="29">
                  <c:v>530414517.57679433</c:v>
                </c:pt>
                <c:pt idx="30">
                  <c:v>531031732.90574121</c:v>
                </c:pt>
                <c:pt idx="31">
                  <c:v>530767288.18055505</c:v>
                </c:pt>
                <c:pt idx="32">
                  <c:v>531074712.67516112</c:v>
                </c:pt>
                <c:pt idx="33">
                  <c:v>531444286.89615244</c:v>
                </c:pt>
                <c:pt idx="34">
                  <c:v>531272926.5268206</c:v>
                </c:pt>
                <c:pt idx="35">
                  <c:v>530701771.78050649</c:v>
                </c:pt>
                <c:pt idx="36">
                  <c:v>530033588.09931666</c:v>
                </c:pt>
                <c:pt idx="37">
                  <c:v>531025081.8714661</c:v>
                </c:pt>
                <c:pt idx="38">
                  <c:v>530156150.82965416</c:v>
                </c:pt>
                <c:pt idx="39">
                  <c:v>530019856.65686053</c:v>
                </c:pt>
                <c:pt idx="40">
                  <c:v>531009698.37210697</c:v>
                </c:pt>
                <c:pt idx="41">
                  <c:v>530252463.7247932</c:v>
                </c:pt>
                <c:pt idx="42">
                  <c:v>529766120.92844737</c:v>
                </c:pt>
                <c:pt idx="43">
                  <c:v>530603982.95170206</c:v>
                </c:pt>
                <c:pt idx="44">
                  <c:v>530846293.81388301</c:v>
                </c:pt>
                <c:pt idx="45">
                  <c:v>529677116.52046394</c:v>
                </c:pt>
                <c:pt idx="46">
                  <c:v>529960995.40472144</c:v>
                </c:pt>
                <c:pt idx="47">
                  <c:v>529917984.074063</c:v>
                </c:pt>
                <c:pt idx="48">
                  <c:v>529929219.18364441</c:v>
                </c:pt>
                <c:pt idx="49">
                  <c:v>529266631.5225926</c:v>
                </c:pt>
                <c:pt idx="50">
                  <c:v>529214992.48599774</c:v>
                </c:pt>
                <c:pt idx="51">
                  <c:v>529259941.49998862</c:v>
                </c:pt>
                <c:pt idx="52">
                  <c:v>529450396.32544535</c:v>
                </c:pt>
                <c:pt idx="53">
                  <c:v>529824765.06921256</c:v>
                </c:pt>
                <c:pt idx="54">
                  <c:v>529894508.76802528</c:v>
                </c:pt>
                <c:pt idx="55">
                  <c:v>530182264.91930318</c:v>
                </c:pt>
                <c:pt idx="56">
                  <c:v>530469011.87429398</c:v>
                </c:pt>
                <c:pt idx="57">
                  <c:v>529174859.23907751</c:v>
                </c:pt>
                <c:pt idx="58">
                  <c:v>528163832.8291133</c:v>
                </c:pt>
                <c:pt idx="59">
                  <c:v>527946219.64965338</c:v>
                </c:pt>
                <c:pt idx="60">
                  <c:v>527553967.85023493</c:v>
                </c:pt>
                <c:pt idx="61">
                  <c:v>526848050.30651635</c:v>
                </c:pt>
                <c:pt idx="62">
                  <c:v>527443011.91860312</c:v>
                </c:pt>
                <c:pt idx="63">
                  <c:v>528328387.44516087</c:v>
                </c:pt>
                <c:pt idx="64">
                  <c:v>528677651.43431753</c:v>
                </c:pt>
                <c:pt idx="65">
                  <c:v>529214332.96986014</c:v>
                </c:pt>
                <c:pt idx="66">
                  <c:v>529895445.05333072</c:v>
                </c:pt>
                <c:pt idx="67">
                  <c:v>529613077.85743713</c:v>
                </c:pt>
                <c:pt idx="68">
                  <c:v>529721476.1585266</c:v>
                </c:pt>
                <c:pt idx="69">
                  <c:v>529470242.6861667</c:v>
                </c:pt>
                <c:pt idx="70">
                  <c:v>529167990.58076072</c:v>
                </c:pt>
                <c:pt idx="71">
                  <c:v>529561336.45558953</c:v>
                </c:pt>
                <c:pt idx="72">
                  <c:v>530298689.63958049</c:v>
                </c:pt>
                <c:pt idx="73">
                  <c:v>529974217.76991653</c:v>
                </c:pt>
                <c:pt idx="74">
                  <c:v>530026923.89511234</c:v>
                </c:pt>
                <c:pt idx="75">
                  <c:v>531006091.79803646</c:v>
                </c:pt>
                <c:pt idx="76">
                  <c:v>531884463.74913323</c:v>
                </c:pt>
                <c:pt idx="77">
                  <c:v>533218546.740071</c:v>
                </c:pt>
                <c:pt idx="78">
                  <c:v>533107569.69393826</c:v>
                </c:pt>
                <c:pt idx="79">
                  <c:v>533067877.4349131</c:v>
                </c:pt>
                <c:pt idx="80">
                  <c:v>533423610.0995748</c:v>
                </c:pt>
                <c:pt idx="81">
                  <c:v>534335404.77753961</c:v>
                </c:pt>
                <c:pt idx="82">
                  <c:v>534282715.92196584</c:v>
                </c:pt>
                <c:pt idx="83">
                  <c:v>534583201.22449535</c:v>
                </c:pt>
                <c:pt idx="84">
                  <c:v>534679727.9336533</c:v>
                </c:pt>
                <c:pt idx="85">
                  <c:v>533828589.55971497</c:v>
                </c:pt>
                <c:pt idx="86">
                  <c:v>533715477.15962648</c:v>
                </c:pt>
                <c:pt idx="87">
                  <c:v>533592008.07007223</c:v>
                </c:pt>
                <c:pt idx="88">
                  <c:v>533714040.48793107</c:v>
                </c:pt>
                <c:pt idx="89">
                  <c:v>534662940.79885024</c:v>
                </c:pt>
                <c:pt idx="90">
                  <c:v>534562155.82062709</c:v>
                </c:pt>
                <c:pt idx="91">
                  <c:v>534499982.84457934</c:v>
                </c:pt>
                <c:pt idx="92">
                  <c:v>535049279.40185755</c:v>
                </c:pt>
                <c:pt idx="93">
                  <c:v>535536397.69250542</c:v>
                </c:pt>
                <c:pt idx="94">
                  <c:v>534826148.12845641</c:v>
                </c:pt>
                <c:pt idx="95">
                  <c:v>535497749.49214715</c:v>
                </c:pt>
                <c:pt idx="96">
                  <c:v>535690392.34397042</c:v>
                </c:pt>
                <c:pt idx="97">
                  <c:v>536385692.79659796</c:v>
                </c:pt>
                <c:pt idx="98">
                  <c:v>535988515.05651391</c:v>
                </c:pt>
                <c:pt idx="99">
                  <c:v>536330501.04782033</c:v>
                </c:pt>
                <c:pt idx="100">
                  <c:v>536915455.48053145</c:v>
                </c:pt>
              </c:numCache>
            </c:numRef>
          </c:val>
          <c:smooth val="0"/>
          <c:extLst>
            <c:ext xmlns:c16="http://schemas.microsoft.com/office/drawing/2014/chart" uri="{C3380CC4-5D6E-409C-BE32-E72D297353CC}">
              <c16:uniqueId val="{000000F4-4F90-42A6-B9A2-43A647968390}"/>
            </c:ext>
          </c:extLst>
        </c:ser>
        <c:ser>
          <c:idx val="245"/>
          <c:order val="245"/>
          <c:spPr>
            <a:ln w="28575" cap="rnd">
              <a:solidFill>
                <a:schemeClr val="accent6">
                  <a:lumMod val="60000"/>
                  <a:lumOff val="40000"/>
                </a:schemeClr>
              </a:solidFill>
              <a:round/>
            </a:ln>
            <a:effectLst/>
          </c:spPr>
          <c:marker>
            <c:symbol val="none"/>
          </c:marker>
          <c:val>
            <c:numRef>
              <c:f>Montecarlo!$IY$10:$IY$110</c:f>
              <c:numCache>
                <c:formatCode>_ * #.##000_ ;_ * \-#.##000_ ;_ * "-"??_ ;_ @_ </c:formatCode>
                <c:ptCount val="101"/>
                <c:pt idx="0" formatCode="_(* #,##0.00_);_(* \(#,##0.00\);_(* &quot;-&quot;??_);_(@_)">
                  <c:v>529790650.02999997</c:v>
                </c:pt>
                <c:pt idx="1">
                  <c:v>528851320.17646646</c:v>
                </c:pt>
                <c:pt idx="2">
                  <c:v>529328781.22290933</c:v>
                </c:pt>
                <c:pt idx="3">
                  <c:v>530647013.54629904</c:v>
                </c:pt>
                <c:pt idx="4">
                  <c:v>530355171.45310998</c:v>
                </c:pt>
                <c:pt idx="5">
                  <c:v>530256817.64751768</c:v>
                </c:pt>
                <c:pt idx="6">
                  <c:v>531935992.54995263</c:v>
                </c:pt>
                <c:pt idx="7">
                  <c:v>532218252.6641441</c:v>
                </c:pt>
                <c:pt idx="8">
                  <c:v>533198926.39696378</c:v>
                </c:pt>
                <c:pt idx="9">
                  <c:v>533133862.34206998</c:v>
                </c:pt>
                <c:pt idx="10">
                  <c:v>533235307.95880306</c:v>
                </c:pt>
                <c:pt idx="11">
                  <c:v>533076889.77925599</c:v>
                </c:pt>
                <c:pt idx="12">
                  <c:v>533211831.25696498</c:v>
                </c:pt>
                <c:pt idx="13">
                  <c:v>534129194.68973154</c:v>
                </c:pt>
                <c:pt idx="14">
                  <c:v>534198335.40511799</c:v>
                </c:pt>
                <c:pt idx="15">
                  <c:v>534456849.77807587</c:v>
                </c:pt>
                <c:pt idx="16">
                  <c:v>535330577.07654876</c:v>
                </c:pt>
                <c:pt idx="17">
                  <c:v>534628493.920587</c:v>
                </c:pt>
                <c:pt idx="18">
                  <c:v>534728777.33185369</c:v>
                </c:pt>
                <c:pt idx="19">
                  <c:v>534114379.24946058</c:v>
                </c:pt>
                <c:pt idx="20">
                  <c:v>535440038.27620763</c:v>
                </c:pt>
                <c:pt idx="21">
                  <c:v>535365909.40024143</c:v>
                </c:pt>
                <c:pt idx="22">
                  <c:v>535726913.85502458</c:v>
                </c:pt>
                <c:pt idx="23">
                  <c:v>535087732.49837244</c:v>
                </c:pt>
                <c:pt idx="24">
                  <c:v>534914393.20778871</c:v>
                </c:pt>
                <c:pt idx="25">
                  <c:v>534879693.79399395</c:v>
                </c:pt>
                <c:pt idx="26">
                  <c:v>534979190.35611773</c:v>
                </c:pt>
                <c:pt idx="27">
                  <c:v>534192855.00570375</c:v>
                </c:pt>
                <c:pt idx="28">
                  <c:v>534105428.474608</c:v>
                </c:pt>
                <c:pt idx="29">
                  <c:v>533862792.68150145</c:v>
                </c:pt>
                <c:pt idx="30">
                  <c:v>535017939.31166434</c:v>
                </c:pt>
                <c:pt idx="31">
                  <c:v>535144066.5289377</c:v>
                </c:pt>
                <c:pt idx="32">
                  <c:v>535389765.38437057</c:v>
                </c:pt>
                <c:pt idx="33">
                  <c:v>535020819.67114925</c:v>
                </c:pt>
                <c:pt idx="34">
                  <c:v>534928685.01185054</c:v>
                </c:pt>
                <c:pt idx="35">
                  <c:v>534940277.67917353</c:v>
                </c:pt>
                <c:pt idx="36">
                  <c:v>535492379.22612667</c:v>
                </c:pt>
                <c:pt idx="37">
                  <c:v>535653706.32946771</c:v>
                </c:pt>
                <c:pt idx="38">
                  <c:v>535856246.54639572</c:v>
                </c:pt>
                <c:pt idx="39">
                  <c:v>535319687.40223241</c:v>
                </c:pt>
                <c:pt idx="40">
                  <c:v>535568611.28259563</c:v>
                </c:pt>
                <c:pt idx="41">
                  <c:v>536437267.85492313</c:v>
                </c:pt>
                <c:pt idx="42">
                  <c:v>537014999.22207558</c:v>
                </c:pt>
                <c:pt idx="43">
                  <c:v>536021743.24475199</c:v>
                </c:pt>
                <c:pt idx="44">
                  <c:v>535642873.03776932</c:v>
                </c:pt>
                <c:pt idx="45">
                  <c:v>537619477.86441362</c:v>
                </c:pt>
                <c:pt idx="46">
                  <c:v>538690483.73686635</c:v>
                </c:pt>
                <c:pt idx="47">
                  <c:v>538500198.38004291</c:v>
                </c:pt>
                <c:pt idx="48">
                  <c:v>539800628.03420973</c:v>
                </c:pt>
                <c:pt idx="49">
                  <c:v>539392464.80350316</c:v>
                </c:pt>
                <c:pt idx="50">
                  <c:v>540380408.64968061</c:v>
                </c:pt>
                <c:pt idx="51">
                  <c:v>540385867.08181942</c:v>
                </c:pt>
                <c:pt idx="52">
                  <c:v>539953729.48361731</c:v>
                </c:pt>
                <c:pt idx="53">
                  <c:v>540003412.37664855</c:v>
                </c:pt>
                <c:pt idx="54">
                  <c:v>539921340.01729369</c:v>
                </c:pt>
                <c:pt idx="55">
                  <c:v>540242364.64781892</c:v>
                </c:pt>
                <c:pt idx="56">
                  <c:v>539934964.04464853</c:v>
                </c:pt>
                <c:pt idx="57">
                  <c:v>539210983.949404</c:v>
                </c:pt>
                <c:pt idx="58">
                  <c:v>540040002.13787329</c:v>
                </c:pt>
                <c:pt idx="59">
                  <c:v>539286377.19722033</c:v>
                </c:pt>
                <c:pt idx="60">
                  <c:v>538941889.40406179</c:v>
                </c:pt>
                <c:pt idx="61">
                  <c:v>539180019.70451581</c:v>
                </c:pt>
                <c:pt idx="62">
                  <c:v>539171095.52627873</c:v>
                </c:pt>
                <c:pt idx="63">
                  <c:v>539631514.72154963</c:v>
                </c:pt>
                <c:pt idx="64">
                  <c:v>538964871.2144618</c:v>
                </c:pt>
                <c:pt idx="65">
                  <c:v>539299319.57382512</c:v>
                </c:pt>
                <c:pt idx="66">
                  <c:v>539008759.26842654</c:v>
                </c:pt>
                <c:pt idx="67">
                  <c:v>539536565.59710908</c:v>
                </c:pt>
                <c:pt idx="68">
                  <c:v>539190052.12909329</c:v>
                </c:pt>
                <c:pt idx="69">
                  <c:v>540331173.55075228</c:v>
                </c:pt>
                <c:pt idx="70">
                  <c:v>538653086.02961743</c:v>
                </c:pt>
                <c:pt idx="71">
                  <c:v>539304849.98635674</c:v>
                </c:pt>
                <c:pt idx="72">
                  <c:v>538659120.87477171</c:v>
                </c:pt>
                <c:pt idx="73">
                  <c:v>538779064.6909585</c:v>
                </c:pt>
                <c:pt idx="74">
                  <c:v>538623618.8005656</c:v>
                </c:pt>
                <c:pt idx="75">
                  <c:v>538331953.73605692</c:v>
                </c:pt>
                <c:pt idx="76">
                  <c:v>537432294.95000064</c:v>
                </c:pt>
                <c:pt idx="77">
                  <c:v>537436746.51650238</c:v>
                </c:pt>
                <c:pt idx="78">
                  <c:v>536725044.34913075</c:v>
                </c:pt>
                <c:pt idx="79">
                  <c:v>537765134.06261802</c:v>
                </c:pt>
                <c:pt idx="80">
                  <c:v>537526336.21528602</c:v>
                </c:pt>
                <c:pt idx="81">
                  <c:v>537658118.9473772</c:v>
                </c:pt>
                <c:pt idx="82">
                  <c:v>537838468.17938042</c:v>
                </c:pt>
                <c:pt idx="83">
                  <c:v>538793539.39446616</c:v>
                </c:pt>
                <c:pt idx="84">
                  <c:v>539322373.16350734</c:v>
                </c:pt>
                <c:pt idx="85">
                  <c:v>539701297.75522411</c:v>
                </c:pt>
                <c:pt idx="86">
                  <c:v>538596880.48272181</c:v>
                </c:pt>
                <c:pt idx="87">
                  <c:v>538000898.16757607</c:v>
                </c:pt>
                <c:pt idx="88">
                  <c:v>538116849.0427196</c:v>
                </c:pt>
                <c:pt idx="89">
                  <c:v>537877827.97899926</c:v>
                </c:pt>
                <c:pt idx="90">
                  <c:v>537204048.34408975</c:v>
                </c:pt>
                <c:pt idx="91">
                  <c:v>536246511.49359775</c:v>
                </c:pt>
                <c:pt idx="92">
                  <c:v>535921781.34864718</c:v>
                </c:pt>
                <c:pt idx="93">
                  <c:v>536109610.29422313</c:v>
                </c:pt>
                <c:pt idx="94">
                  <c:v>536155990.12930232</c:v>
                </c:pt>
                <c:pt idx="95">
                  <c:v>535942626.52831864</c:v>
                </c:pt>
                <c:pt idx="96">
                  <c:v>536320566.93810266</c:v>
                </c:pt>
                <c:pt idx="97">
                  <c:v>537744185.98609185</c:v>
                </c:pt>
                <c:pt idx="98">
                  <c:v>538298190.57923007</c:v>
                </c:pt>
                <c:pt idx="99">
                  <c:v>537345025.86729145</c:v>
                </c:pt>
                <c:pt idx="100">
                  <c:v>536499636.12482077</c:v>
                </c:pt>
              </c:numCache>
            </c:numRef>
          </c:val>
          <c:smooth val="0"/>
          <c:extLst>
            <c:ext xmlns:c16="http://schemas.microsoft.com/office/drawing/2014/chart" uri="{C3380CC4-5D6E-409C-BE32-E72D297353CC}">
              <c16:uniqueId val="{000000F5-4F90-42A6-B9A2-43A647968390}"/>
            </c:ext>
          </c:extLst>
        </c:ser>
        <c:ser>
          <c:idx val="246"/>
          <c:order val="246"/>
          <c:spPr>
            <a:ln w="28575" cap="rnd">
              <a:solidFill>
                <a:schemeClr val="accent1">
                  <a:lumMod val="50000"/>
                </a:schemeClr>
              </a:solidFill>
              <a:round/>
            </a:ln>
            <a:effectLst/>
          </c:spPr>
          <c:marker>
            <c:symbol val="none"/>
          </c:marker>
          <c:val>
            <c:numRef>
              <c:f>Montecarlo!$IZ$10:$IZ$110</c:f>
              <c:numCache>
                <c:formatCode>_ * #.##000_ ;_ * \-#.##000_ ;_ * "-"??_ ;_ @_ </c:formatCode>
                <c:ptCount val="101"/>
                <c:pt idx="0" formatCode="_(* #,##0.00_);_(* \(#,##0.00\);_(* &quot;-&quot;??_);_(@_)">
                  <c:v>529790650.02999997</c:v>
                </c:pt>
                <c:pt idx="1">
                  <c:v>529980589.68630475</c:v>
                </c:pt>
                <c:pt idx="2">
                  <c:v>530007739.25133389</c:v>
                </c:pt>
                <c:pt idx="3">
                  <c:v>529896584.67453682</c:v>
                </c:pt>
                <c:pt idx="4">
                  <c:v>530653250.38083965</c:v>
                </c:pt>
                <c:pt idx="5">
                  <c:v>532177242.12323433</c:v>
                </c:pt>
                <c:pt idx="6">
                  <c:v>532336569.379228</c:v>
                </c:pt>
                <c:pt idx="7">
                  <c:v>531761831.04605418</c:v>
                </c:pt>
                <c:pt idx="8">
                  <c:v>531151562.46429616</c:v>
                </c:pt>
                <c:pt idx="9">
                  <c:v>531395618.01796156</c:v>
                </c:pt>
                <c:pt idx="10">
                  <c:v>530587676.68384749</c:v>
                </c:pt>
                <c:pt idx="11">
                  <c:v>531111551.08856827</c:v>
                </c:pt>
                <c:pt idx="12">
                  <c:v>531211122.0824424</c:v>
                </c:pt>
                <c:pt idx="13">
                  <c:v>531022037.52906853</c:v>
                </c:pt>
                <c:pt idx="14">
                  <c:v>531224620.90578717</c:v>
                </c:pt>
                <c:pt idx="15">
                  <c:v>530851739.03973258</c:v>
                </c:pt>
                <c:pt idx="16">
                  <c:v>530923098.91280234</c:v>
                </c:pt>
                <c:pt idx="17">
                  <c:v>531063831.73619431</c:v>
                </c:pt>
                <c:pt idx="18">
                  <c:v>531037305.50343496</c:v>
                </c:pt>
                <c:pt idx="19">
                  <c:v>530979372.98427498</c:v>
                </c:pt>
                <c:pt idx="20">
                  <c:v>531792110.38427818</c:v>
                </c:pt>
                <c:pt idx="21">
                  <c:v>532248951.44713068</c:v>
                </c:pt>
                <c:pt idx="22">
                  <c:v>531745983.89432937</c:v>
                </c:pt>
                <c:pt idx="23">
                  <c:v>530374868.11774892</c:v>
                </c:pt>
                <c:pt idx="24">
                  <c:v>530038018.49343514</c:v>
                </c:pt>
                <c:pt idx="25">
                  <c:v>530460682.15038598</c:v>
                </c:pt>
                <c:pt idx="26">
                  <c:v>529893601.7746374</c:v>
                </c:pt>
                <c:pt idx="27">
                  <c:v>530493267.71342194</c:v>
                </c:pt>
                <c:pt idx="28">
                  <c:v>530435222.86346751</c:v>
                </c:pt>
                <c:pt idx="29">
                  <c:v>531006983.58371174</c:v>
                </c:pt>
                <c:pt idx="30">
                  <c:v>531066776.95834494</c:v>
                </c:pt>
                <c:pt idx="31">
                  <c:v>531428600.0235756</c:v>
                </c:pt>
                <c:pt idx="32">
                  <c:v>532044218.55515826</c:v>
                </c:pt>
                <c:pt idx="33">
                  <c:v>531496071.16368103</c:v>
                </c:pt>
                <c:pt idx="34">
                  <c:v>531385554.36939305</c:v>
                </c:pt>
                <c:pt idx="35">
                  <c:v>530659372.45262629</c:v>
                </c:pt>
                <c:pt idx="36">
                  <c:v>530847863.15931648</c:v>
                </c:pt>
                <c:pt idx="37">
                  <c:v>531092633.06006581</c:v>
                </c:pt>
                <c:pt idx="38">
                  <c:v>530722095.15504271</c:v>
                </c:pt>
                <c:pt idx="39">
                  <c:v>529922340.93064302</c:v>
                </c:pt>
                <c:pt idx="40">
                  <c:v>529355684.72297806</c:v>
                </c:pt>
                <c:pt idx="41">
                  <c:v>529070265.87358987</c:v>
                </c:pt>
                <c:pt idx="42">
                  <c:v>529624427.52362561</c:v>
                </c:pt>
                <c:pt idx="43">
                  <c:v>530030124.27017599</c:v>
                </c:pt>
                <c:pt idx="44">
                  <c:v>530132591.45584995</c:v>
                </c:pt>
                <c:pt idx="45">
                  <c:v>530266376.12873447</c:v>
                </c:pt>
                <c:pt idx="46">
                  <c:v>531607456.004834</c:v>
                </c:pt>
                <c:pt idx="47">
                  <c:v>532038411.78932452</c:v>
                </c:pt>
                <c:pt idx="48">
                  <c:v>533027936.70089138</c:v>
                </c:pt>
                <c:pt idx="49">
                  <c:v>533326863.91388685</c:v>
                </c:pt>
                <c:pt idx="50">
                  <c:v>533822198.31369615</c:v>
                </c:pt>
                <c:pt idx="51">
                  <c:v>534062355.16819119</c:v>
                </c:pt>
                <c:pt idx="52">
                  <c:v>534067368.66850287</c:v>
                </c:pt>
                <c:pt idx="53">
                  <c:v>534400824.58945143</c:v>
                </c:pt>
                <c:pt idx="54">
                  <c:v>536008745.14322877</c:v>
                </c:pt>
                <c:pt idx="55">
                  <c:v>537202099.66187143</c:v>
                </c:pt>
                <c:pt idx="56">
                  <c:v>537071785.18329012</c:v>
                </c:pt>
                <c:pt idx="57">
                  <c:v>537013089.45367324</c:v>
                </c:pt>
                <c:pt idx="58">
                  <c:v>536707260.0553655</c:v>
                </c:pt>
                <c:pt idx="59">
                  <c:v>535886242.5898028</c:v>
                </c:pt>
                <c:pt idx="60">
                  <c:v>537090314.33781862</c:v>
                </c:pt>
                <c:pt idx="61">
                  <c:v>535855011.78381979</c:v>
                </c:pt>
                <c:pt idx="62">
                  <c:v>534781947.62781215</c:v>
                </c:pt>
                <c:pt idx="63">
                  <c:v>533649776.6877048</c:v>
                </c:pt>
                <c:pt idx="64">
                  <c:v>534119062.49567139</c:v>
                </c:pt>
                <c:pt idx="65">
                  <c:v>535865949.42844909</c:v>
                </c:pt>
                <c:pt idx="66">
                  <c:v>535588770.00711077</c:v>
                </c:pt>
                <c:pt idx="67">
                  <c:v>536320429.01562065</c:v>
                </c:pt>
                <c:pt idx="68">
                  <c:v>537321155.0574193</c:v>
                </c:pt>
                <c:pt idx="69">
                  <c:v>536534130.48449397</c:v>
                </c:pt>
                <c:pt idx="70">
                  <c:v>537589901.11904788</c:v>
                </c:pt>
                <c:pt idx="71">
                  <c:v>537375473.25518131</c:v>
                </c:pt>
                <c:pt idx="72">
                  <c:v>538393942.22596121</c:v>
                </c:pt>
                <c:pt idx="73">
                  <c:v>538550601.10493052</c:v>
                </c:pt>
                <c:pt idx="74">
                  <c:v>537352013.55313742</c:v>
                </c:pt>
                <c:pt idx="75">
                  <c:v>537234773.08228552</c:v>
                </c:pt>
                <c:pt idx="76">
                  <c:v>537471921.46916902</c:v>
                </c:pt>
                <c:pt idx="77">
                  <c:v>537523233.82040358</c:v>
                </c:pt>
                <c:pt idx="78">
                  <c:v>536871095.07388866</c:v>
                </c:pt>
                <c:pt idx="79">
                  <c:v>536223801.05998474</c:v>
                </c:pt>
                <c:pt idx="80">
                  <c:v>535062269.50301158</c:v>
                </c:pt>
                <c:pt idx="81">
                  <c:v>535048579.05179995</c:v>
                </c:pt>
                <c:pt idx="82">
                  <c:v>534803648.5188967</c:v>
                </c:pt>
                <c:pt idx="83">
                  <c:v>535280678.82702225</c:v>
                </c:pt>
                <c:pt idx="84">
                  <c:v>534747472.38315707</c:v>
                </c:pt>
                <c:pt idx="85">
                  <c:v>535338641.16247547</c:v>
                </c:pt>
                <c:pt idx="86">
                  <c:v>535682282.57553416</c:v>
                </c:pt>
                <c:pt idx="87">
                  <c:v>535755719.96851099</c:v>
                </c:pt>
                <c:pt idx="88">
                  <c:v>535148161.70656431</c:v>
                </c:pt>
                <c:pt idx="89">
                  <c:v>534719837.91379678</c:v>
                </c:pt>
                <c:pt idx="90">
                  <c:v>534228763.62582374</c:v>
                </c:pt>
                <c:pt idx="91">
                  <c:v>534550675.5630492</c:v>
                </c:pt>
                <c:pt idx="92">
                  <c:v>535338892.19448256</c:v>
                </c:pt>
                <c:pt idx="93">
                  <c:v>534296259.59712136</c:v>
                </c:pt>
                <c:pt idx="94">
                  <c:v>535042180.42475152</c:v>
                </c:pt>
                <c:pt idx="95">
                  <c:v>535345757.51169157</c:v>
                </c:pt>
                <c:pt idx="96">
                  <c:v>534908933.4486804</c:v>
                </c:pt>
                <c:pt idx="97">
                  <c:v>534753045.60664862</c:v>
                </c:pt>
                <c:pt idx="98">
                  <c:v>533891385.17406905</c:v>
                </c:pt>
                <c:pt idx="99">
                  <c:v>533710210.5690881</c:v>
                </c:pt>
                <c:pt idx="100">
                  <c:v>534720673.20970631</c:v>
                </c:pt>
              </c:numCache>
            </c:numRef>
          </c:val>
          <c:smooth val="0"/>
          <c:extLst>
            <c:ext xmlns:c16="http://schemas.microsoft.com/office/drawing/2014/chart" uri="{C3380CC4-5D6E-409C-BE32-E72D297353CC}">
              <c16:uniqueId val="{000000F6-4F90-42A6-B9A2-43A647968390}"/>
            </c:ext>
          </c:extLst>
        </c:ser>
        <c:ser>
          <c:idx val="247"/>
          <c:order val="247"/>
          <c:spPr>
            <a:ln w="28575" cap="rnd">
              <a:solidFill>
                <a:schemeClr val="accent2">
                  <a:lumMod val="50000"/>
                </a:schemeClr>
              </a:solidFill>
              <a:round/>
            </a:ln>
            <a:effectLst/>
          </c:spPr>
          <c:marker>
            <c:symbol val="none"/>
          </c:marker>
          <c:val>
            <c:numRef>
              <c:f>Montecarlo!$JA$10:$JA$110</c:f>
              <c:numCache>
                <c:formatCode>_ * #.##000_ ;_ * \-#.##000_ ;_ * "-"??_ ;_ @_ </c:formatCode>
                <c:ptCount val="101"/>
                <c:pt idx="0" formatCode="_(* #,##0.00_);_(* \(#,##0.00\);_(* &quot;-&quot;??_);_(@_)">
                  <c:v>529790650.02999997</c:v>
                </c:pt>
                <c:pt idx="1">
                  <c:v>530796841.11543024</c:v>
                </c:pt>
                <c:pt idx="2">
                  <c:v>530387899.59225136</c:v>
                </c:pt>
                <c:pt idx="3">
                  <c:v>531345375.83052605</c:v>
                </c:pt>
                <c:pt idx="4">
                  <c:v>532210853.87160176</c:v>
                </c:pt>
                <c:pt idx="5">
                  <c:v>532592988.88862294</c:v>
                </c:pt>
                <c:pt idx="6">
                  <c:v>531491727.16432536</c:v>
                </c:pt>
                <c:pt idx="7">
                  <c:v>531147394.64361769</c:v>
                </c:pt>
                <c:pt idx="8">
                  <c:v>531130976.44780523</c:v>
                </c:pt>
                <c:pt idx="9">
                  <c:v>530926411.72854757</c:v>
                </c:pt>
                <c:pt idx="10">
                  <c:v>530429516.75648147</c:v>
                </c:pt>
                <c:pt idx="11">
                  <c:v>529779608.44871759</c:v>
                </c:pt>
                <c:pt idx="12">
                  <c:v>528974002.58080041</c:v>
                </c:pt>
                <c:pt idx="13">
                  <c:v>528545289.86190438</c:v>
                </c:pt>
                <c:pt idx="14">
                  <c:v>527957059.40131825</c:v>
                </c:pt>
                <c:pt idx="15">
                  <c:v>526093079.98593336</c:v>
                </c:pt>
                <c:pt idx="16">
                  <c:v>526562634.24679434</c:v>
                </c:pt>
                <c:pt idx="17">
                  <c:v>525766300.16881281</c:v>
                </c:pt>
                <c:pt idx="18">
                  <c:v>526248646.93154335</c:v>
                </c:pt>
                <c:pt idx="19">
                  <c:v>527217669.70419884</c:v>
                </c:pt>
                <c:pt idx="20">
                  <c:v>526904172.78345257</c:v>
                </c:pt>
                <c:pt idx="21">
                  <c:v>527785534.08859807</c:v>
                </c:pt>
                <c:pt idx="22">
                  <c:v>528089761.0672735</c:v>
                </c:pt>
                <c:pt idx="23">
                  <c:v>528058931.56777644</c:v>
                </c:pt>
                <c:pt idx="24">
                  <c:v>528234962.11599696</c:v>
                </c:pt>
                <c:pt idx="25">
                  <c:v>528113321.46339887</c:v>
                </c:pt>
                <c:pt idx="26">
                  <c:v>527267130.11822093</c:v>
                </c:pt>
                <c:pt idx="27">
                  <c:v>526719573.13901138</c:v>
                </c:pt>
                <c:pt idx="28">
                  <c:v>527388382.08444709</c:v>
                </c:pt>
                <c:pt idx="29">
                  <c:v>527456673.19524091</c:v>
                </c:pt>
                <c:pt idx="30">
                  <c:v>527630003.01826018</c:v>
                </c:pt>
                <c:pt idx="31">
                  <c:v>527418023.35763842</c:v>
                </c:pt>
                <c:pt idx="32">
                  <c:v>526966175.14698613</c:v>
                </c:pt>
                <c:pt idx="33">
                  <c:v>526069592.26530397</c:v>
                </c:pt>
                <c:pt idx="34">
                  <c:v>526356532.11398554</c:v>
                </c:pt>
                <c:pt idx="35">
                  <c:v>526953770.64888424</c:v>
                </c:pt>
                <c:pt idx="36">
                  <c:v>527741516.82970381</c:v>
                </c:pt>
                <c:pt idx="37">
                  <c:v>526298242.7131744</c:v>
                </c:pt>
                <c:pt idx="38">
                  <c:v>526487202.29344636</c:v>
                </c:pt>
                <c:pt idx="39">
                  <c:v>527854914.81124723</c:v>
                </c:pt>
                <c:pt idx="40">
                  <c:v>527570212.26869255</c:v>
                </c:pt>
                <c:pt idx="41">
                  <c:v>528325769.48049033</c:v>
                </c:pt>
                <c:pt idx="42">
                  <c:v>528296358.59705532</c:v>
                </c:pt>
                <c:pt idx="43">
                  <c:v>528840144.90392727</c:v>
                </c:pt>
                <c:pt idx="44">
                  <c:v>529147043.38407069</c:v>
                </c:pt>
                <c:pt idx="45">
                  <c:v>528387237.05594611</c:v>
                </c:pt>
                <c:pt idx="46">
                  <c:v>528451456.42421812</c:v>
                </c:pt>
                <c:pt idx="47">
                  <c:v>527932830.16097975</c:v>
                </c:pt>
                <c:pt idx="48">
                  <c:v>527840419.79166287</c:v>
                </c:pt>
                <c:pt idx="49">
                  <c:v>528810333.84315711</c:v>
                </c:pt>
                <c:pt idx="50">
                  <c:v>528597218.7383346</c:v>
                </c:pt>
                <c:pt idx="51">
                  <c:v>527866534.6178866</c:v>
                </c:pt>
                <c:pt idx="52">
                  <c:v>528145518.055062</c:v>
                </c:pt>
                <c:pt idx="53">
                  <c:v>528516527.72354257</c:v>
                </c:pt>
                <c:pt idx="54">
                  <c:v>528943352.41927296</c:v>
                </c:pt>
                <c:pt idx="55">
                  <c:v>529197603.54601002</c:v>
                </c:pt>
                <c:pt idx="56">
                  <c:v>530032499.85462677</c:v>
                </c:pt>
                <c:pt idx="57">
                  <c:v>530260942.74903649</c:v>
                </c:pt>
                <c:pt idx="58">
                  <c:v>529745070.89837378</c:v>
                </c:pt>
                <c:pt idx="59">
                  <c:v>528032720.86912525</c:v>
                </c:pt>
                <c:pt idx="60">
                  <c:v>528321200.93626094</c:v>
                </c:pt>
                <c:pt idx="61">
                  <c:v>527515215.20437819</c:v>
                </c:pt>
                <c:pt idx="62">
                  <c:v>527808302.29089755</c:v>
                </c:pt>
                <c:pt idx="63">
                  <c:v>527535236.97397327</c:v>
                </c:pt>
                <c:pt idx="64">
                  <c:v>527526772.81383097</c:v>
                </c:pt>
                <c:pt idx="65">
                  <c:v>527278864.98042405</c:v>
                </c:pt>
                <c:pt idx="66">
                  <c:v>527058961.4778915</c:v>
                </c:pt>
                <c:pt idx="67">
                  <c:v>527221559.5886963</c:v>
                </c:pt>
                <c:pt idx="68">
                  <c:v>526768804.62576133</c:v>
                </c:pt>
                <c:pt idx="69">
                  <c:v>526287356.21053177</c:v>
                </c:pt>
                <c:pt idx="70">
                  <c:v>525953001.53217143</c:v>
                </c:pt>
                <c:pt idx="71">
                  <c:v>525498382.82219332</c:v>
                </c:pt>
                <c:pt idx="72">
                  <c:v>525273221.12183952</c:v>
                </c:pt>
                <c:pt idx="73">
                  <c:v>525586006.00826824</c:v>
                </c:pt>
                <c:pt idx="74">
                  <c:v>525781911.9598105</c:v>
                </c:pt>
                <c:pt idx="75">
                  <c:v>525964082.68304056</c:v>
                </c:pt>
                <c:pt idx="76">
                  <c:v>526848699.64920419</c:v>
                </c:pt>
                <c:pt idx="77">
                  <c:v>526781345.66003752</c:v>
                </c:pt>
                <c:pt idx="78">
                  <c:v>527207762.80809408</c:v>
                </c:pt>
                <c:pt idx="79">
                  <c:v>526626776.45649552</c:v>
                </c:pt>
                <c:pt idx="80">
                  <c:v>526926660.39109868</c:v>
                </c:pt>
                <c:pt idx="81">
                  <c:v>527281589.08908409</c:v>
                </c:pt>
                <c:pt idx="82">
                  <c:v>526860770.46616417</c:v>
                </c:pt>
                <c:pt idx="83">
                  <c:v>527198310.52810711</c:v>
                </c:pt>
                <c:pt idx="84">
                  <c:v>527517477.31633645</c:v>
                </c:pt>
                <c:pt idx="85">
                  <c:v>527460942.05709922</c:v>
                </c:pt>
                <c:pt idx="86">
                  <c:v>526955707.81601113</c:v>
                </c:pt>
                <c:pt idx="87">
                  <c:v>527765661.3610782</c:v>
                </c:pt>
                <c:pt idx="88">
                  <c:v>526734501.8301819</c:v>
                </c:pt>
                <c:pt idx="89">
                  <c:v>526429798.8214196</c:v>
                </c:pt>
                <c:pt idx="90">
                  <c:v>526050851.29078043</c:v>
                </c:pt>
                <c:pt idx="91">
                  <c:v>526004253.84953684</c:v>
                </c:pt>
                <c:pt idx="92">
                  <c:v>526281483.63375843</c:v>
                </c:pt>
                <c:pt idx="93">
                  <c:v>526289007.2033658</c:v>
                </c:pt>
                <c:pt idx="94">
                  <c:v>525960860.44556367</c:v>
                </c:pt>
                <c:pt idx="95">
                  <c:v>526547580.64511555</c:v>
                </c:pt>
                <c:pt idx="96">
                  <c:v>526167564.1222856</c:v>
                </c:pt>
                <c:pt idx="97">
                  <c:v>526122463.2033934</c:v>
                </c:pt>
                <c:pt idx="98">
                  <c:v>526125547.08711189</c:v>
                </c:pt>
                <c:pt idx="99">
                  <c:v>526098406.54041713</c:v>
                </c:pt>
                <c:pt idx="100">
                  <c:v>527109242.99829251</c:v>
                </c:pt>
              </c:numCache>
            </c:numRef>
          </c:val>
          <c:smooth val="0"/>
          <c:extLst>
            <c:ext xmlns:c16="http://schemas.microsoft.com/office/drawing/2014/chart" uri="{C3380CC4-5D6E-409C-BE32-E72D297353CC}">
              <c16:uniqueId val="{000000F7-4F90-42A6-B9A2-43A647968390}"/>
            </c:ext>
          </c:extLst>
        </c:ser>
        <c:ser>
          <c:idx val="248"/>
          <c:order val="248"/>
          <c:spPr>
            <a:ln w="28575" cap="rnd">
              <a:solidFill>
                <a:schemeClr val="accent3">
                  <a:lumMod val="50000"/>
                </a:schemeClr>
              </a:solidFill>
              <a:round/>
            </a:ln>
            <a:effectLst/>
          </c:spPr>
          <c:marker>
            <c:symbol val="none"/>
          </c:marker>
          <c:val>
            <c:numRef>
              <c:f>Montecarlo!$JB$10:$JB$110</c:f>
              <c:numCache>
                <c:formatCode>_ * #.##000_ ;_ * \-#.##000_ ;_ * "-"??_ ;_ @_ </c:formatCode>
                <c:ptCount val="101"/>
                <c:pt idx="0" formatCode="_(* #,##0.00_);_(* \(#,##0.00\);_(* &quot;-&quot;??_);_(@_)">
                  <c:v>529790650.02999997</c:v>
                </c:pt>
                <c:pt idx="1">
                  <c:v>528974697.69327432</c:v>
                </c:pt>
                <c:pt idx="2">
                  <c:v>528314552.88206691</c:v>
                </c:pt>
                <c:pt idx="3">
                  <c:v>528568772.18601435</c:v>
                </c:pt>
                <c:pt idx="4">
                  <c:v>528684900.23940349</c:v>
                </c:pt>
                <c:pt idx="5">
                  <c:v>529136367.47294831</c:v>
                </c:pt>
                <c:pt idx="6">
                  <c:v>528489610.45059162</c:v>
                </c:pt>
                <c:pt idx="7">
                  <c:v>528658434.19152558</c:v>
                </c:pt>
                <c:pt idx="8">
                  <c:v>528288800.19130427</c:v>
                </c:pt>
                <c:pt idx="9">
                  <c:v>528061807.36430973</c:v>
                </c:pt>
                <c:pt idx="10">
                  <c:v>528566957.46958476</c:v>
                </c:pt>
                <c:pt idx="11">
                  <c:v>528393266.03880215</c:v>
                </c:pt>
                <c:pt idx="12">
                  <c:v>527696178.27922136</c:v>
                </c:pt>
                <c:pt idx="13">
                  <c:v>528536546.65338719</c:v>
                </c:pt>
                <c:pt idx="14">
                  <c:v>529302713.08273464</c:v>
                </c:pt>
                <c:pt idx="15">
                  <c:v>529390239.51668549</c:v>
                </c:pt>
                <c:pt idx="16">
                  <c:v>529355618.40208066</c:v>
                </c:pt>
                <c:pt idx="17">
                  <c:v>529204950.1100722</c:v>
                </c:pt>
                <c:pt idx="18">
                  <c:v>530735932.91126847</c:v>
                </c:pt>
                <c:pt idx="19">
                  <c:v>531257782.2847563</c:v>
                </c:pt>
                <c:pt idx="20">
                  <c:v>530263737.46395707</c:v>
                </c:pt>
                <c:pt idx="21">
                  <c:v>530167713.5334779</c:v>
                </c:pt>
                <c:pt idx="22">
                  <c:v>529273031.74244833</c:v>
                </c:pt>
                <c:pt idx="23">
                  <c:v>529503214.87172598</c:v>
                </c:pt>
                <c:pt idx="24">
                  <c:v>529539112.65863127</c:v>
                </c:pt>
                <c:pt idx="25">
                  <c:v>529182352.06561112</c:v>
                </c:pt>
                <c:pt idx="26">
                  <c:v>529016847.01389861</c:v>
                </c:pt>
                <c:pt idx="27">
                  <c:v>528255395.47191268</c:v>
                </c:pt>
                <c:pt idx="28">
                  <c:v>527980614.22674352</c:v>
                </c:pt>
                <c:pt idx="29">
                  <c:v>527561850.50126368</c:v>
                </c:pt>
                <c:pt idx="30">
                  <c:v>527122700.20240277</c:v>
                </c:pt>
                <c:pt idx="31">
                  <c:v>527141132.44647586</c:v>
                </c:pt>
                <c:pt idx="32">
                  <c:v>527157867.03184223</c:v>
                </c:pt>
                <c:pt idx="33">
                  <c:v>526700682.43851113</c:v>
                </c:pt>
                <c:pt idx="34">
                  <c:v>527360899.46218222</c:v>
                </c:pt>
                <c:pt idx="35">
                  <c:v>528096617.25839925</c:v>
                </c:pt>
                <c:pt idx="36">
                  <c:v>527843284.90251595</c:v>
                </c:pt>
                <c:pt idx="37">
                  <c:v>527782648.07769614</c:v>
                </c:pt>
                <c:pt idx="38">
                  <c:v>528027846.80399722</c:v>
                </c:pt>
                <c:pt idx="39">
                  <c:v>528305778.71041125</c:v>
                </c:pt>
                <c:pt idx="40">
                  <c:v>528693591.80924487</c:v>
                </c:pt>
                <c:pt idx="41">
                  <c:v>529093510.80942565</c:v>
                </c:pt>
                <c:pt idx="42">
                  <c:v>529402051.64547729</c:v>
                </c:pt>
                <c:pt idx="43">
                  <c:v>529906144.97511774</c:v>
                </c:pt>
                <c:pt idx="44">
                  <c:v>529297944.66712499</c:v>
                </c:pt>
                <c:pt idx="45">
                  <c:v>528262401.15160674</c:v>
                </c:pt>
                <c:pt idx="46">
                  <c:v>528327354.63433909</c:v>
                </c:pt>
                <c:pt idx="47">
                  <c:v>527660716.70849407</c:v>
                </c:pt>
                <c:pt idx="48">
                  <c:v>527557420.7417478</c:v>
                </c:pt>
                <c:pt idx="49">
                  <c:v>526539241.43685526</c:v>
                </c:pt>
                <c:pt idx="50">
                  <c:v>526444369.38899016</c:v>
                </c:pt>
                <c:pt idx="51">
                  <c:v>525839870.14657313</c:v>
                </c:pt>
                <c:pt idx="52">
                  <c:v>524715629.7766149</c:v>
                </c:pt>
                <c:pt idx="53">
                  <c:v>523870098.72427684</c:v>
                </c:pt>
                <c:pt idx="54">
                  <c:v>523267395.81567329</c:v>
                </c:pt>
                <c:pt idx="55">
                  <c:v>522355934.016334</c:v>
                </c:pt>
                <c:pt idx="56">
                  <c:v>521673433.72081697</c:v>
                </c:pt>
                <c:pt idx="57">
                  <c:v>520773195.20907128</c:v>
                </c:pt>
                <c:pt idx="58">
                  <c:v>521640253.19000721</c:v>
                </c:pt>
                <c:pt idx="59">
                  <c:v>522533591.55803567</c:v>
                </c:pt>
                <c:pt idx="60">
                  <c:v>523049566.01495165</c:v>
                </c:pt>
                <c:pt idx="61">
                  <c:v>523093084.90059978</c:v>
                </c:pt>
                <c:pt idx="62">
                  <c:v>522352831.72808671</c:v>
                </c:pt>
                <c:pt idx="63">
                  <c:v>522118281.70877689</c:v>
                </c:pt>
                <c:pt idx="64">
                  <c:v>522529020.59837759</c:v>
                </c:pt>
                <c:pt idx="65">
                  <c:v>522124993.06076968</c:v>
                </c:pt>
                <c:pt idx="66">
                  <c:v>521306994.56768644</c:v>
                </c:pt>
                <c:pt idx="67">
                  <c:v>520165766.96507257</c:v>
                </c:pt>
                <c:pt idx="68">
                  <c:v>520169052.79741222</c:v>
                </c:pt>
                <c:pt idx="69">
                  <c:v>521083865.80230188</c:v>
                </c:pt>
                <c:pt idx="70">
                  <c:v>520979488.0058676</c:v>
                </c:pt>
                <c:pt idx="71">
                  <c:v>520594327.58526468</c:v>
                </c:pt>
                <c:pt idx="72">
                  <c:v>520567677.68926024</c:v>
                </c:pt>
                <c:pt idx="73">
                  <c:v>519939330.01297158</c:v>
                </c:pt>
                <c:pt idx="74">
                  <c:v>520289304.72320855</c:v>
                </c:pt>
                <c:pt idx="75">
                  <c:v>521350417.19343239</c:v>
                </c:pt>
                <c:pt idx="76">
                  <c:v>522409195.8182925</c:v>
                </c:pt>
                <c:pt idx="77">
                  <c:v>522148142.44992405</c:v>
                </c:pt>
                <c:pt idx="78">
                  <c:v>522401141.3093884</c:v>
                </c:pt>
                <c:pt idx="79">
                  <c:v>522400302.21778995</c:v>
                </c:pt>
                <c:pt idx="80">
                  <c:v>522640670.4868803</c:v>
                </c:pt>
                <c:pt idx="81">
                  <c:v>522421021.79259413</c:v>
                </c:pt>
                <c:pt idx="82">
                  <c:v>523482225.19290417</c:v>
                </c:pt>
                <c:pt idx="83">
                  <c:v>522082173.89623421</c:v>
                </c:pt>
                <c:pt idx="84">
                  <c:v>522265444.0159387</c:v>
                </c:pt>
                <c:pt idx="85">
                  <c:v>521542964.55127585</c:v>
                </c:pt>
                <c:pt idx="86">
                  <c:v>522848583.47352779</c:v>
                </c:pt>
                <c:pt idx="87">
                  <c:v>522493132.36207503</c:v>
                </c:pt>
                <c:pt idx="88">
                  <c:v>522167644.58325279</c:v>
                </c:pt>
                <c:pt idx="89">
                  <c:v>521869932.99792796</c:v>
                </c:pt>
                <c:pt idx="90">
                  <c:v>521682660.94891554</c:v>
                </c:pt>
                <c:pt idx="91">
                  <c:v>521651820.02081621</c:v>
                </c:pt>
                <c:pt idx="92">
                  <c:v>522195633.79887587</c:v>
                </c:pt>
                <c:pt idx="93">
                  <c:v>522523343.00299436</c:v>
                </c:pt>
                <c:pt idx="94">
                  <c:v>522221198.37195247</c:v>
                </c:pt>
                <c:pt idx="95">
                  <c:v>522551328.09558511</c:v>
                </c:pt>
                <c:pt idx="96">
                  <c:v>522714268.4613502</c:v>
                </c:pt>
                <c:pt idx="97">
                  <c:v>523187887.45150334</c:v>
                </c:pt>
                <c:pt idx="98">
                  <c:v>521895374.49030602</c:v>
                </c:pt>
                <c:pt idx="99">
                  <c:v>521980559.22528344</c:v>
                </c:pt>
                <c:pt idx="100">
                  <c:v>522482356.44147396</c:v>
                </c:pt>
              </c:numCache>
            </c:numRef>
          </c:val>
          <c:smooth val="0"/>
          <c:extLst>
            <c:ext xmlns:c16="http://schemas.microsoft.com/office/drawing/2014/chart" uri="{C3380CC4-5D6E-409C-BE32-E72D297353CC}">
              <c16:uniqueId val="{000000F8-4F90-42A6-B9A2-43A647968390}"/>
            </c:ext>
          </c:extLst>
        </c:ser>
        <c:ser>
          <c:idx val="249"/>
          <c:order val="249"/>
          <c:spPr>
            <a:ln w="28575" cap="rnd">
              <a:solidFill>
                <a:schemeClr val="accent4">
                  <a:lumMod val="50000"/>
                </a:schemeClr>
              </a:solidFill>
              <a:round/>
            </a:ln>
            <a:effectLst/>
          </c:spPr>
          <c:marker>
            <c:symbol val="none"/>
          </c:marker>
          <c:val>
            <c:numRef>
              <c:f>Montecarlo!$JC$10:$JC$110</c:f>
              <c:numCache>
                <c:formatCode>_ * #.##000_ ;_ * \-#.##000_ ;_ * "-"??_ ;_ @_ </c:formatCode>
                <c:ptCount val="101"/>
                <c:pt idx="0" formatCode="_(* #,##0.00_);_(* \(#,##0.00\);_(* &quot;-&quot;??_);_(@_)">
                  <c:v>529790650.02999997</c:v>
                </c:pt>
                <c:pt idx="1">
                  <c:v>529693178.42190063</c:v>
                </c:pt>
                <c:pt idx="2">
                  <c:v>530964842.78249866</c:v>
                </c:pt>
                <c:pt idx="3">
                  <c:v>529825493.36032891</c:v>
                </c:pt>
                <c:pt idx="4">
                  <c:v>529146672.01621664</c:v>
                </c:pt>
                <c:pt idx="5">
                  <c:v>529477247.98458397</c:v>
                </c:pt>
                <c:pt idx="6">
                  <c:v>529521727.44402504</c:v>
                </c:pt>
                <c:pt idx="7">
                  <c:v>529222348.46045464</c:v>
                </c:pt>
                <c:pt idx="8">
                  <c:v>528088160.70425278</c:v>
                </c:pt>
                <c:pt idx="9">
                  <c:v>528146609.92326617</c:v>
                </c:pt>
                <c:pt idx="10">
                  <c:v>529149056.06695902</c:v>
                </c:pt>
                <c:pt idx="11">
                  <c:v>529858228.81906945</c:v>
                </c:pt>
                <c:pt idx="12">
                  <c:v>528648487.3263312</c:v>
                </c:pt>
                <c:pt idx="13">
                  <c:v>528254654.78428602</c:v>
                </c:pt>
                <c:pt idx="14">
                  <c:v>528046048.36366433</c:v>
                </c:pt>
                <c:pt idx="15">
                  <c:v>528417096.53269804</c:v>
                </c:pt>
                <c:pt idx="16">
                  <c:v>528472306.16720301</c:v>
                </c:pt>
                <c:pt idx="17">
                  <c:v>528651659.85081154</c:v>
                </c:pt>
                <c:pt idx="18">
                  <c:v>529240971.13551384</c:v>
                </c:pt>
                <c:pt idx="19">
                  <c:v>528743032.43677819</c:v>
                </c:pt>
                <c:pt idx="20">
                  <c:v>528529896.90982598</c:v>
                </c:pt>
                <c:pt idx="21">
                  <c:v>529242690.59366584</c:v>
                </c:pt>
                <c:pt idx="22">
                  <c:v>528937040.69519967</c:v>
                </c:pt>
                <c:pt idx="23">
                  <c:v>528187733.55704302</c:v>
                </c:pt>
                <c:pt idx="24">
                  <c:v>527754915.58745009</c:v>
                </c:pt>
                <c:pt idx="25">
                  <c:v>527540374.44933867</c:v>
                </c:pt>
                <c:pt idx="26">
                  <c:v>528096474.44403291</c:v>
                </c:pt>
                <c:pt idx="27">
                  <c:v>528387843.90099841</c:v>
                </c:pt>
                <c:pt idx="28">
                  <c:v>528569741.68595916</c:v>
                </c:pt>
                <c:pt idx="29">
                  <c:v>528285076.79769874</c:v>
                </c:pt>
                <c:pt idx="30">
                  <c:v>528802518.53809178</c:v>
                </c:pt>
                <c:pt idx="31">
                  <c:v>527732117.40895736</c:v>
                </c:pt>
                <c:pt idx="32">
                  <c:v>528151627.25052285</c:v>
                </c:pt>
                <c:pt idx="33">
                  <c:v>527673561.12013131</c:v>
                </c:pt>
                <c:pt idx="34">
                  <c:v>528176228.02235299</c:v>
                </c:pt>
                <c:pt idx="35">
                  <c:v>528111971.91552454</c:v>
                </c:pt>
                <c:pt idx="36">
                  <c:v>528330996.88643926</c:v>
                </c:pt>
                <c:pt idx="37">
                  <c:v>527542099.25728059</c:v>
                </c:pt>
                <c:pt idx="38">
                  <c:v>525890658.53676724</c:v>
                </c:pt>
                <c:pt idx="39">
                  <c:v>526767472.13946992</c:v>
                </c:pt>
                <c:pt idx="40">
                  <c:v>527629804.76524848</c:v>
                </c:pt>
                <c:pt idx="41">
                  <c:v>527316913.65518183</c:v>
                </c:pt>
                <c:pt idx="42">
                  <c:v>527928925.346367</c:v>
                </c:pt>
                <c:pt idx="43">
                  <c:v>527221107.68232495</c:v>
                </c:pt>
                <c:pt idx="44">
                  <c:v>527299759.39262801</c:v>
                </c:pt>
                <c:pt idx="45">
                  <c:v>527747512.67192388</c:v>
                </c:pt>
                <c:pt idx="46">
                  <c:v>527853867.61069399</c:v>
                </c:pt>
                <c:pt idx="47">
                  <c:v>526913874.40556341</c:v>
                </c:pt>
                <c:pt idx="48">
                  <c:v>525987550.14268327</c:v>
                </c:pt>
                <c:pt idx="49">
                  <c:v>525780350.29268074</c:v>
                </c:pt>
                <c:pt idx="50">
                  <c:v>526582074.06080157</c:v>
                </c:pt>
                <c:pt idx="51">
                  <c:v>526591184.50165862</c:v>
                </c:pt>
                <c:pt idx="52">
                  <c:v>527060688.5564239</c:v>
                </c:pt>
                <c:pt idx="53">
                  <c:v>527302230.15021974</c:v>
                </c:pt>
                <c:pt idx="54">
                  <c:v>527603461.91465533</c:v>
                </c:pt>
                <c:pt idx="55">
                  <c:v>527453317.63018459</c:v>
                </c:pt>
                <c:pt idx="56">
                  <c:v>528221709.46150863</c:v>
                </c:pt>
                <c:pt idx="57">
                  <c:v>528331526.71572286</c:v>
                </c:pt>
                <c:pt idx="58">
                  <c:v>529316828.84239787</c:v>
                </c:pt>
                <c:pt idx="59">
                  <c:v>529628422.37910527</c:v>
                </c:pt>
                <c:pt idx="60">
                  <c:v>530037114.41407615</c:v>
                </c:pt>
                <c:pt idx="61">
                  <c:v>530535009.58902264</c:v>
                </c:pt>
                <c:pt idx="62">
                  <c:v>531407410.12099326</c:v>
                </c:pt>
                <c:pt idx="63">
                  <c:v>531056915.02298808</c:v>
                </c:pt>
                <c:pt idx="64">
                  <c:v>531647162.40866369</c:v>
                </c:pt>
                <c:pt idx="65">
                  <c:v>531669902.90431559</c:v>
                </c:pt>
                <c:pt idx="66">
                  <c:v>531284468.26882076</c:v>
                </c:pt>
                <c:pt idx="67">
                  <c:v>530090090.39578557</c:v>
                </c:pt>
                <c:pt idx="68">
                  <c:v>529327116.93220723</c:v>
                </c:pt>
                <c:pt idx="69">
                  <c:v>528901045.06810713</c:v>
                </c:pt>
                <c:pt idx="70">
                  <c:v>529477963.87431669</c:v>
                </c:pt>
                <c:pt idx="71">
                  <c:v>530230889.47364426</c:v>
                </c:pt>
                <c:pt idx="72">
                  <c:v>529763399.23136878</c:v>
                </c:pt>
                <c:pt idx="73">
                  <c:v>530441121.93229216</c:v>
                </c:pt>
                <c:pt idx="74">
                  <c:v>529939974.00940961</c:v>
                </c:pt>
                <c:pt idx="75">
                  <c:v>528938644.77550334</c:v>
                </c:pt>
                <c:pt idx="76">
                  <c:v>529088197.99352217</c:v>
                </c:pt>
                <c:pt idx="77">
                  <c:v>529046710.91639608</c:v>
                </c:pt>
                <c:pt idx="78">
                  <c:v>529625403.13881731</c:v>
                </c:pt>
                <c:pt idx="79">
                  <c:v>529966446.82191926</c:v>
                </c:pt>
                <c:pt idx="80">
                  <c:v>529048595.48048002</c:v>
                </c:pt>
                <c:pt idx="81">
                  <c:v>528085799.98059648</c:v>
                </c:pt>
                <c:pt idx="82">
                  <c:v>528706386.81560761</c:v>
                </c:pt>
                <c:pt idx="83">
                  <c:v>528683599.56913579</c:v>
                </c:pt>
                <c:pt idx="84">
                  <c:v>529153688.79054445</c:v>
                </c:pt>
                <c:pt idx="85">
                  <c:v>530005972.87326348</c:v>
                </c:pt>
                <c:pt idx="86">
                  <c:v>530250647.38939887</c:v>
                </c:pt>
                <c:pt idx="87">
                  <c:v>531025829.20160383</c:v>
                </c:pt>
                <c:pt idx="88">
                  <c:v>531603109.45629591</c:v>
                </c:pt>
                <c:pt idx="89">
                  <c:v>532159108.09502077</c:v>
                </c:pt>
                <c:pt idx="90">
                  <c:v>531137110.89344728</c:v>
                </c:pt>
                <c:pt idx="91">
                  <c:v>530612289.37809974</c:v>
                </c:pt>
                <c:pt idx="92">
                  <c:v>530573054.2980184</c:v>
                </c:pt>
                <c:pt idx="93">
                  <c:v>530723776.29318804</c:v>
                </c:pt>
                <c:pt idx="94">
                  <c:v>531093850.25086981</c:v>
                </c:pt>
                <c:pt idx="95">
                  <c:v>531316606.58256871</c:v>
                </c:pt>
                <c:pt idx="96">
                  <c:v>531877254.32904351</c:v>
                </c:pt>
                <c:pt idx="97">
                  <c:v>531872233.10911298</c:v>
                </c:pt>
                <c:pt idx="98">
                  <c:v>531334743.05323768</c:v>
                </c:pt>
                <c:pt idx="99">
                  <c:v>530977117.1448698</c:v>
                </c:pt>
                <c:pt idx="100">
                  <c:v>531642639.43554866</c:v>
                </c:pt>
              </c:numCache>
            </c:numRef>
          </c:val>
          <c:smooth val="0"/>
          <c:extLst>
            <c:ext xmlns:c16="http://schemas.microsoft.com/office/drawing/2014/chart" uri="{C3380CC4-5D6E-409C-BE32-E72D297353CC}">
              <c16:uniqueId val="{000000F9-4F90-42A6-B9A2-43A647968390}"/>
            </c:ext>
          </c:extLst>
        </c:ser>
        <c:ser>
          <c:idx val="250"/>
          <c:order val="250"/>
          <c:spPr>
            <a:ln w="28575" cap="rnd">
              <a:solidFill>
                <a:schemeClr val="accent5">
                  <a:lumMod val="50000"/>
                </a:schemeClr>
              </a:solidFill>
              <a:round/>
            </a:ln>
            <a:effectLst/>
          </c:spPr>
          <c:marker>
            <c:symbol val="none"/>
          </c:marker>
          <c:val>
            <c:numRef>
              <c:f>Montecarlo!$JD$10:$JD$110</c:f>
              <c:numCache>
                <c:formatCode>_ * #.##000_ ;_ * \-#.##000_ ;_ * "-"??_ ;_ @_ </c:formatCode>
                <c:ptCount val="101"/>
                <c:pt idx="0" formatCode="_(* #,##0.00_);_(* \(#,##0.00\);_(* &quot;-&quot;??_);_(@_)">
                  <c:v>529790650.02999997</c:v>
                </c:pt>
                <c:pt idx="1">
                  <c:v>529614151.54188305</c:v>
                </c:pt>
                <c:pt idx="2">
                  <c:v>530171973.78336161</c:v>
                </c:pt>
                <c:pt idx="3">
                  <c:v>531529260.84297776</c:v>
                </c:pt>
                <c:pt idx="4">
                  <c:v>531413983.28617638</c:v>
                </c:pt>
                <c:pt idx="5">
                  <c:v>531845093.73821473</c:v>
                </c:pt>
                <c:pt idx="6">
                  <c:v>532191107.79979539</c:v>
                </c:pt>
                <c:pt idx="7">
                  <c:v>532690323.13350773</c:v>
                </c:pt>
                <c:pt idx="8">
                  <c:v>533003827.37877285</c:v>
                </c:pt>
                <c:pt idx="9">
                  <c:v>532715661.81206107</c:v>
                </c:pt>
                <c:pt idx="10">
                  <c:v>533029576.39010811</c:v>
                </c:pt>
                <c:pt idx="11">
                  <c:v>533026073.95549291</c:v>
                </c:pt>
                <c:pt idx="12">
                  <c:v>533395865.54275048</c:v>
                </c:pt>
                <c:pt idx="13">
                  <c:v>532734554.21318507</c:v>
                </c:pt>
                <c:pt idx="14">
                  <c:v>533087268.28628618</c:v>
                </c:pt>
                <c:pt idx="15">
                  <c:v>532202862.32031488</c:v>
                </c:pt>
                <c:pt idx="16">
                  <c:v>531433667.27907306</c:v>
                </c:pt>
                <c:pt idx="17">
                  <c:v>531858098.47880942</c:v>
                </c:pt>
                <c:pt idx="18">
                  <c:v>530508300.49439478</c:v>
                </c:pt>
                <c:pt idx="19">
                  <c:v>531051500.42190123</c:v>
                </c:pt>
                <c:pt idx="20">
                  <c:v>531402324.78148925</c:v>
                </c:pt>
                <c:pt idx="21">
                  <c:v>531855295.50503516</c:v>
                </c:pt>
                <c:pt idx="22">
                  <c:v>532495637.68192339</c:v>
                </c:pt>
                <c:pt idx="23">
                  <c:v>533709213.36535305</c:v>
                </c:pt>
                <c:pt idx="24">
                  <c:v>532646973.05290592</c:v>
                </c:pt>
                <c:pt idx="25">
                  <c:v>532511942.88520879</c:v>
                </c:pt>
                <c:pt idx="26">
                  <c:v>531905033.96529645</c:v>
                </c:pt>
                <c:pt idx="27">
                  <c:v>531616980.71070147</c:v>
                </c:pt>
                <c:pt idx="28">
                  <c:v>531170264.40107155</c:v>
                </c:pt>
                <c:pt idx="29">
                  <c:v>531415812.96854812</c:v>
                </c:pt>
                <c:pt idx="30">
                  <c:v>531366907.55583066</c:v>
                </c:pt>
                <c:pt idx="31">
                  <c:v>531717271.19075871</c:v>
                </c:pt>
                <c:pt idx="32">
                  <c:v>531928283.28075546</c:v>
                </c:pt>
                <c:pt idx="33">
                  <c:v>532517955.48122454</c:v>
                </c:pt>
                <c:pt idx="34">
                  <c:v>533624108.04710716</c:v>
                </c:pt>
                <c:pt idx="35">
                  <c:v>533213852.03965294</c:v>
                </c:pt>
                <c:pt idx="36">
                  <c:v>533194794.70152873</c:v>
                </c:pt>
                <c:pt idx="37">
                  <c:v>532994287.00894564</c:v>
                </c:pt>
                <c:pt idx="38">
                  <c:v>532710771.08059961</c:v>
                </c:pt>
                <c:pt idx="39">
                  <c:v>532741463.54097044</c:v>
                </c:pt>
                <c:pt idx="40">
                  <c:v>532172815.60228378</c:v>
                </c:pt>
                <c:pt idx="41">
                  <c:v>532067949.81312263</c:v>
                </c:pt>
                <c:pt idx="42">
                  <c:v>532118963.57384127</c:v>
                </c:pt>
                <c:pt idx="43">
                  <c:v>531413386.64788234</c:v>
                </c:pt>
                <c:pt idx="44">
                  <c:v>532100949.08253193</c:v>
                </c:pt>
                <c:pt idx="45">
                  <c:v>532445513.84628093</c:v>
                </c:pt>
                <c:pt idx="46">
                  <c:v>531921729.30632222</c:v>
                </c:pt>
                <c:pt idx="47">
                  <c:v>531606849.64232165</c:v>
                </c:pt>
                <c:pt idx="48">
                  <c:v>531644360.15844107</c:v>
                </c:pt>
                <c:pt idx="49">
                  <c:v>530283203.41652775</c:v>
                </c:pt>
                <c:pt idx="50">
                  <c:v>530307992.72186881</c:v>
                </c:pt>
                <c:pt idx="51">
                  <c:v>530623443.23349851</c:v>
                </c:pt>
                <c:pt idx="52">
                  <c:v>530702730.83814383</c:v>
                </c:pt>
                <c:pt idx="53">
                  <c:v>530854817.07131076</c:v>
                </c:pt>
                <c:pt idx="54">
                  <c:v>531538155.17845345</c:v>
                </c:pt>
                <c:pt idx="55">
                  <c:v>530004598.31492126</c:v>
                </c:pt>
                <c:pt idx="56">
                  <c:v>530118200.45346713</c:v>
                </c:pt>
                <c:pt idx="57">
                  <c:v>530318998.70900923</c:v>
                </c:pt>
                <c:pt idx="58">
                  <c:v>530233320.0719111</c:v>
                </c:pt>
                <c:pt idx="59">
                  <c:v>530271951.38120461</c:v>
                </c:pt>
                <c:pt idx="60">
                  <c:v>529979138.21498865</c:v>
                </c:pt>
                <c:pt idx="61">
                  <c:v>530461148.17003191</c:v>
                </c:pt>
                <c:pt idx="62">
                  <c:v>530623006.13624489</c:v>
                </c:pt>
                <c:pt idx="63">
                  <c:v>530720913.270473</c:v>
                </c:pt>
                <c:pt idx="64">
                  <c:v>529646031.04782385</c:v>
                </c:pt>
                <c:pt idx="65">
                  <c:v>530160288.10779053</c:v>
                </c:pt>
                <c:pt idx="66">
                  <c:v>530323508.40940702</c:v>
                </c:pt>
                <c:pt idx="67">
                  <c:v>530055699.44978446</c:v>
                </c:pt>
                <c:pt idx="68">
                  <c:v>530083733.57359242</c:v>
                </c:pt>
                <c:pt idx="69">
                  <c:v>530204709.56934273</c:v>
                </c:pt>
                <c:pt idx="70">
                  <c:v>529029271.0879125</c:v>
                </c:pt>
                <c:pt idx="71">
                  <c:v>528092676.97627151</c:v>
                </c:pt>
                <c:pt idx="72">
                  <c:v>528180936.80324364</c:v>
                </c:pt>
                <c:pt idx="73">
                  <c:v>527569051.05634224</c:v>
                </c:pt>
                <c:pt idx="74">
                  <c:v>527219486.85316074</c:v>
                </c:pt>
                <c:pt idx="75">
                  <c:v>527340495.39544225</c:v>
                </c:pt>
                <c:pt idx="76">
                  <c:v>527137033.18130374</c:v>
                </c:pt>
                <c:pt idx="77">
                  <c:v>526958430.03324234</c:v>
                </c:pt>
                <c:pt idx="78">
                  <c:v>526888587.34274882</c:v>
                </c:pt>
                <c:pt idx="79">
                  <c:v>527321569.83264875</c:v>
                </c:pt>
                <c:pt idx="80">
                  <c:v>526882952.37833029</c:v>
                </c:pt>
                <c:pt idx="81">
                  <c:v>527981900.38192153</c:v>
                </c:pt>
                <c:pt idx="82">
                  <c:v>527075555.56972927</c:v>
                </c:pt>
                <c:pt idx="83">
                  <c:v>526192843.87730664</c:v>
                </c:pt>
                <c:pt idx="84">
                  <c:v>526625184.56772137</c:v>
                </c:pt>
                <c:pt idx="85">
                  <c:v>526907993.88184953</c:v>
                </c:pt>
                <c:pt idx="86">
                  <c:v>526603879.38003939</c:v>
                </c:pt>
                <c:pt idx="87">
                  <c:v>526888485.66153717</c:v>
                </c:pt>
                <c:pt idx="88">
                  <c:v>526389152.20220697</c:v>
                </c:pt>
                <c:pt idx="89">
                  <c:v>526983255.45516741</c:v>
                </c:pt>
                <c:pt idx="90">
                  <c:v>528309368.94661039</c:v>
                </c:pt>
                <c:pt idx="91">
                  <c:v>527473512.56931263</c:v>
                </c:pt>
                <c:pt idx="92">
                  <c:v>527768991.64707029</c:v>
                </c:pt>
                <c:pt idx="93">
                  <c:v>528877314.6911577</c:v>
                </c:pt>
                <c:pt idx="94">
                  <c:v>528876580.68552738</c:v>
                </c:pt>
                <c:pt idx="95">
                  <c:v>529549086.3771894</c:v>
                </c:pt>
                <c:pt idx="96">
                  <c:v>529001696.77660394</c:v>
                </c:pt>
                <c:pt idx="97">
                  <c:v>529793189.57633966</c:v>
                </c:pt>
                <c:pt idx="98">
                  <c:v>529708058.32448804</c:v>
                </c:pt>
                <c:pt idx="99">
                  <c:v>530450392.93314236</c:v>
                </c:pt>
                <c:pt idx="100">
                  <c:v>529313350.54863048</c:v>
                </c:pt>
              </c:numCache>
            </c:numRef>
          </c:val>
          <c:smooth val="0"/>
          <c:extLst>
            <c:ext xmlns:c16="http://schemas.microsoft.com/office/drawing/2014/chart" uri="{C3380CC4-5D6E-409C-BE32-E72D297353CC}">
              <c16:uniqueId val="{000000FA-4F90-42A6-B9A2-43A647968390}"/>
            </c:ext>
          </c:extLst>
        </c:ser>
        <c:ser>
          <c:idx val="251"/>
          <c:order val="251"/>
          <c:spPr>
            <a:ln w="28575" cap="rnd">
              <a:solidFill>
                <a:schemeClr val="accent6">
                  <a:lumMod val="50000"/>
                </a:schemeClr>
              </a:solidFill>
              <a:round/>
            </a:ln>
            <a:effectLst/>
          </c:spPr>
          <c:marker>
            <c:symbol val="none"/>
          </c:marker>
          <c:val>
            <c:numRef>
              <c:f>Montecarlo!$JE$10:$JE$110</c:f>
              <c:numCache>
                <c:formatCode>_ * #.##000_ ;_ * \-#.##000_ ;_ * "-"??_ ;_ @_ </c:formatCode>
                <c:ptCount val="101"/>
                <c:pt idx="0" formatCode="_(* #,##0.00_);_(* \(#,##0.00\);_(* &quot;-&quot;??_);_(@_)">
                  <c:v>529790650.02999997</c:v>
                </c:pt>
                <c:pt idx="1">
                  <c:v>529930300.06823874</c:v>
                </c:pt>
                <c:pt idx="2">
                  <c:v>530971655.0961616</c:v>
                </c:pt>
                <c:pt idx="3">
                  <c:v>532183805.43466127</c:v>
                </c:pt>
                <c:pt idx="4">
                  <c:v>531662089.9698689</c:v>
                </c:pt>
                <c:pt idx="5">
                  <c:v>532128810.89397442</c:v>
                </c:pt>
                <c:pt idx="6">
                  <c:v>531112408.26747876</c:v>
                </c:pt>
                <c:pt idx="7">
                  <c:v>532526657.03527349</c:v>
                </c:pt>
                <c:pt idx="8">
                  <c:v>532385808.37113595</c:v>
                </c:pt>
                <c:pt idx="9">
                  <c:v>532394802.11277074</c:v>
                </c:pt>
                <c:pt idx="10">
                  <c:v>533424196.46113038</c:v>
                </c:pt>
                <c:pt idx="11">
                  <c:v>534606933.73030764</c:v>
                </c:pt>
                <c:pt idx="12">
                  <c:v>534359658.58444744</c:v>
                </c:pt>
                <c:pt idx="13">
                  <c:v>533778603.10193157</c:v>
                </c:pt>
                <c:pt idx="14">
                  <c:v>533006046.09509242</c:v>
                </c:pt>
                <c:pt idx="15">
                  <c:v>532612874.5129596</c:v>
                </c:pt>
                <c:pt idx="16">
                  <c:v>531847542.22779983</c:v>
                </c:pt>
                <c:pt idx="17">
                  <c:v>531583199.14731187</c:v>
                </c:pt>
                <c:pt idx="18">
                  <c:v>532313479.48726165</c:v>
                </c:pt>
                <c:pt idx="19">
                  <c:v>532220926.26559579</c:v>
                </c:pt>
                <c:pt idx="20">
                  <c:v>532090631.54595721</c:v>
                </c:pt>
                <c:pt idx="21">
                  <c:v>531183480.57533914</c:v>
                </c:pt>
                <c:pt idx="22">
                  <c:v>531681640.50437039</c:v>
                </c:pt>
                <c:pt idx="23">
                  <c:v>531697962.13648921</c:v>
                </c:pt>
                <c:pt idx="24">
                  <c:v>531049630.35388482</c:v>
                </c:pt>
                <c:pt idx="25">
                  <c:v>532200017.56060165</c:v>
                </c:pt>
                <c:pt idx="26">
                  <c:v>532670551.58623576</c:v>
                </c:pt>
                <c:pt idx="27">
                  <c:v>533084369.35678339</c:v>
                </c:pt>
                <c:pt idx="28">
                  <c:v>533309188.06985122</c:v>
                </c:pt>
                <c:pt idx="29">
                  <c:v>534513748.68040407</c:v>
                </c:pt>
                <c:pt idx="30">
                  <c:v>533795666.05857044</c:v>
                </c:pt>
                <c:pt idx="31">
                  <c:v>534594243.15012908</c:v>
                </c:pt>
                <c:pt idx="32">
                  <c:v>534954373.78787631</c:v>
                </c:pt>
                <c:pt idx="33">
                  <c:v>535884971.10013115</c:v>
                </c:pt>
                <c:pt idx="34">
                  <c:v>536609064.14299285</c:v>
                </c:pt>
                <c:pt idx="35">
                  <c:v>535591750.01980126</c:v>
                </c:pt>
                <c:pt idx="36">
                  <c:v>536076629.30995589</c:v>
                </c:pt>
                <c:pt idx="37">
                  <c:v>535868608.88817459</c:v>
                </c:pt>
                <c:pt idx="38">
                  <c:v>535491670.34517139</c:v>
                </c:pt>
                <c:pt idx="39">
                  <c:v>535945094.15852088</c:v>
                </c:pt>
                <c:pt idx="40">
                  <c:v>536083808.15159082</c:v>
                </c:pt>
                <c:pt idx="41">
                  <c:v>535189507.38308913</c:v>
                </c:pt>
                <c:pt idx="42">
                  <c:v>534807707.59639049</c:v>
                </c:pt>
                <c:pt idx="43">
                  <c:v>534852073.03116518</c:v>
                </c:pt>
                <c:pt idx="44">
                  <c:v>534368017.24605155</c:v>
                </c:pt>
                <c:pt idx="45">
                  <c:v>535318737.13157803</c:v>
                </c:pt>
                <c:pt idx="46">
                  <c:v>537043365.07056415</c:v>
                </c:pt>
                <c:pt idx="47">
                  <c:v>537525467.0128063</c:v>
                </c:pt>
                <c:pt idx="48">
                  <c:v>537511682.22422755</c:v>
                </c:pt>
                <c:pt idx="49">
                  <c:v>537043926.16368985</c:v>
                </c:pt>
                <c:pt idx="50">
                  <c:v>538408208.86527193</c:v>
                </c:pt>
                <c:pt idx="51">
                  <c:v>537828569.92327821</c:v>
                </c:pt>
                <c:pt idx="52">
                  <c:v>538143068.14937532</c:v>
                </c:pt>
                <c:pt idx="53">
                  <c:v>537264305.696051</c:v>
                </c:pt>
                <c:pt idx="54">
                  <c:v>537726180.90893352</c:v>
                </c:pt>
                <c:pt idx="55">
                  <c:v>536512833.52253866</c:v>
                </c:pt>
                <c:pt idx="56">
                  <c:v>535786010.7308653</c:v>
                </c:pt>
                <c:pt idx="57">
                  <c:v>534898872.26775116</c:v>
                </c:pt>
                <c:pt idx="58">
                  <c:v>536839502.8942489</c:v>
                </c:pt>
                <c:pt idx="59">
                  <c:v>537068574.77090561</c:v>
                </c:pt>
                <c:pt idx="60">
                  <c:v>536931240.33588576</c:v>
                </c:pt>
                <c:pt idx="61">
                  <c:v>535913339.71283847</c:v>
                </c:pt>
                <c:pt idx="62">
                  <c:v>536820181.2162922</c:v>
                </c:pt>
                <c:pt idx="63">
                  <c:v>537508200.72662556</c:v>
                </c:pt>
                <c:pt idx="64">
                  <c:v>537371028.42358947</c:v>
                </c:pt>
                <c:pt idx="65">
                  <c:v>537880992.746207</c:v>
                </c:pt>
                <c:pt idx="66">
                  <c:v>538167572.94696784</c:v>
                </c:pt>
                <c:pt idx="67">
                  <c:v>538362067.07600355</c:v>
                </c:pt>
                <c:pt idx="68">
                  <c:v>539395769.85909212</c:v>
                </c:pt>
                <c:pt idx="69">
                  <c:v>540070902.90828931</c:v>
                </c:pt>
                <c:pt idx="70">
                  <c:v>540263918.91087508</c:v>
                </c:pt>
                <c:pt idx="71">
                  <c:v>541141247.55011761</c:v>
                </c:pt>
                <c:pt idx="72">
                  <c:v>540030200.98507237</c:v>
                </c:pt>
                <c:pt idx="73">
                  <c:v>540767830.76496863</c:v>
                </c:pt>
                <c:pt idx="74">
                  <c:v>540329257.23499966</c:v>
                </c:pt>
                <c:pt idx="75">
                  <c:v>540912299.81746268</c:v>
                </c:pt>
                <c:pt idx="76">
                  <c:v>540720847.07584178</c:v>
                </c:pt>
                <c:pt idx="77">
                  <c:v>539961922.24032819</c:v>
                </c:pt>
                <c:pt idx="78">
                  <c:v>539647725.22540581</c:v>
                </c:pt>
                <c:pt idx="79">
                  <c:v>540235901.38749003</c:v>
                </c:pt>
                <c:pt idx="80">
                  <c:v>540311800.05590141</c:v>
                </c:pt>
                <c:pt idx="81">
                  <c:v>540959004.73463094</c:v>
                </c:pt>
                <c:pt idx="82">
                  <c:v>541212205.4892199</c:v>
                </c:pt>
                <c:pt idx="83">
                  <c:v>542091101.49300098</c:v>
                </c:pt>
                <c:pt idx="84">
                  <c:v>542734766.87808919</c:v>
                </c:pt>
                <c:pt idx="85">
                  <c:v>542660214.73133779</c:v>
                </c:pt>
                <c:pt idx="86">
                  <c:v>542566922.36019969</c:v>
                </c:pt>
                <c:pt idx="87">
                  <c:v>542505329.45760524</c:v>
                </c:pt>
                <c:pt idx="88">
                  <c:v>542112808.69772363</c:v>
                </c:pt>
                <c:pt idx="89">
                  <c:v>543015200.16989267</c:v>
                </c:pt>
                <c:pt idx="90">
                  <c:v>543390397.19099438</c:v>
                </c:pt>
                <c:pt idx="91">
                  <c:v>543243116.86072493</c:v>
                </c:pt>
                <c:pt idx="92">
                  <c:v>542174520.23862994</c:v>
                </c:pt>
                <c:pt idx="93">
                  <c:v>541375718.12965012</c:v>
                </c:pt>
                <c:pt idx="94">
                  <c:v>542244051.54346812</c:v>
                </c:pt>
                <c:pt idx="95">
                  <c:v>542922197.26311052</c:v>
                </c:pt>
                <c:pt idx="96">
                  <c:v>541559956.45729089</c:v>
                </c:pt>
                <c:pt idx="97">
                  <c:v>541753465.29400754</c:v>
                </c:pt>
                <c:pt idx="98">
                  <c:v>541987349.51199985</c:v>
                </c:pt>
                <c:pt idx="99">
                  <c:v>542021039.60932863</c:v>
                </c:pt>
                <c:pt idx="100">
                  <c:v>542665662.96807063</c:v>
                </c:pt>
              </c:numCache>
            </c:numRef>
          </c:val>
          <c:smooth val="0"/>
          <c:extLst>
            <c:ext xmlns:c16="http://schemas.microsoft.com/office/drawing/2014/chart" uri="{C3380CC4-5D6E-409C-BE32-E72D297353CC}">
              <c16:uniqueId val="{000000FB-4F90-42A6-B9A2-43A647968390}"/>
            </c:ext>
          </c:extLst>
        </c:ser>
        <c:ser>
          <c:idx val="252"/>
          <c:order val="252"/>
          <c:spPr>
            <a:ln w="28575" cap="rnd">
              <a:solidFill>
                <a:schemeClr val="accent1">
                  <a:lumMod val="70000"/>
                  <a:lumOff val="30000"/>
                </a:schemeClr>
              </a:solidFill>
              <a:round/>
            </a:ln>
            <a:effectLst/>
          </c:spPr>
          <c:marker>
            <c:symbol val="none"/>
          </c:marker>
          <c:val>
            <c:numRef>
              <c:f>Montecarlo!$JF$10:$JF$110</c:f>
              <c:numCache>
                <c:formatCode>_ * #.##000_ ;_ * \-#.##000_ ;_ * "-"??_ ;_ @_ </c:formatCode>
                <c:ptCount val="101"/>
                <c:pt idx="0" formatCode="_(* #,##0.00_);_(* \(#,##0.00\);_(* &quot;-&quot;??_);_(@_)">
                  <c:v>529790650.02999997</c:v>
                </c:pt>
                <c:pt idx="1">
                  <c:v>529363090.56733167</c:v>
                </c:pt>
                <c:pt idx="2">
                  <c:v>531158114.45451033</c:v>
                </c:pt>
                <c:pt idx="3">
                  <c:v>530050183.00442469</c:v>
                </c:pt>
                <c:pt idx="4">
                  <c:v>530802985.16871053</c:v>
                </c:pt>
                <c:pt idx="5">
                  <c:v>531104867.33903998</c:v>
                </c:pt>
                <c:pt idx="6">
                  <c:v>531251897.37943578</c:v>
                </c:pt>
                <c:pt idx="7">
                  <c:v>530564917.36460793</c:v>
                </c:pt>
                <c:pt idx="8">
                  <c:v>529853873.20092982</c:v>
                </c:pt>
                <c:pt idx="9">
                  <c:v>530356259.44675153</c:v>
                </c:pt>
                <c:pt idx="10">
                  <c:v>530166581.11290646</c:v>
                </c:pt>
                <c:pt idx="11">
                  <c:v>530431713.80985337</c:v>
                </c:pt>
                <c:pt idx="12">
                  <c:v>530554626.66628534</c:v>
                </c:pt>
                <c:pt idx="13">
                  <c:v>530346763.48918599</c:v>
                </c:pt>
                <c:pt idx="14">
                  <c:v>530416534.96228904</c:v>
                </c:pt>
                <c:pt idx="15">
                  <c:v>530546803.72266692</c:v>
                </c:pt>
                <c:pt idx="16">
                  <c:v>530521379.90765792</c:v>
                </c:pt>
                <c:pt idx="17">
                  <c:v>530428459.2193563</c:v>
                </c:pt>
                <c:pt idx="18">
                  <c:v>530169534.45070857</c:v>
                </c:pt>
                <c:pt idx="19">
                  <c:v>529973129.39353275</c:v>
                </c:pt>
                <c:pt idx="20">
                  <c:v>530209751.36024112</c:v>
                </c:pt>
                <c:pt idx="21">
                  <c:v>531108397.2649219</c:v>
                </c:pt>
                <c:pt idx="22">
                  <c:v>531033144.37894166</c:v>
                </c:pt>
                <c:pt idx="23">
                  <c:v>532571036.33697033</c:v>
                </c:pt>
                <c:pt idx="24">
                  <c:v>534109479.0175584</c:v>
                </c:pt>
                <c:pt idx="25">
                  <c:v>534157800.17451608</c:v>
                </c:pt>
                <c:pt idx="26">
                  <c:v>533992015.17962456</c:v>
                </c:pt>
                <c:pt idx="27">
                  <c:v>534190997.81752813</c:v>
                </c:pt>
                <c:pt idx="28">
                  <c:v>534434227.21223551</c:v>
                </c:pt>
                <c:pt idx="29">
                  <c:v>534444147.67884922</c:v>
                </c:pt>
                <c:pt idx="30">
                  <c:v>534886311.10993284</c:v>
                </c:pt>
                <c:pt idx="31">
                  <c:v>534594453.5788967</c:v>
                </c:pt>
                <c:pt idx="32">
                  <c:v>534592926.31072074</c:v>
                </c:pt>
                <c:pt idx="33">
                  <c:v>534826018.40934992</c:v>
                </c:pt>
                <c:pt idx="34">
                  <c:v>534755950.54569936</c:v>
                </c:pt>
                <c:pt idx="35">
                  <c:v>534940062.10275108</c:v>
                </c:pt>
                <c:pt idx="36">
                  <c:v>535250800.07095397</c:v>
                </c:pt>
                <c:pt idx="37">
                  <c:v>535153986.15042078</c:v>
                </c:pt>
                <c:pt idx="38">
                  <c:v>534246432.57886946</c:v>
                </c:pt>
                <c:pt idx="39">
                  <c:v>534493576.8605631</c:v>
                </c:pt>
                <c:pt idx="40">
                  <c:v>534275389.30186677</c:v>
                </c:pt>
                <c:pt idx="41">
                  <c:v>532830303.20490134</c:v>
                </c:pt>
                <c:pt idx="42">
                  <c:v>532455168.09592772</c:v>
                </c:pt>
                <c:pt idx="43">
                  <c:v>531977948.76188689</c:v>
                </c:pt>
                <c:pt idx="44">
                  <c:v>532070306.39606392</c:v>
                </c:pt>
                <c:pt idx="45">
                  <c:v>532567984.54228216</c:v>
                </c:pt>
                <c:pt idx="46">
                  <c:v>532186787.85395473</c:v>
                </c:pt>
                <c:pt idx="47">
                  <c:v>533564876.20036548</c:v>
                </c:pt>
                <c:pt idx="48">
                  <c:v>534587064.03514284</c:v>
                </c:pt>
                <c:pt idx="49">
                  <c:v>535142064.0585677</c:v>
                </c:pt>
                <c:pt idx="50">
                  <c:v>535143709.25719339</c:v>
                </c:pt>
                <c:pt idx="51">
                  <c:v>534475041.12149835</c:v>
                </c:pt>
                <c:pt idx="52">
                  <c:v>535128597.01462877</c:v>
                </c:pt>
                <c:pt idx="53">
                  <c:v>534089964.34632397</c:v>
                </c:pt>
                <c:pt idx="54">
                  <c:v>534111591.88315898</c:v>
                </c:pt>
                <c:pt idx="55">
                  <c:v>535053187.02678323</c:v>
                </c:pt>
                <c:pt idx="56">
                  <c:v>534252919.44565952</c:v>
                </c:pt>
                <c:pt idx="57">
                  <c:v>534616324.01812148</c:v>
                </c:pt>
                <c:pt idx="58">
                  <c:v>533436648.51542765</c:v>
                </c:pt>
                <c:pt idx="59">
                  <c:v>532939352.84168142</c:v>
                </c:pt>
                <c:pt idx="60">
                  <c:v>533611957.93414593</c:v>
                </c:pt>
                <c:pt idx="61">
                  <c:v>533123246.06329805</c:v>
                </c:pt>
                <c:pt idx="62">
                  <c:v>533073242.06289011</c:v>
                </c:pt>
                <c:pt idx="63">
                  <c:v>533136601.24948251</c:v>
                </c:pt>
                <c:pt idx="64">
                  <c:v>534569135.68976063</c:v>
                </c:pt>
                <c:pt idx="65">
                  <c:v>534342205.89930832</c:v>
                </c:pt>
                <c:pt idx="66">
                  <c:v>532725434.72749788</c:v>
                </c:pt>
                <c:pt idx="67">
                  <c:v>532564131.23887485</c:v>
                </c:pt>
                <c:pt idx="68">
                  <c:v>532442514.97198117</c:v>
                </c:pt>
                <c:pt idx="69">
                  <c:v>532706452.99577224</c:v>
                </c:pt>
                <c:pt idx="70">
                  <c:v>532500952.13865548</c:v>
                </c:pt>
                <c:pt idx="71">
                  <c:v>532453018.89447087</c:v>
                </c:pt>
                <c:pt idx="72">
                  <c:v>531621705.46514803</c:v>
                </c:pt>
                <c:pt idx="73">
                  <c:v>532482138.65296435</c:v>
                </c:pt>
                <c:pt idx="74">
                  <c:v>533002225.44863415</c:v>
                </c:pt>
                <c:pt idx="75">
                  <c:v>534373649.35726184</c:v>
                </c:pt>
                <c:pt idx="76">
                  <c:v>533281844.63773924</c:v>
                </c:pt>
                <c:pt idx="77">
                  <c:v>532747064.66161251</c:v>
                </c:pt>
                <c:pt idx="78">
                  <c:v>533874094.25274509</c:v>
                </c:pt>
                <c:pt idx="79">
                  <c:v>533275585.2863434</c:v>
                </c:pt>
                <c:pt idx="80">
                  <c:v>532585824.86495847</c:v>
                </c:pt>
                <c:pt idx="81">
                  <c:v>532326834.90101898</c:v>
                </c:pt>
                <c:pt idx="82">
                  <c:v>533025793.19148356</c:v>
                </c:pt>
                <c:pt idx="83">
                  <c:v>532414247.73763818</c:v>
                </c:pt>
                <c:pt idx="84">
                  <c:v>531837242.61110115</c:v>
                </c:pt>
                <c:pt idx="85">
                  <c:v>531665609.08184081</c:v>
                </c:pt>
                <c:pt idx="86">
                  <c:v>532287561.94743246</c:v>
                </c:pt>
                <c:pt idx="87">
                  <c:v>532152360.62730312</c:v>
                </c:pt>
                <c:pt idx="88">
                  <c:v>531976919.01479375</c:v>
                </c:pt>
                <c:pt idx="89">
                  <c:v>532636978.50306636</c:v>
                </c:pt>
                <c:pt idx="90">
                  <c:v>532685569.63459283</c:v>
                </c:pt>
                <c:pt idx="91">
                  <c:v>531911419.28396994</c:v>
                </c:pt>
                <c:pt idx="92">
                  <c:v>531995821.46074486</c:v>
                </c:pt>
                <c:pt idx="93">
                  <c:v>531841400.3357628</c:v>
                </c:pt>
                <c:pt idx="94">
                  <c:v>531568682.50399959</c:v>
                </c:pt>
                <c:pt idx="95">
                  <c:v>531820278.02898979</c:v>
                </c:pt>
                <c:pt idx="96">
                  <c:v>531054410.67997372</c:v>
                </c:pt>
                <c:pt idx="97">
                  <c:v>531177251.03445405</c:v>
                </c:pt>
                <c:pt idx="98">
                  <c:v>530592080.20150232</c:v>
                </c:pt>
                <c:pt idx="99">
                  <c:v>529336682.10610634</c:v>
                </c:pt>
                <c:pt idx="100">
                  <c:v>528726920.51712632</c:v>
                </c:pt>
              </c:numCache>
            </c:numRef>
          </c:val>
          <c:smooth val="0"/>
          <c:extLst>
            <c:ext xmlns:c16="http://schemas.microsoft.com/office/drawing/2014/chart" uri="{C3380CC4-5D6E-409C-BE32-E72D297353CC}">
              <c16:uniqueId val="{000000FC-4F90-42A6-B9A2-43A647968390}"/>
            </c:ext>
          </c:extLst>
        </c:ser>
        <c:ser>
          <c:idx val="253"/>
          <c:order val="253"/>
          <c:spPr>
            <a:ln w="28575" cap="rnd">
              <a:solidFill>
                <a:schemeClr val="accent2">
                  <a:lumMod val="70000"/>
                  <a:lumOff val="30000"/>
                </a:schemeClr>
              </a:solidFill>
              <a:round/>
            </a:ln>
            <a:effectLst/>
          </c:spPr>
          <c:marker>
            <c:symbol val="none"/>
          </c:marker>
          <c:val>
            <c:numRef>
              <c:f>Montecarlo!$JG$10:$JG$110</c:f>
              <c:numCache>
                <c:formatCode>_ * #.##000_ ;_ * \-#.##000_ ;_ * "-"??_ ;_ @_ </c:formatCode>
                <c:ptCount val="101"/>
                <c:pt idx="0" formatCode="_(* #,##0.00_);_(* \(#,##0.00\);_(* &quot;-&quot;??_);_(@_)">
                  <c:v>529790650.02999997</c:v>
                </c:pt>
                <c:pt idx="1">
                  <c:v>530126198.08561838</c:v>
                </c:pt>
                <c:pt idx="2">
                  <c:v>529076176.50678396</c:v>
                </c:pt>
                <c:pt idx="3">
                  <c:v>528072928.21008879</c:v>
                </c:pt>
                <c:pt idx="4">
                  <c:v>528073631.06062526</c:v>
                </c:pt>
                <c:pt idx="5">
                  <c:v>528090901.81872243</c:v>
                </c:pt>
                <c:pt idx="6">
                  <c:v>527316880.62654638</c:v>
                </c:pt>
                <c:pt idx="7">
                  <c:v>527192893.83505034</c:v>
                </c:pt>
                <c:pt idx="8">
                  <c:v>526979599.9787668</c:v>
                </c:pt>
                <c:pt idx="9">
                  <c:v>526773045.54054725</c:v>
                </c:pt>
                <c:pt idx="10">
                  <c:v>526011681.46265042</c:v>
                </c:pt>
                <c:pt idx="11">
                  <c:v>526581502.33880883</c:v>
                </c:pt>
                <c:pt idx="12">
                  <c:v>527491350.61288118</c:v>
                </c:pt>
                <c:pt idx="13">
                  <c:v>526174292.38795775</c:v>
                </c:pt>
                <c:pt idx="14">
                  <c:v>525401554.19223905</c:v>
                </c:pt>
                <c:pt idx="15">
                  <c:v>525831301.42361134</c:v>
                </c:pt>
                <c:pt idx="16">
                  <c:v>526929491.53423882</c:v>
                </c:pt>
                <c:pt idx="17">
                  <c:v>526712395.1537326</c:v>
                </c:pt>
                <c:pt idx="18">
                  <c:v>524630692.00211352</c:v>
                </c:pt>
                <c:pt idx="19">
                  <c:v>524203576.53593934</c:v>
                </c:pt>
                <c:pt idx="20">
                  <c:v>524254579.81014264</c:v>
                </c:pt>
                <c:pt idx="21">
                  <c:v>524142390.27462417</c:v>
                </c:pt>
                <c:pt idx="22">
                  <c:v>523460819.5383417</c:v>
                </c:pt>
                <c:pt idx="23">
                  <c:v>524140463.03995347</c:v>
                </c:pt>
                <c:pt idx="24">
                  <c:v>523907042.66855776</c:v>
                </c:pt>
                <c:pt idx="25">
                  <c:v>524654562.35965264</c:v>
                </c:pt>
                <c:pt idx="26">
                  <c:v>523248534.18223411</c:v>
                </c:pt>
                <c:pt idx="27">
                  <c:v>522379278.00992322</c:v>
                </c:pt>
                <c:pt idx="28">
                  <c:v>522159638.41021687</c:v>
                </c:pt>
                <c:pt idx="29">
                  <c:v>521743056.94101256</c:v>
                </c:pt>
                <c:pt idx="30">
                  <c:v>521451021.313779</c:v>
                </c:pt>
                <c:pt idx="31">
                  <c:v>520596989.91604692</c:v>
                </c:pt>
                <c:pt idx="32">
                  <c:v>520777976.12085325</c:v>
                </c:pt>
                <c:pt idx="33">
                  <c:v>520819634.59219366</c:v>
                </c:pt>
                <c:pt idx="34">
                  <c:v>521496728.30567908</c:v>
                </c:pt>
                <c:pt idx="35">
                  <c:v>521528156.67785847</c:v>
                </c:pt>
                <c:pt idx="36">
                  <c:v>521472479.97836179</c:v>
                </c:pt>
                <c:pt idx="37">
                  <c:v>520877739.50238186</c:v>
                </c:pt>
                <c:pt idx="38">
                  <c:v>519362449.12222892</c:v>
                </c:pt>
                <c:pt idx="39">
                  <c:v>520189408.86154026</c:v>
                </c:pt>
                <c:pt idx="40">
                  <c:v>519857345.93822032</c:v>
                </c:pt>
                <c:pt idx="41">
                  <c:v>519273483.80718696</c:v>
                </c:pt>
                <c:pt idx="42">
                  <c:v>518391049.85080141</c:v>
                </c:pt>
                <c:pt idx="43">
                  <c:v>518727439.51958531</c:v>
                </c:pt>
                <c:pt idx="44">
                  <c:v>518611532.748707</c:v>
                </c:pt>
                <c:pt idx="45">
                  <c:v>517594775.63158321</c:v>
                </c:pt>
                <c:pt idx="46">
                  <c:v>518590058.36343884</c:v>
                </c:pt>
                <c:pt idx="47">
                  <c:v>518088268.52254528</c:v>
                </c:pt>
                <c:pt idx="48">
                  <c:v>518748722.6061489</c:v>
                </c:pt>
                <c:pt idx="49">
                  <c:v>518211354.4459753</c:v>
                </c:pt>
                <c:pt idx="50">
                  <c:v>519379026.12068439</c:v>
                </c:pt>
                <c:pt idx="51">
                  <c:v>518811891.24399567</c:v>
                </c:pt>
                <c:pt idx="52">
                  <c:v>519177647.06342143</c:v>
                </c:pt>
                <c:pt idx="53">
                  <c:v>519443267.91299427</c:v>
                </c:pt>
                <c:pt idx="54">
                  <c:v>519848761.04807359</c:v>
                </c:pt>
                <c:pt idx="55">
                  <c:v>520122114.05761647</c:v>
                </c:pt>
                <c:pt idx="56">
                  <c:v>520413772.30468643</c:v>
                </c:pt>
                <c:pt idx="57">
                  <c:v>520923359.87416691</c:v>
                </c:pt>
                <c:pt idx="58">
                  <c:v>522855563.83329773</c:v>
                </c:pt>
                <c:pt idx="59">
                  <c:v>522404606.59066874</c:v>
                </c:pt>
                <c:pt idx="60">
                  <c:v>523600209.39621687</c:v>
                </c:pt>
                <c:pt idx="61">
                  <c:v>523719384.74487925</c:v>
                </c:pt>
                <c:pt idx="62">
                  <c:v>523955538.21233189</c:v>
                </c:pt>
                <c:pt idx="63">
                  <c:v>523623675.64780807</c:v>
                </c:pt>
                <c:pt idx="64">
                  <c:v>523776270.58823538</c:v>
                </c:pt>
                <c:pt idx="65">
                  <c:v>523206962.91072893</c:v>
                </c:pt>
                <c:pt idx="66">
                  <c:v>523692961.22393984</c:v>
                </c:pt>
                <c:pt idx="67">
                  <c:v>523206119.13742656</c:v>
                </c:pt>
                <c:pt idx="68">
                  <c:v>522389653.00129271</c:v>
                </c:pt>
                <c:pt idx="69">
                  <c:v>523106711.94181478</c:v>
                </c:pt>
                <c:pt idx="70">
                  <c:v>523178869.59383893</c:v>
                </c:pt>
                <c:pt idx="71">
                  <c:v>523458740.73813409</c:v>
                </c:pt>
                <c:pt idx="72">
                  <c:v>523093555.57232767</c:v>
                </c:pt>
                <c:pt idx="73">
                  <c:v>523184798.436665</c:v>
                </c:pt>
                <c:pt idx="74">
                  <c:v>523229708.74925667</c:v>
                </c:pt>
                <c:pt idx="75">
                  <c:v>523912805.92601514</c:v>
                </c:pt>
                <c:pt idx="76">
                  <c:v>522974555.73055989</c:v>
                </c:pt>
                <c:pt idx="77">
                  <c:v>522522939.46652001</c:v>
                </c:pt>
                <c:pt idx="78">
                  <c:v>523265141.22451836</c:v>
                </c:pt>
                <c:pt idx="79">
                  <c:v>524152461.8573159</c:v>
                </c:pt>
                <c:pt idx="80">
                  <c:v>523747413.59219944</c:v>
                </c:pt>
                <c:pt idx="81">
                  <c:v>523332968.57644373</c:v>
                </c:pt>
                <c:pt idx="82">
                  <c:v>522821029.3570255</c:v>
                </c:pt>
                <c:pt idx="83">
                  <c:v>523769091.9980067</c:v>
                </c:pt>
                <c:pt idx="84">
                  <c:v>523236717.57387334</c:v>
                </c:pt>
                <c:pt idx="85">
                  <c:v>523843237.91872478</c:v>
                </c:pt>
                <c:pt idx="86">
                  <c:v>523284450.86422187</c:v>
                </c:pt>
                <c:pt idx="87">
                  <c:v>522567261.2470777</c:v>
                </c:pt>
                <c:pt idx="88">
                  <c:v>523000656.37126821</c:v>
                </c:pt>
                <c:pt idx="89">
                  <c:v>522973469.68556648</c:v>
                </c:pt>
                <c:pt idx="90">
                  <c:v>522735425.18889743</c:v>
                </c:pt>
                <c:pt idx="91">
                  <c:v>522711420.76666284</c:v>
                </c:pt>
                <c:pt idx="92">
                  <c:v>521422767.07068443</c:v>
                </c:pt>
                <c:pt idx="93">
                  <c:v>520982375.85412794</c:v>
                </c:pt>
                <c:pt idx="94">
                  <c:v>521670400.63850701</c:v>
                </c:pt>
                <c:pt idx="95">
                  <c:v>522132069.47693306</c:v>
                </c:pt>
                <c:pt idx="96">
                  <c:v>521771787.04401284</c:v>
                </c:pt>
                <c:pt idx="97">
                  <c:v>521126964.05238909</c:v>
                </c:pt>
                <c:pt idx="98">
                  <c:v>520370988.32219458</c:v>
                </c:pt>
                <c:pt idx="99">
                  <c:v>519470117.31912392</c:v>
                </c:pt>
                <c:pt idx="100">
                  <c:v>518506794.42217261</c:v>
                </c:pt>
              </c:numCache>
            </c:numRef>
          </c:val>
          <c:smooth val="0"/>
          <c:extLst>
            <c:ext xmlns:c16="http://schemas.microsoft.com/office/drawing/2014/chart" uri="{C3380CC4-5D6E-409C-BE32-E72D297353CC}">
              <c16:uniqueId val="{000000FD-4F90-42A6-B9A2-43A647968390}"/>
            </c:ext>
          </c:extLst>
        </c:ser>
        <c:ser>
          <c:idx val="254"/>
          <c:order val="254"/>
          <c:spPr>
            <a:ln w="28575" cap="rnd">
              <a:solidFill>
                <a:schemeClr val="accent3">
                  <a:lumMod val="70000"/>
                  <a:lumOff val="30000"/>
                </a:schemeClr>
              </a:solidFill>
              <a:round/>
            </a:ln>
            <a:effectLst/>
          </c:spPr>
          <c:marker>
            <c:symbol val="none"/>
          </c:marker>
          <c:val>
            <c:numRef>
              <c:f>Montecarlo!$JH$10:$JH$110</c:f>
              <c:numCache>
                <c:formatCode>_ * #.##000_ ;_ * \-#.##000_ ;_ * "-"??_ ;_ @_ </c:formatCode>
                <c:ptCount val="101"/>
                <c:pt idx="0" formatCode="_(* #,##0.00_);_(* \(#,##0.00\);_(* &quot;-&quot;??_);_(@_)">
                  <c:v>529790650.02999997</c:v>
                </c:pt>
                <c:pt idx="1">
                  <c:v>529137781.00995803</c:v>
                </c:pt>
                <c:pt idx="2">
                  <c:v>528903745.97756398</c:v>
                </c:pt>
                <c:pt idx="3">
                  <c:v>528555784.33479923</c:v>
                </c:pt>
                <c:pt idx="4">
                  <c:v>527322955.3076539</c:v>
                </c:pt>
                <c:pt idx="5">
                  <c:v>527075836.702591</c:v>
                </c:pt>
                <c:pt idx="6">
                  <c:v>527677288.30559134</c:v>
                </c:pt>
                <c:pt idx="7">
                  <c:v>528114915.4794212</c:v>
                </c:pt>
                <c:pt idx="8">
                  <c:v>527624149.05647665</c:v>
                </c:pt>
                <c:pt idx="9">
                  <c:v>527719110.7752685</c:v>
                </c:pt>
                <c:pt idx="10">
                  <c:v>528033704.3616066</c:v>
                </c:pt>
                <c:pt idx="11">
                  <c:v>527355557.60796177</c:v>
                </c:pt>
                <c:pt idx="12">
                  <c:v>527357275.55908626</c:v>
                </c:pt>
                <c:pt idx="13">
                  <c:v>527558426.98224378</c:v>
                </c:pt>
                <c:pt idx="14">
                  <c:v>527941973.29031026</c:v>
                </c:pt>
                <c:pt idx="15">
                  <c:v>527624288.10184592</c:v>
                </c:pt>
                <c:pt idx="16">
                  <c:v>527329045.14278102</c:v>
                </c:pt>
                <c:pt idx="17">
                  <c:v>526497687.62975323</c:v>
                </c:pt>
                <c:pt idx="18">
                  <c:v>527014137.55100346</c:v>
                </c:pt>
                <c:pt idx="19">
                  <c:v>526664301.37849915</c:v>
                </c:pt>
                <c:pt idx="20">
                  <c:v>526416271.82548892</c:v>
                </c:pt>
                <c:pt idx="21">
                  <c:v>526232942.66684014</c:v>
                </c:pt>
                <c:pt idx="22">
                  <c:v>526663006.04151922</c:v>
                </c:pt>
                <c:pt idx="23">
                  <c:v>526253122.47945726</c:v>
                </c:pt>
                <c:pt idx="24">
                  <c:v>525509482.48139483</c:v>
                </c:pt>
                <c:pt idx="25">
                  <c:v>526466886.5292511</c:v>
                </c:pt>
                <c:pt idx="26">
                  <c:v>526327650.63358724</c:v>
                </c:pt>
                <c:pt idx="27">
                  <c:v>526252346.22664356</c:v>
                </c:pt>
                <c:pt idx="28">
                  <c:v>527164830.92899746</c:v>
                </c:pt>
                <c:pt idx="29">
                  <c:v>528384191.33254123</c:v>
                </c:pt>
                <c:pt idx="30">
                  <c:v>527773223.37901092</c:v>
                </c:pt>
                <c:pt idx="31">
                  <c:v>528156376.5582068</c:v>
                </c:pt>
                <c:pt idx="32">
                  <c:v>528475365.77519113</c:v>
                </c:pt>
                <c:pt idx="33">
                  <c:v>528803380.04902846</c:v>
                </c:pt>
                <c:pt idx="34">
                  <c:v>527675763.91919386</c:v>
                </c:pt>
                <c:pt idx="35">
                  <c:v>528314924.18398899</c:v>
                </c:pt>
                <c:pt idx="36">
                  <c:v>528759557.7577402</c:v>
                </c:pt>
                <c:pt idx="37">
                  <c:v>528521739.19141078</c:v>
                </c:pt>
                <c:pt idx="38">
                  <c:v>528563055.6198644</c:v>
                </c:pt>
                <c:pt idx="39">
                  <c:v>527393368.4844721</c:v>
                </c:pt>
                <c:pt idx="40">
                  <c:v>528149546.40130639</c:v>
                </c:pt>
                <c:pt idx="41">
                  <c:v>528894215.75791776</c:v>
                </c:pt>
                <c:pt idx="42">
                  <c:v>529735537.19869047</c:v>
                </c:pt>
                <c:pt idx="43">
                  <c:v>530073280.72451335</c:v>
                </c:pt>
                <c:pt idx="44">
                  <c:v>530393380.48056805</c:v>
                </c:pt>
                <c:pt idx="45">
                  <c:v>530488281.62171054</c:v>
                </c:pt>
                <c:pt idx="46">
                  <c:v>531741989.39107889</c:v>
                </c:pt>
                <c:pt idx="47">
                  <c:v>532148685.33286315</c:v>
                </c:pt>
                <c:pt idx="48">
                  <c:v>531719165.88566238</c:v>
                </c:pt>
                <c:pt idx="49">
                  <c:v>532075303.5191707</c:v>
                </c:pt>
                <c:pt idx="50">
                  <c:v>533197555.85268176</c:v>
                </c:pt>
                <c:pt idx="51">
                  <c:v>532823779.72419345</c:v>
                </c:pt>
                <c:pt idx="52">
                  <c:v>533256536.69931132</c:v>
                </c:pt>
                <c:pt idx="53">
                  <c:v>531669876.84515256</c:v>
                </c:pt>
                <c:pt idx="54">
                  <c:v>532107163.20513844</c:v>
                </c:pt>
                <c:pt idx="55">
                  <c:v>532250349.05051798</c:v>
                </c:pt>
                <c:pt idx="56">
                  <c:v>531220108.79406857</c:v>
                </c:pt>
                <c:pt idx="57">
                  <c:v>531966781.79011559</c:v>
                </c:pt>
                <c:pt idx="58">
                  <c:v>531564098.28128469</c:v>
                </c:pt>
                <c:pt idx="59">
                  <c:v>531409285.04632688</c:v>
                </c:pt>
                <c:pt idx="60">
                  <c:v>530740067.79694325</c:v>
                </c:pt>
                <c:pt idx="61">
                  <c:v>530624328.03665507</c:v>
                </c:pt>
                <c:pt idx="62">
                  <c:v>531208050.78989822</c:v>
                </c:pt>
                <c:pt idx="63">
                  <c:v>531930465.01067454</c:v>
                </c:pt>
                <c:pt idx="64">
                  <c:v>533414617.66237617</c:v>
                </c:pt>
                <c:pt idx="65">
                  <c:v>533230971.9479906</c:v>
                </c:pt>
                <c:pt idx="66">
                  <c:v>533436991.82096201</c:v>
                </c:pt>
                <c:pt idx="67">
                  <c:v>533479024.50052196</c:v>
                </c:pt>
                <c:pt idx="68">
                  <c:v>534099121.92351079</c:v>
                </c:pt>
                <c:pt idx="69">
                  <c:v>534305800.53426111</c:v>
                </c:pt>
                <c:pt idx="70">
                  <c:v>533744942.3900249</c:v>
                </c:pt>
                <c:pt idx="71">
                  <c:v>533755415.69056618</c:v>
                </c:pt>
                <c:pt idx="72">
                  <c:v>534224470.46204615</c:v>
                </c:pt>
                <c:pt idx="73">
                  <c:v>535562171.83850718</c:v>
                </c:pt>
                <c:pt idx="74">
                  <c:v>535264616.13708901</c:v>
                </c:pt>
                <c:pt idx="75">
                  <c:v>534949745.68763077</c:v>
                </c:pt>
                <c:pt idx="76">
                  <c:v>535338166.14574426</c:v>
                </c:pt>
                <c:pt idx="77">
                  <c:v>535856922.26467687</c:v>
                </c:pt>
                <c:pt idx="78">
                  <c:v>535048301.51564461</c:v>
                </c:pt>
                <c:pt idx="79">
                  <c:v>535451309.00811934</c:v>
                </c:pt>
                <c:pt idx="80">
                  <c:v>534693467.12297779</c:v>
                </c:pt>
                <c:pt idx="81">
                  <c:v>533822793.60799444</c:v>
                </c:pt>
                <c:pt idx="82">
                  <c:v>534643350.02047181</c:v>
                </c:pt>
                <c:pt idx="83">
                  <c:v>534592097.30263799</c:v>
                </c:pt>
                <c:pt idx="84">
                  <c:v>535227862.08688599</c:v>
                </c:pt>
                <c:pt idx="85">
                  <c:v>535138427.53736025</c:v>
                </c:pt>
                <c:pt idx="86">
                  <c:v>535089739.6197297</c:v>
                </c:pt>
                <c:pt idx="87">
                  <c:v>535120588.80369341</c:v>
                </c:pt>
                <c:pt idx="88">
                  <c:v>536094885.12815952</c:v>
                </c:pt>
                <c:pt idx="89">
                  <c:v>536319629.62297451</c:v>
                </c:pt>
                <c:pt idx="90">
                  <c:v>537324688.05654073</c:v>
                </c:pt>
                <c:pt idx="91">
                  <c:v>536179987.6797418</c:v>
                </c:pt>
                <c:pt idx="92">
                  <c:v>535629999.42290866</c:v>
                </c:pt>
                <c:pt idx="93">
                  <c:v>535222057.6900233</c:v>
                </c:pt>
                <c:pt idx="94">
                  <c:v>536017960.28500867</c:v>
                </c:pt>
                <c:pt idx="95">
                  <c:v>535661914.81495291</c:v>
                </c:pt>
                <c:pt idx="96">
                  <c:v>535713526.82843566</c:v>
                </c:pt>
                <c:pt idx="97">
                  <c:v>535867975.76306474</c:v>
                </c:pt>
                <c:pt idx="98">
                  <c:v>535274358.03615391</c:v>
                </c:pt>
                <c:pt idx="99">
                  <c:v>534815385.09329158</c:v>
                </c:pt>
                <c:pt idx="100">
                  <c:v>534972776.77689356</c:v>
                </c:pt>
              </c:numCache>
            </c:numRef>
          </c:val>
          <c:smooth val="0"/>
          <c:extLst>
            <c:ext xmlns:c16="http://schemas.microsoft.com/office/drawing/2014/chart" uri="{C3380CC4-5D6E-409C-BE32-E72D297353CC}">
              <c16:uniqueId val="{000000FE-4F90-42A6-B9A2-43A647968390}"/>
            </c:ext>
          </c:extLst>
        </c:ser>
        <c:dLbls>
          <c:showLegendKey val="0"/>
          <c:showVal val="0"/>
          <c:showCatName val="0"/>
          <c:showSerName val="0"/>
          <c:showPercent val="0"/>
          <c:showBubbleSize val="0"/>
        </c:dLbls>
        <c:smooth val="0"/>
        <c:axId val="278963288"/>
        <c:axId val="278963616"/>
      </c:lineChart>
      <c:catAx>
        <c:axId val="27896328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78963616"/>
        <c:crosses val="autoZero"/>
        <c:auto val="1"/>
        <c:lblAlgn val="ctr"/>
        <c:lblOffset val="100"/>
        <c:noMultiLvlLbl val="0"/>
      </c:catAx>
      <c:valAx>
        <c:axId val="278963616"/>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78963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ESCENARIOS POSIBLES SALDOS DIARIOS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lineChart>
        <c:grouping val="standard"/>
        <c:varyColors val="0"/>
        <c:ser>
          <c:idx val="0"/>
          <c:order val="0"/>
          <c:spPr>
            <a:ln w="28575" cap="rnd">
              <a:solidFill>
                <a:schemeClr val="accent1"/>
              </a:solidFill>
              <a:round/>
            </a:ln>
            <a:effectLst/>
          </c:spPr>
          <c:marker>
            <c:symbol val="none"/>
          </c:marker>
          <c:val>
            <c:numRef>
              <c:f>Montecarlo!$N$10:$N$110</c:f>
              <c:numCache>
                <c:formatCode>_ * #.##000_ ;_ * \-#.##000_ ;_ * "-"??_ ;_ @_ </c:formatCode>
                <c:ptCount val="101"/>
                <c:pt idx="0" formatCode="_(* #,##0.00_);_(* \(#,##0.00\);_(* &quot;-&quot;??_);_(@_)">
                  <c:v>661090280</c:v>
                </c:pt>
                <c:pt idx="1">
                  <c:v>661085610.03325403</c:v>
                </c:pt>
                <c:pt idx="2">
                  <c:v>661140513.40901005</c:v>
                </c:pt>
                <c:pt idx="3">
                  <c:v>661368997.26903534</c:v>
                </c:pt>
                <c:pt idx="4">
                  <c:v>660362832.51821494</c:v>
                </c:pt>
                <c:pt idx="5">
                  <c:v>660435412.62559867</c:v>
                </c:pt>
                <c:pt idx="6">
                  <c:v>661287051.23681748</c:v>
                </c:pt>
                <c:pt idx="7">
                  <c:v>661883535.99772358</c:v>
                </c:pt>
                <c:pt idx="8">
                  <c:v>661860851.33432162</c:v>
                </c:pt>
                <c:pt idx="9">
                  <c:v>661752098.63870013</c:v>
                </c:pt>
                <c:pt idx="10">
                  <c:v>661502462.28742433</c:v>
                </c:pt>
                <c:pt idx="11">
                  <c:v>661011224.88091612</c:v>
                </c:pt>
                <c:pt idx="12">
                  <c:v>661004940.75124133</c:v>
                </c:pt>
                <c:pt idx="13">
                  <c:v>660387510.03447127</c:v>
                </c:pt>
                <c:pt idx="14">
                  <c:v>660239324.22997761</c:v>
                </c:pt>
                <c:pt idx="15">
                  <c:v>660659852.27932346</c:v>
                </c:pt>
                <c:pt idx="16">
                  <c:v>659578345.89748096</c:v>
                </c:pt>
                <c:pt idx="17">
                  <c:v>658691072.02242875</c:v>
                </c:pt>
                <c:pt idx="18">
                  <c:v>659156801.87752283</c:v>
                </c:pt>
                <c:pt idx="19">
                  <c:v>659730202.40632844</c:v>
                </c:pt>
                <c:pt idx="20">
                  <c:v>658834273.40729642</c:v>
                </c:pt>
                <c:pt idx="21">
                  <c:v>658914413.3209517</c:v>
                </c:pt>
                <c:pt idx="22">
                  <c:v>658223356.15539706</c:v>
                </c:pt>
                <c:pt idx="23">
                  <c:v>658323518.09381819</c:v>
                </c:pt>
                <c:pt idx="24">
                  <c:v>658721304.17581666</c:v>
                </c:pt>
                <c:pt idx="25">
                  <c:v>658340308.85620821</c:v>
                </c:pt>
                <c:pt idx="26">
                  <c:v>658697458.95043278</c:v>
                </c:pt>
                <c:pt idx="27">
                  <c:v>658870459.93709874</c:v>
                </c:pt>
                <c:pt idx="28">
                  <c:v>658224890.00261223</c:v>
                </c:pt>
                <c:pt idx="29">
                  <c:v>658918425.12945712</c:v>
                </c:pt>
                <c:pt idx="30">
                  <c:v>657998245.5488224</c:v>
                </c:pt>
                <c:pt idx="31">
                  <c:v>657813699.20477998</c:v>
                </c:pt>
                <c:pt idx="32">
                  <c:v>657788130.90829742</c:v>
                </c:pt>
                <c:pt idx="33">
                  <c:v>658021805.6232599</c:v>
                </c:pt>
                <c:pt idx="34">
                  <c:v>658517629.24422228</c:v>
                </c:pt>
                <c:pt idx="35">
                  <c:v>659054126.94126809</c:v>
                </c:pt>
                <c:pt idx="36">
                  <c:v>658643325.78499317</c:v>
                </c:pt>
                <c:pt idx="37">
                  <c:v>658325551.38277447</c:v>
                </c:pt>
                <c:pt idx="38">
                  <c:v>658047319.64711356</c:v>
                </c:pt>
                <c:pt idx="39">
                  <c:v>657866055.40552759</c:v>
                </c:pt>
                <c:pt idx="40">
                  <c:v>657263453.61318636</c:v>
                </c:pt>
                <c:pt idx="41">
                  <c:v>657648209.62501526</c:v>
                </c:pt>
                <c:pt idx="42">
                  <c:v>658069905.92318273</c:v>
                </c:pt>
                <c:pt idx="43">
                  <c:v>656856777.17571902</c:v>
                </c:pt>
                <c:pt idx="44">
                  <c:v>657606588.3397491</c:v>
                </c:pt>
                <c:pt idx="45">
                  <c:v>656782430.59416974</c:v>
                </c:pt>
                <c:pt idx="46">
                  <c:v>656668653.61985493</c:v>
                </c:pt>
                <c:pt idx="47">
                  <c:v>657399603.74967229</c:v>
                </c:pt>
                <c:pt idx="48">
                  <c:v>657390551.32765305</c:v>
                </c:pt>
                <c:pt idx="49">
                  <c:v>656884128.84873939</c:v>
                </c:pt>
                <c:pt idx="50">
                  <c:v>656695499.62021661</c:v>
                </c:pt>
                <c:pt idx="51">
                  <c:v>656601089.3361994</c:v>
                </c:pt>
                <c:pt idx="52">
                  <c:v>656930033.93713295</c:v>
                </c:pt>
                <c:pt idx="53">
                  <c:v>657588633.71946752</c:v>
                </c:pt>
                <c:pt idx="54">
                  <c:v>657061776.70568395</c:v>
                </c:pt>
                <c:pt idx="55">
                  <c:v>657244054.2815336</c:v>
                </c:pt>
                <c:pt idx="56">
                  <c:v>657336847.31091917</c:v>
                </c:pt>
                <c:pt idx="57">
                  <c:v>657488426.63054252</c:v>
                </c:pt>
                <c:pt idx="58">
                  <c:v>659064014.70769906</c:v>
                </c:pt>
                <c:pt idx="59">
                  <c:v>659143439.73264325</c:v>
                </c:pt>
                <c:pt idx="60">
                  <c:v>659496863.16378093</c:v>
                </c:pt>
                <c:pt idx="61">
                  <c:v>659839510.24668753</c:v>
                </c:pt>
                <c:pt idx="62">
                  <c:v>659414084.16563332</c:v>
                </c:pt>
                <c:pt idx="63">
                  <c:v>659776267.09372139</c:v>
                </c:pt>
                <c:pt idx="64">
                  <c:v>659704603.73988104</c:v>
                </c:pt>
                <c:pt idx="65">
                  <c:v>659695144.58060586</c:v>
                </c:pt>
                <c:pt idx="66">
                  <c:v>659904714.37482584</c:v>
                </c:pt>
                <c:pt idx="67">
                  <c:v>658270610.39520502</c:v>
                </c:pt>
                <c:pt idx="68">
                  <c:v>657757307.98302031</c:v>
                </c:pt>
                <c:pt idx="69">
                  <c:v>656720744.14350069</c:v>
                </c:pt>
                <c:pt idx="70">
                  <c:v>656804744.46499515</c:v>
                </c:pt>
                <c:pt idx="71">
                  <c:v>656772372.49074948</c:v>
                </c:pt>
                <c:pt idx="72">
                  <c:v>657470808.95877874</c:v>
                </c:pt>
                <c:pt idx="73">
                  <c:v>658154015.22933912</c:v>
                </c:pt>
                <c:pt idx="74">
                  <c:v>657991214.30065501</c:v>
                </c:pt>
                <c:pt idx="75">
                  <c:v>659344048.08561897</c:v>
                </c:pt>
                <c:pt idx="76">
                  <c:v>658146993.9753083</c:v>
                </c:pt>
                <c:pt idx="77">
                  <c:v>659035352.53769588</c:v>
                </c:pt>
                <c:pt idx="78">
                  <c:v>657938583.18398392</c:v>
                </c:pt>
                <c:pt idx="79">
                  <c:v>658138655.58847415</c:v>
                </c:pt>
                <c:pt idx="80">
                  <c:v>657481149.33479571</c:v>
                </c:pt>
                <c:pt idx="81">
                  <c:v>657434641.811584</c:v>
                </c:pt>
                <c:pt idx="82">
                  <c:v>656964773.48748899</c:v>
                </c:pt>
                <c:pt idx="83">
                  <c:v>656749757.16712773</c:v>
                </c:pt>
                <c:pt idx="84">
                  <c:v>655047208.43610013</c:v>
                </c:pt>
                <c:pt idx="85">
                  <c:v>655742736.68874061</c:v>
                </c:pt>
                <c:pt idx="86">
                  <c:v>656592496.73673654</c:v>
                </c:pt>
                <c:pt idx="87">
                  <c:v>657146370.72374201</c:v>
                </c:pt>
                <c:pt idx="88">
                  <c:v>657318694.79531479</c:v>
                </c:pt>
                <c:pt idx="89">
                  <c:v>657125026.28610802</c:v>
                </c:pt>
                <c:pt idx="90">
                  <c:v>657470172.15030539</c:v>
                </c:pt>
                <c:pt idx="91">
                  <c:v>657121076.11526656</c:v>
                </c:pt>
                <c:pt idx="92">
                  <c:v>657281977.10958374</c:v>
                </c:pt>
                <c:pt idx="93">
                  <c:v>657546165.33353662</c:v>
                </c:pt>
                <c:pt idx="94">
                  <c:v>657166545.24402547</c:v>
                </c:pt>
                <c:pt idx="95">
                  <c:v>657750337.82807076</c:v>
                </c:pt>
                <c:pt idx="96">
                  <c:v>657462691.14116049</c:v>
                </c:pt>
                <c:pt idx="97">
                  <c:v>657359199.51423275</c:v>
                </c:pt>
                <c:pt idx="98">
                  <c:v>656942476.30265927</c:v>
                </c:pt>
                <c:pt idx="99">
                  <c:v>655977498.26445949</c:v>
                </c:pt>
                <c:pt idx="100">
                  <c:v>655245510.8271693</c:v>
                </c:pt>
              </c:numCache>
            </c:numRef>
          </c:val>
          <c:smooth val="0"/>
          <c:extLst>
            <c:ext xmlns:c16="http://schemas.microsoft.com/office/drawing/2014/chart" uri="{C3380CC4-5D6E-409C-BE32-E72D297353CC}">
              <c16:uniqueId val="{00000000-EB3F-4BFF-AFD1-B2B2131B107F}"/>
            </c:ext>
          </c:extLst>
        </c:ser>
        <c:ser>
          <c:idx val="1"/>
          <c:order val="1"/>
          <c:spPr>
            <a:ln w="28575" cap="rnd">
              <a:solidFill>
                <a:schemeClr val="accent2"/>
              </a:solidFill>
              <a:round/>
            </a:ln>
            <a:effectLst/>
          </c:spPr>
          <c:marker>
            <c:symbol val="none"/>
          </c:marker>
          <c:val>
            <c:numRef>
              <c:f>Montecarlo!$O$10:$O$110</c:f>
              <c:numCache>
                <c:formatCode>_ * #.##000_ ;_ * \-#.##000_ ;_ * "-"??_ ;_ @_ </c:formatCode>
                <c:ptCount val="101"/>
                <c:pt idx="0" formatCode="_(* #,##0.00_);_(* \(#,##0.00\);_(* &quot;-&quot;??_);_(@_)">
                  <c:v>661090280</c:v>
                </c:pt>
                <c:pt idx="1">
                  <c:v>661179589.25748575</c:v>
                </c:pt>
                <c:pt idx="2">
                  <c:v>661085100.75901151</c:v>
                </c:pt>
                <c:pt idx="3">
                  <c:v>660854577.88027</c:v>
                </c:pt>
                <c:pt idx="4">
                  <c:v>661129891.84196723</c:v>
                </c:pt>
                <c:pt idx="5">
                  <c:v>662022131.21856642</c:v>
                </c:pt>
                <c:pt idx="6">
                  <c:v>662082805.74423254</c:v>
                </c:pt>
                <c:pt idx="7">
                  <c:v>662938931.56709778</c:v>
                </c:pt>
                <c:pt idx="8">
                  <c:v>663106896.0181222</c:v>
                </c:pt>
                <c:pt idx="9">
                  <c:v>663465969.08295572</c:v>
                </c:pt>
                <c:pt idx="10">
                  <c:v>664056736.33675575</c:v>
                </c:pt>
                <c:pt idx="11">
                  <c:v>663994217.04637229</c:v>
                </c:pt>
                <c:pt idx="12">
                  <c:v>664171938.94649827</c:v>
                </c:pt>
                <c:pt idx="13">
                  <c:v>663846621.81730998</c:v>
                </c:pt>
                <c:pt idx="14">
                  <c:v>663235992.7303015</c:v>
                </c:pt>
                <c:pt idx="15">
                  <c:v>663431538.66160798</c:v>
                </c:pt>
                <c:pt idx="16">
                  <c:v>663027506.36817217</c:v>
                </c:pt>
                <c:pt idx="17">
                  <c:v>662958219.98967957</c:v>
                </c:pt>
                <c:pt idx="18">
                  <c:v>662652599.80915439</c:v>
                </c:pt>
                <c:pt idx="19">
                  <c:v>662684953.25983179</c:v>
                </c:pt>
                <c:pt idx="20">
                  <c:v>662481995.74827731</c:v>
                </c:pt>
                <c:pt idx="21">
                  <c:v>662572585.68186831</c:v>
                </c:pt>
                <c:pt idx="22">
                  <c:v>662301900.2425102</c:v>
                </c:pt>
                <c:pt idx="23">
                  <c:v>661692064.35986376</c:v>
                </c:pt>
                <c:pt idx="24">
                  <c:v>662238939.45280433</c:v>
                </c:pt>
                <c:pt idx="25">
                  <c:v>661093074.93589222</c:v>
                </c:pt>
                <c:pt idx="26">
                  <c:v>661044330.42567694</c:v>
                </c:pt>
                <c:pt idx="27">
                  <c:v>663021944.11618042</c:v>
                </c:pt>
                <c:pt idx="28">
                  <c:v>662892447.05635941</c:v>
                </c:pt>
                <c:pt idx="29">
                  <c:v>662427437.66551888</c:v>
                </c:pt>
                <c:pt idx="30">
                  <c:v>663268768.93714845</c:v>
                </c:pt>
                <c:pt idx="31">
                  <c:v>662224976.9799093</c:v>
                </c:pt>
                <c:pt idx="32">
                  <c:v>661644815.80057859</c:v>
                </c:pt>
                <c:pt idx="33">
                  <c:v>661583221.39262247</c:v>
                </c:pt>
                <c:pt idx="34">
                  <c:v>660787640.04853857</c:v>
                </c:pt>
                <c:pt idx="35">
                  <c:v>661066277.6928519</c:v>
                </c:pt>
                <c:pt idx="36">
                  <c:v>662778522.06919038</c:v>
                </c:pt>
                <c:pt idx="37">
                  <c:v>662928578.35044479</c:v>
                </c:pt>
                <c:pt idx="38">
                  <c:v>663299663.00423229</c:v>
                </c:pt>
                <c:pt idx="39">
                  <c:v>663043874.23382592</c:v>
                </c:pt>
                <c:pt idx="40">
                  <c:v>663949991.90634859</c:v>
                </c:pt>
                <c:pt idx="41">
                  <c:v>664387366.70117986</c:v>
                </c:pt>
                <c:pt idx="42">
                  <c:v>663415248.27470875</c:v>
                </c:pt>
                <c:pt idx="43">
                  <c:v>663017017.06808245</c:v>
                </c:pt>
                <c:pt idx="44">
                  <c:v>661422063.74422169</c:v>
                </c:pt>
                <c:pt idx="45">
                  <c:v>662841077.71932852</c:v>
                </c:pt>
                <c:pt idx="46">
                  <c:v>662812400.81956685</c:v>
                </c:pt>
                <c:pt idx="47">
                  <c:v>663236793.96955252</c:v>
                </c:pt>
                <c:pt idx="48">
                  <c:v>662998762.28360879</c:v>
                </c:pt>
                <c:pt idx="49">
                  <c:v>663426290.14147794</c:v>
                </c:pt>
                <c:pt idx="50">
                  <c:v>663945462.48873925</c:v>
                </c:pt>
                <c:pt idx="51">
                  <c:v>664016896.37259388</c:v>
                </c:pt>
                <c:pt idx="52">
                  <c:v>664625790.36580336</c:v>
                </c:pt>
                <c:pt idx="53">
                  <c:v>666058136.05983329</c:v>
                </c:pt>
                <c:pt idx="54">
                  <c:v>666238714.36270845</c:v>
                </c:pt>
                <c:pt idx="55">
                  <c:v>666441975.62630987</c:v>
                </c:pt>
                <c:pt idx="56">
                  <c:v>666047156.43626738</c:v>
                </c:pt>
                <c:pt idx="57">
                  <c:v>667054035.90243912</c:v>
                </c:pt>
                <c:pt idx="58">
                  <c:v>667780385.70601225</c:v>
                </c:pt>
                <c:pt idx="59">
                  <c:v>667264240.66211462</c:v>
                </c:pt>
                <c:pt idx="60">
                  <c:v>666495646.33998084</c:v>
                </c:pt>
                <c:pt idx="61">
                  <c:v>666056360.56240988</c:v>
                </c:pt>
                <c:pt idx="62">
                  <c:v>666253942.16275418</c:v>
                </c:pt>
                <c:pt idx="63">
                  <c:v>667098198.38159609</c:v>
                </c:pt>
                <c:pt idx="64">
                  <c:v>667406690.53803003</c:v>
                </c:pt>
                <c:pt idx="65">
                  <c:v>666795459.03092527</c:v>
                </c:pt>
                <c:pt idx="66">
                  <c:v>666199955.97871745</c:v>
                </c:pt>
                <c:pt idx="67">
                  <c:v>666910346.31038988</c:v>
                </c:pt>
                <c:pt idx="68">
                  <c:v>667253794.67615008</c:v>
                </c:pt>
                <c:pt idx="69">
                  <c:v>666466744.41406715</c:v>
                </c:pt>
                <c:pt idx="70">
                  <c:v>666952402.63855255</c:v>
                </c:pt>
                <c:pt idx="71">
                  <c:v>667915223.97154748</c:v>
                </c:pt>
                <c:pt idx="72">
                  <c:v>667518918.69361591</c:v>
                </c:pt>
                <c:pt idx="73">
                  <c:v>666738549.24017167</c:v>
                </c:pt>
                <c:pt idx="74">
                  <c:v>666600126.32529497</c:v>
                </c:pt>
                <c:pt idx="75">
                  <c:v>666291960.82214713</c:v>
                </c:pt>
                <c:pt idx="76">
                  <c:v>665212810.92033577</c:v>
                </c:pt>
                <c:pt idx="77">
                  <c:v>665267082.89775443</c:v>
                </c:pt>
                <c:pt idx="78">
                  <c:v>665936506.69037902</c:v>
                </c:pt>
                <c:pt idx="79">
                  <c:v>666241715.81214297</c:v>
                </c:pt>
                <c:pt idx="80">
                  <c:v>665736394.43352234</c:v>
                </c:pt>
                <c:pt idx="81">
                  <c:v>665135665.72274995</c:v>
                </c:pt>
                <c:pt idx="82">
                  <c:v>666103880.95211208</c:v>
                </c:pt>
                <c:pt idx="83">
                  <c:v>665220013.79331231</c:v>
                </c:pt>
                <c:pt idx="84">
                  <c:v>666185053.37802505</c:v>
                </c:pt>
                <c:pt idx="85">
                  <c:v>667096400.04494131</c:v>
                </c:pt>
                <c:pt idx="86">
                  <c:v>665794004.73250616</c:v>
                </c:pt>
                <c:pt idx="87">
                  <c:v>665327796.39005256</c:v>
                </c:pt>
                <c:pt idx="88">
                  <c:v>665198205.92954767</c:v>
                </c:pt>
                <c:pt idx="89">
                  <c:v>664696486.58962512</c:v>
                </c:pt>
                <c:pt idx="90">
                  <c:v>665563872.2068541</c:v>
                </c:pt>
                <c:pt idx="91">
                  <c:v>666174085.6563009</c:v>
                </c:pt>
                <c:pt idx="92">
                  <c:v>666625636.33284795</c:v>
                </c:pt>
                <c:pt idx="93">
                  <c:v>667068103.56938457</c:v>
                </c:pt>
                <c:pt idx="94">
                  <c:v>666799878.36524987</c:v>
                </c:pt>
                <c:pt idx="95">
                  <c:v>665884473.77012622</c:v>
                </c:pt>
                <c:pt idx="96">
                  <c:v>666158448.2761364</c:v>
                </c:pt>
                <c:pt idx="97">
                  <c:v>665849698.20812821</c:v>
                </c:pt>
                <c:pt idx="98">
                  <c:v>665528282.77607489</c:v>
                </c:pt>
                <c:pt idx="99">
                  <c:v>665034952.50053656</c:v>
                </c:pt>
                <c:pt idx="100">
                  <c:v>665161916.2482897</c:v>
                </c:pt>
              </c:numCache>
            </c:numRef>
          </c:val>
          <c:smooth val="0"/>
          <c:extLst>
            <c:ext xmlns:c16="http://schemas.microsoft.com/office/drawing/2014/chart" uri="{C3380CC4-5D6E-409C-BE32-E72D297353CC}">
              <c16:uniqueId val="{00000001-EB3F-4BFF-AFD1-B2B2131B107F}"/>
            </c:ext>
          </c:extLst>
        </c:ser>
        <c:ser>
          <c:idx val="2"/>
          <c:order val="2"/>
          <c:spPr>
            <a:ln w="28575" cap="rnd">
              <a:solidFill>
                <a:schemeClr val="accent3"/>
              </a:solidFill>
              <a:round/>
            </a:ln>
            <a:effectLst/>
          </c:spPr>
          <c:marker>
            <c:symbol val="none"/>
          </c:marker>
          <c:val>
            <c:numRef>
              <c:f>Montecarlo!$P$10:$P$110</c:f>
              <c:numCache>
                <c:formatCode>_ * #.##000_ ;_ * \-#.##000_ ;_ * "-"??_ ;_ @_ </c:formatCode>
                <c:ptCount val="101"/>
                <c:pt idx="0" formatCode="_(* #,##0.00_);_(* \(#,##0.00\);_(* &quot;-&quot;??_);_(@_)">
                  <c:v>661090280</c:v>
                </c:pt>
                <c:pt idx="1">
                  <c:v>661763695.66052687</c:v>
                </c:pt>
                <c:pt idx="2">
                  <c:v>661779198.32931149</c:v>
                </c:pt>
                <c:pt idx="3">
                  <c:v>662659851.81339777</c:v>
                </c:pt>
                <c:pt idx="4">
                  <c:v>662162695.7745471</c:v>
                </c:pt>
                <c:pt idx="5">
                  <c:v>662927968.50800109</c:v>
                </c:pt>
                <c:pt idx="6">
                  <c:v>662878365.35116494</c:v>
                </c:pt>
                <c:pt idx="7">
                  <c:v>662155357.86107421</c:v>
                </c:pt>
                <c:pt idx="8">
                  <c:v>662979005.38978148</c:v>
                </c:pt>
                <c:pt idx="9">
                  <c:v>662827501.9144522</c:v>
                </c:pt>
                <c:pt idx="10">
                  <c:v>662455238.83032107</c:v>
                </c:pt>
                <c:pt idx="11">
                  <c:v>663654291.01752615</c:v>
                </c:pt>
                <c:pt idx="12">
                  <c:v>663878274.24673152</c:v>
                </c:pt>
                <c:pt idx="13">
                  <c:v>665281797.11317325</c:v>
                </c:pt>
                <c:pt idx="14">
                  <c:v>665977007.25184071</c:v>
                </c:pt>
                <c:pt idx="15">
                  <c:v>667671226.77302372</c:v>
                </c:pt>
                <c:pt idx="16">
                  <c:v>667158719.12798309</c:v>
                </c:pt>
                <c:pt idx="17">
                  <c:v>667452748.73589373</c:v>
                </c:pt>
                <c:pt idx="18">
                  <c:v>667976384.84394157</c:v>
                </c:pt>
                <c:pt idx="19">
                  <c:v>667786801.06332898</c:v>
                </c:pt>
                <c:pt idx="20">
                  <c:v>668026654.46300507</c:v>
                </c:pt>
                <c:pt idx="21">
                  <c:v>667868485.12596941</c:v>
                </c:pt>
                <c:pt idx="22">
                  <c:v>668295221.16018379</c:v>
                </c:pt>
                <c:pt idx="23">
                  <c:v>669093244.35087371</c:v>
                </c:pt>
                <c:pt idx="24">
                  <c:v>669558304.47190642</c:v>
                </c:pt>
                <c:pt idx="25">
                  <c:v>670743772.52098179</c:v>
                </c:pt>
                <c:pt idx="26">
                  <c:v>670410250.48744392</c:v>
                </c:pt>
                <c:pt idx="27">
                  <c:v>670811956.60077178</c:v>
                </c:pt>
                <c:pt idx="28">
                  <c:v>671960032.65553546</c:v>
                </c:pt>
                <c:pt idx="29">
                  <c:v>671987602.92685032</c:v>
                </c:pt>
                <c:pt idx="30">
                  <c:v>672206670.35741496</c:v>
                </c:pt>
                <c:pt idx="31">
                  <c:v>672671705.78223145</c:v>
                </c:pt>
                <c:pt idx="32">
                  <c:v>672612757.19794083</c:v>
                </c:pt>
                <c:pt idx="33">
                  <c:v>672435004.94982064</c:v>
                </c:pt>
                <c:pt idx="34">
                  <c:v>671397159.63710213</c:v>
                </c:pt>
                <c:pt idx="35">
                  <c:v>671448610.45776498</c:v>
                </c:pt>
                <c:pt idx="36">
                  <c:v>671270848.46759748</c:v>
                </c:pt>
                <c:pt idx="37">
                  <c:v>671711855.34296608</c:v>
                </c:pt>
                <c:pt idx="38">
                  <c:v>672338347.72439075</c:v>
                </c:pt>
                <c:pt idx="39">
                  <c:v>673450545.72821474</c:v>
                </c:pt>
                <c:pt idx="40">
                  <c:v>673932431.15881073</c:v>
                </c:pt>
                <c:pt idx="41">
                  <c:v>674139047.5437839</c:v>
                </c:pt>
                <c:pt idx="42">
                  <c:v>674769726.85126054</c:v>
                </c:pt>
                <c:pt idx="43">
                  <c:v>674924784.21755564</c:v>
                </c:pt>
                <c:pt idx="44">
                  <c:v>674789512.7391969</c:v>
                </c:pt>
                <c:pt idx="45">
                  <c:v>674780427.75307393</c:v>
                </c:pt>
                <c:pt idx="46">
                  <c:v>675008583.28796661</c:v>
                </c:pt>
                <c:pt idx="47">
                  <c:v>674896433.42595601</c:v>
                </c:pt>
                <c:pt idx="48">
                  <c:v>674744916.57409561</c:v>
                </c:pt>
                <c:pt idx="49">
                  <c:v>674342953.43335199</c:v>
                </c:pt>
                <c:pt idx="50">
                  <c:v>674467691.05755436</c:v>
                </c:pt>
                <c:pt idx="51">
                  <c:v>675210425.42359161</c:v>
                </c:pt>
                <c:pt idx="52">
                  <c:v>677216237.28509223</c:v>
                </c:pt>
                <c:pt idx="53">
                  <c:v>676553625.39543605</c:v>
                </c:pt>
                <c:pt idx="54">
                  <c:v>676543446.07115448</c:v>
                </c:pt>
                <c:pt idx="55">
                  <c:v>677134838.67219174</c:v>
                </c:pt>
                <c:pt idx="56">
                  <c:v>676903166.66426194</c:v>
                </c:pt>
                <c:pt idx="57">
                  <c:v>677432429.42785156</c:v>
                </c:pt>
                <c:pt idx="58">
                  <c:v>676236922.90548539</c:v>
                </c:pt>
                <c:pt idx="59">
                  <c:v>676169086.82588196</c:v>
                </c:pt>
                <c:pt idx="60">
                  <c:v>676332398.42271173</c:v>
                </c:pt>
                <c:pt idx="61">
                  <c:v>676139867.12273037</c:v>
                </c:pt>
                <c:pt idx="62">
                  <c:v>674753662.39089823</c:v>
                </c:pt>
                <c:pt idx="63">
                  <c:v>674432248.09547484</c:v>
                </c:pt>
                <c:pt idx="64">
                  <c:v>674461167.17010462</c:v>
                </c:pt>
                <c:pt idx="65">
                  <c:v>673460404.0811075</c:v>
                </c:pt>
                <c:pt idx="66">
                  <c:v>674555783.55273616</c:v>
                </c:pt>
                <c:pt idx="67">
                  <c:v>673671057.5524714</c:v>
                </c:pt>
                <c:pt idx="68">
                  <c:v>673774711.14959633</c:v>
                </c:pt>
                <c:pt idx="69">
                  <c:v>673615016.67175865</c:v>
                </c:pt>
                <c:pt idx="70">
                  <c:v>672791546.04777133</c:v>
                </c:pt>
                <c:pt idx="71">
                  <c:v>673595495.2005415</c:v>
                </c:pt>
                <c:pt idx="72">
                  <c:v>672714287.34875166</c:v>
                </c:pt>
                <c:pt idx="73">
                  <c:v>672698501.60809755</c:v>
                </c:pt>
                <c:pt idx="74">
                  <c:v>673380865.41063881</c:v>
                </c:pt>
                <c:pt idx="75">
                  <c:v>673475490.49001956</c:v>
                </c:pt>
                <c:pt idx="76">
                  <c:v>674370098.33639455</c:v>
                </c:pt>
                <c:pt idx="77">
                  <c:v>675354603.27288806</c:v>
                </c:pt>
                <c:pt idx="78">
                  <c:v>675581659.46186507</c:v>
                </c:pt>
                <c:pt idx="79">
                  <c:v>675304630.64763272</c:v>
                </c:pt>
                <c:pt idx="80">
                  <c:v>675868353.79160905</c:v>
                </c:pt>
                <c:pt idx="81">
                  <c:v>676562141.57951629</c:v>
                </c:pt>
                <c:pt idx="82">
                  <c:v>678463175.52317607</c:v>
                </c:pt>
                <c:pt idx="83">
                  <c:v>678906485.08979976</c:v>
                </c:pt>
                <c:pt idx="84">
                  <c:v>678886513.78138566</c:v>
                </c:pt>
                <c:pt idx="85">
                  <c:v>678558513.39089942</c:v>
                </c:pt>
                <c:pt idx="86">
                  <c:v>678205923.26215291</c:v>
                </c:pt>
                <c:pt idx="87">
                  <c:v>677867824.33332193</c:v>
                </c:pt>
                <c:pt idx="88">
                  <c:v>678722897.49142075</c:v>
                </c:pt>
                <c:pt idx="89">
                  <c:v>678971514.03015852</c:v>
                </c:pt>
                <c:pt idx="90">
                  <c:v>678146498.08117497</c:v>
                </c:pt>
                <c:pt idx="91">
                  <c:v>676769125.10858738</c:v>
                </c:pt>
                <c:pt idx="92">
                  <c:v>677314263.35215473</c:v>
                </c:pt>
                <c:pt idx="93">
                  <c:v>678039497.28982532</c:v>
                </c:pt>
                <c:pt idx="94">
                  <c:v>677803100.3332293</c:v>
                </c:pt>
                <c:pt idx="95">
                  <c:v>677737824.07205915</c:v>
                </c:pt>
                <c:pt idx="96">
                  <c:v>678076110.67784214</c:v>
                </c:pt>
                <c:pt idx="97">
                  <c:v>678681001.97821116</c:v>
                </c:pt>
                <c:pt idx="98">
                  <c:v>677923120.57619357</c:v>
                </c:pt>
                <c:pt idx="99">
                  <c:v>678707844.00973701</c:v>
                </c:pt>
                <c:pt idx="100">
                  <c:v>678528352.60360813</c:v>
                </c:pt>
              </c:numCache>
            </c:numRef>
          </c:val>
          <c:smooth val="0"/>
          <c:extLst>
            <c:ext xmlns:c16="http://schemas.microsoft.com/office/drawing/2014/chart" uri="{C3380CC4-5D6E-409C-BE32-E72D297353CC}">
              <c16:uniqueId val="{00000002-EB3F-4BFF-AFD1-B2B2131B107F}"/>
            </c:ext>
          </c:extLst>
        </c:ser>
        <c:ser>
          <c:idx val="3"/>
          <c:order val="3"/>
          <c:spPr>
            <a:ln w="28575" cap="rnd">
              <a:solidFill>
                <a:schemeClr val="accent4"/>
              </a:solidFill>
              <a:round/>
            </a:ln>
            <a:effectLst/>
          </c:spPr>
          <c:marker>
            <c:symbol val="none"/>
          </c:marker>
          <c:val>
            <c:numRef>
              <c:f>Montecarlo!$Q$10:$Q$110</c:f>
              <c:numCache>
                <c:formatCode>_ * #.##000_ ;_ * \-#.##000_ ;_ * "-"??_ ;_ @_ </c:formatCode>
                <c:ptCount val="101"/>
                <c:pt idx="0" formatCode="_(* #,##0.00_);_(* \(#,##0.00\);_(* &quot;-&quot;??_);_(@_)">
                  <c:v>661090280</c:v>
                </c:pt>
                <c:pt idx="1">
                  <c:v>661250724.31301177</c:v>
                </c:pt>
                <c:pt idx="2">
                  <c:v>660538914.38858449</c:v>
                </c:pt>
                <c:pt idx="3">
                  <c:v>662045768.31931627</c:v>
                </c:pt>
                <c:pt idx="4">
                  <c:v>660970857.13203204</c:v>
                </c:pt>
                <c:pt idx="5">
                  <c:v>660438673.08433962</c:v>
                </c:pt>
                <c:pt idx="6">
                  <c:v>660554107.12437952</c:v>
                </c:pt>
                <c:pt idx="7">
                  <c:v>660488329.98778737</c:v>
                </c:pt>
                <c:pt idx="8">
                  <c:v>660327633.23044896</c:v>
                </c:pt>
                <c:pt idx="9">
                  <c:v>660949797.39656723</c:v>
                </c:pt>
                <c:pt idx="10">
                  <c:v>661602510.74321294</c:v>
                </c:pt>
                <c:pt idx="11">
                  <c:v>660947533.9615767</c:v>
                </c:pt>
                <c:pt idx="12">
                  <c:v>660621361.79902887</c:v>
                </c:pt>
                <c:pt idx="13">
                  <c:v>660729886.81544733</c:v>
                </c:pt>
                <c:pt idx="14">
                  <c:v>661705081.55373466</c:v>
                </c:pt>
                <c:pt idx="15">
                  <c:v>661076846.51520228</c:v>
                </c:pt>
                <c:pt idx="16">
                  <c:v>661534971.4765147</c:v>
                </c:pt>
                <c:pt idx="17">
                  <c:v>661249863.0880549</c:v>
                </c:pt>
                <c:pt idx="18">
                  <c:v>662044155.55184114</c:v>
                </c:pt>
                <c:pt idx="19">
                  <c:v>662167563.92418742</c:v>
                </c:pt>
                <c:pt idx="20">
                  <c:v>662091689.78540897</c:v>
                </c:pt>
                <c:pt idx="21">
                  <c:v>662445743.44629586</c:v>
                </c:pt>
                <c:pt idx="22">
                  <c:v>661903808.4550209</c:v>
                </c:pt>
                <c:pt idx="23">
                  <c:v>660665229.17596304</c:v>
                </c:pt>
                <c:pt idx="24">
                  <c:v>660233395.66510856</c:v>
                </c:pt>
                <c:pt idx="25">
                  <c:v>661869590.34675312</c:v>
                </c:pt>
                <c:pt idx="26">
                  <c:v>663079816.70772982</c:v>
                </c:pt>
                <c:pt idx="27">
                  <c:v>662519536.97617245</c:v>
                </c:pt>
                <c:pt idx="28">
                  <c:v>662161139.04947841</c:v>
                </c:pt>
                <c:pt idx="29">
                  <c:v>661730927.58563316</c:v>
                </c:pt>
                <c:pt idx="30">
                  <c:v>661975028.32003653</c:v>
                </c:pt>
                <c:pt idx="31">
                  <c:v>663943927.29769707</c:v>
                </c:pt>
                <c:pt idx="32">
                  <c:v>664631480.62102222</c:v>
                </c:pt>
                <c:pt idx="33">
                  <c:v>666422965.90122402</c:v>
                </c:pt>
                <c:pt idx="34">
                  <c:v>665553063.53161764</c:v>
                </c:pt>
                <c:pt idx="35">
                  <c:v>665256105.51787579</c:v>
                </c:pt>
                <c:pt idx="36">
                  <c:v>665886106.57089806</c:v>
                </c:pt>
                <c:pt idx="37">
                  <c:v>666517443.34984672</c:v>
                </c:pt>
                <c:pt idx="38">
                  <c:v>667320238.71413898</c:v>
                </c:pt>
                <c:pt idx="39">
                  <c:v>668229584.32960629</c:v>
                </c:pt>
                <c:pt idx="40">
                  <c:v>667945385.80052888</c:v>
                </c:pt>
                <c:pt idx="41">
                  <c:v>668583249.44392502</c:v>
                </c:pt>
                <c:pt idx="42">
                  <c:v>668203726.18385589</c:v>
                </c:pt>
                <c:pt idx="43">
                  <c:v>668405598.37149155</c:v>
                </c:pt>
                <c:pt idx="44">
                  <c:v>668772454.64145243</c:v>
                </c:pt>
                <c:pt idx="45">
                  <c:v>667775889.08071804</c:v>
                </c:pt>
                <c:pt idx="46">
                  <c:v>667539081.67969418</c:v>
                </c:pt>
                <c:pt idx="47">
                  <c:v>667055612.09137976</c:v>
                </c:pt>
                <c:pt idx="48">
                  <c:v>667513747.77376056</c:v>
                </c:pt>
                <c:pt idx="49">
                  <c:v>666777077.23925674</c:v>
                </c:pt>
                <c:pt idx="50">
                  <c:v>666292206.77154505</c:v>
                </c:pt>
                <c:pt idx="51">
                  <c:v>666831944.39967787</c:v>
                </c:pt>
                <c:pt idx="52">
                  <c:v>667162488.184461</c:v>
                </c:pt>
                <c:pt idx="53">
                  <c:v>667455316.72480083</c:v>
                </c:pt>
                <c:pt idx="54">
                  <c:v>668228269.67607212</c:v>
                </c:pt>
                <c:pt idx="55">
                  <c:v>668169665.07558024</c:v>
                </c:pt>
                <c:pt idx="56">
                  <c:v>668173944.15836346</c:v>
                </c:pt>
                <c:pt idx="57">
                  <c:v>667907683.04458177</c:v>
                </c:pt>
                <c:pt idx="58">
                  <c:v>668394916.16254067</c:v>
                </c:pt>
                <c:pt idx="59">
                  <c:v>668551673.56848657</c:v>
                </c:pt>
                <c:pt idx="60">
                  <c:v>668506015.84559071</c:v>
                </c:pt>
                <c:pt idx="61">
                  <c:v>667796266.62685132</c:v>
                </c:pt>
                <c:pt idx="62">
                  <c:v>667261025.15246296</c:v>
                </c:pt>
                <c:pt idx="63">
                  <c:v>667736782.95050573</c:v>
                </c:pt>
                <c:pt idx="64">
                  <c:v>668207932.87465453</c:v>
                </c:pt>
                <c:pt idx="65">
                  <c:v>669248006.63948202</c:v>
                </c:pt>
                <c:pt idx="66">
                  <c:v>669342637.01563609</c:v>
                </c:pt>
                <c:pt idx="67">
                  <c:v>668665781.58916068</c:v>
                </c:pt>
                <c:pt idx="68">
                  <c:v>669555433.21117485</c:v>
                </c:pt>
                <c:pt idx="69">
                  <c:v>670351823.60196209</c:v>
                </c:pt>
                <c:pt idx="70">
                  <c:v>671079643.71296918</c:v>
                </c:pt>
                <c:pt idx="71">
                  <c:v>671441833.50413847</c:v>
                </c:pt>
                <c:pt idx="72">
                  <c:v>670873956.88929665</c:v>
                </c:pt>
                <c:pt idx="73">
                  <c:v>670923198.97583008</c:v>
                </c:pt>
                <c:pt idx="74">
                  <c:v>670041665.29464209</c:v>
                </c:pt>
                <c:pt idx="75">
                  <c:v>671579073.78078425</c:v>
                </c:pt>
                <c:pt idx="76">
                  <c:v>672325520.14133143</c:v>
                </c:pt>
                <c:pt idx="77">
                  <c:v>672361160.98800147</c:v>
                </c:pt>
                <c:pt idx="78">
                  <c:v>671777359.80524683</c:v>
                </c:pt>
                <c:pt idx="79">
                  <c:v>671501035.33399308</c:v>
                </c:pt>
                <c:pt idx="80">
                  <c:v>671649362.73889649</c:v>
                </c:pt>
                <c:pt idx="81">
                  <c:v>671940994.75401413</c:v>
                </c:pt>
                <c:pt idx="82">
                  <c:v>672297517.00238299</c:v>
                </c:pt>
                <c:pt idx="83">
                  <c:v>671506508.26528168</c:v>
                </c:pt>
                <c:pt idx="84">
                  <c:v>671970037.52981925</c:v>
                </c:pt>
                <c:pt idx="85">
                  <c:v>672042796.06688285</c:v>
                </c:pt>
                <c:pt idx="86">
                  <c:v>672530747.87743735</c:v>
                </c:pt>
                <c:pt idx="87">
                  <c:v>672774809.85564852</c:v>
                </c:pt>
                <c:pt idx="88">
                  <c:v>672963653.09225345</c:v>
                </c:pt>
                <c:pt idx="89">
                  <c:v>673257362.06311953</c:v>
                </c:pt>
                <c:pt idx="90">
                  <c:v>673543451.40330029</c:v>
                </c:pt>
                <c:pt idx="91">
                  <c:v>673275353.7299999</c:v>
                </c:pt>
                <c:pt idx="92">
                  <c:v>673404306.08160603</c:v>
                </c:pt>
                <c:pt idx="93">
                  <c:v>673320737.33073497</c:v>
                </c:pt>
                <c:pt idx="94">
                  <c:v>673162307.94579995</c:v>
                </c:pt>
                <c:pt idx="95">
                  <c:v>672978193.2855401</c:v>
                </c:pt>
                <c:pt idx="96">
                  <c:v>673126312.64200592</c:v>
                </c:pt>
                <c:pt idx="97">
                  <c:v>672943802.64052892</c:v>
                </c:pt>
                <c:pt idx="98">
                  <c:v>672034053.79363835</c:v>
                </c:pt>
                <c:pt idx="99">
                  <c:v>672461832.65615809</c:v>
                </c:pt>
                <c:pt idx="100">
                  <c:v>672198655.48456419</c:v>
                </c:pt>
              </c:numCache>
            </c:numRef>
          </c:val>
          <c:smooth val="0"/>
          <c:extLst>
            <c:ext xmlns:c16="http://schemas.microsoft.com/office/drawing/2014/chart" uri="{C3380CC4-5D6E-409C-BE32-E72D297353CC}">
              <c16:uniqueId val="{00000003-EB3F-4BFF-AFD1-B2B2131B107F}"/>
            </c:ext>
          </c:extLst>
        </c:ser>
        <c:ser>
          <c:idx val="4"/>
          <c:order val="4"/>
          <c:spPr>
            <a:ln w="28575" cap="rnd">
              <a:solidFill>
                <a:schemeClr val="accent5"/>
              </a:solidFill>
              <a:round/>
            </a:ln>
            <a:effectLst/>
          </c:spPr>
          <c:marker>
            <c:symbol val="none"/>
          </c:marker>
          <c:val>
            <c:numRef>
              <c:f>Montecarlo!$R$10:$R$110</c:f>
              <c:numCache>
                <c:formatCode>_ * #.##000_ ;_ * \-#.##000_ ;_ * "-"??_ ;_ @_ </c:formatCode>
                <c:ptCount val="101"/>
                <c:pt idx="0" formatCode="_(* #,##0.00_);_(* \(#,##0.00\);_(* &quot;-&quot;??_);_(@_)">
                  <c:v>661090280</c:v>
                </c:pt>
                <c:pt idx="1">
                  <c:v>660767506.9637326</c:v>
                </c:pt>
                <c:pt idx="2">
                  <c:v>659950137.82461464</c:v>
                </c:pt>
                <c:pt idx="3">
                  <c:v>660027115.858886</c:v>
                </c:pt>
                <c:pt idx="4">
                  <c:v>659284786.74238098</c:v>
                </c:pt>
                <c:pt idx="5">
                  <c:v>658381535.03491068</c:v>
                </c:pt>
                <c:pt idx="6">
                  <c:v>658887776.38050008</c:v>
                </c:pt>
                <c:pt idx="7">
                  <c:v>657602608.88789225</c:v>
                </c:pt>
                <c:pt idx="8">
                  <c:v>657592815.14242625</c:v>
                </c:pt>
                <c:pt idx="9">
                  <c:v>656816470.4445312</c:v>
                </c:pt>
                <c:pt idx="10">
                  <c:v>656684068.93629527</c:v>
                </c:pt>
                <c:pt idx="11">
                  <c:v>656676554.89304316</c:v>
                </c:pt>
                <c:pt idx="12">
                  <c:v>656319135.14540863</c:v>
                </c:pt>
                <c:pt idx="13">
                  <c:v>656909516.72281134</c:v>
                </c:pt>
                <c:pt idx="14">
                  <c:v>656557272.64466977</c:v>
                </c:pt>
                <c:pt idx="15">
                  <c:v>656699050.41021216</c:v>
                </c:pt>
                <c:pt idx="16">
                  <c:v>656552894.09557927</c:v>
                </c:pt>
                <c:pt idx="17">
                  <c:v>655624838.69226706</c:v>
                </c:pt>
                <c:pt idx="18">
                  <c:v>656946741.06564438</c:v>
                </c:pt>
                <c:pt idx="19">
                  <c:v>656668044.48040009</c:v>
                </c:pt>
                <c:pt idx="20">
                  <c:v>656801311.85259771</c:v>
                </c:pt>
                <c:pt idx="21">
                  <c:v>657652861.61599422</c:v>
                </c:pt>
                <c:pt idx="22">
                  <c:v>656419083.7759527</c:v>
                </c:pt>
                <c:pt idx="23">
                  <c:v>656997085.05582666</c:v>
                </c:pt>
                <c:pt idx="24">
                  <c:v>656821370.64357054</c:v>
                </c:pt>
                <c:pt idx="25">
                  <c:v>657694988.187392</c:v>
                </c:pt>
                <c:pt idx="26">
                  <c:v>656828071.77838528</c:v>
                </c:pt>
                <c:pt idx="27">
                  <c:v>655044314.29663718</c:v>
                </c:pt>
                <c:pt idx="28">
                  <c:v>656747692.19802213</c:v>
                </c:pt>
                <c:pt idx="29">
                  <c:v>657333273.90785396</c:v>
                </c:pt>
                <c:pt idx="30">
                  <c:v>657842847.26257777</c:v>
                </c:pt>
                <c:pt idx="31">
                  <c:v>657385270.0223273</c:v>
                </c:pt>
                <c:pt idx="32">
                  <c:v>656172982.85151935</c:v>
                </c:pt>
                <c:pt idx="33">
                  <c:v>656525684.49852991</c:v>
                </c:pt>
                <c:pt idx="34">
                  <c:v>656655818.71901762</c:v>
                </c:pt>
                <c:pt idx="35">
                  <c:v>657464497.40979958</c:v>
                </c:pt>
                <c:pt idx="36">
                  <c:v>656457782.16606951</c:v>
                </c:pt>
                <c:pt idx="37">
                  <c:v>656397182.87389052</c:v>
                </c:pt>
                <c:pt idx="38">
                  <c:v>656188279.16156924</c:v>
                </c:pt>
                <c:pt idx="39">
                  <c:v>655320919.15736616</c:v>
                </c:pt>
                <c:pt idx="40">
                  <c:v>655144762.96673381</c:v>
                </c:pt>
                <c:pt idx="41">
                  <c:v>655678336.03977311</c:v>
                </c:pt>
                <c:pt idx="42">
                  <c:v>653975104.78757453</c:v>
                </c:pt>
                <c:pt idx="43">
                  <c:v>655563297.18004584</c:v>
                </c:pt>
                <c:pt idx="44">
                  <c:v>655355181.22702074</c:v>
                </c:pt>
                <c:pt idx="45">
                  <c:v>655972407.8536073</c:v>
                </c:pt>
                <c:pt idx="46">
                  <c:v>655832221.89783072</c:v>
                </c:pt>
                <c:pt idx="47">
                  <c:v>657289244.51205873</c:v>
                </c:pt>
                <c:pt idx="48">
                  <c:v>656642858.57738507</c:v>
                </c:pt>
                <c:pt idx="49">
                  <c:v>657215546.47099245</c:v>
                </c:pt>
                <c:pt idx="50">
                  <c:v>657651394.16314554</c:v>
                </c:pt>
                <c:pt idx="51">
                  <c:v>657901955.52671254</c:v>
                </c:pt>
                <c:pt idx="52">
                  <c:v>657771350.92802787</c:v>
                </c:pt>
                <c:pt idx="53">
                  <c:v>657379356.77317286</c:v>
                </c:pt>
                <c:pt idx="54">
                  <c:v>656816541.07226801</c:v>
                </c:pt>
                <c:pt idx="55">
                  <c:v>657565277.56099415</c:v>
                </c:pt>
                <c:pt idx="56">
                  <c:v>658037917.63707221</c:v>
                </c:pt>
                <c:pt idx="57">
                  <c:v>657183751.78511214</c:v>
                </c:pt>
                <c:pt idx="58">
                  <c:v>656694319.0243454</c:v>
                </c:pt>
                <c:pt idx="59">
                  <c:v>657064523.88665605</c:v>
                </c:pt>
                <c:pt idx="60">
                  <c:v>657342715.31474113</c:v>
                </c:pt>
                <c:pt idx="61">
                  <c:v>657489378.31678545</c:v>
                </c:pt>
                <c:pt idx="62">
                  <c:v>657317712.49087548</c:v>
                </c:pt>
                <c:pt idx="63">
                  <c:v>658154515.09314084</c:v>
                </c:pt>
                <c:pt idx="64">
                  <c:v>659579228.19571149</c:v>
                </c:pt>
                <c:pt idx="65">
                  <c:v>659564711.61220396</c:v>
                </c:pt>
                <c:pt idx="66">
                  <c:v>659945748.54871321</c:v>
                </c:pt>
                <c:pt idx="67">
                  <c:v>660112813.32433105</c:v>
                </c:pt>
                <c:pt idx="68">
                  <c:v>660565415.40066504</c:v>
                </c:pt>
                <c:pt idx="69">
                  <c:v>659935096.35272312</c:v>
                </c:pt>
                <c:pt idx="70">
                  <c:v>660427999.60616803</c:v>
                </c:pt>
                <c:pt idx="71">
                  <c:v>661024696.42214584</c:v>
                </c:pt>
                <c:pt idx="72">
                  <c:v>661215321.12416852</c:v>
                </c:pt>
                <c:pt idx="73">
                  <c:v>661295645.56802082</c:v>
                </c:pt>
                <c:pt idx="74">
                  <c:v>662380154.97545707</c:v>
                </c:pt>
                <c:pt idx="75">
                  <c:v>663019628.73750377</c:v>
                </c:pt>
                <c:pt idx="76">
                  <c:v>662470403.46800506</c:v>
                </c:pt>
                <c:pt idx="77">
                  <c:v>664210103.8795023</c:v>
                </c:pt>
                <c:pt idx="78">
                  <c:v>664578420.96577859</c:v>
                </c:pt>
                <c:pt idx="79">
                  <c:v>664423614.3182373</c:v>
                </c:pt>
                <c:pt idx="80">
                  <c:v>664774545.88708746</c:v>
                </c:pt>
                <c:pt idx="81">
                  <c:v>666595015.40245926</c:v>
                </c:pt>
                <c:pt idx="82">
                  <c:v>666539860.40055239</c:v>
                </c:pt>
                <c:pt idx="83">
                  <c:v>665996550.04228938</c:v>
                </c:pt>
                <c:pt idx="84">
                  <c:v>665621929.2898227</c:v>
                </c:pt>
                <c:pt idx="85">
                  <c:v>665671774.17631531</c:v>
                </c:pt>
                <c:pt idx="86">
                  <c:v>666170764.13635588</c:v>
                </c:pt>
                <c:pt idx="87">
                  <c:v>666445075.91658735</c:v>
                </c:pt>
                <c:pt idx="88">
                  <c:v>666764787.37305784</c:v>
                </c:pt>
                <c:pt idx="89">
                  <c:v>667456917.42954457</c:v>
                </c:pt>
                <c:pt idx="90">
                  <c:v>666850360.56189346</c:v>
                </c:pt>
                <c:pt idx="91">
                  <c:v>667068694.34974468</c:v>
                </c:pt>
                <c:pt idx="92">
                  <c:v>668529641.4445945</c:v>
                </c:pt>
                <c:pt idx="93">
                  <c:v>668174059.34125733</c:v>
                </c:pt>
                <c:pt idx="94">
                  <c:v>668958872.3055228</c:v>
                </c:pt>
                <c:pt idx="95">
                  <c:v>669509298.93831503</c:v>
                </c:pt>
                <c:pt idx="96">
                  <c:v>669069256.61254752</c:v>
                </c:pt>
                <c:pt idx="97">
                  <c:v>669609567.99521005</c:v>
                </c:pt>
                <c:pt idx="98">
                  <c:v>671133620.78982162</c:v>
                </c:pt>
                <c:pt idx="99">
                  <c:v>670924298.49673271</c:v>
                </c:pt>
                <c:pt idx="100">
                  <c:v>670538230.62047219</c:v>
                </c:pt>
              </c:numCache>
            </c:numRef>
          </c:val>
          <c:smooth val="0"/>
          <c:extLst>
            <c:ext xmlns:c16="http://schemas.microsoft.com/office/drawing/2014/chart" uri="{C3380CC4-5D6E-409C-BE32-E72D297353CC}">
              <c16:uniqueId val="{00000004-EB3F-4BFF-AFD1-B2B2131B107F}"/>
            </c:ext>
          </c:extLst>
        </c:ser>
        <c:ser>
          <c:idx val="5"/>
          <c:order val="5"/>
          <c:spPr>
            <a:ln w="28575" cap="rnd">
              <a:solidFill>
                <a:schemeClr val="accent6"/>
              </a:solidFill>
              <a:round/>
            </a:ln>
            <a:effectLst/>
          </c:spPr>
          <c:marker>
            <c:symbol val="none"/>
          </c:marker>
          <c:val>
            <c:numRef>
              <c:f>Montecarlo!$S$10:$S$110</c:f>
              <c:numCache>
                <c:formatCode>_ * #.##000_ ;_ * \-#.##000_ ;_ * "-"??_ ;_ @_ </c:formatCode>
                <c:ptCount val="101"/>
                <c:pt idx="0" formatCode="_(* #,##0.00_);_(* \(#,##0.00\);_(* &quot;-&quot;??_);_(@_)">
                  <c:v>661090280</c:v>
                </c:pt>
                <c:pt idx="1">
                  <c:v>661569395.76991332</c:v>
                </c:pt>
                <c:pt idx="2">
                  <c:v>661849717.83047044</c:v>
                </c:pt>
                <c:pt idx="3">
                  <c:v>663072123.98314703</c:v>
                </c:pt>
                <c:pt idx="4">
                  <c:v>663677892.39940047</c:v>
                </c:pt>
                <c:pt idx="5">
                  <c:v>663556506.91277266</c:v>
                </c:pt>
                <c:pt idx="6">
                  <c:v>663616796.48688221</c:v>
                </c:pt>
                <c:pt idx="7">
                  <c:v>663296083.60727906</c:v>
                </c:pt>
                <c:pt idx="8">
                  <c:v>663914595.5772258</c:v>
                </c:pt>
                <c:pt idx="9">
                  <c:v>663685823.90127671</c:v>
                </c:pt>
                <c:pt idx="10">
                  <c:v>663640912.8407023</c:v>
                </c:pt>
                <c:pt idx="11">
                  <c:v>663345037.66371024</c:v>
                </c:pt>
                <c:pt idx="12">
                  <c:v>664380830.87550998</c:v>
                </c:pt>
                <c:pt idx="13">
                  <c:v>664049220.79708326</c:v>
                </c:pt>
                <c:pt idx="14">
                  <c:v>663985455.47426438</c:v>
                </c:pt>
                <c:pt idx="15">
                  <c:v>663695795.98527646</c:v>
                </c:pt>
                <c:pt idx="16">
                  <c:v>663753854.26679599</c:v>
                </c:pt>
                <c:pt idx="17">
                  <c:v>663126447.47154498</c:v>
                </c:pt>
                <c:pt idx="18">
                  <c:v>662655869.2311219</c:v>
                </c:pt>
                <c:pt idx="19">
                  <c:v>661184153.99273872</c:v>
                </c:pt>
                <c:pt idx="20">
                  <c:v>662441797.20601344</c:v>
                </c:pt>
                <c:pt idx="21">
                  <c:v>662508216.75190747</c:v>
                </c:pt>
                <c:pt idx="22">
                  <c:v>662188398.71151721</c:v>
                </c:pt>
                <c:pt idx="23">
                  <c:v>661721582.7955637</c:v>
                </c:pt>
                <c:pt idx="24">
                  <c:v>660918216.52161038</c:v>
                </c:pt>
                <c:pt idx="25">
                  <c:v>660913171.98655009</c:v>
                </c:pt>
                <c:pt idx="26">
                  <c:v>661008259.82416797</c:v>
                </c:pt>
                <c:pt idx="27">
                  <c:v>661193528.03816128</c:v>
                </c:pt>
                <c:pt idx="28">
                  <c:v>662244281.68567944</c:v>
                </c:pt>
                <c:pt idx="29">
                  <c:v>661703114.21385777</c:v>
                </c:pt>
                <c:pt idx="30">
                  <c:v>662607506.45263839</c:v>
                </c:pt>
                <c:pt idx="31">
                  <c:v>662075411.02260923</c:v>
                </c:pt>
                <c:pt idx="32">
                  <c:v>661623915.06196725</c:v>
                </c:pt>
                <c:pt idx="33">
                  <c:v>661488686.72670102</c:v>
                </c:pt>
                <c:pt idx="34">
                  <c:v>661670082.00821519</c:v>
                </c:pt>
                <c:pt idx="35">
                  <c:v>661668303.22747469</c:v>
                </c:pt>
                <c:pt idx="36">
                  <c:v>662491418.39566422</c:v>
                </c:pt>
                <c:pt idx="37">
                  <c:v>663432798.96699989</c:v>
                </c:pt>
                <c:pt idx="38">
                  <c:v>663350146.8654958</c:v>
                </c:pt>
                <c:pt idx="39">
                  <c:v>663642882.60274923</c:v>
                </c:pt>
                <c:pt idx="40">
                  <c:v>664648262.47705019</c:v>
                </c:pt>
                <c:pt idx="41">
                  <c:v>663843118.99205983</c:v>
                </c:pt>
                <c:pt idx="42">
                  <c:v>664354003.29225278</c:v>
                </c:pt>
                <c:pt idx="43">
                  <c:v>664246451.44882905</c:v>
                </c:pt>
                <c:pt idx="44">
                  <c:v>664949566.98827124</c:v>
                </c:pt>
                <c:pt idx="45">
                  <c:v>664547274.62554669</c:v>
                </c:pt>
                <c:pt idx="46">
                  <c:v>664532709.97399294</c:v>
                </c:pt>
                <c:pt idx="47">
                  <c:v>663980548.01083732</c:v>
                </c:pt>
                <c:pt idx="48">
                  <c:v>664090252.20771515</c:v>
                </c:pt>
                <c:pt idx="49">
                  <c:v>664471289.97901607</c:v>
                </c:pt>
                <c:pt idx="50">
                  <c:v>663641777.53384316</c:v>
                </c:pt>
                <c:pt idx="51">
                  <c:v>663926710.65428877</c:v>
                </c:pt>
                <c:pt idx="52">
                  <c:v>663539315.19436979</c:v>
                </c:pt>
                <c:pt idx="53">
                  <c:v>664128066.85752666</c:v>
                </c:pt>
                <c:pt idx="54">
                  <c:v>662849058.53622007</c:v>
                </c:pt>
                <c:pt idx="55">
                  <c:v>663290615.46660531</c:v>
                </c:pt>
                <c:pt idx="56">
                  <c:v>664438225.92843497</c:v>
                </c:pt>
                <c:pt idx="57">
                  <c:v>664725656.70514524</c:v>
                </c:pt>
                <c:pt idx="58">
                  <c:v>665059885.52009559</c:v>
                </c:pt>
                <c:pt idx="59">
                  <c:v>664452839.20817637</c:v>
                </c:pt>
                <c:pt idx="60">
                  <c:v>664996256.40803885</c:v>
                </c:pt>
                <c:pt idx="61">
                  <c:v>665891644.87811399</c:v>
                </c:pt>
                <c:pt idx="62">
                  <c:v>666507390.09904051</c:v>
                </c:pt>
                <c:pt idx="63">
                  <c:v>667213869.94017231</c:v>
                </c:pt>
                <c:pt idx="64">
                  <c:v>667153538.60005295</c:v>
                </c:pt>
                <c:pt idx="65">
                  <c:v>667868219.535007</c:v>
                </c:pt>
                <c:pt idx="66">
                  <c:v>668556720.17756855</c:v>
                </c:pt>
                <c:pt idx="67">
                  <c:v>670026883.8228488</c:v>
                </c:pt>
                <c:pt idx="68">
                  <c:v>670160572.21822405</c:v>
                </c:pt>
                <c:pt idx="69">
                  <c:v>671071631.438429</c:v>
                </c:pt>
                <c:pt idx="70">
                  <c:v>671694063.59763861</c:v>
                </c:pt>
                <c:pt idx="71">
                  <c:v>672699286.40598822</c:v>
                </c:pt>
                <c:pt idx="72">
                  <c:v>673213989.49273515</c:v>
                </c:pt>
                <c:pt idx="73">
                  <c:v>672529694.3364737</c:v>
                </c:pt>
                <c:pt idx="74">
                  <c:v>672913251.20471609</c:v>
                </c:pt>
                <c:pt idx="75">
                  <c:v>673002914.78519297</c:v>
                </c:pt>
                <c:pt idx="76">
                  <c:v>673317612.68694866</c:v>
                </c:pt>
                <c:pt idx="77">
                  <c:v>674504356.62890077</c:v>
                </c:pt>
                <c:pt idx="78">
                  <c:v>674010685.38145304</c:v>
                </c:pt>
                <c:pt idx="79">
                  <c:v>674095958.07167792</c:v>
                </c:pt>
                <c:pt idx="80">
                  <c:v>674237051.12782753</c:v>
                </c:pt>
                <c:pt idx="81">
                  <c:v>674168523.75970972</c:v>
                </c:pt>
                <c:pt idx="82">
                  <c:v>674598479.40511191</c:v>
                </c:pt>
                <c:pt idx="83">
                  <c:v>674886849.81374896</c:v>
                </c:pt>
                <c:pt idx="84">
                  <c:v>674738590.579229</c:v>
                </c:pt>
                <c:pt idx="85">
                  <c:v>674901540.28691971</c:v>
                </c:pt>
                <c:pt idx="86">
                  <c:v>675129803.47276938</c:v>
                </c:pt>
                <c:pt idx="87">
                  <c:v>674945160.3279506</c:v>
                </c:pt>
                <c:pt idx="88">
                  <c:v>675205987.70254147</c:v>
                </c:pt>
                <c:pt idx="89">
                  <c:v>676962461.15152788</c:v>
                </c:pt>
                <c:pt idx="90">
                  <c:v>676228158.41541481</c:v>
                </c:pt>
                <c:pt idx="91">
                  <c:v>676441528.80531216</c:v>
                </c:pt>
                <c:pt idx="92">
                  <c:v>675265748.59570038</c:v>
                </c:pt>
                <c:pt idx="93">
                  <c:v>675329080.64935172</c:v>
                </c:pt>
                <c:pt idx="94">
                  <c:v>675622170.37830842</c:v>
                </c:pt>
                <c:pt idx="95">
                  <c:v>674661348.25923026</c:v>
                </c:pt>
                <c:pt idx="96">
                  <c:v>674539664.33403265</c:v>
                </c:pt>
                <c:pt idx="97">
                  <c:v>675768498.43419349</c:v>
                </c:pt>
                <c:pt idx="98">
                  <c:v>675108284.49717247</c:v>
                </c:pt>
                <c:pt idx="99">
                  <c:v>674828282.14544857</c:v>
                </c:pt>
                <c:pt idx="100">
                  <c:v>674712008.75209057</c:v>
                </c:pt>
              </c:numCache>
            </c:numRef>
          </c:val>
          <c:smooth val="0"/>
          <c:extLst>
            <c:ext xmlns:c16="http://schemas.microsoft.com/office/drawing/2014/chart" uri="{C3380CC4-5D6E-409C-BE32-E72D297353CC}">
              <c16:uniqueId val="{00000005-EB3F-4BFF-AFD1-B2B2131B107F}"/>
            </c:ext>
          </c:extLst>
        </c:ser>
        <c:ser>
          <c:idx val="6"/>
          <c:order val="6"/>
          <c:spPr>
            <a:ln w="28575" cap="rnd">
              <a:solidFill>
                <a:schemeClr val="accent1">
                  <a:lumMod val="60000"/>
                </a:schemeClr>
              </a:solidFill>
              <a:round/>
            </a:ln>
            <a:effectLst/>
          </c:spPr>
          <c:marker>
            <c:symbol val="none"/>
          </c:marker>
          <c:val>
            <c:numRef>
              <c:f>Montecarlo!$T$10:$T$110</c:f>
              <c:numCache>
                <c:formatCode>_ * #.##000_ ;_ * \-#.##000_ ;_ * "-"??_ ;_ @_ </c:formatCode>
                <c:ptCount val="101"/>
                <c:pt idx="0" formatCode="_(* #,##0.00_);_(* \(#,##0.00\);_(* &quot;-&quot;??_);_(@_)">
                  <c:v>661090280</c:v>
                </c:pt>
                <c:pt idx="1">
                  <c:v>660708308.88177848</c:v>
                </c:pt>
                <c:pt idx="2">
                  <c:v>660471336.42697144</c:v>
                </c:pt>
                <c:pt idx="3">
                  <c:v>660793119.34910309</c:v>
                </c:pt>
                <c:pt idx="4">
                  <c:v>660330581.17562556</c:v>
                </c:pt>
                <c:pt idx="5">
                  <c:v>661136682.1804049</c:v>
                </c:pt>
                <c:pt idx="6">
                  <c:v>661686372.3070004</c:v>
                </c:pt>
                <c:pt idx="7">
                  <c:v>662116737.83735979</c:v>
                </c:pt>
                <c:pt idx="8">
                  <c:v>661780715.72655535</c:v>
                </c:pt>
                <c:pt idx="9">
                  <c:v>661375095.84573972</c:v>
                </c:pt>
                <c:pt idx="10">
                  <c:v>661795025.86675513</c:v>
                </c:pt>
                <c:pt idx="11">
                  <c:v>662379124.00229645</c:v>
                </c:pt>
                <c:pt idx="12">
                  <c:v>663303785.48312342</c:v>
                </c:pt>
                <c:pt idx="13">
                  <c:v>663926074.9914912</c:v>
                </c:pt>
                <c:pt idx="14">
                  <c:v>663637992.70137215</c:v>
                </c:pt>
                <c:pt idx="15">
                  <c:v>663455922.21236944</c:v>
                </c:pt>
                <c:pt idx="16">
                  <c:v>663703926.729303</c:v>
                </c:pt>
                <c:pt idx="17">
                  <c:v>664354847.13437152</c:v>
                </c:pt>
                <c:pt idx="18">
                  <c:v>663275810.59714508</c:v>
                </c:pt>
                <c:pt idx="19">
                  <c:v>662952266.60598731</c:v>
                </c:pt>
                <c:pt idx="20">
                  <c:v>661480680.04541349</c:v>
                </c:pt>
                <c:pt idx="21">
                  <c:v>660767024.32622445</c:v>
                </c:pt>
                <c:pt idx="22">
                  <c:v>660839644.47524631</c:v>
                </c:pt>
                <c:pt idx="23">
                  <c:v>660987372.21684599</c:v>
                </c:pt>
                <c:pt idx="24">
                  <c:v>661676226.43619144</c:v>
                </c:pt>
                <c:pt idx="25">
                  <c:v>662973803.65754783</c:v>
                </c:pt>
                <c:pt idx="26">
                  <c:v>662852219.77229118</c:v>
                </c:pt>
                <c:pt idx="27">
                  <c:v>663473950.83163869</c:v>
                </c:pt>
                <c:pt idx="28">
                  <c:v>664892949.0708499</c:v>
                </c:pt>
                <c:pt idx="29">
                  <c:v>665266317.31828642</c:v>
                </c:pt>
                <c:pt idx="30">
                  <c:v>665540697.02492571</c:v>
                </c:pt>
                <c:pt idx="31">
                  <c:v>665431995.8853637</c:v>
                </c:pt>
                <c:pt idx="32">
                  <c:v>664989442.27681947</c:v>
                </c:pt>
                <c:pt idx="33">
                  <c:v>665316191.63171625</c:v>
                </c:pt>
                <c:pt idx="34">
                  <c:v>666142773.72722435</c:v>
                </c:pt>
                <c:pt idx="35">
                  <c:v>666243340.32938349</c:v>
                </c:pt>
                <c:pt idx="36">
                  <c:v>665568648.88211238</c:v>
                </c:pt>
                <c:pt idx="37">
                  <c:v>666852177.52589178</c:v>
                </c:pt>
                <c:pt idx="38">
                  <c:v>666717262.28148901</c:v>
                </c:pt>
                <c:pt idx="39">
                  <c:v>666670129.40222549</c:v>
                </c:pt>
                <c:pt idx="40">
                  <c:v>665820615.29265022</c:v>
                </c:pt>
                <c:pt idx="41">
                  <c:v>665451078.60646141</c:v>
                </c:pt>
                <c:pt idx="42">
                  <c:v>665564289.41436744</c:v>
                </c:pt>
                <c:pt idx="43">
                  <c:v>665100660.77337313</c:v>
                </c:pt>
                <c:pt idx="44">
                  <c:v>665034961.73275137</c:v>
                </c:pt>
                <c:pt idx="45">
                  <c:v>665919598.14236128</c:v>
                </c:pt>
                <c:pt idx="46">
                  <c:v>665974670.36339712</c:v>
                </c:pt>
                <c:pt idx="47">
                  <c:v>666051984.03815663</c:v>
                </c:pt>
                <c:pt idx="48">
                  <c:v>666710920.02586865</c:v>
                </c:pt>
                <c:pt idx="49">
                  <c:v>668016162.17662966</c:v>
                </c:pt>
                <c:pt idx="50">
                  <c:v>668155977.58465385</c:v>
                </c:pt>
                <c:pt idx="51">
                  <c:v>667040648.23434663</c:v>
                </c:pt>
                <c:pt idx="52">
                  <c:v>667517297.74987721</c:v>
                </c:pt>
                <c:pt idx="53">
                  <c:v>668440026.5682869</c:v>
                </c:pt>
                <c:pt idx="54">
                  <c:v>668317138.63282812</c:v>
                </c:pt>
                <c:pt idx="55">
                  <c:v>667791692.638165</c:v>
                </c:pt>
                <c:pt idx="56">
                  <c:v>666911566.40205216</c:v>
                </c:pt>
                <c:pt idx="57">
                  <c:v>666373902.99634433</c:v>
                </c:pt>
                <c:pt idx="58">
                  <c:v>666621675.89058983</c:v>
                </c:pt>
                <c:pt idx="59">
                  <c:v>666881269.97281659</c:v>
                </c:pt>
                <c:pt idx="60">
                  <c:v>666403745.96586144</c:v>
                </c:pt>
                <c:pt idx="61">
                  <c:v>666342090.41647029</c:v>
                </c:pt>
                <c:pt idx="62">
                  <c:v>667080869.55295622</c:v>
                </c:pt>
                <c:pt idx="63">
                  <c:v>666116280.46422315</c:v>
                </c:pt>
                <c:pt idx="64">
                  <c:v>667539818.95467854</c:v>
                </c:pt>
                <c:pt idx="65">
                  <c:v>668512766.83012402</c:v>
                </c:pt>
                <c:pt idx="66">
                  <c:v>669411134.44080663</c:v>
                </c:pt>
                <c:pt idx="67">
                  <c:v>669036688.70236361</c:v>
                </c:pt>
                <c:pt idx="68">
                  <c:v>668747708.01589811</c:v>
                </c:pt>
                <c:pt idx="69">
                  <c:v>668082042.65348911</c:v>
                </c:pt>
                <c:pt idx="70">
                  <c:v>668253912.27739048</c:v>
                </c:pt>
                <c:pt idx="71">
                  <c:v>668196419.26983964</c:v>
                </c:pt>
                <c:pt idx="72">
                  <c:v>668131561.40258038</c:v>
                </c:pt>
                <c:pt idx="73">
                  <c:v>668338403.42210841</c:v>
                </c:pt>
                <c:pt idx="74">
                  <c:v>669203501.54783022</c:v>
                </c:pt>
                <c:pt idx="75">
                  <c:v>668800222.17235136</c:v>
                </c:pt>
                <c:pt idx="76">
                  <c:v>668915759.36768818</c:v>
                </c:pt>
                <c:pt idx="77">
                  <c:v>668670624.92225134</c:v>
                </c:pt>
                <c:pt idx="78">
                  <c:v>667699467.63863504</c:v>
                </c:pt>
                <c:pt idx="79">
                  <c:v>668731911.57914186</c:v>
                </c:pt>
                <c:pt idx="80">
                  <c:v>669493511.45126283</c:v>
                </c:pt>
                <c:pt idx="81">
                  <c:v>668578549.21859372</c:v>
                </c:pt>
                <c:pt idx="82">
                  <c:v>667881572.61843359</c:v>
                </c:pt>
                <c:pt idx="83">
                  <c:v>668678624.48635793</c:v>
                </c:pt>
                <c:pt idx="84">
                  <c:v>668538844.65047491</c:v>
                </c:pt>
                <c:pt idx="85">
                  <c:v>668652667.0133152</c:v>
                </c:pt>
                <c:pt idx="86">
                  <c:v>668560880.28621674</c:v>
                </c:pt>
                <c:pt idx="87">
                  <c:v>668491999.86314309</c:v>
                </c:pt>
                <c:pt idx="88">
                  <c:v>667899929.07947397</c:v>
                </c:pt>
                <c:pt idx="89">
                  <c:v>667579903.98748374</c:v>
                </c:pt>
                <c:pt idx="90">
                  <c:v>667377434.05499935</c:v>
                </c:pt>
                <c:pt idx="91">
                  <c:v>668672722.17859375</c:v>
                </c:pt>
                <c:pt idx="92">
                  <c:v>668984743.27111483</c:v>
                </c:pt>
                <c:pt idx="93">
                  <c:v>667445125.26470149</c:v>
                </c:pt>
                <c:pt idx="94">
                  <c:v>667295908.99753046</c:v>
                </c:pt>
                <c:pt idx="95">
                  <c:v>667431874.63400137</c:v>
                </c:pt>
                <c:pt idx="96">
                  <c:v>667178425.10038471</c:v>
                </c:pt>
                <c:pt idx="97">
                  <c:v>667184539.40900695</c:v>
                </c:pt>
                <c:pt idx="98">
                  <c:v>667580711.73275435</c:v>
                </c:pt>
                <c:pt idx="99">
                  <c:v>667011638.39554465</c:v>
                </c:pt>
                <c:pt idx="100">
                  <c:v>666671733.07587576</c:v>
                </c:pt>
              </c:numCache>
            </c:numRef>
          </c:val>
          <c:smooth val="0"/>
          <c:extLst>
            <c:ext xmlns:c16="http://schemas.microsoft.com/office/drawing/2014/chart" uri="{C3380CC4-5D6E-409C-BE32-E72D297353CC}">
              <c16:uniqueId val="{00000006-EB3F-4BFF-AFD1-B2B2131B107F}"/>
            </c:ext>
          </c:extLst>
        </c:ser>
        <c:ser>
          <c:idx val="7"/>
          <c:order val="7"/>
          <c:spPr>
            <a:ln w="28575" cap="rnd">
              <a:solidFill>
                <a:schemeClr val="accent2">
                  <a:lumMod val="60000"/>
                </a:schemeClr>
              </a:solidFill>
              <a:round/>
            </a:ln>
            <a:effectLst/>
          </c:spPr>
          <c:marker>
            <c:symbol val="none"/>
          </c:marker>
          <c:val>
            <c:numRef>
              <c:f>Montecarlo!$U$10:$U$110</c:f>
              <c:numCache>
                <c:formatCode>_ * #.##000_ ;_ * \-#.##000_ ;_ * "-"??_ ;_ @_ </c:formatCode>
                <c:ptCount val="101"/>
                <c:pt idx="0" formatCode="_(* #,##0.00_);_(* \(#,##0.00\);_(* &quot;-&quot;??_);_(@_)">
                  <c:v>661090280</c:v>
                </c:pt>
                <c:pt idx="1">
                  <c:v>660533509.26277339</c:v>
                </c:pt>
                <c:pt idx="2">
                  <c:v>661046206.84065735</c:v>
                </c:pt>
                <c:pt idx="3">
                  <c:v>662028239.2973752</c:v>
                </c:pt>
                <c:pt idx="4">
                  <c:v>663160685.91904199</c:v>
                </c:pt>
                <c:pt idx="5">
                  <c:v>663790192.81768847</c:v>
                </c:pt>
                <c:pt idx="6">
                  <c:v>664136350.51297092</c:v>
                </c:pt>
                <c:pt idx="7">
                  <c:v>664218415.51232493</c:v>
                </c:pt>
                <c:pt idx="8">
                  <c:v>664062692.99908125</c:v>
                </c:pt>
                <c:pt idx="9">
                  <c:v>664070496.0068239</c:v>
                </c:pt>
                <c:pt idx="10">
                  <c:v>664167388.26184237</c:v>
                </c:pt>
                <c:pt idx="11">
                  <c:v>663471509.49768353</c:v>
                </c:pt>
                <c:pt idx="12">
                  <c:v>663853116.069363</c:v>
                </c:pt>
                <c:pt idx="13">
                  <c:v>663614522.13916898</c:v>
                </c:pt>
                <c:pt idx="14">
                  <c:v>662898432.53414977</c:v>
                </c:pt>
                <c:pt idx="15">
                  <c:v>663051174.30982864</c:v>
                </c:pt>
                <c:pt idx="16">
                  <c:v>662152731.85279846</c:v>
                </c:pt>
                <c:pt idx="17">
                  <c:v>663599224.98284948</c:v>
                </c:pt>
                <c:pt idx="18">
                  <c:v>663410991.06441355</c:v>
                </c:pt>
                <c:pt idx="19">
                  <c:v>664160650.2980659</c:v>
                </c:pt>
                <c:pt idx="20">
                  <c:v>664145242.73310959</c:v>
                </c:pt>
                <c:pt idx="21">
                  <c:v>664455895.58679581</c:v>
                </c:pt>
                <c:pt idx="22">
                  <c:v>664709753.03969979</c:v>
                </c:pt>
                <c:pt idx="23">
                  <c:v>663416614.32244074</c:v>
                </c:pt>
                <c:pt idx="24">
                  <c:v>663875553.00243163</c:v>
                </c:pt>
                <c:pt idx="25">
                  <c:v>664214538.53498578</c:v>
                </c:pt>
                <c:pt idx="26">
                  <c:v>664166026.02553582</c:v>
                </c:pt>
                <c:pt idx="27">
                  <c:v>663982415.80312192</c:v>
                </c:pt>
                <c:pt idx="28">
                  <c:v>663188581.3053472</c:v>
                </c:pt>
                <c:pt idx="29">
                  <c:v>663455649.24139094</c:v>
                </c:pt>
                <c:pt idx="30">
                  <c:v>663307515.21976411</c:v>
                </c:pt>
                <c:pt idx="31">
                  <c:v>664192129.55412805</c:v>
                </c:pt>
                <c:pt idx="32">
                  <c:v>664160473.77317846</c:v>
                </c:pt>
                <c:pt idx="33">
                  <c:v>664658373.65895772</c:v>
                </c:pt>
                <c:pt idx="34">
                  <c:v>664284419.34588706</c:v>
                </c:pt>
                <c:pt idx="35">
                  <c:v>664866406.79225743</c:v>
                </c:pt>
                <c:pt idx="36">
                  <c:v>664523855.53806317</c:v>
                </c:pt>
                <c:pt idx="37">
                  <c:v>663863675.73042643</c:v>
                </c:pt>
                <c:pt idx="38">
                  <c:v>664710664.86070561</c:v>
                </c:pt>
                <c:pt idx="39">
                  <c:v>663092823.36843896</c:v>
                </c:pt>
                <c:pt idx="40">
                  <c:v>664109992.63955259</c:v>
                </c:pt>
                <c:pt idx="41">
                  <c:v>663627741.34793162</c:v>
                </c:pt>
                <c:pt idx="42">
                  <c:v>663012247.3344481</c:v>
                </c:pt>
                <c:pt idx="43">
                  <c:v>662081894.28019357</c:v>
                </c:pt>
                <c:pt idx="44">
                  <c:v>662149856.59859169</c:v>
                </c:pt>
                <c:pt idx="45">
                  <c:v>662803186.13611495</c:v>
                </c:pt>
                <c:pt idx="46">
                  <c:v>662644358.79120886</c:v>
                </c:pt>
                <c:pt idx="47">
                  <c:v>661149927.19800532</c:v>
                </c:pt>
                <c:pt idx="48">
                  <c:v>662166734.7885282</c:v>
                </c:pt>
                <c:pt idx="49">
                  <c:v>661084064.8829751</c:v>
                </c:pt>
                <c:pt idx="50">
                  <c:v>661259384.38709438</c:v>
                </c:pt>
                <c:pt idx="51">
                  <c:v>662277107.75033164</c:v>
                </c:pt>
                <c:pt idx="52">
                  <c:v>661607366.53898072</c:v>
                </c:pt>
                <c:pt idx="53">
                  <c:v>661801358.93048429</c:v>
                </c:pt>
                <c:pt idx="54">
                  <c:v>661867510.35358047</c:v>
                </c:pt>
                <c:pt idx="55">
                  <c:v>661262796.54694581</c:v>
                </c:pt>
                <c:pt idx="56">
                  <c:v>661708760.47144544</c:v>
                </c:pt>
                <c:pt idx="57">
                  <c:v>662122436.85414851</c:v>
                </c:pt>
                <c:pt idx="58">
                  <c:v>661767826.09178495</c:v>
                </c:pt>
                <c:pt idx="59">
                  <c:v>660897525.06645381</c:v>
                </c:pt>
                <c:pt idx="60">
                  <c:v>660800845.24941301</c:v>
                </c:pt>
                <c:pt idx="61">
                  <c:v>661129970.06978703</c:v>
                </c:pt>
                <c:pt idx="62">
                  <c:v>660509293.98298085</c:v>
                </c:pt>
                <c:pt idx="63">
                  <c:v>659757519.66049182</c:v>
                </c:pt>
                <c:pt idx="64">
                  <c:v>659937071.8627162</c:v>
                </c:pt>
                <c:pt idx="65">
                  <c:v>660055571.80327094</c:v>
                </c:pt>
                <c:pt idx="66">
                  <c:v>660463979.44568706</c:v>
                </c:pt>
                <c:pt idx="67">
                  <c:v>659275132.06334186</c:v>
                </c:pt>
                <c:pt idx="68">
                  <c:v>660295859.02024782</c:v>
                </c:pt>
                <c:pt idx="69">
                  <c:v>660362779.98351765</c:v>
                </c:pt>
                <c:pt idx="70">
                  <c:v>660449405.70149481</c:v>
                </c:pt>
                <c:pt idx="71">
                  <c:v>660077124.25450122</c:v>
                </c:pt>
                <c:pt idx="72">
                  <c:v>659915577.13129067</c:v>
                </c:pt>
                <c:pt idx="73">
                  <c:v>660536053.06863093</c:v>
                </c:pt>
                <c:pt idx="74">
                  <c:v>661062711.10010886</c:v>
                </c:pt>
                <c:pt idx="75">
                  <c:v>661726941.07118773</c:v>
                </c:pt>
                <c:pt idx="76">
                  <c:v>661930332.12963796</c:v>
                </c:pt>
                <c:pt idx="77">
                  <c:v>662674244.31133628</c:v>
                </c:pt>
                <c:pt idx="78">
                  <c:v>661855083.41610956</c:v>
                </c:pt>
                <c:pt idx="79">
                  <c:v>662590384.63156855</c:v>
                </c:pt>
                <c:pt idx="80">
                  <c:v>662118009.59128952</c:v>
                </c:pt>
                <c:pt idx="81">
                  <c:v>661570656.51581681</c:v>
                </c:pt>
                <c:pt idx="82">
                  <c:v>661460843.670555</c:v>
                </c:pt>
                <c:pt idx="83">
                  <c:v>660792536.79132736</c:v>
                </c:pt>
                <c:pt idx="84">
                  <c:v>660405638.82911289</c:v>
                </c:pt>
                <c:pt idx="85">
                  <c:v>661034501.29030764</c:v>
                </c:pt>
                <c:pt idx="86">
                  <c:v>660815525.97964847</c:v>
                </c:pt>
                <c:pt idx="87">
                  <c:v>661509903.15753078</c:v>
                </c:pt>
                <c:pt idx="88">
                  <c:v>661884259.83734727</c:v>
                </c:pt>
                <c:pt idx="89">
                  <c:v>662950514.83789527</c:v>
                </c:pt>
                <c:pt idx="90">
                  <c:v>663004792.41961348</c:v>
                </c:pt>
                <c:pt idx="91">
                  <c:v>663388128.04381704</c:v>
                </c:pt>
                <c:pt idx="92">
                  <c:v>662780013.54380357</c:v>
                </c:pt>
                <c:pt idx="93">
                  <c:v>661866234.35076499</c:v>
                </c:pt>
                <c:pt idx="94">
                  <c:v>661169557.76791394</c:v>
                </c:pt>
                <c:pt idx="95">
                  <c:v>660931278.49385107</c:v>
                </c:pt>
                <c:pt idx="96">
                  <c:v>661717201.37107444</c:v>
                </c:pt>
                <c:pt idx="97">
                  <c:v>660704461.57393646</c:v>
                </c:pt>
                <c:pt idx="98">
                  <c:v>660562434.27392578</c:v>
                </c:pt>
                <c:pt idx="99">
                  <c:v>660356830.80857754</c:v>
                </c:pt>
                <c:pt idx="100">
                  <c:v>659838621.29665828</c:v>
                </c:pt>
              </c:numCache>
            </c:numRef>
          </c:val>
          <c:smooth val="0"/>
          <c:extLst>
            <c:ext xmlns:c16="http://schemas.microsoft.com/office/drawing/2014/chart" uri="{C3380CC4-5D6E-409C-BE32-E72D297353CC}">
              <c16:uniqueId val="{00000007-EB3F-4BFF-AFD1-B2B2131B107F}"/>
            </c:ext>
          </c:extLst>
        </c:ser>
        <c:ser>
          <c:idx val="8"/>
          <c:order val="8"/>
          <c:spPr>
            <a:ln w="28575" cap="rnd">
              <a:solidFill>
                <a:schemeClr val="accent3">
                  <a:lumMod val="60000"/>
                </a:schemeClr>
              </a:solidFill>
              <a:round/>
            </a:ln>
            <a:effectLst/>
          </c:spPr>
          <c:marker>
            <c:symbol val="none"/>
          </c:marker>
          <c:val>
            <c:numRef>
              <c:f>Montecarlo!$V$10:$V$110</c:f>
              <c:numCache>
                <c:formatCode>_ * #.##000_ ;_ * \-#.##000_ ;_ * "-"??_ ;_ @_ </c:formatCode>
                <c:ptCount val="101"/>
                <c:pt idx="0" formatCode="_(* #,##0.00_);_(* \(#,##0.00\);_(* &quot;-&quot;??_);_(@_)">
                  <c:v>661090280</c:v>
                </c:pt>
                <c:pt idx="1">
                  <c:v>661843542.76014125</c:v>
                </c:pt>
                <c:pt idx="2">
                  <c:v>661538644.15714109</c:v>
                </c:pt>
                <c:pt idx="3">
                  <c:v>661770362.91158664</c:v>
                </c:pt>
                <c:pt idx="4">
                  <c:v>662075263.1777451</c:v>
                </c:pt>
                <c:pt idx="5">
                  <c:v>661748440.84721172</c:v>
                </c:pt>
                <c:pt idx="6">
                  <c:v>661803943.8321321</c:v>
                </c:pt>
                <c:pt idx="7">
                  <c:v>661072794.24480891</c:v>
                </c:pt>
                <c:pt idx="8">
                  <c:v>662354395.80150819</c:v>
                </c:pt>
                <c:pt idx="9">
                  <c:v>661482996.49741602</c:v>
                </c:pt>
                <c:pt idx="10">
                  <c:v>661159473.74985003</c:v>
                </c:pt>
                <c:pt idx="11">
                  <c:v>661448415.3083961</c:v>
                </c:pt>
                <c:pt idx="12">
                  <c:v>661099357.42932391</c:v>
                </c:pt>
                <c:pt idx="13">
                  <c:v>661929680.12310469</c:v>
                </c:pt>
                <c:pt idx="14">
                  <c:v>663502748.04619157</c:v>
                </c:pt>
                <c:pt idx="15">
                  <c:v>663687919.61933231</c:v>
                </c:pt>
                <c:pt idx="16">
                  <c:v>664306010.17796385</c:v>
                </c:pt>
                <c:pt idx="17">
                  <c:v>665414049.97022521</c:v>
                </c:pt>
                <c:pt idx="18">
                  <c:v>665555989.80471814</c:v>
                </c:pt>
                <c:pt idx="19">
                  <c:v>664796443.95418262</c:v>
                </c:pt>
                <c:pt idx="20">
                  <c:v>664762422.05704606</c:v>
                </c:pt>
                <c:pt idx="21">
                  <c:v>665078756.962098</c:v>
                </c:pt>
                <c:pt idx="22">
                  <c:v>664253433.84626269</c:v>
                </c:pt>
                <c:pt idx="23">
                  <c:v>663443687.37419844</c:v>
                </c:pt>
                <c:pt idx="24">
                  <c:v>663971592.45222783</c:v>
                </c:pt>
                <c:pt idx="25">
                  <c:v>663987008.12397337</c:v>
                </c:pt>
                <c:pt idx="26">
                  <c:v>665018994.39281201</c:v>
                </c:pt>
                <c:pt idx="27">
                  <c:v>665436879.18897152</c:v>
                </c:pt>
                <c:pt idx="28">
                  <c:v>665989674.26754797</c:v>
                </c:pt>
                <c:pt idx="29">
                  <c:v>666485742.49756157</c:v>
                </c:pt>
                <c:pt idx="30">
                  <c:v>667181237.45761263</c:v>
                </c:pt>
                <c:pt idx="31">
                  <c:v>669211867.07772124</c:v>
                </c:pt>
                <c:pt idx="32">
                  <c:v>669613195.92039144</c:v>
                </c:pt>
                <c:pt idx="33">
                  <c:v>668363187.04617465</c:v>
                </c:pt>
                <c:pt idx="34">
                  <c:v>668249611.87517679</c:v>
                </c:pt>
                <c:pt idx="35">
                  <c:v>668144601.87768149</c:v>
                </c:pt>
                <c:pt idx="36">
                  <c:v>668580715.49053371</c:v>
                </c:pt>
                <c:pt idx="37">
                  <c:v>668923096.24477911</c:v>
                </c:pt>
                <c:pt idx="38">
                  <c:v>669729792.40675247</c:v>
                </c:pt>
                <c:pt idx="39">
                  <c:v>669325831.75069368</c:v>
                </c:pt>
                <c:pt idx="40">
                  <c:v>668689612.38217437</c:v>
                </c:pt>
                <c:pt idx="41">
                  <c:v>668719568.99304807</c:v>
                </c:pt>
                <c:pt idx="42">
                  <c:v>668479669.2547946</c:v>
                </c:pt>
                <c:pt idx="43">
                  <c:v>667633424.44759881</c:v>
                </c:pt>
                <c:pt idx="44">
                  <c:v>667000663.21031773</c:v>
                </c:pt>
                <c:pt idx="45">
                  <c:v>665533763.2963475</c:v>
                </c:pt>
                <c:pt idx="46">
                  <c:v>665324378.48219454</c:v>
                </c:pt>
                <c:pt idx="47">
                  <c:v>664971860.98307371</c:v>
                </c:pt>
                <c:pt idx="48">
                  <c:v>664312003.32246912</c:v>
                </c:pt>
                <c:pt idx="49">
                  <c:v>664741327.70754111</c:v>
                </c:pt>
                <c:pt idx="50">
                  <c:v>664746564.73797405</c:v>
                </c:pt>
                <c:pt idx="51">
                  <c:v>664123661.21167421</c:v>
                </c:pt>
                <c:pt idx="52">
                  <c:v>664425044.31627905</c:v>
                </c:pt>
                <c:pt idx="53">
                  <c:v>664161761.10214531</c:v>
                </c:pt>
                <c:pt idx="54">
                  <c:v>663935746.91810167</c:v>
                </c:pt>
                <c:pt idx="55">
                  <c:v>663712940.02593064</c:v>
                </c:pt>
                <c:pt idx="56">
                  <c:v>663446099.29356468</c:v>
                </c:pt>
                <c:pt idx="57">
                  <c:v>663107052.609478</c:v>
                </c:pt>
                <c:pt idx="58">
                  <c:v>662840078.80104256</c:v>
                </c:pt>
                <c:pt idx="59">
                  <c:v>663344144.83073938</c:v>
                </c:pt>
                <c:pt idx="60">
                  <c:v>662336532.8549608</c:v>
                </c:pt>
                <c:pt idx="61">
                  <c:v>663065443.1361351</c:v>
                </c:pt>
                <c:pt idx="62">
                  <c:v>663284463.04870784</c:v>
                </c:pt>
                <c:pt idx="63">
                  <c:v>663186231.80130458</c:v>
                </c:pt>
                <c:pt idx="64">
                  <c:v>663675976.43717134</c:v>
                </c:pt>
                <c:pt idx="65">
                  <c:v>662784341.95066059</c:v>
                </c:pt>
                <c:pt idx="66">
                  <c:v>662524672.44162929</c:v>
                </c:pt>
                <c:pt idx="67">
                  <c:v>663128315.99122298</c:v>
                </c:pt>
                <c:pt idx="68">
                  <c:v>663503946.42175758</c:v>
                </c:pt>
                <c:pt idx="69">
                  <c:v>662385729.34939194</c:v>
                </c:pt>
                <c:pt idx="70">
                  <c:v>662355698.37335694</c:v>
                </c:pt>
                <c:pt idx="71">
                  <c:v>661564929.85397863</c:v>
                </c:pt>
                <c:pt idx="72">
                  <c:v>662116651.78860581</c:v>
                </c:pt>
                <c:pt idx="73">
                  <c:v>660745077.07899976</c:v>
                </c:pt>
                <c:pt idx="74">
                  <c:v>659419178.05599606</c:v>
                </c:pt>
                <c:pt idx="75">
                  <c:v>659640584.05211508</c:v>
                </c:pt>
                <c:pt idx="76">
                  <c:v>659282454.38911569</c:v>
                </c:pt>
                <c:pt idx="77">
                  <c:v>659572609.49763322</c:v>
                </c:pt>
                <c:pt idx="78">
                  <c:v>659064299.25264502</c:v>
                </c:pt>
                <c:pt idx="79">
                  <c:v>658894598.52479613</c:v>
                </c:pt>
                <c:pt idx="80">
                  <c:v>659290385.36560035</c:v>
                </c:pt>
                <c:pt idx="81">
                  <c:v>659405284.14558673</c:v>
                </c:pt>
                <c:pt idx="82">
                  <c:v>660344560.73809707</c:v>
                </c:pt>
                <c:pt idx="83">
                  <c:v>660641423.68479681</c:v>
                </c:pt>
                <c:pt idx="84">
                  <c:v>660651683.77303219</c:v>
                </c:pt>
                <c:pt idx="85">
                  <c:v>661266022.33715808</c:v>
                </c:pt>
                <c:pt idx="86">
                  <c:v>659984734.49302459</c:v>
                </c:pt>
                <c:pt idx="87">
                  <c:v>658737303.40209639</c:v>
                </c:pt>
                <c:pt idx="88">
                  <c:v>657871106.65225244</c:v>
                </c:pt>
                <c:pt idx="89">
                  <c:v>657308284.23571479</c:v>
                </c:pt>
                <c:pt idx="90">
                  <c:v>657538705.19609106</c:v>
                </c:pt>
                <c:pt idx="91">
                  <c:v>657695138.83468258</c:v>
                </c:pt>
                <c:pt idx="92">
                  <c:v>657110697.98260212</c:v>
                </c:pt>
                <c:pt idx="93">
                  <c:v>656617198.21502364</c:v>
                </c:pt>
                <c:pt idx="94">
                  <c:v>657183235.57748854</c:v>
                </c:pt>
                <c:pt idx="95">
                  <c:v>657015894.61652172</c:v>
                </c:pt>
                <c:pt idx="96">
                  <c:v>656964642.42932427</c:v>
                </c:pt>
                <c:pt idx="97">
                  <c:v>657862743.35324788</c:v>
                </c:pt>
                <c:pt idx="98">
                  <c:v>657841420.12707365</c:v>
                </c:pt>
                <c:pt idx="99">
                  <c:v>657224493.72993588</c:v>
                </c:pt>
                <c:pt idx="100">
                  <c:v>657229957.24876463</c:v>
                </c:pt>
              </c:numCache>
            </c:numRef>
          </c:val>
          <c:smooth val="0"/>
          <c:extLst>
            <c:ext xmlns:c16="http://schemas.microsoft.com/office/drawing/2014/chart" uri="{C3380CC4-5D6E-409C-BE32-E72D297353CC}">
              <c16:uniqueId val="{00000008-EB3F-4BFF-AFD1-B2B2131B107F}"/>
            </c:ext>
          </c:extLst>
        </c:ser>
        <c:ser>
          <c:idx val="9"/>
          <c:order val="9"/>
          <c:spPr>
            <a:ln w="28575" cap="rnd">
              <a:solidFill>
                <a:schemeClr val="accent4">
                  <a:lumMod val="60000"/>
                </a:schemeClr>
              </a:solidFill>
              <a:round/>
            </a:ln>
            <a:effectLst/>
          </c:spPr>
          <c:marker>
            <c:symbol val="none"/>
          </c:marker>
          <c:val>
            <c:numRef>
              <c:f>Montecarlo!$W$10:$W$110</c:f>
              <c:numCache>
                <c:formatCode>_ * #.##000_ ;_ * \-#.##000_ ;_ * "-"??_ ;_ @_ </c:formatCode>
                <c:ptCount val="101"/>
                <c:pt idx="0" formatCode="_(* #,##0.00_);_(* \(#,##0.00\);_(* &quot;-&quot;??_);_(@_)">
                  <c:v>661090280</c:v>
                </c:pt>
                <c:pt idx="1">
                  <c:v>660408202.09112871</c:v>
                </c:pt>
                <c:pt idx="2">
                  <c:v>660971693.20471907</c:v>
                </c:pt>
                <c:pt idx="3">
                  <c:v>661444272.54491293</c:v>
                </c:pt>
                <c:pt idx="4">
                  <c:v>661339291.70954525</c:v>
                </c:pt>
                <c:pt idx="5">
                  <c:v>661500026.04539025</c:v>
                </c:pt>
                <c:pt idx="6">
                  <c:v>661754312.94046104</c:v>
                </c:pt>
                <c:pt idx="7">
                  <c:v>662112658.99452901</c:v>
                </c:pt>
                <c:pt idx="8">
                  <c:v>662289118.08742642</c:v>
                </c:pt>
                <c:pt idx="9">
                  <c:v>661993662.15574491</c:v>
                </c:pt>
                <c:pt idx="10">
                  <c:v>661781402.83873808</c:v>
                </c:pt>
                <c:pt idx="11">
                  <c:v>661271764.29312479</c:v>
                </c:pt>
                <c:pt idx="12">
                  <c:v>660866158.50810349</c:v>
                </c:pt>
                <c:pt idx="13">
                  <c:v>659815733.16252923</c:v>
                </c:pt>
                <c:pt idx="14">
                  <c:v>659725352.26285839</c:v>
                </c:pt>
                <c:pt idx="15">
                  <c:v>658670243.562006</c:v>
                </c:pt>
                <c:pt idx="16">
                  <c:v>659346653.25355148</c:v>
                </c:pt>
                <c:pt idx="17">
                  <c:v>658382673.32344687</c:v>
                </c:pt>
                <c:pt idx="18">
                  <c:v>658571429.80925345</c:v>
                </c:pt>
                <c:pt idx="19">
                  <c:v>658099296.05730641</c:v>
                </c:pt>
                <c:pt idx="20">
                  <c:v>658130165.04459476</c:v>
                </c:pt>
                <c:pt idx="21">
                  <c:v>657524378.23568487</c:v>
                </c:pt>
                <c:pt idx="22">
                  <c:v>657036028.7779696</c:v>
                </c:pt>
                <c:pt idx="23">
                  <c:v>657793030.09718716</c:v>
                </c:pt>
                <c:pt idx="24">
                  <c:v>657778372.17253196</c:v>
                </c:pt>
                <c:pt idx="25">
                  <c:v>657850350.86552608</c:v>
                </c:pt>
                <c:pt idx="26">
                  <c:v>658336082.74779069</c:v>
                </c:pt>
                <c:pt idx="27">
                  <c:v>660242374.95574772</c:v>
                </c:pt>
                <c:pt idx="28">
                  <c:v>660331457.15644383</c:v>
                </c:pt>
                <c:pt idx="29">
                  <c:v>660729898.46220887</c:v>
                </c:pt>
                <c:pt idx="30">
                  <c:v>660682911.91469073</c:v>
                </c:pt>
                <c:pt idx="31">
                  <c:v>659624592.44822991</c:v>
                </c:pt>
                <c:pt idx="32">
                  <c:v>659118867.03444743</c:v>
                </c:pt>
                <c:pt idx="33">
                  <c:v>658995093.76977444</c:v>
                </c:pt>
                <c:pt idx="34">
                  <c:v>659489381.36478019</c:v>
                </c:pt>
                <c:pt idx="35">
                  <c:v>659895720.28464687</c:v>
                </c:pt>
                <c:pt idx="36">
                  <c:v>660272274.66625929</c:v>
                </c:pt>
                <c:pt idx="37">
                  <c:v>660622215.28859532</c:v>
                </c:pt>
                <c:pt idx="38">
                  <c:v>661290056.84800076</c:v>
                </c:pt>
                <c:pt idx="39">
                  <c:v>661176786.64488816</c:v>
                </c:pt>
                <c:pt idx="40">
                  <c:v>661104526.15415883</c:v>
                </c:pt>
                <c:pt idx="41">
                  <c:v>660866598.66626072</c:v>
                </c:pt>
                <c:pt idx="42">
                  <c:v>661567074.88854682</c:v>
                </c:pt>
                <c:pt idx="43">
                  <c:v>662194569.59240246</c:v>
                </c:pt>
                <c:pt idx="44">
                  <c:v>661284466.37837279</c:v>
                </c:pt>
                <c:pt idx="45">
                  <c:v>661071094.83745813</c:v>
                </c:pt>
                <c:pt idx="46">
                  <c:v>661446532.75601757</c:v>
                </c:pt>
                <c:pt idx="47">
                  <c:v>661958347.54240656</c:v>
                </c:pt>
                <c:pt idx="48">
                  <c:v>661136232.21069098</c:v>
                </c:pt>
                <c:pt idx="49">
                  <c:v>660756193.54783726</c:v>
                </c:pt>
                <c:pt idx="50">
                  <c:v>660319531.70577478</c:v>
                </c:pt>
                <c:pt idx="51">
                  <c:v>659242515.22910511</c:v>
                </c:pt>
                <c:pt idx="52">
                  <c:v>659982760.0983882</c:v>
                </c:pt>
                <c:pt idx="53">
                  <c:v>659617456.05212605</c:v>
                </c:pt>
                <c:pt idx="54">
                  <c:v>659207147.80958664</c:v>
                </c:pt>
                <c:pt idx="55">
                  <c:v>658714615.00407434</c:v>
                </c:pt>
                <c:pt idx="56">
                  <c:v>659102717.20477259</c:v>
                </c:pt>
                <c:pt idx="57">
                  <c:v>657593219.69792211</c:v>
                </c:pt>
                <c:pt idx="58">
                  <c:v>658329932.76604295</c:v>
                </c:pt>
                <c:pt idx="59">
                  <c:v>657325244.16079605</c:v>
                </c:pt>
                <c:pt idx="60">
                  <c:v>657231574.64735734</c:v>
                </c:pt>
                <c:pt idx="61">
                  <c:v>656763370.05403185</c:v>
                </c:pt>
                <c:pt idx="62">
                  <c:v>656724365.90508842</c:v>
                </c:pt>
                <c:pt idx="63">
                  <c:v>656733359.12831342</c:v>
                </c:pt>
                <c:pt idx="64">
                  <c:v>658212734.06996894</c:v>
                </c:pt>
                <c:pt idx="65">
                  <c:v>657987247.508322</c:v>
                </c:pt>
                <c:pt idx="66">
                  <c:v>657888358.11984992</c:v>
                </c:pt>
                <c:pt idx="67">
                  <c:v>657734567.25439298</c:v>
                </c:pt>
                <c:pt idx="68">
                  <c:v>656234446.05590022</c:v>
                </c:pt>
                <c:pt idx="69">
                  <c:v>655960444.64867067</c:v>
                </c:pt>
                <c:pt idx="70">
                  <c:v>657204175.57325971</c:v>
                </c:pt>
                <c:pt idx="71">
                  <c:v>657218666.19839334</c:v>
                </c:pt>
                <c:pt idx="72">
                  <c:v>656961742.03972375</c:v>
                </c:pt>
                <c:pt idx="73">
                  <c:v>657045396.62323344</c:v>
                </c:pt>
                <c:pt idx="74">
                  <c:v>657550028.04372931</c:v>
                </c:pt>
                <c:pt idx="75">
                  <c:v>657202580.51911223</c:v>
                </c:pt>
                <c:pt idx="76">
                  <c:v>657070905.42219353</c:v>
                </c:pt>
                <c:pt idx="77">
                  <c:v>657461359.16358078</c:v>
                </c:pt>
                <c:pt idx="78">
                  <c:v>656798713.67787838</c:v>
                </c:pt>
                <c:pt idx="79">
                  <c:v>655356949.18099308</c:v>
                </c:pt>
                <c:pt idx="80">
                  <c:v>656025481.69596875</c:v>
                </c:pt>
                <c:pt idx="81">
                  <c:v>656249547.87934685</c:v>
                </c:pt>
                <c:pt idx="82">
                  <c:v>656629168.18253374</c:v>
                </c:pt>
                <c:pt idx="83">
                  <c:v>656892682.81086981</c:v>
                </c:pt>
                <c:pt idx="84">
                  <c:v>657427166.0496763</c:v>
                </c:pt>
                <c:pt idx="85">
                  <c:v>657980261.26633406</c:v>
                </c:pt>
                <c:pt idx="86">
                  <c:v>657158671.44583476</c:v>
                </c:pt>
                <c:pt idx="87">
                  <c:v>657270174.30942631</c:v>
                </c:pt>
                <c:pt idx="88">
                  <c:v>656722845.07855427</c:v>
                </c:pt>
                <c:pt idx="89">
                  <c:v>656854034.64755833</c:v>
                </c:pt>
                <c:pt idx="90">
                  <c:v>656888085.99710631</c:v>
                </c:pt>
                <c:pt idx="91">
                  <c:v>656533280.7877357</c:v>
                </c:pt>
                <c:pt idx="92">
                  <c:v>656966059.06725967</c:v>
                </c:pt>
                <c:pt idx="93">
                  <c:v>657359117.12486708</c:v>
                </c:pt>
                <c:pt idx="94">
                  <c:v>657157150.38152015</c:v>
                </c:pt>
                <c:pt idx="95">
                  <c:v>657868548.67868364</c:v>
                </c:pt>
                <c:pt idx="96">
                  <c:v>657941023.48852015</c:v>
                </c:pt>
                <c:pt idx="97">
                  <c:v>657534196.98392749</c:v>
                </c:pt>
                <c:pt idx="98">
                  <c:v>656338629.23443496</c:v>
                </c:pt>
                <c:pt idx="99">
                  <c:v>656636575.24898267</c:v>
                </c:pt>
                <c:pt idx="100">
                  <c:v>656726436.61891544</c:v>
                </c:pt>
              </c:numCache>
            </c:numRef>
          </c:val>
          <c:smooth val="0"/>
          <c:extLst>
            <c:ext xmlns:c16="http://schemas.microsoft.com/office/drawing/2014/chart" uri="{C3380CC4-5D6E-409C-BE32-E72D297353CC}">
              <c16:uniqueId val="{00000009-EB3F-4BFF-AFD1-B2B2131B107F}"/>
            </c:ext>
          </c:extLst>
        </c:ser>
        <c:ser>
          <c:idx val="10"/>
          <c:order val="10"/>
          <c:spPr>
            <a:ln w="28575" cap="rnd">
              <a:solidFill>
                <a:schemeClr val="accent5">
                  <a:lumMod val="60000"/>
                </a:schemeClr>
              </a:solidFill>
              <a:round/>
            </a:ln>
            <a:effectLst/>
          </c:spPr>
          <c:marker>
            <c:symbol val="none"/>
          </c:marker>
          <c:val>
            <c:numRef>
              <c:f>Montecarlo!$X$10:$X$110</c:f>
              <c:numCache>
                <c:formatCode>_ * #.##000_ ;_ * \-#.##000_ ;_ * "-"??_ ;_ @_ </c:formatCode>
                <c:ptCount val="101"/>
                <c:pt idx="0" formatCode="_(* #,##0.00_);_(* \(#,##0.00\);_(* &quot;-&quot;??_);_(@_)">
                  <c:v>661090280</c:v>
                </c:pt>
                <c:pt idx="1">
                  <c:v>662472647.42949736</c:v>
                </c:pt>
                <c:pt idx="2">
                  <c:v>662272227.25726461</c:v>
                </c:pt>
                <c:pt idx="3">
                  <c:v>663594574.78418088</c:v>
                </c:pt>
                <c:pt idx="4">
                  <c:v>662804255.77175021</c:v>
                </c:pt>
                <c:pt idx="5">
                  <c:v>662647353.62092197</c:v>
                </c:pt>
                <c:pt idx="6">
                  <c:v>663063460.60165548</c:v>
                </c:pt>
                <c:pt idx="7">
                  <c:v>662480142.93091214</c:v>
                </c:pt>
                <c:pt idx="8">
                  <c:v>663267076.25312078</c:v>
                </c:pt>
                <c:pt idx="9">
                  <c:v>661899602.18260407</c:v>
                </c:pt>
                <c:pt idx="10">
                  <c:v>660310243.67691731</c:v>
                </c:pt>
                <c:pt idx="11">
                  <c:v>659919024.37180388</c:v>
                </c:pt>
                <c:pt idx="12">
                  <c:v>660136810.82316077</c:v>
                </c:pt>
                <c:pt idx="13">
                  <c:v>660038691.21594584</c:v>
                </c:pt>
                <c:pt idx="14">
                  <c:v>659161135.06351733</c:v>
                </c:pt>
                <c:pt idx="15">
                  <c:v>658300414.93593466</c:v>
                </c:pt>
                <c:pt idx="16">
                  <c:v>658521791.09590256</c:v>
                </c:pt>
                <c:pt idx="17">
                  <c:v>658747013.97939694</c:v>
                </c:pt>
                <c:pt idx="18">
                  <c:v>658801278.68269742</c:v>
                </c:pt>
                <c:pt idx="19">
                  <c:v>659391917.86358225</c:v>
                </c:pt>
                <c:pt idx="20">
                  <c:v>659507770.67842245</c:v>
                </c:pt>
                <c:pt idx="21">
                  <c:v>659861589.12607217</c:v>
                </c:pt>
                <c:pt idx="22">
                  <c:v>659306310.85190177</c:v>
                </c:pt>
                <c:pt idx="23">
                  <c:v>660009576.49266732</c:v>
                </c:pt>
                <c:pt idx="24">
                  <c:v>660602367.23688662</c:v>
                </c:pt>
                <c:pt idx="25">
                  <c:v>659755703.49046218</c:v>
                </c:pt>
                <c:pt idx="26">
                  <c:v>659701865.33597994</c:v>
                </c:pt>
                <c:pt idx="27">
                  <c:v>659589483.5643003</c:v>
                </c:pt>
                <c:pt idx="28">
                  <c:v>659152684.70772755</c:v>
                </c:pt>
                <c:pt idx="29">
                  <c:v>659115684.40655279</c:v>
                </c:pt>
                <c:pt idx="30">
                  <c:v>659544528.22906375</c:v>
                </c:pt>
                <c:pt idx="31">
                  <c:v>659175466.51879275</c:v>
                </c:pt>
                <c:pt idx="32">
                  <c:v>659379465.68081832</c:v>
                </c:pt>
                <c:pt idx="33">
                  <c:v>659194458.16528177</c:v>
                </c:pt>
                <c:pt idx="34">
                  <c:v>659662879.70354414</c:v>
                </c:pt>
                <c:pt idx="35">
                  <c:v>659731716.30845869</c:v>
                </c:pt>
                <c:pt idx="36">
                  <c:v>660133509.09598875</c:v>
                </c:pt>
                <c:pt idx="37">
                  <c:v>659418479.622612</c:v>
                </c:pt>
                <c:pt idx="38">
                  <c:v>659162253.19688892</c:v>
                </c:pt>
                <c:pt idx="39">
                  <c:v>659930685.08190846</c:v>
                </c:pt>
                <c:pt idx="40">
                  <c:v>660216170.36261928</c:v>
                </c:pt>
                <c:pt idx="41">
                  <c:v>660964683.94268441</c:v>
                </c:pt>
                <c:pt idx="42">
                  <c:v>660329191.10979545</c:v>
                </c:pt>
                <c:pt idx="43">
                  <c:v>660178903.34285271</c:v>
                </c:pt>
                <c:pt idx="44">
                  <c:v>661717222.01613474</c:v>
                </c:pt>
                <c:pt idx="45">
                  <c:v>661906819.30396628</c:v>
                </c:pt>
                <c:pt idx="46">
                  <c:v>661957879.18205023</c:v>
                </c:pt>
                <c:pt idx="47">
                  <c:v>662563267.76580036</c:v>
                </c:pt>
                <c:pt idx="48">
                  <c:v>662546126.14106429</c:v>
                </c:pt>
                <c:pt idx="49">
                  <c:v>661716621.45775986</c:v>
                </c:pt>
                <c:pt idx="50">
                  <c:v>661773078.03085637</c:v>
                </c:pt>
                <c:pt idx="51">
                  <c:v>662184625.29480886</c:v>
                </c:pt>
                <c:pt idx="52">
                  <c:v>662524586.6875267</c:v>
                </c:pt>
                <c:pt idx="53">
                  <c:v>662904022.78928089</c:v>
                </c:pt>
                <c:pt idx="54">
                  <c:v>662977428.25384045</c:v>
                </c:pt>
                <c:pt idx="55">
                  <c:v>663752964.42104876</c:v>
                </c:pt>
                <c:pt idx="56">
                  <c:v>663518466.30627954</c:v>
                </c:pt>
                <c:pt idx="57">
                  <c:v>664187285.41215539</c:v>
                </c:pt>
                <c:pt idx="58">
                  <c:v>663626903.70983815</c:v>
                </c:pt>
                <c:pt idx="59">
                  <c:v>664600813.72405779</c:v>
                </c:pt>
                <c:pt idx="60">
                  <c:v>663718710.63134861</c:v>
                </c:pt>
                <c:pt idx="61">
                  <c:v>663945398.03352368</c:v>
                </c:pt>
                <c:pt idx="62">
                  <c:v>664367076.70938241</c:v>
                </c:pt>
                <c:pt idx="63">
                  <c:v>663922861.8501389</c:v>
                </c:pt>
                <c:pt idx="64">
                  <c:v>663195259.95274115</c:v>
                </c:pt>
                <c:pt idx="65">
                  <c:v>663843679.46897483</c:v>
                </c:pt>
                <c:pt idx="66">
                  <c:v>664226154.11913168</c:v>
                </c:pt>
                <c:pt idx="67">
                  <c:v>664169075.87705696</c:v>
                </c:pt>
                <c:pt idx="68">
                  <c:v>663812372.69661391</c:v>
                </c:pt>
                <c:pt idx="69">
                  <c:v>663907120.37400985</c:v>
                </c:pt>
                <c:pt idx="70">
                  <c:v>664334274.52692413</c:v>
                </c:pt>
                <c:pt idx="71">
                  <c:v>665035459.6250366</c:v>
                </c:pt>
                <c:pt idx="72">
                  <c:v>664645782.98520267</c:v>
                </c:pt>
                <c:pt idx="73">
                  <c:v>664648115.79779124</c:v>
                </c:pt>
                <c:pt idx="74">
                  <c:v>665194631.2764194</c:v>
                </c:pt>
                <c:pt idx="75">
                  <c:v>665080942.6392957</c:v>
                </c:pt>
                <c:pt idx="76">
                  <c:v>663782337.99182582</c:v>
                </c:pt>
                <c:pt idx="77">
                  <c:v>664525523.81780505</c:v>
                </c:pt>
                <c:pt idx="78">
                  <c:v>665048074.34034765</c:v>
                </c:pt>
                <c:pt idx="79">
                  <c:v>666098016.9015224</c:v>
                </c:pt>
                <c:pt idx="80">
                  <c:v>666100449.71891475</c:v>
                </c:pt>
                <c:pt idx="81">
                  <c:v>666646243.76119733</c:v>
                </c:pt>
                <c:pt idx="82">
                  <c:v>667064669.23330724</c:v>
                </c:pt>
                <c:pt idx="83">
                  <c:v>666494796.98131537</c:v>
                </c:pt>
                <c:pt idx="84">
                  <c:v>666555421.9082216</c:v>
                </c:pt>
                <c:pt idx="85">
                  <c:v>666092592.12938583</c:v>
                </c:pt>
                <c:pt idx="86">
                  <c:v>666892950.38357711</c:v>
                </c:pt>
                <c:pt idx="87">
                  <c:v>667640386.310884</c:v>
                </c:pt>
                <c:pt idx="88">
                  <c:v>666987678.36868691</c:v>
                </c:pt>
                <c:pt idx="89">
                  <c:v>667356447.36119056</c:v>
                </c:pt>
                <c:pt idx="90">
                  <c:v>665970661.5928086</c:v>
                </c:pt>
                <c:pt idx="91">
                  <c:v>665370416.96636105</c:v>
                </c:pt>
                <c:pt idx="92">
                  <c:v>665959358.04281843</c:v>
                </c:pt>
                <c:pt idx="93">
                  <c:v>666054764.59667194</c:v>
                </c:pt>
                <c:pt idx="94">
                  <c:v>665378767.92679715</c:v>
                </c:pt>
                <c:pt idx="95">
                  <c:v>664627413.90445995</c:v>
                </c:pt>
                <c:pt idx="96">
                  <c:v>663816030.98931229</c:v>
                </c:pt>
                <c:pt idx="97">
                  <c:v>663198065.18237853</c:v>
                </c:pt>
                <c:pt idx="98">
                  <c:v>663859313.2273618</c:v>
                </c:pt>
                <c:pt idx="99">
                  <c:v>664391633.45268381</c:v>
                </c:pt>
                <c:pt idx="100">
                  <c:v>663942846.1169914</c:v>
                </c:pt>
              </c:numCache>
            </c:numRef>
          </c:val>
          <c:smooth val="0"/>
          <c:extLst>
            <c:ext xmlns:c16="http://schemas.microsoft.com/office/drawing/2014/chart" uri="{C3380CC4-5D6E-409C-BE32-E72D297353CC}">
              <c16:uniqueId val="{0000000A-EB3F-4BFF-AFD1-B2B2131B107F}"/>
            </c:ext>
          </c:extLst>
        </c:ser>
        <c:ser>
          <c:idx val="11"/>
          <c:order val="11"/>
          <c:spPr>
            <a:ln w="28575" cap="rnd">
              <a:solidFill>
                <a:schemeClr val="accent6">
                  <a:lumMod val="60000"/>
                </a:schemeClr>
              </a:solidFill>
              <a:round/>
            </a:ln>
            <a:effectLst/>
          </c:spPr>
          <c:marker>
            <c:symbol val="none"/>
          </c:marker>
          <c:val>
            <c:numRef>
              <c:f>Montecarlo!$Y$10:$Y$110</c:f>
              <c:numCache>
                <c:formatCode>_ * #.##000_ ;_ * \-#.##000_ ;_ * "-"??_ ;_ @_ </c:formatCode>
                <c:ptCount val="101"/>
                <c:pt idx="0" formatCode="_(* #,##0.00_);_(* \(#,##0.00\);_(* &quot;-&quot;??_);_(@_)">
                  <c:v>661090280</c:v>
                </c:pt>
                <c:pt idx="1">
                  <c:v>661879586.575037</c:v>
                </c:pt>
                <c:pt idx="2">
                  <c:v>662025706.88737524</c:v>
                </c:pt>
                <c:pt idx="3">
                  <c:v>662336247.71804643</c:v>
                </c:pt>
                <c:pt idx="4">
                  <c:v>662092779.97929132</c:v>
                </c:pt>
                <c:pt idx="5">
                  <c:v>662294052.09107125</c:v>
                </c:pt>
                <c:pt idx="6">
                  <c:v>662668679.48415017</c:v>
                </c:pt>
                <c:pt idx="7">
                  <c:v>663246494.67213142</c:v>
                </c:pt>
                <c:pt idx="8">
                  <c:v>664221338.68812597</c:v>
                </c:pt>
                <c:pt idx="9">
                  <c:v>664653205.54975367</c:v>
                </c:pt>
                <c:pt idx="10">
                  <c:v>663495019.0013994</c:v>
                </c:pt>
                <c:pt idx="11">
                  <c:v>663964029.93700898</c:v>
                </c:pt>
                <c:pt idx="12">
                  <c:v>663901248.20024645</c:v>
                </c:pt>
                <c:pt idx="13">
                  <c:v>663320514.21550345</c:v>
                </c:pt>
                <c:pt idx="14">
                  <c:v>662109305.42931914</c:v>
                </c:pt>
                <c:pt idx="15">
                  <c:v>662853859.62435567</c:v>
                </c:pt>
                <c:pt idx="16">
                  <c:v>662597202.55884314</c:v>
                </c:pt>
                <c:pt idx="17">
                  <c:v>662772138.57870746</c:v>
                </c:pt>
                <c:pt idx="18">
                  <c:v>662382184.55866802</c:v>
                </c:pt>
                <c:pt idx="19">
                  <c:v>663044676.92505753</c:v>
                </c:pt>
                <c:pt idx="20">
                  <c:v>663011398.96150744</c:v>
                </c:pt>
                <c:pt idx="21">
                  <c:v>663146991.48060369</c:v>
                </c:pt>
                <c:pt idx="22">
                  <c:v>662473747.79009616</c:v>
                </c:pt>
                <c:pt idx="23">
                  <c:v>661636293.0343852</c:v>
                </c:pt>
                <c:pt idx="24">
                  <c:v>661665883.88553989</c:v>
                </c:pt>
                <c:pt idx="25">
                  <c:v>661072969.40873528</c:v>
                </c:pt>
                <c:pt idx="26">
                  <c:v>661189561.73294616</c:v>
                </c:pt>
                <c:pt idx="27">
                  <c:v>660708675.69287908</c:v>
                </c:pt>
                <c:pt idx="28">
                  <c:v>660979418.15125501</c:v>
                </c:pt>
                <c:pt idx="29">
                  <c:v>661638866.22715163</c:v>
                </c:pt>
                <c:pt idx="30">
                  <c:v>661633770.71105576</c:v>
                </c:pt>
                <c:pt idx="31">
                  <c:v>660991511.0173775</c:v>
                </c:pt>
                <c:pt idx="32">
                  <c:v>661701081.26111817</c:v>
                </c:pt>
                <c:pt idx="33">
                  <c:v>661495081.23262715</c:v>
                </c:pt>
                <c:pt idx="34">
                  <c:v>661740343.50820553</c:v>
                </c:pt>
                <c:pt idx="35">
                  <c:v>663817515.40685916</c:v>
                </c:pt>
                <c:pt idx="36">
                  <c:v>665079016.66557288</c:v>
                </c:pt>
                <c:pt idx="37">
                  <c:v>665585997.5423975</c:v>
                </c:pt>
                <c:pt idx="38">
                  <c:v>666597777.57065737</c:v>
                </c:pt>
                <c:pt idx="39">
                  <c:v>666159377.1796304</c:v>
                </c:pt>
                <c:pt idx="40">
                  <c:v>666184932.20894015</c:v>
                </c:pt>
                <c:pt idx="41">
                  <c:v>666877104.13606393</c:v>
                </c:pt>
                <c:pt idx="42">
                  <c:v>666613260.21024859</c:v>
                </c:pt>
                <c:pt idx="43">
                  <c:v>666749745.93965077</c:v>
                </c:pt>
                <c:pt idx="44">
                  <c:v>666554178.78105974</c:v>
                </c:pt>
                <c:pt idx="45">
                  <c:v>666861389.78350747</c:v>
                </c:pt>
                <c:pt idx="46">
                  <c:v>667557522.71373451</c:v>
                </c:pt>
                <c:pt idx="47">
                  <c:v>667272016.55102241</c:v>
                </c:pt>
                <c:pt idx="48">
                  <c:v>667101671.79417408</c:v>
                </c:pt>
                <c:pt idx="49">
                  <c:v>667199733.4046694</c:v>
                </c:pt>
                <c:pt idx="50">
                  <c:v>666564755.24599421</c:v>
                </c:pt>
                <c:pt idx="51">
                  <c:v>666218669.49455881</c:v>
                </c:pt>
                <c:pt idx="52">
                  <c:v>666241295.31775796</c:v>
                </c:pt>
                <c:pt idx="53">
                  <c:v>666538860.14596534</c:v>
                </c:pt>
                <c:pt idx="54">
                  <c:v>665743061.4169898</c:v>
                </c:pt>
                <c:pt idx="55">
                  <c:v>666575332.2680831</c:v>
                </c:pt>
                <c:pt idx="56">
                  <c:v>666024498.78641295</c:v>
                </c:pt>
                <c:pt idx="57">
                  <c:v>666957471.89903557</c:v>
                </c:pt>
                <c:pt idx="58">
                  <c:v>667147902.03042686</c:v>
                </c:pt>
                <c:pt idx="59">
                  <c:v>667356429.12493801</c:v>
                </c:pt>
                <c:pt idx="60">
                  <c:v>667325572.83652449</c:v>
                </c:pt>
                <c:pt idx="61">
                  <c:v>666817237.22897911</c:v>
                </c:pt>
                <c:pt idx="62">
                  <c:v>666905243.14340174</c:v>
                </c:pt>
                <c:pt idx="63">
                  <c:v>666729691.61064672</c:v>
                </c:pt>
                <c:pt idx="64">
                  <c:v>666921453.68267298</c:v>
                </c:pt>
                <c:pt idx="65">
                  <c:v>668101032.92209804</c:v>
                </c:pt>
                <c:pt idx="66">
                  <c:v>669000886.95640278</c:v>
                </c:pt>
                <c:pt idx="67">
                  <c:v>669736885.07796109</c:v>
                </c:pt>
                <c:pt idx="68">
                  <c:v>669836816.52080119</c:v>
                </c:pt>
                <c:pt idx="69">
                  <c:v>669765119.87455189</c:v>
                </c:pt>
                <c:pt idx="70">
                  <c:v>670462707.60809696</c:v>
                </c:pt>
                <c:pt idx="71">
                  <c:v>671631558.0292449</c:v>
                </c:pt>
                <c:pt idx="72">
                  <c:v>671987398.62930179</c:v>
                </c:pt>
                <c:pt idx="73">
                  <c:v>671337359.37307489</c:v>
                </c:pt>
                <c:pt idx="74">
                  <c:v>670215525.07709241</c:v>
                </c:pt>
                <c:pt idx="75">
                  <c:v>669905611.80635488</c:v>
                </c:pt>
                <c:pt idx="76">
                  <c:v>670174654.85949934</c:v>
                </c:pt>
                <c:pt idx="77">
                  <c:v>668777554.2690469</c:v>
                </c:pt>
                <c:pt idx="78">
                  <c:v>668539440.33545899</c:v>
                </c:pt>
                <c:pt idx="79">
                  <c:v>668728538.11521661</c:v>
                </c:pt>
                <c:pt idx="80">
                  <c:v>667482415.7062645</c:v>
                </c:pt>
                <c:pt idx="81">
                  <c:v>667325152.86405921</c:v>
                </c:pt>
                <c:pt idx="82">
                  <c:v>666865978.84270239</c:v>
                </c:pt>
                <c:pt idx="83">
                  <c:v>667543440.96888256</c:v>
                </c:pt>
                <c:pt idx="84">
                  <c:v>667495627.75198257</c:v>
                </c:pt>
                <c:pt idx="85">
                  <c:v>666405671.60435677</c:v>
                </c:pt>
                <c:pt idx="86">
                  <c:v>665762247.99951744</c:v>
                </c:pt>
                <c:pt idx="87">
                  <c:v>666068806.69830716</c:v>
                </c:pt>
                <c:pt idx="88">
                  <c:v>666081293.83687055</c:v>
                </c:pt>
                <c:pt idx="89">
                  <c:v>666463845.10097265</c:v>
                </c:pt>
                <c:pt idx="90">
                  <c:v>666262910.42755806</c:v>
                </c:pt>
                <c:pt idx="91">
                  <c:v>665848247.31992733</c:v>
                </c:pt>
                <c:pt idx="92">
                  <c:v>665402428.91162956</c:v>
                </c:pt>
                <c:pt idx="93">
                  <c:v>664858207.09844577</c:v>
                </c:pt>
                <c:pt idx="94">
                  <c:v>663333984.63222873</c:v>
                </c:pt>
                <c:pt idx="95">
                  <c:v>663632373.75757158</c:v>
                </c:pt>
                <c:pt idx="96">
                  <c:v>662973037.79633057</c:v>
                </c:pt>
                <c:pt idx="97">
                  <c:v>662885938.94439352</c:v>
                </c:pt>
                <c:pt idx="98">
                  <c:v>663771716.83223271</c:v>
                </c:pt>
                <c:pt idx="99">
                  <c:v>663651610.71550059</c:v>
                </c:pt>
                <c:pt idx="100">
                  <c:v>662903847.67031682</c:v>
                </c:pt>
              </c:numCache>
            </c:numRef>
          </c:val>
          <c:smooth val="0"/>
          <c:extLst>
            <c:ext xmlns:c16="http://schemas.microsoft.com/office/drawing/2014/chart" uri="{C3380CC4-5D6E-409C-BE32-E72D297353CC}">
              <c16:uniqueId val="{0000000B-EB3F-4BFF-AFD1-B2B2131B107F}"/>
            </c:ext>
          </c:extLst>
        </c:ser>
        <c:ser>
          <c:idx val="12"/>
          <c:order val="12"/>
          <c:spPr>
            <a:ln w="28575" cap="rnd">
              <a:solidFill>
                <a:schemeClr val="accent1">
                  <a:lumMod val="80000"/>
                  <a:lumOff val="20000"/>
                </a:schemeClr>
              </a:solidFill>
              <a:round/>
            </a:ln>
            <a:effectLst/>
          </c:spPr>
          <c:marker>
            <c:symbol val="none"/>
          </c:marker>
          <c:val>
            <c:numRef>
              <c:f>Montecarlo!$Z$10:$Z$110</c:f>
              <c:numCache>
                <c:formatCode>_ * #.##000_ ;_ * \-#.##000_ ;_ * "-"??_ ;_ @_ </c:formatCode>
                <c:ptCount val="101"/>
                <c:pt idx="0" formatCode="_(* #,##0.00_);_(* \(#,##0.00\);_(* &quot;-&quot;??_);_(@_)">
                  <c:v>661090280</c:v>
                </c:pt>
                <c:pt idx="1">
                  <c:v>661790454.43541121</c:v>
                </c:pt>
                <c:pt idx="2">
                  <c:v>660403324.86685371</c:v>
                </c:pt>
                <c:pt idx="3">
                  <c:v>659914451.05439532</c:v>
                </c:pt>
                <c:pt idx="4">
                  <c:v>660047796.61311185</c:v>
                </c:pt>
                <c:pt idx="5">
                  <c:v>660305426.40998924</c:v>
                </c:pt>
                <c:pt idx="6">
                  <c:v>660449150.88728702</c:v>
                </c:pt>
                <c:pt idx="7">
                  <c:v>661291344.45212591</c:v>
                </c:pt>
                <c:pt idx="8">
                  <c:v>661533228.78501666</c:v>
                </c:pt>
                <c:pt idx="9">
                  <c:v>661057548.8566823</c:v>
                </c:pt>
                <c:pt idx="10">
                  <c:v>660213852.91965759</c:v>
                </c:pt>
                <c:pt idx="11">
                  <c:v>661087727.36251903</c:v>
                </c:pt>
                <c:pt idx="12">
                  <c:v>660977844.19207573</c:v>
                </c:pt>
                <c:pt idx="13">
                  <c:v>659164976.74942243</c:v>
                </c:pt>
                <c:pt idx="14">
                  <c:v>659711266.66083217</c:v>
                </c:pt>
                <c:pt idx="15">
                  <c:v>659588042.0421474</c:v>
                </c:pt>
                <c:pt idx="16">
                  <c:v>659451688.60855508</c:v>
                </c:pt>
                <c:pt idx="17">
                  <c:v>660559519.99257064</c:v>
                </c:pt>
                <c:pt idx="18">
                  <c:v>659501158.7180382</c:v>
                </c:pt>
                <c:pt idx="19">
                  <c:v>659288785.9923557</c:v>
                </c:pt>
                <c:pt idx="20">
                  <c:v>658628215.34556615</c:v>
                </c:pt>
                <c:pt idx="21">
                  <c:v>659266581.35774302</c:v>
                </c:pt>
                <c:pt idx="22">
                  <c:v>659919119.29493392</c:v>
                </c:pt>
                <c:pt idx="23">
                  <c:v>659628793.0029881</c:v>
                </c:pt>
                <c:pt idx="24">
                  <c:v>660000973.38090122</c:v>
                </c:pt>
                <c:pt idx="25">
                  <c:v>661020718.38594997</c:v>
                </c:pt>
                <c:pt idx="26">
                  <c:v>661058761.92437327</c:v>
                </c:pt>
                <c:pt idx="27">
                  <c:v>660037164.74869013</c:v>
                </c:pt>
                <c:pt idx="28">
                  <c:v>660263820.35122812</c:v>
                </c:pt>
                <c:pt idx="29">
                  <c:v>659522061.01847327</c:v>
                </c:pt>
                <c:pt idx="30">
                  <c:v>660135147.98854387</c:v>
                </c:pt>
                <c:pt idx="31">
                  <c:v>660236813.15370905</c:v>
                </c:pt>
                <c:pt idx="32">
                  <c:v>659543155.65714252</c:v>
                </c:pt>
                <c:pt idx="33">
                  <c:v>660289384.62408864</c:v>
                </c:pt>
                <c:pt idx="34">
                  <c:v>659564402.90927851</c:v>
                </c:pt>
                <c:pt idx="35">
                  <c:v>658952906.71278811</c:v>
                </c:pt>
                <c:pt idx="36">
                  <c:v>660282945.89680576</c:v>
                </c:pt>
                <c:pt idx="37">
                  <c:v>659895567.93653941</c:v>
                </c:pt>
                <c:pt idx="38">
                  <c:v>659503648.11425972</c:v>
                </c:pt>
                <c:pt idx="39">
                  <c:v>659058590.50148141</c:v>
                </c:pt>
                <c:pt idx="40">
                  <c:v>659024179.8696593</c:v>
                </c:pt>
                <c:pt idx="41">
                  <c:v>658998253.40544462</c:v>
                </c:pt>
                <c:pt idx="42">
                  <c:v>658728590.18096304</c:v>
                </c:pt>
                <c:pt idx="43">
                  <c:v>658477342.51131463</c:v>
                </c:pt>
                <c:pt idx="44">
                  <c:v>658809187.59829319</c:v>
                </c:pt>
                <c:pt idx="45">
                  <c:v>659452254.95792675</c:v>
                </c:pt>
                <c:pt idx="46">
                  <c:v>659731703.24375069</c:v>
                </c:pt>
                <c:pt idx="47">
                  <c:v>660676509.37098646</c:v>
                </c:pt>
                <c:pt idx="48">
                  <c:v>661176525.48497808</c:v>
                </c:pt>
                <c:pt idx="49">
                  <c:v>660097464.88237131</c:v>
                </c:pt>
                <c:pt idx="50">
                  <c:v>659917831.92857611</c:v>
                </c:pt>
                <c:pt idx="51">
                  <c:v>658322719.94848657</c:v>
                </c:pt>
                <c:pt idx="52">
                  <c:v>658137927.87532997</c:v>
                </c:pt>
                <c:pt idx="53">
                  <c:v>658804187.37064695</c:v>
                </c:pt>
                <c:pt idx="54">
                  <c:v>657881128.61089981</c:v>
                </c:pt>
                <c:pt idx="55">
                  <c:v>658794598.55932522</c:v>
                </c:pt>
                <c:pt idx="56">
                  <c:v>659169348.57787812</c:v>
                </c:pt>
                <c:pt idx="57">
                  <c:v>658794220.14204347</c:v>
                </c:pt>
                <c:pt idx="58">
                  <c:v>659156631.27773368</c:v>
                </c:pt>
                <c:pt idx="59">
                  <c:v>657900659.52357566</c:v>
                </c:pt>
                <c:pt idx="60">
                  <c:v>658825802.8224138</c:v>
                </c:pt>
                <c:pt idx="61">
                  <c:v>658070070.71788967</c:v>
                </c:pt>
                <c:pt idx="62">
                  <c:v>658414574.27906513</c:v>
                </c:pt>
                <c:pt idx="63">
                  <c:v>659085810.41700077</c:v>
                </c:pt>
                <c:pt idx="64">
                  <c:v>660019530.08550525</c:v>
                </c:pt>
                <c:pt idx="65">
                  <c:v>659475015.14709795</c:v>
                </c:pt>
                <c:pt idx="66">
                  <c:v>660037499.54588223</c:v>
                </c:pt>
                <c:pt idx="67">
                  <c:v>660544793.00860894</c:v>
                </c:pt>
                <c:pt idx="68">
                  <c:v>660284219.71614933</c:v>
                </c:pt>
                <c:pt idx="69">
                  <c:v>660522966.28922236</c:v>
                </c:pt>
                <c:pt idx="70">
                  <c:v>658885401.38463104</c:v>
                </c:pt>
                <c:pt idx="71">
                  <c:v>658870062.94002402</c:v>
                </c:pt>
                <c:pt idx="72">
                  <c:v>658526588.37474656</c:v>
                </c:pt>
                <c:pt idx="73">
                  <c:v>658796727.4278878</c:v>
                </c:pt>
                <c:pt idx="74">
                  <c:v>658677774.19823897</c:v>
                </c:pt>
                <c:pt idx="75">
                  <c:v>658363769.44545949</c:v>
                </c:pt>
                <c:pt idx="76">
                  <c:v>658228119.41210902</c:v>
                </c:pt>
                <c:pt idx="77">
                  <c:v>657777144.82613206</c:v>
                </c:pt>
                <c:pt idx="78">
                  <c:v>659014866.54297316</c:v>
                </c:pt>
                <c:pt idx="79">
                  <c:v>659296214.14117599</c:v>
                </c:pt>
                <c:pt idx="80">
                  <c:v>659992211.8306874</c:v>
                </c:pt>
                <c:pt idx="81">
                  <c:v>660564984.76983643</c:v>
                </c:pt>
                <c:pt idx="82">
                  <c:v>661705481.32077849</c:v>
                </c:pt>
                <c:pt idx="83">
                  <c:v>660914250.19394922</c:v>
                </c:pt>
                <c:pt idx="84">
                  <c:v>661237991.30568814</c:v>
                </c:pt>
                <c:pt idx="85">
                  <c:v>661436651.73946285</c:v>
                </c:pt>
                <c:pt idx="86">
                  <c:v>660870435.51032066</c:v>
                </c:pt>
                <c:pt idx="87">
                  <c:v>661050968.06798697</c:v>
                </c:pt>
                <c:pt idx="88">
                  <c:v>660447759.58424711</c:v>
                </c:pt>
                <c:pt idx="89">
                  <c:v>659551232.54536211</c:v>
                </c:pt>
                <c:pt idx="90">
                  <c:v>660076663.56934977</c:v>
                </c:pt>
                <c:pt idx="91">
                  <c:v>659291344.5606755</c:v>
                </c:pt>
                <c:pt idx="92">
                  <c:v>659156990.9939965</c:v>
                </c:pt>
                <c:pt idx="93">
                  <c:v>658904619.61698365</c:v>
                </c:pt>
                <c:pt idx="94">
                  <c:v>657387839.82629526</c:v>
                </c:pt>
                <c:pt idx="95">
                  <c:v>657213078.05231762</c:v>
                </c:pt>
                <c:pt idx="96">
                  <c:v>657206297.8866874</c:v>
                </c:pt>
                <c:pt idx="97">
                  <c:v>656735843.77994537</c:v>
                </c:pt>
                <c:pt idx="98">
                  <c:v>656384319.12997437</c:v>
                </c:pt>
                <c:pt idx="99">
                  <c:v>655429002.84033167</c:v>
                </c:pt>
                <c:pt idx="100">
                  <c:v>655103929.73837662</c:v>
                </c:pt>
              </c:numCache>
            </c:numRef>
          </c:val>
          <c:smooth val="0"/>
          <c:extLst>
            <c:ext xmlns:c16="http://schemas.microsoft.com/office/drawing/2014/chart" uri="{C3380CC4-5D6E-409C-BE32-E72D297353CC}">
              <c16:uniqueId val="{0000000C-EB3F-4BFF-AFD1-B2B2131B107F}"/>
            </c:ext>
          </c:extLst>
        </c:ser>
        <c:ser>
          <c:idx val="13"/>
          <c:order val="13"/>
          <c:spPr>
            <a:ln w="28575" cap="rnd">
              <a:solidFill>
                <a:schemeClr val="accent2">
                  <a:lumMod val="80000"/>
                  <a:lumOff val="20000"/>
                </a:schemeClr>
              </a:solidFill>
              <a:round/>
            </a:ln>
            <a:effectLst/>
          </c:spPr>
          <c:marker>
            <c:symbol val="none"/>
          </c:marker>
          <c:val>
            <c:numRef>
              <c:f>Montecarlo!$AA$10:$AA$110</c:f>
              <c:numCache>
                <c:formatCode>_ * #.##000_ ;_ * \-#.##000_ ;_ * "-"??_ ;_ @_ </c:formatCode>
                <c:ptCount val="101"/>
                <c:pt idx="0" formatCode="_(* #,##0.00_);_(* \(#,##0.00\);_(* &quot;-&quot;??_);_(@_)">
                  <c:v>661090280</c:v>
                </c:pt>
                <c:pt idx="1">
                  <c:v>660746231.73560226</c:v>
                </c:pt>
                <c:pt idx="2">
                  <c:v>660887325.55078661</c:v>
                </c:pt>
                <c:pt idx="3">
                  <c:v>661379907.74852717</c:v>
                </c:pt>
                <c:pt idx="4">
                  <c:v>661563707.30736339</c:v>
                </c:pt>
                <c:pt idx="5">
                  <c:v>662456754.74735868</c:v>
                </c:pt>
                <c:pt idx="6">
                  <c:v>662839132.22414529</c:v>
                </c:pt>
                <c:pt idx="7">
                  <c:v>663662967.47030318</c:v>
                </c:pt>
                <c:pt idx="8">
                  <c:v>662557429.58373928</c:v>
                </c:pt>
                <c:pt idx="9">
                  <c:v>662593179.18563902</c:v>
                </c:pt>
                <c:pt idx="10">
                  <c:v>662515165.80138052</c:v>
                </c:pt>
                <c:pt idx="11">
                  <c:v>662390077.0165453</c:v>
                </c:pt>
                <c:pt idx="12">
                  <c:v>662675811.38037884</c:v>
                </c:pt>
                <c:pt idx="13">
                  <c:v>661743035.36122763</c:v>
                </c:pt>
                <c:pt idx="14">
                  <c:v>661438323.0875566</c:v>
                </c:pt>
                <c:pt idx="15">
                  <c:v>661699395.91364408</c:v>
                </c:pt>
                <c:pt idx="16">
                  <c:v>661812503.81246376</c:v>
                </c:pt>
                <c:pt idx="17">
                  <c:v>660688135.95657432</c:v>
                </c:pt>
                <c:pt idx="18">
                  <c:v>659673237.95146573</c:v>
                </c:pt>
                <c:pt idx="19">
                  <c:v>660897290.92246616</c:v>
                </c:pt>
                <c:pt idx="20">
                  <c:v>660959222.57645285</c:v>
                </c:pt>
                <c:pt idx="21">
                  <c:v>661565314.39409316</c:v>
                </c:pt>
                <c:pt idx="22">
                  <c:v>661367426.32454562</c:v>
                </c:pt>
                <c:pt idx="23">
                  <c:v>661905610.75366712</c:v>
                </c:pt>
                <c:pt idx="24">
                  <c:v>661753526.28872228</c:v>
                </c:pt>
                <c:pt idx="25">
                  <c:v>661377361.81418324</c:v>
                </c:pt>
                <c:pt idx="26">
                  <c:v>661707257.92940044</c:v>
                </c:pt>
                <c:pt idx="27">
                  <c:v>661979288.79658675</c:v>
                </c:pt>
                <c:pt idx="28">
                  <c:v>663368690.68945944</c:v>
                </c:pt>
                <c:pt idx="29">
                  <c:v>663196550.51796854</c:v>
                </c:pt>
                <c:pt idx="30">
                  <c:v>664691874.16908371</c:v>
                </c:pt>
                <c:pt idx="31">
                  <c:v>664092787.42417169</c:v>
                </c:pt>
                <c:pt idx="32">
                  <c:v>663620832.5707922</c:v>
                </c:pt>
                <c:pt idx="33">
                  <c:v>664105747.46696246</c:v>
                </c:pt>
                <c:pt idx="34">
                  <c:v>663664768.63589311</c:v>
                </c:pt>
                <c:pt idx="35">
                  <c:v>663825536.46136534</c:v>
                </c:pt>
                <c:pt idx="36">
                  <c:v>663340952.51400399</c:v>
                </c:pt>
                <c:pt idx="37">
                  <c:v>663577275.26823938</c:v>
                </c:pt>
                <c:pt idx="38">
                  <c:v>663567088.05845404</c:v>
                </c:pt>
                <c:pt idx="39">
                  <c:v>663315301.62665486</c:v>
                </c:pt>
                <c:pt idx="40">
                  <c:v>663794757.6529361</c:v>
                </c:pt>
                <c:pt idx="41">
                  <c:v>662180303.71858418</c:v>
                </c:pt>
                <c:pt idx="42">
                  <c:v>661750155.30905008</c:v>
                </c:pt>
                <c:pt idx="43">
                  <c:v>662509377.0241462</c:v>
                </c:pt>
                <c:pt idx="44">
                  <c:v>663390025.39808106</c:v>
                </c:pt>
                <c:pt idx="45">
                  <c:v>662264694.57953084</c:v>
                </c:pt>
                <c:pt idx="46">
                  <c:v>662803742.90281904</c:v>
                </c:pt>
                <c:pt idx="47">
                  <c:v>662561756.90969276</c:v>
                </c:pt>
                <c:pt idx="48">
                  <c:v>663294532.99455881</c:v>
                </c:pt>
                <c:pt idx="49">
                  <c:v>663107751.10147512</c:v>
                </c:pt>
                <c:pt idx="50">
                  <c:v>663936886.88433838</c:v>
                </c:pt>
                <c:pt idx="51">
                  <c:v>664352228.449597</c:v>
                </c:pt>
                <c:pt idx="52">
                  <c:v>663916525.07306755</c:v>
                </c:pt>
                <c:pt idx="53">
                  <c:v>663419292.556916</c:v>
                </c:pt>
                <c:pt idx="54">
                  <c:v>664122905.01836705</c:v>
                </c:pt>
                <c:pt idx="55">
                  <c:v>665827423.11892116</c:v>
                </c:pt>
                <c:pt idx="56">
                  <c:v>665214997.65563476</c:v>
                </c:pt>
                <c:pt idx="57">
                  <c:v>665558702.31050611</c:v>
                </c:pt>
                <c:pt idx="58">
                  <c:v>664820785.15247011</c:v>
                </c:pt>
                <c:pt idx="59">
                  <c:v>664785369.5186522</c:v>
                </c:pt>
                <c:pt idx="60">
                  <c:v>664472668.56366765</c:v>
                </c:pt>
                <c:pt idx="61">
                  <c:v>664829083.55259013</c:v>
                </c:pt>
                <c:pt idx="62">
                  <c:v>666153010.93051589</c:v>
                </c:pt>
                <c:pt idx="63">
                  <c:v>667044907.61567497</c:v>
                </c:pt>
                <c:pt idx="64">
                  <c:v>667724498.16825187</c:v>
                </c:pt>
                <c:pt idx="65">
                  <c:v>668322163.48288178</c:v>
                </c:pt>
                <c:pt idx="66">
                  <c:v>668538498.51031804</c:v>
                </c:pt>
                <c:pt idx="67">
                  <c:v>667973559.45749855</c:v>
                </c:pt>
                <c:pt idx="68">
                  <c:v>668557658.72453606</c:v>
                </c:pt>
                <c:pt idx="69">
                  <c:v>669767261.11201322</c:v>
                </c:pt>
                <c:pt idx="70">
                  <c:v>670528949.86723757</c:v>
                </c:pt>
                <c:pt idx="71">
                  <c:v>670446054.78800988</c:v>
                </c:pt>
                <c:pt idx="72">
                  <c:v>670449404.93761492</c:v>
                </c:pt>
                <c:pt idx="73">
                  <c:v>670341260.89677334</c:v>
                </c:pt>
                <c:pt idx="74">
                  <c:v>669761569.71504128</c:v>
                </c:pt>
                <c:pt idx="75">
                  <c:v>670537420.83440232</c:v>
                </c:pt>
                <c:pt idx="76">
                  <c:v>669749923.12402332</c:v>
                </c:pt>
                <c:pt idx="77">
                  <c:v>669823864.62697387</c:v>
                </c:pt>
                <c:pt idx="78">
                  <c:v>669009432.36849368</c:v>
                </c:pt>
                <c:pt idx="79">
                  <c:v>669113206.42668545</c:v>
                </c:pt>
                <c:pt idx="80">
                  <c:v>669183085.22396922</c:v>
                </c:pt>
                <c:pt idx="81">
                  <c:v>669362237.26766789</c:v>
                </c:pt>
                <c:pt idx="82">
                  <c:v>670028015.50154293</c:v>
                </c:pt>
                <c:pt idx="83">
                  <c:v>670359419.32504237</c:v>
                </c:pt>
                <c:pt idx="84">
                  <c:v>670292553.39784181</c:v>
                </c:pt>
                <c:pt idx="85">
                  <c:v>669686841.16279459</c:v>
                </c:pt>
                <c:pt idx="86">
                  <c:v>670292815.80139172</c:v>
                </c:pt>
                <c:pt idx="87">
                  <c:v>669475193.87357855</c:v>
                </c:pt>
                <c:pt idx="88">
                  <c:v>669465927.26839864</c:v>
                </c:pt>
                <c:pt idx="89">
                  <c:v>669099318.17793834</c:v>
                </c:pt>
                <c:pt idx="90">
                  <c:v>669576285.73355806</c:v>
                </c:pt>
                <c:pt idx="91">
                  <c:v>670889951.04451704</c:v>
                </c:pt>
                <c:pt idx="92">
                  <c:v>672197986.75274801</c:v>
                </c:pt>
                <c:pt idx="93">
                  <c:v>672959981.24988556</c:v>
                </c:pt>
                <c:pt idx="94">
                  <c:v>672412409.90776753</c:v>
                </c:pt>
                <c:pt idx="95">
                  <c:v>672346117.93181086</c:v>
                </c:pt>
                <c:pt idx="96">
                  <c:v>671731923.2977457</c:v>
                </c:pt>
                <c:pt idx="97">
                  <c:v>670689938.06956398</c:v>
                </c:pt>
                <c:pt idx="98">
                  <c:v>671913378.4349227</c:v>
                </c:pt>
                <c:pt idx="99">
                  <c:v>671863278.05791545</c:v>
                </c:pt>
                <c:pt idx="100">
                  <c:v>671371667.61939955</c:v>
                </c:pt>
              </c:numCache>
            </c:numRef>
          </c:val>
          <c:smooth val="0"/>
          <c:extLst>
            <c:ext xmlns:c16="http://schemas.microsoft.com/office/drawing/2014/chart" uri="{C3380CC4-5D6E-409C-BE32-E72D297353CC}">
              <c16:uniqueId val="{0000000D-EB3F-4BFF-AFD1-B2B2131B107F}"/>
            </c:ext>
          </c:extLst>
        </c:ser>
        <c:ser>
          <c:idx val="14"/>
          <c:order val="14"/>
          <c:spPr>
            <a:ln w="28575" cap="rnd">
              <a:solidFill>
                <a:schemeClr val="accent3">
                  <a:lumMod val="80000"/>
                  <a:lumOff val="20000"/>
                </a:schemeClr>
              </a:solidFill>
              <a:round/>
            </a:ln>
            <a:effectLst/>
          </c:spPr>
          <c:marker>
            <c:symbol val="none"/>
          </c:marker>
          <c:val>
            <c:numRef>
              <c:f>Montecarlo!$AB$10:$AB$110</c:f>
              <c:numCache>
                <c:formatCode>_ * #.##000_ ;_ * \-#.##000_ ;_ * "-"??_ ;_ @_ </c:formatCode>
                <c:ptCount val="101"/>
                <c:pt idx="0" formatCode="_(* #,##0.00_);_(* \(#,##0.00\);_(* &quot;-&quot;??_);_(@_)">
                  <c:v>661090280</c:v>
                </c:pt>
                <c:pt idx="1">
                  <c:v>662358177.22637129</c:v>
                </c:pt>
                <c:pt idx="2">
                  <c:v>662527961.12374485</c:v>
                </c:pt>
                <c:pt idx="3">
                  <c:v>662668667.79796314</c:v>
                </c:pt>
                <c:pt idx="4">
                  <c:v>663342923.34052265</c:v>
                </c:pt>
                <c:pt idx="5">
                  <c:v>662392568.54608321</c:v>
                </c:pt>
                <c:pt idx="6">
                  <c:v>662122158.54590738</c:v>
                </c:pt>
                <c:pt idx="7">
                  <c:v>661714586.23630357</c:v>
                </c:pt>
                <c:pt idx="8">
                  <c:v>662270545.23681748</c:v>
                </c:pt>
                <c:pt idx="9">
                  <c:v>662137244.23956704</c:v>
                </c:pt>
                <c:pt idx="10">
                  <c:v>661232135.95133984</c:v>
                </c:pt>
                <c:pt idx="11">
                  <c:v>661271845.76672018</c:v>
                </c:pt>
                <c:pt idx="12">
                  <c:v>661382337.93243301</c:v>
                </c:pt>
                <c:pt idx="13">
                  <c:v>662275036.41024661</c:v>
                </c:pt>
                <c:pt idx="14">
                  <c:v>662043243.50270808</c:v>
                </c:pt>
                <c:pt idx="15">
                  <c:v>662527305.69277918</c:v>
                </c:pt>
                <c:pt idx="16">
                  <c:v>662737667.58099318</c:v>
                </c:pt>
                <c:pt idx="17">
                  <c:v>662369563.22053421</c:v>
                </c:pt>
                <c:pt idx="18">
                  <c:v>661343943.89362633</c:v>
                </c:pt>
                <c:pt idx="19">
                  <c:v>661228976.72730422</c:v>
                </c:pt>
                <c:pt idx="20">
                  <c:v>661026007.31210721</c:v>
                </c:pt>
                <c:pt idx="21">
                  <c:v>660215379.56280482</c:v>
                </c:pt>
                <c:pt idx="22">
                  <c:v>660744671.69449103</c:v>
                </c:pt>
                <c:pt idx="23">
                  <c:v>660770763.76786792</c:v>
                </c:pt>
                <c:pt idx="24">
                  <c:v>660903567.75197351</c:v>
                </c:pt>
                <c:pt idx="25">
                  <c:v>660816322.24575114</c:v>
                </c:pt>
                <c:pt idx="26">
                  <c:v>662184748.10438478</c:v>
                </c:pt>
                <c:pt idx="27">
                  <c:v>663403277.74468923</c:v>
                </c:pt>
                <c:pt idx="28">
                  <c:v>663613099.38482976</c:v>
                </c:pt>
                <c:pt idx="29">
                  <c:v>664367248.42145944</c:v>
                </c:pt>
                <c:pt idx="30">
                  <c:v>664790908.55018926</c:v>
                </c:pt>
                <c:pt idx="31">
                  <c:v>665631183.22750318</c:v>
                </c:pt>
                <c:pt idx="32">
                  <c:v>665224599.52587008</c:v>
                </c:pt>
                <c:pt idx="33">
                  <c:v>664656604.61372614</c:v>
                </c:pt>
                <c:pt idx="34">
                  <c:v>666054566.90949667</c:v>
                </c:pt>
                <c:pt idx="35">
                  <c:v>665665169.91304266</c:v>
                </c:pt>
                <c:pt idx="36">
                  <c:v>666178530.81893826</c:v>
                </c:pt>
                <c:pt idx="37">
                  <c:v>666492862.47473431</c:v>
                </c:pt>
                <c:pt idx="38">
                  <c:v>666025676.04534876</c:v>
                </c:pt>
                <c:pt idx="39">
                  <c:v>665616723.37772799</c:v>
                </c:pt>
                <c:pt idx="40">
                  <c:v>665444292.06468892</c:v>
                </c:pt>
                <c:pt idx="41">
                  <c:v>664761399.27906168</c:v>
                </c:pt>
                <c:pt idx="42">
                  <c:v>664624233.86726034</c:v>
                </c:pt>
                <c:pt idx="43">
                  <c:v>665238745.60841715</c:v>
                </c:pt>
                <c:pt idx="44">
                  <c:v>664869179.33439016</c:v>
                </c:pt>
                <c:pt idx="45">
                  <c:v>665122522.73010015</c:v>
                </c:pt>
                <c:pt idx="46">
                  <c:v>665056763.42094934</c:v>
                </c:pt>
                <c:pt idx="47">
                  <c:v>664326693.63685679</c:v>
                </c:pt>
                <c:pt idx="48">
                  <c:v>664414597.10301805</c:v>
                </c:pt>
                <c:pt idx="49">
                  <c:v>664928448.68106914</c:v>
                </c:pt>
                <c:pt idx="50">
                  <c:v>664960194.11133063</c:v>
                </c:pt>
                <c:pt idx="51">
                  <c:v>664463967.98293674</c:v>
                </c:pt>
                <c:pt idx="52">
                  <c:v>664099811.89475489</c:v>
                </c:pt>
                <c:pt idx="53">
                  <c:v>664243717.01261759</c:v>
                </c:pt>
                <c:pt idx="54">
                  <c:v>665402734.34710217</c:v>
                </c:pt>
                <c:pt idx="55">
                  <c:v>664841249.21177244</c:v>
                </c:pt>
                <c:pt idx="56">
                  <c:v>664987994.99206388</c:v>
                </c:pt>
                <c:pt idx="57">
                  <c:v>665074958.73388708</c:v>
                </c:pt>
                <c:pt idx="58">
                  <c:v>665128528.51211536</c:v>
                </c:pt>
                <c:pt idx="59">
                  <c:v>665728195.3709451</c:v>
                </c:pt>
                <c:pt idx="60">
                  <c:v>666433425.8120209</c:v>
                </c:pt>
                <c:pt idx="61">
                  <c:v>666303469.01161373</c:v>
                </c:pt>
                <c:pt idx="62">
                  <c:v>666388238.69506085</c:v>
                </c:pt>
                <c:pt idx="63">
                  <c:v>666178012.76128304</c:v>
                </c:pt>
                <c:pt idx="64">
                  <c:v>665598879.14051378</c:v>
                </c:pt>
                <c:pt idx="65">
                  <c:v>666404162.87258172</c:v>
                </c:pt>
                <c:pt idx="66">
                  <c:v>665889166.88376296</c:v>
                </c:pt>
                <c:pt idx="67">
                  <c:v>666190736.77431965</c:v>
                </c:pt>
                <c:pt idx="68">
                  <c:v>666670982.98432648</c:v>
                </c:pt>
                <c:pt idx="69">
                  <c:v>666537513.18857932</c:v>
                </c:pt>
                <c:pt idx="70">
                  <c:v>666422814.59966135</c:v>
                </c:pt>
                <c:pt idx="71">
                  <c:v>665345611.89993906</c:v>
                </c:pt>
                <c:pt idx="72">
                  <c:v>665580261.52860487</c:v>
                </c:pt>
                <c:pt idx="73">
                  <c:v>666212660.2997098</c:v>
                </c:pt>
                <c:pt idx="74">
                  <c:v>666710460.00855362</c:v>
                </c:pt>
                <c:pt idx="75">
                  <c:v>666949920.50843883</c:v>
                </c:pt>
                <c:pt idx="76">
                  <c:v>667592677.27380192</c:v>
                </c:pt>
                <c:pt idx="77">
                  <c:v>668027360.81850719</c:v>
                </c:pt>
                <c:pt idx="78">
                  <c:v>667292082.70971286</c:v>
                </c:pt>
                <c:pt idx="79">
                  <c:v>666943265.00472808</c:v>
                </c:pt>
                <c:pt idx="80">
                  <c:v>667153489.13571322</c:v>
                </c:pt>
                <c:pt idx="81">
                  <c:v>667928330.93241537</c:v>
                </c:pt>
                <c:pt idx="82">
                  <c:v>668415527.03015161</c:v>
                </c:pt>
                <c:pt idx="83">
                  <c:v>668188713.17627299</c:v>
                </c:pt>
                <c:pt idx="84">
                  <c:v>668746323.21355486</c:v>
                </c:pt>
                <c:pt idx="85">
                  <c:v>668659610.68468261</c:v>
                </c:pt>
                <c:pt idx="86">
                  <c:v>668178091.88554502</c:v>
                </c:pt>
                <c:pt idx="87">
                  <c:v>667479546.51830447</c:v>
                </c:pt>
                <c:pt idx="88">
                  <c:v>667333348.77918959</c:v>
                </c:pt>
                <c:pt idx="89">
                  <c:v>667093610.71105468</c:v>
                </c:pt>
                <c:pt idx="90">
                  <c:v>667415696.54617</c:v>
                </c:pt>
                <c:pt idx="91">
                  <c:v>667249294.28043532</c:v>
                </c:pt>
                <c:pt idx="92">
                  <c:v>668095209.77939463</c:v>
                </c:pt>
                <c:pt idx="93">
                  <c:v>668447812.75130248</c:v>
                </c:pt>
                <c:pt idx="94">
                  <c:v>668169415.76468146</c:v>
                </c:pt>
                <c:pt idx="95">
                  <c:v>668638481.43670774</c:v>
                </c:pt>
                <c:pt idx="96">
                  <c:v>667642602.04507613</c:v>
                </c:pt>
                <c:pt idx="97">
                  <c:v>668400504.16635692</c:v>
                </c:pt>
                <c:pt idx="98">
                  <c:v>667706054.85125709</c:v>
                </c:pt>
                <c:pt idx="99">
                  <c:v>668523116.21511471</c:v>
                </c:pt>
                <c:pt idx="100">
                  <c:v>668320266.15970564</c:v>
                </c:pt>
              </c:numCache>
            </c:numRef>
          </c:val>
          <c:smooth val="0"/>
          <c:extLst>
            <c:ext xmlns:c16="http://schemas.microsoft.com/office/drawing/2014/chart" uri="{C3380CC4-5D6E-409C-BE32-E72D297353CC}">
              <c16:uniqueId val="{0000000E-EB3F-4BFF-AFD1-B2B2131B107F}"/>
            </c:ext>
          </c:extLst>
        </c:ser>
        <c:ser>
          <c:idx val="15"/>
          <c:order val="15"/>
          <c:spPr>
            <a:ln w="28575" cap="rnd">
              <a:solidFill>
                <a:schemeClr val="accent4">
                  <a:lumMod val="80000"/>
                  <a:lumOff val="20000"/>
                </a:schemeClr>
              </a:solidFill>
              <a:round/>
            </a:ln>
            <a:effectLst/>
          </c:spPr>
          <c:marker>
            <c:symbol val="none"/>
          </c:marker>
          <c:val>
            <c:numRef>
              <c:f>Montecarlo!$AC$10:$AC$110</c:f>
              <c:numCache>
                <c:formatCode>_ * #.##000_ ;_ * \-#.##000_ ;_ * "-"??_ ;_ @_ </c:formatCode>
                <c:ptCount val="101"/>
                <c:pt idx="0" formatCode="_(* #,##0.00_);_(* \(#,##0.00\);_(* &quot;-&quot;??_);_(@_)">
                  <c:v>661090280</c:v>
                </c:pt>
                <c:pt idx="1">
                  <c:v>660918789.78844237</c:v>
                </c:pt>
                <c:pt idx="2">
                  <c:v>661275274.01208484</c:v>
                </c:pt>
                <c:pt idx="3">
                  <c:v>661566842.92368865</c:v>
                </c:pt>
                <c:pt idx="4">
                  <c:v>662002215.74256968</c:v>
                </c:pt>
                <c:pt idx="5">
                  <c:v>662142023.87907159</c:v>
                </c:pt>
                <c:pt idx="6">
                  <c:v>661995063.0761776</c:v>
                </c:pt>
                <c:pt idx="7">
                  <c:v>662502962.27842307</c:v>
                </c:pt>
                <c:pt idx="8">
                  <c:v>662490726.87945914</c:v>
                </c:pt>
                <c:pt idx="9">
                  <c:v>662737871.39383304</c:v>
                </c:pt>
                <c:pt idx="10">
                  <c:v>664957482.76458859</c:v>
                </c:pt>
                <c:pt idx="11">
                  <c:v>665944929.98173368</c:v>
                </c:pt>
                <c:pt idx="12">
                  <c:v>666243106.74179137</c:v>
                </c:pt>
                <c:pt idx="13">
                  <c:v>666365565.17440498</c:v>
                </c:pt>
                <c:pt idx="14">
                  <c:v>666738025.26116824</c:v>
                </c:pt>
                <c:pt idx="15">
                  <c:v>668130189.90769947</c:v>
                </c:pt>
                <c:pt idx="16">
                  <c:v>666610198.58092046</c:v>
                </c:pt>
                <c:pt idx="17">
                  <c:v>666606594.86133564</c:v>
                </c:pt>
                <c:pt idx="18">
                  <c:v>666661082.79269457</c:v>
                </c:pt>
                <c:pt idx="19">
                  <c:v>666686784.49018562</c:v>
                </c:pt>
                <c:pt idx="20">
                  <c:v>666198232.02618313</c:v>
                </c:pt>
                <c:pt idx="21">
                  <c:v>666201994.6598382</c:v>
                </c:pt>
                <c:pt idx="22">
                  <c:v>666498638.20837307</c:v>
                </c:pt>
                <c:pt idx="23">
                  <c:v>666237798.2764858</c:v>
                </c:pt>
                <c:pt idx="24">
                  <c:v>666966121.20802987</c:v>
                </c:pt>
                <c:pt idx="25">
                  <c:v>666423158.43978846</c:v>
                </c:pt>
                <c:pt idx="26">
                  <c:v>665878569.95963752</c:v>
                </c:pt>
                <c:pt idx="27">
                  <c:v>666612976.34682631</c:v>
                </c:pt>
                <c:pt idx="28">
                  <c:v>667232523.33988535</c:v>
                </c:pt>
                <c:pt idx="29">
                  <c:v>667669507.91264307</c:v>
                </c:pt>
                <c:pt idx="30">
                  <c:v>667662266.41309607</c:v>
                </c:pt>
                <c:pt idx="31">
                  <c:v>667395985.60424101</c:v>
                </c:pt>
                <c:pt idx="32">
                  <c:v>666651043.33385921</c:v>
                </c:pt>
                <c:pt idx="33">
                  <c:v>665525900.74532032</c:v>
                </c:pt>
                <c:pt idx="34">
                  <c:v>665886187.8430413</c:v>
                </c:pt>
                <c:pt idx="35">
                  <c:v>665510814.99676573</c:v>
                </c:pt>
                <c:pt idx="36">
                  <c:v>665407874.51300108</c:v>
                </c:pt>
                <c:pt idx="37">
                  <c:v>666527355.76166475</c:v>
                </c:pt>
                <c:pt idx="38">
                  <c:v>666804143.29691422</c:v>
                </c:pt>
                <c:pt idx="39">
                  <c:v>665974148.05552304</c:v>
                </c:pt>
                <c:pt idx="40">
                  <c:v>666555956.17063463</c:v>
                </c:pt>
                <c:pt idx="41">
                  <c:v>666222105.45232439</c:v>
                </c:pt>
                <c:pt idx="42">
                  <c:v>666287085.35493529</c:v>
                </c:pt>
                <c:pt idx="43">
                  <c:v>665442488.2265178</c:v>
                </c:pt>
                <c:pt idx="44">
                  <c:v>665912269.70590281</c:v>
                </c:pt>
                <c:pt idx="45">
                  <c:v>666775156.08114254</c:v>
                </c:pt>
                <c:pt idx="46">
                  <c:v>666610777.40698898</c:v>
                </c:pt>
                <c:pt idx="47">
                  <c:v>665769164.22391212</c:v>
                </c:pt>
                <c:pt idx="48">
                  <c:v>665735142.55340445</c:v>
                </c:pt>
                <c:pt idx="49">
                  <c:v>665177496.52385855</c:v>
                </c:pt>
                <c:pt idx="50">
                  <c:v>664660142.99212003</c:v>
                </c:pt>
                <c:pt idx="51">
                  <c:v>663558233.10851181</c:v>
                </c:pt>
                <c:pt idx="52">
                  <c:v>663334868.45413578</c:v>
                </c:pt>
                <c:pt idx="53">
                  <c:v>664440961.72933018</c:v>
                </c:pt>
                <c:pt idx="54">
                  <c:v>664060756.84650421</c:v>
                </c:pt>
                <c:pt idx="55">
                  <c:v>664694309.08471251</c:v>
                </c:pt>
                <c:pt idx="56">
                  <c:v>665273295.21006465</c:v>
                </c:pt>
                <c:pt idx="57">
                  <c:v>665205635.97448611</c:v>
                </c:pt>
                <c:pt idx="58">
                  <c:v>665058868.12813318</c:v>
                </c:pt>
                <c:pt idx="59">
                  <c:v>666245235.94863164</c:v>
                </c:pt>
                <c:pt idx="60">
                  <c:v>667437697.43627286</c:v>
                </c:pt>
                <c:pt idx="61">
                  <c:v>667938265.7361207</c:v>
                </c:pt>
                <c:pt idx="62">
                  <c:v>667716837.560413</c:v>
                </c:pt>
                <c:pt idx="63">
                  <c:v>669818421.9272089</c:v>
                </c:pt>
                <c:pt idx="64">
                  <c:v>670157443.22337759</c:v>
                </c:pt>
                <c:pt idx="65">
                  <c:v>669902411.74889171</c:v>
                </c:pt>
                <c:pt idx="66">
                  <c:v>668756790.83448696</c:v>
                </c:pt>
                <c:pt idx="67">
                  <c:v>668272898.67153323</c:v>
                </c:pt>
                <c:pt idx="68">
                  <c:v>668679478.09791601</c:v>
                </c:pt>
                <c:pt idx="69">
                  <c:v>668334163.76040852</c:v>
                </c:pt>
                <c:pt idx="70">
                  <c:v>668710428.91460359</c:v>
                </c:pt>
                <c:pt idx="71">
                  <c:v>669000888.45510638</c:v>
                </c:pt>
                <c:pt idx="72">
                  <c:v>668515114.97577941</c:v>
                </c:pt>
                <c:pt idx="73">
                  <c:v>667539200.45176852</c:v>
                </c:pt>
                <c:pt idx="74">
                  <c:v>667771336.88497448</c:v>
                </c:pt>
                <c:pt idx="75">
                  <c:v>668144844.5342586</c:v>
                </c:pt>
                <c:pt idx="76">
                  <c:v>667829242.73204267</c:v>
                </c:pt>
                <c:pt idx="77">
                  <c:v>667138972.84382045</c:v>
                </c:pt>
                <c:pt idx="78">
                  <c:v>666971962.49292743</c:v>
                </c:pt>
                <c:pt idx="79">
                  <c:v>666454410.92290878</c:v>
                </c:pt>
                <c:pt idx="80">
                  <c:v>666393495.82449746</c:v>
                </c:pt>
                <c:pt idx="81">
                  <c:v>666112083.18510735</c:v>
                </c:pt>
                <c:pt idx="82">
                  <c:v>665733144.82347703</c:v>
                </c:pt>
                <c:pt idx="83">
                  <c:v>664989340.61834836</c:v>
                </c:pt>
                <c:pt idx="84">
                  <c:v>664785578.36095905</c:v>
                </c:pt>
                <c:pt idx="85">
                  <c:v>663965727.78192723</c:v>
                </c:pt>
                <c:pt idx="86">
                  <c:v>663287250.46800733</c:v>
                </c:pt>
                <c:pt idx="87">
                  <c:v>664511257.46741986</c:v>
                </c:pt>
                <c:pt idx="88">
                  <c:v>663734336.96042323</c:v>
                </c:pt>
                <c:pt idx="89">
                  <c:v>663571213.39754617</c:v>
                </c:pt>
                <c:pt idx="90">
                  <c:v>664324494.77238643</c:v>
                </c:pt>
                <c:pt idx="91">
                  <c:v>663835852.50154483</c:v>
                </c:pt>
                <c:pt idx="92">
                  <c:v>662524545.83203351</c:v>
                </c:pt>
                <c:pt idx="93">
                  <c:v>661240603.00219965</c:v>
                </c:pt>
                <c:pt idx="94">
                  <c:v>659923332.02710605</c:v>
                </c:pt>
                <c:pt idx="95">
                  <c:v>660491414.99548161</c:v>
                </c:pt>
                <c:pt idx="96">
                  <c:v>659677764.89547753</c:v>
                </c:pt>
                <c:pt idx="97">
                  <c:v>659756835.73024976</c:v>
                </c:pt>
                <c:pt idx="98">
                  <c:v>659848784.34515238</c:v>
                </c:pt>
                <c:pt idx="99">
                  <c:v>659095319.70311487</c:v>
                </c:pt>
                <c:pt idx="100">
                  <c:v>659881373.4229188</c:v>
                </c:pt>
              </c:numCache>
            </c:numRef>
          </c:val>
          <c:smooth val="0"/>
          <c:extLst>
            <c:ext xmlns:c16="http://schemas.microsoft.com/office/drawing/2014/chart" uri="{C3380CC4-5D6E-409C-BE32-E72D297353CC}">
              <c16:uniqueId val="{0000000F-EB3F-4BFF-AFD1-B2B2131B107F}"/>
            </c:ext>
          </c:extLst>
        </c:ser>
        <c:ser>
          <c:idx val="16"/>
          <c:order val="16"/>
          <c:spPr>
            <a:ln w="28575" cap="rnd">
              <a:solidFill>
                <a:schemeClr val="accent5">
                  <a:lumMod val="80000"/>
                  <a:lumOff val="20000"/>
                </a:schemeClr>
              </a:solidFill>
              <a:round/>
            </a:ln>
            <a:effectLst/>
          </c:spPr>
          <c:marker>
            <c:symbol val="none"/>
          </c:marker>
          <c:val>
            <c:numRef>
              <c:f>Montecarlo!$AD$10:$AD$110</c:f>
              <c:numCache>
                <c:formatCode>_ * #.##000_ ;_ * \-#.##000_ ;_ * "-"??_ ;_ @_ </c:formatCode>
                <c:ptCount val="101"/>
                <c:pt idx="0" formatCode="_(* #,##0.00_);_(* \(#,##0.00\);_(* &quot;-&quot;??_);_(@_)">
                  <c:v>661090280</c:v>
                </c:pt>
                <c:pt idx="1">
                  <c:v>661319799.20171487</c:v>
                </c:pt>
                <c:pt idx="2">
                  <c:v>661405257.31100965</c:v>
                </c:pt>
                <c:pt idx="3">
                  <c:v>660920707.86764002</c:v>
                </c:pt>
                <c:pt idx="4">
                  <c:v>661535750.24699986</c:v>
                </c:pt>
                <c:pt idx="5">
                  <c:v>660717721.44164228</c:v>
                </c:pt>
                <c:pt idx="6">
                  <c:v>660005152.37829387</c:v>
                </c:pt>
                <c:pt idx="7">
                  <c:v>660497650.33753037</c:v>
                </c:pt>
                <c:pt idx="8">
                  <c:v>660910777.39851916</c:v>
                </c:pt>
                <c:pt idx="9">
                  <c:v>660452415.76899433</c:v>
                </c:pt>
                <c:pt idx="10">
                  <c:v>660533767.37400723</c:v>
                </c:pt>
                <c:pt idx="11">
                  <c:v>659603961.65084124</c:v>
                </c:pt>
                <c:pt idx="12">
                  <c:v>660256800.1721884</c:v>
                </c:pt>
                <c:pt idx="13">
                  <c:v>659529647.78017545</c:v>
                </c:pt>
                <c:pt idx="14">
                  <c:v>659449281.69219887</c:v>
                </c:pt>
                <c:pt idx="15">
                  <c:v>659936605.88779068</c:v>
                </c:pt>
                <c:pt idx="16">
                  <c:v>659875650.62136948</c:v>
                </c:pt>
                <c:pt idx="17">
                  <c:v>660023673.79206252</c:v>
                </c:pt>
                <c:pt idx="18">
                  <c:v>660373182.22276795</c:v>
                </c:pt>
                <c:pt idx="19">
                  <c:v>659533021.07107842</c:v>
                </c:pt>
                <c:pt idx="20">
                  <c:v>659333794.28463697</c:v>
                </c:pt>
                <c:pt idx="21">
                  <c:v>659960881.15121841</c:v>
                </c:pt>
                <c:pt idx="22">
                  <c:v>659458046.92016912</c:v>
                </c:pt>
                <c:pt idx="23">
                  <c:v>659577068.84865403</c:v>
                </c:pt>
                <c:pt idx="24">
                  <c:v>658828654.66239691</c:v>
                </c:pt>
                <c:pt idx="25">
                  <c:v>658138339.91590655</c:v>
                </c:pt>
                <c:pt idx="26">
                  <c:v>658412904.71286416</c:v>
                </c:pt>
                <c:pt idx="27">
                  <c:v>658400478.58219266</c:v>
                </c:pt>
                <c:pt idx="28">
                  <c:v>658665540.7451086</c:v>
                </c:pt>
                <c:pt idx="29">
                  <c:v>657023893.27489293</c:v>
                </c:pt>
                <c:pt idx="30">
                  <c:v>656831128.3135252</c:v>
                </c:pt>
                <c:pt idx="31">
                  <c:v>656618981.92245531</c:v>
                </c:pt>
                <c:pt idx="32">
                  <c:v>656709170.15864265</c:v>
                </c:pt>
                <c:pt idx="33">
                  <c:v>656361875.14510834</c:v>
                </c:pt>
                <c:pt idx="34">
                  <c:v>655606585.15839326</c:v>
                </c:pt>
                <c:pt idx="35">
                  <c:v>656671180.6784991</c:v>
                </c:pt>
                <c:pt idx="36">
                  <c:v>656971375.91918111</c:v>
                </c:pt>
                <c:pt idx="37">
                  <c:v>658055462.38714933</c:v>
                </c:pt>
                <c:pt idx="38">
                  <c:v>659918717.7793957</c:v>
                </c:pt>
                <c:pt idx="39">
                  <c:v>659513958.99070168</c:v>
                </c:pt>
                <c:pt idx="40">
                  <c:v>659446341.00273299</c:v>
                </c:pt>
                <c:pt idx="41">
                  <c:v>659064351.97287095</c:v>
                </c:pt>
                <c:pt idx="42">
                  <c:v>657243539.68236113</c:v>
                </c:pt>
                <c:pt idx="43">
                  <c:v>657671595.61812389</c:v>
                </c:pt>
                <c:pt idx="44">
                  <c:v>658508962.69391191</c:v>
                </c:pt>
                <c:pt idx="45">
                  <c:v>658353147.80863214</c:v>
                </c:pt>
                <c:pt idx="46">
                  <c:v>658055888.62772894</c:v>
                </c:pt>
                <c:pt idx="47">
                  <c:v>657083760.57749724</c:v>
                </c:pt>
                <c:pt idx="48">
                  <c:v>657910577.84684277</c:v>
                </c:pt>
                <c:pt idx="49">
                  <c:v>658169631.09561777</c:v>
                </c:pt>
                <c:pt idx="50">
                  <c:v>658077937.28897762</c:v>
                </c:pt>
                <c:pt idx="51">
                  <c:v>658882647.95341527</c:v>
                </c:pt>
                <c:pt idx="52">
                  <c:v>659306481.89457703</c:v>
                </c:pt>
                <c:pt idx="53">
                  <c:v>659815506.43613338</c:v>
                </c:pt>
                <c:pt idx="54">
                  <c:v>660886453.80493236</c:v>
                </c:pt>
                <c:pt idx="55">
                  <c:v>660935261.36858106</c:v>
                </c:pt>
                <c:pt idx="56">
                  <c:v>660970675.8141135</c:v>
                </c:pt>
                <c:pt idx="57">
                  <c:v>660779196.17736435</c:v>
                </c:pt>
                <c:pt idx="58">
                  <c:v>660642036.02588391</c:v>
                </c:pt>
                <c:pt idx="59">
                  <c:v>660955045.31814575</c:v>
                </c:pt>
                <c:pt idx="60">
                  <c:v>662311678.28049576</c:v>
                </c:pt>
                <c:pt idx="61">
                  <c:v>662611538.56047404</c:v>
                </c:pt>
                <c:pt idx="62">
                  <c:v>662083220.69779122</c:v>
                </c:pt>
                <c:pt idx="63">
                  <c:v>662469608.96138287</c:v>
                </c:pt>
                <c:pt idx="64">
                  <c:v>662709917.06472468</c:v>
                </c:pt>
                <c:pt idx="65">
                  <c:v>662281379.30878699</c:v>
                </c:pt>
                <c:pt idx="66">
                  <c:v>662639200.11783683</c:v>
                </c:pt>
                <c:pt idx="67">
                  <c:v>663602515.12682819</c:v>
                </c:pt>
                <c:pt idx="68">
                  <c:v>664173751.29311347</c:v>
                </c:pt>
                <c:pt idx="69">
                  <c:v>664057239.37413275</c:v>
                </c:pt>
                <c:pt idx="70">
                  <c:v>664555939.28793311</c:v>
                </c:pt>
                <c:pt idx="71">
                  <c:v>665362324.87859035</c:v>
                </c:pt>
                <c:pt idx="72">
                  <c:v>664457878.94569516</c:v>
                </c:pt>
                <c:pt idx="73">
                  <c:v>664035303.08408153</c:v>
                </c:pt>
                <c:pt idx="74">
                  <c:v>664670729.13696563</c:v>
                </c:pt>
                <c:pt idx="75">
                  <c:v>665275378.34524572</c:v>
                </c:pt>
                <c:pt idx="76">
                  <c:v>665676097.70264828</c:v>
                </c:pt>
                <c:pt idx="77">
                  <c:v>665485974.01329195</c:v>
                </c:pt>
                <c:pt idx="78">
                  <c:v>665612841.69716859</c:v>
                </c:pt>
                <c:pt idx="79">
                  <c:v>666023593.88421571</c:v>
                </c:pt>
                <c:pt idx="80">
                  <c:v>666337780.4276104</c:v>
                </c:pt>
                <c:pt idx="81">
                  <c:v>665786099.30013037</c:v>
                </c:pt>
                <c:pt idx="82">
                  <c:v>665615632.9797982</c:v>
                </c:pt>
                <c:pt idx="83">
                  <c:v>664626401.89442563</c:v>
                </c:pt>
                <c:pt idx="84">
                  <c:v>665227068.65155613</c:v>
                </c:pt>
                <c:pt idx="85">
                  <c:v>663645267.85887349</c:v>
                </c:pt>
                <c:pt idx="86">
                  <c:v>664113757.91915822</c:v>
                </c:pt>
                <c:pt idx="87">
                  <c:v>664488688.25697577</c:v>
                </c:pt>
                <c:pt idx="88">
                  <c:v>664275872.55981183</c:v>
                </c:pt>
                <c:pt idx="89">
                  <c:v>664168512.80168796</c:v>
                </c:pt>
                <c:pt idx="90">
                  <c:v>664579607.89707983</c:v>
                </c:pt>
                <c:pt idx="91">
                  <c:v>663682074.55077291</c:v>
                </c:pt>
                <c:pt idx="92">
                  <c:v>664024434.94480538</c:v>
                </c:pt>
                <c:pt idx="93">
                  <c:v>663558171.32537675</c:v>
                </c:pt>
                <c:pt idx="94">
                  <c:v>663278275.86809409</c:v>
                </c:pt>
                <c:pt idx="95">
                  <c:v>663498751.12264645</c:v>
                </c:pt>
                <c:pt idx="96">
                  <c:v>663242600.61508703</c:v>
                </c:pt>
                <c:pt idx="97">
                  <c:v>662128905.37997329</c:v>
                </c:pt>
                <c:pt idx="98">
                  <c:v>661630110.47084153</c:v>
                </c:pt>
                <c:pt idx="99">
                  <c:v>660854672.92972314</c:v>
                </c:pt>
                <c:pt idx="100">
                  <c:v>660533694.33421457</c:v>
                </c:pt>
              </c:numCache>
            </c:numRef>
          </c:val>
          <c:smooth val="0"/>
          <c:extLst>
            <c:ext xmlns:c16="http://schemas.microsoft.com/office/drawing/2014/chart" uri="{C3380CC4-5D6E-409C-BE32-E72D297353CC}">
              <c16:uniqueId val="{00000010-EB3F-4BFF-AFD1-B2B2131B107F}"/>
            </c:ext>
          </c:extLst>
        </c:ser>
        <c:ser>
          <c:idx val="17"/>
          <c:order val="17"/>
          <c:spPr>
            <a:ln w="28575" cap="rnd">
              <a:solidFill>
                <a:schemeClr val="accent6">
                  <a:lumMod val="80000"/>
                  <a:lumOff val="20000"/>
                </a:schemeClr>
              </a:solidFill>
              <a:round/>
            </a:ln>
            <a:effectLst/>
          </c:spPr>
          <c:marker>
            <c:symbol val="none"/>
          </c:marker>
          <c:val>
            <c:numRef>
              <c:f>Montecarlo!$AE$10:$AE$110</c:f>
              <c:numCache>
                <c:formatCode>_ * #.##000_ ;_ * \-#.##000_ ;_ * "-"??_ ;_ @_ </c:formatCode>
                <c:ptCount val="101"/>
                <c:pt idx="0" formatCode="_(* #,##0.00_);_(* \(#,##0.00\);_(* &quot;-&quot;??_);_(@_)">
                  <c:v>661090280</c:v>
                </c:pt>
                <c:pt idx="1">
                  <c:v>661248485.26436985</c:v>
                </c:pt>
                <c:pt idx="2">
                  <c:v>661266451.12228942</c:v>
                </c:pt>
                <c:pt idx="3">
                  <c:v>661281354.73241103</c:v>
                </c:pt>
                <c:pt idx="4">
                  <c:v>661230096.12327409</c:v>
                </c:pt>
                <c:pt idx="5">
                  <c:v>662295534.9345845</c:v>
                </c:pt>
                <c:pt idx="6">
                  <c:v>660879470.08010173</c:v>
                </c:pt>
                <c:pt idx="7">
                  <c:v>660428961.32600832</c:v>
                </c:pt>
                <c:pt idx="8">
                  <c:v>661315622.18621969</c:v>
                </c:pt>
                <c:pt idx="9">
                  <c:v>660476587.99175346</c:v>
                </c:pt>
                <c:pt idx="10">
                  <c:v>660139974.54722691</c:v>
                </c:pt>
                <c:pt idx="11">
                  <c:v>659646135.94846642</c:v>
                </c:pt>
                <c:pt idx="12">
                  <c:v>660034837.05584478</c:v>
                </c:pt>
                <c:pt idx="13">
                  <c:v>660500372.98859692</c:v>
                </c:pt>
                <c:pt idx="14">
                  <c:v>660469592.03454471</c:v>
                </c:pt>
                <c:pt idx="15">
                  <c:v>660562613.97701895</c:v>
                </c:pt>
                <c:pt idx="16">
                  <c:v>660154592.54420674</c:v>
                </c:pt>
                <c:pt idx="17">
                  <c:v>658465389.08651412</c:v>
                </c:pt>
                <c:pt idx="18">
                  <c:v>658511323.1456095</c:v>
                </c:pt>
                <c:pt idx="19">
                  <c:v>658626414.28711808</c:v>
                </c:pt>
                <c:pt idx="20">
                  <c:v>658220744.77400935</c:v>
                </c:pt>
                <c:pt idx="21">
                  <c:v>658075232.59728098</c:v>
                </c:pt>
                <c:pt idx="22">
                  <c:v>658605700.79464984</c:v>
                </c:pt>
                <c:pt idx="23">
                  <c:v>658815617.73527586</c:v>
                </c:pt>
                <c:pt idx="24">
                  <c:v>658015667.11847043</c:v>
                </c:pt>
                <c:pt idx="25">
                  <c:v>657419774.11526179</c:v>
                </c:pt>
                <c:pt idx="26">
                  <c:v>657739354.5858171</c:v>
                </c:pt>
                <c:pt idx="27">
                  <c:v>657822039.07654226</c:v>
                </c:pt>
                <c:pt idx="28">
                  <c:v>657763481.2891978</c:v>
                </c:pt>
                <c:pt idx="29">
                  <c:v>657489191.51189113</c:v>
                </c:pt>
                <c:pt idx="30">
                  <c:v>658250595.64608586</c:v>
                </c:pt>
                <c:pt idx="31">
                  <c:v>658438478.21892738</c:v>
                </c:pt>
                <c:pt idx="32">
                  <c:v>657627086.75343645</c:v>
                </c:pt>
                <c:pt idx="33">
                  <c:v>657770487.61865354</c:v>
                </c:pt>
                <c:pt idx="34">
                  <c:v>657606967.60468483</c:v>
                </c:pt>
                <c:pt idx="35">
                  <c:v>657541136.34987009</c:v>
                </c:pt>
                <c:pt idx="36">
                  <c:v>658200628.35957563</c:v>
                </c:pt>
                <c:pt idx="37">
                  <c:v>658494209.87527978</c:v>
                </c:pt>
                <c:pt idx="38">
                  <c:v>658031068.04000533</c:v>
                </c:pt>
                <c:pt idx="39">
                  <c:v>657507414.5174154</c:v>
                </c:pt>
                <c:pt idx="40">
                  <c:v>657765083.82129908</c:v>
                </c:pt>
                <c:pt idx="41">
                  <c:v>657876140.30543852</c:v>
                </c:pt>
                <c:pt idx="42">
                  <c:v>657206760.22030485</c:v>
                </c:pt>
                <c:pt idx="43">
                  <c:v>657412394.22615373</c:v>
                </c:pt>
                <c:pt idx="44">
                  <c:v>657434736.19876575</c:v>
                </c:pt>
                <c:pt idx="45">
                  <c:v>656360892.46967983</c:v>
                </c:pt>
                <c:pt idx="46">
                  <c:v>657630180.41606557</c:v>
                </c:pt>
                <c:pt idx="47">
                  <c:v>657550631.97680306</c:v>
                </c:pt>
                <c:pt idx="48">
                  <c:v>657982582.0185771</c:v>
                </c:pt>
                <c:pt idx="49">
                  <c:v>656990975.80114365</c:v>
                </c:pt>
                <c:pt idx="50">
                  <c:v>657738950.88086545</c:v>
                </c:pt>
                <c:pt idx="51">
                  <c:v>657484024.10508811</c:v>
                </c:pt>
                <c:pt idx="52">
                  <c:v>657044875.57696605</c:v>
                </c:pt>
                <c:pt idx="53">
                  <c:v>656319929.13107586</c:v>
                </c:pt>
                <c:pt idx="54">
                  <c:v>656812846.84692276</c:v>
                </c:pt>
                <c:pt idx="55">
                  <c:v>656586736.15130877</c:v>
                </c:pt>
                <c:pt idx="56">
                  <c:v>656812736.28394783</c:v>
                </c:pt>
                <c:pt idx="57">
                  <c:v>656764485.72375536</c:v>
                </c:pt>
                <c:pt idx="58">
                  <c:v>657746303.73834407</c:v>
                </c:pt>
                <c:pt idx="59">
                  <c:v>658369809.64660895</c:v>
                </c:pt>
                <c:pt idx="60">
                  <c:v>659020464.83381152</c:v>
                </c:pt>
                <c:pt idx="61">
                  <c:v>658497563.94774842</c:v>
                </c:pt>
                <c:pt idx="62">
                  <c:v>657782481.6968056</c:v>
                </c:pt>
                <c:pt idx="63">
                  <c:v>657055477.30008626</c:v>
                </c:pt>
                <c:pt idx="64">
                  <c:v>657885723.26607943</c:v>
                </c:pt>
                <c:pt idx="65">
                  <c:v>658012604.23300207</c:v>
                </c:pt>
                <c:pt idx="66">
                  <c:v>658077884.92916739</c:v>
                </c:pt>
                <c:pt idx="67">
                  <c:v>658089133.31374109</c:v>
                </c:pt>
                <c:pt idx="68">
                  <c:v>657750258.85267258</c:v>
                </c:pt>
                <c:pt idx="69">
                  <c:v>656815977.99149203</c:v>
                </c:pt>
                <c:pt idx="70">
                  <c:v>656154168.11993837</c:v>
                </c:pt>
                <c:pt idx="71">
                  <c:v>655823936.43597293</c:v>
                </c:pt>
                <c:pt idx="72">
                  <c:v>655890802.19736791</c:v>
                </c:pt>
                <c:pt idx="73">
                  <c:v>656061699.45545042</c:v>
                </c:pt>
                <c:pt idx="74">
                  <c:v>655612030.77122819</c:v>
                </c:pt>
                <c:pt idx="75">
                  <c:v>655320724.83786273</c:v>
                </c:pt>
                <c:pt idx="76">
                  <c:v>655550658.50002754</c:v>
                </c:pt>
                <c:pt idx="77">
                  <c:v>655919462.07732725</c:v>
                </c:pt>
                <c:pt idx="78">
                  <c:v>656322221.14577961</c:v>
                </c:pt>
                <c:pt idx="79">
                  <c:v>655447550.74463463</c:v>
                </c:pt>
                <c:pt idx="80">
                  <c:v>655594198.55381846</c:v>
                </c:pt>
                <c:pt idx="81">
                  <c:v>656249946.48885357</c:v>
                </c:pt>
                <c:pt idx="82">
                  <c:v>656372884.91653669</c:v>
                </c:pt>
                <c:pt idx="83">
                  <c:v>657177881.54820287</c:v>
                </c:pt>
                <c:pt idx="84">
                  <c:v>656486179.56800675</c:v>
                </c:pt>
                <c:pt idx="85">
                  <c:v>655918294.92660391</c:v>
                </c:pt>
                <c:pt idx="86">
                  <c:v>657064771.62119436</c:v>
                </c:pt>
                <c:pt idx="87">
                  <c:v>655489207.38142776</c:v>
                </c:pt>
                <c:pt idx="88">
                  <c:v>656049742.08591044</c:v>
                </c:pt>
                <c:pt idx="89">
                  <c:v>656094223.16783452</c:v>
                </c:pt>
                <c:pt idx="90">
                  <c:v>655048595.95675755</c:v>
                </c:pt>
                <c:pt idx="91">
                  <c:v>654981398.95456612</c:v>
                </c:pt>
                <c:pt idx="92">
                  <c:v>654123844.18883693</c:v>
                </c:pt>
                <c:pt idx="93">
                  <c:v>653973951.94347215</c:v>
                </c:pt>
                <c:pt idx="94">
                  <c:v>654380899.06731009</c:v>
                </c:pt>
                <c:pt idx="95">
                  <c:v>655400646.85181832</c:v>
                </c:pt>
                <c:pt idx="96">
                  <c:v>655420180.97901917</c:v>
                </c:pt>
                <c:pt idx="97">
                  <c:v>655816355.27202976</c:v>
                </c:pt>
                <c:pt idx="98">
                  <c:v>655738381.95199716</c:v>
                </c:pt>
                <c:pt idx="99">
                  <c:v>655232520.00378859</c:v>
                </c:pt>
                <c:pt idx="100">
                  <c:v>653634976.69983506</c:v>
                </c:pt>
              </c:numCache>
            </c:numRef>
          </c:val>
          <c:smooth val="0"/>
          <c:extLst>
            <c:ext xmlns:c16="http://schemas.microsoft.com/office/drawing/2014/chart" uri="{C3380CC4-5D6E-409C-BE32-E72D297353CC}">
              <c16:uniqueId val="{00000011-EB3F-4BFF-AFD1-B2B2131B107F}"/>
            </c:ext>
          </c:extLst>
        </c:ser>
        <c:ser>
          <c:idx val="18"/>
          <c:order val="18"/>
          <c:spPr>
            <a:ln w="28575" cap="rnd">
              <a:solidFill>
                <a:schemeClr val="accent1">
                  <a:lumMod val="80000"/>
                </a:schemeClr>
              </a:solidFill>
              <a:round/>
            </a:ln>
            <a:effectLst/>
          </c:spPr>
          <c:marker>
            <c:symbol val="none"/>
          </c:marker>
          <c:val>
            <c:numRef>
              <c:f>Montecarlo!$AF$10:$AF$110</c:f>
              <c:numCache>
                <c:formatCode>_ * #.##000_ ;_ * \-#.##000_ ;_ * "-"??_ ;_ @_ </c:formatCode>
                <c:ptCount val="101"/>
                <c:pt idx="0" formatCode="_(* #,##0.00_);_(* \(#,##0.00\);_(* &quot;-&quot;??_);_(@_)">
                  <c:v>661090280</c:v>
                </c:pt>
                <c:pt idx="1">
                  <c:v>661473463.65222561</c:v>
                </c:pt>
                <c:pt idx="2">
                  <c:v>660527508.17134142</c:v>
                </c:pt>
                <c:pt idx="3">
                  <c:v>659264348.05037892</c:v>
                </c:pt>
                <c:pt idx="4">
                  <c:v>659260657.0878458</c:v>
                </c:pt>
                <c:pt idx="5">
                  <c:v>658618887.39615297</c:v>
                </c:pt>
                <c:pt idx="6">
                  <c:v>658953964.37714911</c:v>
                </c:pt>
                <c:pt idx="7">
                  <c:v>659313409.39444268</c:v>
                </c:pt>
                <c:pt idx="8">
                  <c:v>659877226.03395784</c:v>
                </c:pt>
                <c:pt idx="9">
                  <c:v>660337290.3483777</c:v>
                </c:pt>
                <c:pt idx="10">
                  <c:v>659135364.59352195</c:v>
                </c:pt>
                <c:pt idx="11">
                  <c:v>658645613.00910664</c:v>
                </c:pt>
                <c:pt idx="12">
                  <c:v>658629711.03721642</c:v>
                </c:pt>
                <c:pt idx="13">
                  <c:v>658605749.87844646</c:v>
                </c:pt>
                <c:pt idx="14">
                  <c:v>658931753.90079045</c:v>
                </c:pt>
                <c:pt idx="15">
                  <c:v>658773511.35235536</c:v>
                </c:pt>
                <c:pt idx="16">
                  <c:v>658524660.3310349</c:v>
                </c:pt>
                <c:pt idx="17">
                  <c:v>657990150.95022225</c:v>
                </c:pt>
                <c:pt idx="18">
                  <c:v>657714407.2317735</c:v>
                </c:pt>
                <c:pt idx="19">
                  <c:v>659051968.06440067</c:v>
                </c:pt>
                <c:pt idx="20">
                  <c:v>658763063.46438599</c:v>
                </c:pt>
                <c:pt idx="21">
                  <c:v>657617050.55089211</c:v>
                </c:pt>
                <c:pt idx="22">
                  <c:v>658389421.16645634</c:v>
                </c:pt>
                <c:pt idx="23">
                  <c:v>659048357.99902201</c:v>
                </c:pt>
                <c:pt idx="24">
                  <c:v>659387347.92052758</c:v>
                </c:pt>
                <c:pt idx="25">
                  <c:v>658674160.57867241</c:v>
                </c:pt>
                <c:pt idx="26">
                  <c:v>659183302.74820554</c:v>
                </c:pt>
                <c:pt idx="27">
                  <c:v>659313688.49602628</c:v>
                </c:pt>
                <c:pt idx="28">
                  <c:v>659546780.41179597</c:v>
                </c:pt>
                <c:pt idx="29">
                  <c:v>658911601.81301248</c:v>
                </c:pt>
                <c:pt idx="30">
                  <c:v>658948531.5017705</c:v>
                </c:pt>
                <c:pt idx="31">
                  <c:v>658592412.85654593</c:v>
                </c:pt>
                <c:pt idx="32">
                  <c:v>658784559.261886</c:v>
                </c:pt>
                <c:pt idx="33">
                  <c:v>659056357.91527534</c:v>
                </c:pt>
                <c:pt idx="34">
                  <c:v>658870471.66844535</c:v>
                </c:pt>
                <c:pt idx="35">
                  <c:v>660042875.85070014</c:v>
                </c:pt>
                <c:pt idx="36">
                  <c:v>661233908.37057483</c:v>
                </c:pt>
                <c:pt idx="37">
                  <c:v>660414657.88701403</c:v>
                </c:pt>
                <c:pt idx="38">
                  <c:v>659614725.49368417</c:v>
                </c:pt>
                <c:pt idx="39">
                  <c:v>659292899.68476546</c:v>
                </c:pt>
                <c:pt idx="40">
                  <c:v>659347237.18798733</c:v>
                </c:pt>
                <c:pt idx="41">
                  <c:v>659622592.21376872</c:v>
                </c:pt>
                <c:pt idx="42">
                  <c:v>659788789.83000815</c:v>
                </c:pt>
                <c:pt idx="43">
                  <c:v>659334082.03479707</c:v>
                </c:pt>
                <c:pt idx="44">
                  <c:v>658468966.10036969</c:v>
                </c:pt>
                <c:pt idx="45">
                  <c:v>657698438.8794353</c:v>
                </c:pt>
                <c:pt idx="46">
                  <c:v>657716853.80199397</c:v>
                </c:pt>
                <c:pt idx="47">
                  <c:v>657851585.83164239</c:v>
                </c:pt>
                <c:pt idx="48">
                  <c:v>657921719.84610248</c:v>
                </c:pt>
                <c:pt idx="49">
                  <c:v>657665278.29835653</c:v>
                </c:pt>
                <c:pt idx="50">
                  <c:v>657983196.98549199</c:v>
                </c:pt>
                <c:pt idx="51">
                  <c:v>657640756.00375354</c:v>
                </c:pt>
                <c:pt idx="52">
                  <c:v>657651098.35921085</c:v>
                </c:pt>
                <c:pt idx="53">
                  <c:v>657022405.58862245</c:v>
                </c:pt>
                <c:pt idx="54">
                  <c:v>656802808.88758194</c:v>
                </c:pt>
                <c:pt idx="55">
                  <c:v>656383694.67900002</c:v>
                </c:pt>
                <c:pt idx="56">
                  <c:v>656181548.28262782</c:v>
                </c:pt>
                <c:pt idx="57">
                  <c:v>657212942.13184702</c:v>
                </c:pt>
                <c:pt idx="58">
                  <c:v>656458077.73748088</c:v>
                </c:pt>
                <c:pt idx="59">
                  <c:v>656049664.80878985</c:v>
                </c:pt>
                <c:pt idx="60">
                  <c:v>655628698.85147548</c:v>
                </c:pt>
                <c:pt idx="61">
                  <c:v>655404711.73338115</c:v>
                </c:pt>
                <c:pt idx="62">
                  <c:v>656059123.31499767</c:v>
                </c:pt>
                <c:pt idx="63">
                  <c:v>656376986.14798486</c:v>
                </c:pt>
                <c:pt idx="64">
                  <c:v>655673802.20012307</c:v>
                </c:pt>
                <c:pt idx="65">
                  <c:v>653712196.99209762</c:v>
                </c:pt>
                <c:pt idx="66">
                  <c:v>655167301.86824381</c:v>
                </c:pt>
                <c:pt idx="67">
                  <c:v>655418709.16171932</c:v>
                </c:pt>
                <c:pt idx="68">
                  <c:v>655381595.02801168</c:v>
                </c:pt>
                <c:pt idx="69">
                  <c:v>654453233.64443958</c:v>
                </c:pt>
                <c:pt idx="70">
                  <c:v>653567632.25646627</c:v>
                </c:pt>
                <c:pt idx="71">
                  <c:v>654296499.2771436</c:v>
                </c:pt>
                <c:pt idx="72">
                  <c:v>653055946.9107163</c:v>
                </c:pt>
                <c:pt idx="73">
                  <c:v>652908867.46527565</c:v>
                </c:pt>
                <c:pt idx="74">
                  <c:v>652729985.16698861</c:v>
                </c:pt>
                <c:pt idx="75">
                  <c:v>653448974.49757934</c:v>
                </c:pt>
                <c:pt idx="76">
                  <c:v>652870648.64025819</c:v>
                </c:pt>
                <c:pt idx="77">
                  <c:v>652867124.84798265</c:v>
                </c:pt>
                <c:pt idx="78">
                  <c:v>652802692.95043266</c:v>
                </c:pt>
                <c:pt idx="79">
                  <c:v>652533869.07478166</c:v>
                </c:pt>
                <c:pt idx="80">
                  <c:v>653263764.57081223</c:v>
                </c:pt>
                <c:pt idx="81">
                  <c:v>652644635.16651464</c:v>
                </c:pt>
                <c:pt idx="82">
                  <c:v>651253716.68286622</c:v>
                </c:pt>
                <c:pt idx="83">
                  <c:v>650905183.91878188</c:v>
                </c:pt>
                <c:pt idx="84">
                  <c:v>650912645.61963141</c:v>
                </c:pt>
                <c:pt idx="85">
                  <c:v>650423139.91325736</c:v>
                </c:pt>
                <c:pt idx="86">
                  <c:v>650348201.08679485</c:v>
                </c:pt>
                <c:pt idx="87">
                  <c:v>650555280.18775761</c:v>
                </c:pt>
                <c:pt idx="88">
                  <c:v>650017284.45159686</c:v>
                </c:pt>
                <c:pt idx="89">
                  <c:v>649621676.19559205</c:v>
                </c:pt>
                <c:pt idx="90">
                  <c:v>649669436.28714097</c:v>
                </c:pt>
                <c:pt idx="91">
                  <c:v>649575332.56252694</c:v>
                </c:pt>
                <c:pt idx="92">
                  <c:v>650537128.59797549</c:v>
                </c:pt>
                <c:pt idx="93">
                  <c:v>651076856.28416038</c:v>
                </c:pt>
                <c:pt idx="94">
                  <c:v>651171839.64400089</c:v>
                </c:pt>
                <c:pt idx="95">
                  <c:v>650768877.1579535</c:v>
                </c:pt>
                <c:pt idx="96">
                  <c:v>650083599.57575715</c:v>
                </c:pt>
                <c:pt idx="97">
                  <c:v>650052623.48297584</c:v>
                </c:pt>
                <c:pt idx="98">
                  <c:v>650746296.91355038</c:v>
                </c:pt>
                <c:pt idx="99">
                  <c:v>650418342.83800137</c:v>
                </c:pt>
                <c:pt idx="100">
                  <c:v>651240690.08540916</c:v>
                </c:pt>
              </c:numCache>
            </c:numRef>
          </c:val>
          <c:smooth val="0"/>
          <c:extLst>
            <c:ext xmlns:c16="http://schemas.microsoft.com/office/drawing/2014/chart" uri="{C3380CC4-5D6E-409C-BE32-E72D297353CC}">
              <c16:uniqueId val="{00000012-EB3F-4BFF-AFD1-B2B2131B107F}"/>
            </c:ext>
          </c:extLst>
        </c:ser>
        <c:ser>
          <c:idx val="19"/>
          <c:order val="19"/>
          <c:spPr>
            <a:ln w="28575" cap="rnd">
              <a:solidFill>
                <a:schemeClr val="accent2">
                  <a:lumMod val="80000"/>
                </a:schemeClr>
              </a:solidFill>
              <a:round/>
            </a:ln>
            <a:effectLst/>
          </c:spPr>
          <c:marker>
            <c:symbol val="none"/>
          </c:marker>
          <c:val>
            <c:numRef>
              <c:f>Montecarlo!$AG$10:$AG$110</c:f>
              <c:numCache>
                <c:formatCode>_ * #.##000_ ;_ * \-#.##000_ ;_ * "-"??_ ;_ @_ </c:formatCode>
                <c:ptCount val="101"/>
                <c:pt idx="0" formatCode="_(* #,##0.00_);_(* \(#,##0.00\);_(* &quot;-&quot;??_);_(@_)">
                  <c:v>661090280</c:v>
                </c:pt>
                <c:pt idx="1">
                  <c:v>660453959.67576325</c:v>
                </c:pt>
                <c:pt idx="2">
                  <c:v>660702679.69807494</c:v>
                </c:pt>
                <c:pt idx="3">
                  <c:v>661074080.79993165</c:v>
                </c:pt>
                <c:pt idx="4">
                  <c:v>661185739.18546534</c:v>
                </c:pt>
                <c:pt idx="5">
                  <c:v>661769022.04388881</c:v>
                </c:pt>
                <c:pt idx="6">
                  <c:v>660521061.62244117</c:v>
                </c:pt>
                <c:pt idx="7">
                  <c:v>660776088.72734928</c:v>
                </c:pt>
                <c:pt idx="8">
                  <c:v>660427580.87044215</c:v>
                </c:pt>
                <c:pt idx="9">
                  <c:v>661302516.5246979</c:v>
                </c:pt>
                <c:pt idx="10">
                  <c:v>661917281.1147387</c:v>
                </c:pt>
                <c:pt idx="11">
                  <c:v>662722917.24212861</c:v>
                </c:pt>
                <c:pt idx="12">
                  <c:v>662946129.04497707</c:v>
                </c:pt>
                <c:pt idx="13">
                  <c:v>663249952.48822093</c:v>
                </c:pt>
                <c:pt idx="14">
                  <c:v>663071572.73094821</c:v>
                </c:pt>
                <c:pt idx="15">
                  <c:v>664161074.64407992</c:v>
                </c:pt>
                <c:pt idx="16">
                  <c:v>663781893.78533113</c:v>
                </c:pt>
                <c:pt idx="17">
                  <c:v>664631869.31457365</c:v>
                </c:pt>
                <c:pt idx="18">
                  <c:v>664250722.47737038</c:v>
                </c:pt>
                <c:pt idx="19">
                  <c:v>664219851.84685469</c:v>
                </c:pt>
                <c:pt idx="20">
                  <c:v>665228889.05595911</c:v>
                </c:pt>
                <c:pt idx="21">
                  <c:v>666011205.9572506</c:v>
                </c:pt>
                <c:pt idx="22">
                  <c:v>665345370.47834921</c:v>
                </c:pt>
                <c:pt idx="23">
                  <c:v>664822643.59652054</c:v>
                </c:pt>
                <c:pt idx="24">
                  <c:v>664848741.09008992</c:v>
                </c:pt>
                <c:pt idx="25">
                  <c:v>666032071.88034189</c:v>
                </c:pt>
                <c:pt idx="26">
                  <c:v>666353433.76903653</c:v>
                </c:pt>
                <c:pt idx="27">
                  <c:v>666646683.56687891</c:v>
                </c:pt>
                <c:pt idx="28">
                  <c:v>667967283.76963425</c:v>
                </c:pt>
                <c:pt idx="29">
                  <c:v>667502090.03144526</c:v>
                </c:pt>
                <c:pt idx="30">
                  <c:v>667883774.95236945</c:v>
                </c:pt>
                <c:pt idx="31">
                  <c:v>667596271.77436233</c:v>
                </c:pt>
                <c:pt idx="32">
                  <c:v>667576140.14024448</c:v>
                </c:pt>
                <c:pt idx="33">
                  <c:v>667350488.47322142</c:v>
                </c:pt>
                <c:pt idx="34">
                  <c:v>667008797.82387495</c:v>
                </c:pt>
                <c:pt idx="35">
                  <c:v>667026096.59289479</c:v>
                </c:pt>
                <c:pt idx="36">
                  <c:v>667090489.4023788</c:v>
                </c:pt>
                <c:pt idx="37">
                  <c:v>666712594.11002398</c:v>
                </c:pt>
                <c:pt idx="38">
                  <c:v>666687653.2213043</c:v>
                </c:pt>
                <c:pt idx="39">
                  <c:v>667874709.11368847</c:v>
                </c:pt>
                <c:pt idx="40">
                  <c:v>667948328.2016691</c:v>
                </c:pt>
                <c:pt idx="41">
                  <c:v>667517116.19806457</c:v>
                </c:pt>
                <c:pt idx="42">
                  <c:v>668215771.64021957</c:v>
                </c:pt>
                <c:pt idx="43">
                  <c:v>668578831.33786201</c:v>
                </c:pt>
                <c:pt idx="44">
                  <c:v>667553828.25436354</c:v>
                </c:pt>
                <c:pt idx="45">
                  <c:v>668036410.85412574</c:v>
                </c:pt>
                <c:pt idx="46">
                  <c:v>668476963.56604147</c:v>
                </c:pt>
                <c:pt idx="47">
                  <c:v>667647244.54417157</c:v>
                </c:pt>
                <c:pt idx="48">
                  <c:v>668044753.76464677</c:v>
                </c:pt>
                <c:pt idx="49">
                  <c:v>668623422.35979366</c:v>
                </c:pt>
                <c:pt idx="50">
                  <c:v>669005839.61498892</c:v>
                </c:pt>
                <c:pt idx="51">
                  <c:v>669838348.43330276</c:v>
                </c:pt>
                <c:pt idx="52">
                  <c:v>669432521.76251173</c:v>
                </c:pt>
                <c:pt idx="53">
                  <c:v>669283923.42259657</c:v>
                </c:pt>
                <c:pt idx="54">
                  <c:v>669189342.59540057</c:v>
                </c:pt>
                <c:pt idx="55">
                  <c:v>668560844.9728992</c:v>
                </c:pt>
                <c:pt idx="56">
                  <c:v>668022776.86487722</c:v>
                </c:pt>
                <c:pt idx="57">
                  <c:v>668141561.81822574</c:v>
                </c:pt>
                <c:pt idx="58">
                  <c:v>667345793.99828255</c:v>
                </c:pt>
                <c:pt idx="59">
                  <c:v>668287702.44465399</c:v>
                </c:pt>
                <c:pt idx="60">
                  <c:v>668519383.36220717</c:v>
                </c:pt>
                <c:pt idx="61">
                  <c:v>668765763.13450396</c:v>
                </c:pt>
                <c:pt idx="62">
                  <c:v>668465709.82823074</c:v>
                </c:pt>
                <c:pt idx="63">
                  <c:v>667415813.11906314</c:v>
                </c:pt>
                <c:pt idx="64">
                  <c:v>668813442.16713023</c:v>
                </c:pt>
                <c:pt idx="65">
                  <c:v>668730503.49090457</c:v>
                </c:pt>
                <c:pt idx="66">
                  <c:v>669248374.9886384</c:v>
                </c:pt>
                <c:pt idx="67">
                  <c:v>669952847.87226129</c:v>
                </c:pt>
                <c:pt idx="68">
                  <c:v>670087901.26352823</c:v>
                </c:pt>
                <c:pt idx="69">
                  <c:v>669323244.77526033</c:v>
                </c:pt>
                <c:pt idx="70">
                  <c:v>670389665.77546215</c:v>
                </c:pt>
                <c:pt idx="71">
                  <c:v>671079869.7222383</c:v>
                </c:pt>
                <c:pt idx="72">
                  <c:v>670445700.69034839</c:v>
                </c:pt>
                <c:pt idx="73">
                  <c:v>670301331.44101048</c:v>
                </c:pt>
                <c:pt idx="74">
                  <c:v>669656651.17076528</c:v>
                </c:pt>
                <c:pt idx="75">
                  <c:v>668945024.96198046</c:v>
                </c:pt>
                <c:pt idx="76">
                  <c:v>670099620.22279763</c:v>
                </c:pt>
                <c:pt idx="77">
                  <c:v>669897282.14539993</c:v>
                </c:pt>
                <c:pt idx="78">
                  <c:v>669456491.00140488</c:v>
                </c:pt>
                <c:pt idx="79">
                  <c:v>668906135.01368868</c:v>
                </c:pt>
                <c:pt idx="80">
                  <c:v>668573750.7016468</c:v>
                </c:pt>
                <c:pt idx="81">
                  <c:v>668829778.44530606</c:v>
                </c:pt>
                <c:pt idx="82">
                  <c:v>669152578.33355701</c:v>
                </c:pt>
                <c:pt idx="83">
                  <c:v>669664447.27102804</c:v>
                </c:pt>
                <c:pt idx="84">
                  <c:v>671100139.47457123</c:v>
                </c:pt>
                <c:pt idx="85">
                  <c:v>671065271.2086817</c:v>
                </c:pt>
                <c:pt idx="86">
                  <c:v>671604499.77212286</c:v>
                </c:pt>
                <c:pt idx="87">
                  <c:v>671018840.57163608</c:v>
                </c:pt>
                <c:pt idx="88">
                  <c:v>671136124.76152551</c:v>
                </c:pt>
                <c:pt idx="89">
                  <c:v>671316746.20524096</c:v>
                </c:pt>
                <c:pt idx="90">
                  <c:v>671384516.79798782</c:v>
                </c:pt>
                <c:pt idx="91">
                  <c:v>671850719.67223251</c:v>
                </c:pt>
                <c:pt idx="92">
                  <c:v>670733882.34913194</c:v>
                </c:pt>
                <c:pt idx="93">
                  <c:v>671095042.8524735</c:v>
                </c:pt>
                <c:pt idx="94">
                  <c:v>670437609.441679</c:v>
                </c:pt>
                <c:pt idx="95">
                  <c:v>671117179.19161081</c:v>
                </c:pt>
                <c:pt idx="96">
                  <c:v>670338829.05716705</c:v>
                </c:pt>
                <c:pt idx="97">
                  <c:v>669848380.87749612</c:v>
                </c:pt>
                <c:pt idx="98">
                  <c:v>669502841.19973993</c:v>
                </c:pt>
                <c:pt idx="99">
                  <c:v>669165157.18287039</c:v>
                </c:pt>
                <c:pt idx="100">
                  <c:v>669414780.55021381</c:v>
                </c:pt>
              </c:numCache>
            </c:numRef>
          </c:val>
          <c:smooth val="0"/>
          <c:extLst>
            <c:ext xmlns:c16="http://schemas.microsoft.com/office/drawing/2014/chart" uri="{C3380CC4-5D6E-409C-BE32-E72D297353CC}">
              <c16:uniqueId val="{00000013-EB3F-4BFF-AFD1-B2B2131B107F}"/>
            </c:ext>
          </c:extLst>
        </c:ser>
        <c:ser>
          <c:idx val="20"/>
          <c:order val="20"/>
          <c:spPr>
            <a:ln w="28575" cap="rnd">
              <a:solidFill>
                <a:schemeClr val="accent3">
                  <a:lumMod val="80000"/>
                </a:schemeClr>
              </a:solidFill>
              <a:round/>
            </a:ln>
            <a:effectLst/>
          </c:spPr>
          <c:marker>
            <c:symbol val="none"/>
          </c:marker>
          <c:val>
            <c:numRef>
              <c:f>Montecarlo!$AH$10:$AH$110</c:f>
              <c:numCache>
                <c:formatCode>_ * #.##000_ ;_ * \-#.##000_ ;_ * "-"??_ ;_ @_ </c:formatCode>
                <c:ptCount val="101"/>
                <c:pt idx="0" formatCode="_(* #,##0.00_);_(* \(#,##0.00\);_(* &quot;-&quot;??_);_(@_)">
                  <c:v>661090280</c:v>
                </c:pt>
                <c:pt idx="1">
                  <c:v>660998007.72879708</c:v>
                </c:pt>
                <c:pt idx="2">
                  <c:v>660624192.29648077</c:v>
                </c:pt>
                <c:pt idx="3">
                  <c:v>660604781.88159204</c:v>
                </c:pt>
                <c:pt idx="4">
                  <c:v>660180935.67052174</c:v>
                </c:pt>
                <c:pt idx="5">
                  <c:v>660214811.63193321</c:v>
                </c:pt>
                <c:pt idx="6">
                  <c:v>660505662.05691421</c:v>
                </c:pt>
                <c:pt idx="7">
                  <c:v>660648529.90781868</c:v>
                </c:pt>
                <c:pt idx="8">
                  <c:v>660739982.0059793</c:v>
                </c:pt>
                <c:pt idx="9">
                  <c:v>660309655.6795404</c:v>
                </c:pt>
                <c:pt idx="10">
                  <c:v>660170979.16446805</c:v>
                </c:pt>
                <c:pt idx="11">
                  <c:v>659203179.59772611</c:v>
                </c:pt>
                <c:pt idx="12">
                  <c:v>659672900.03889251</c:v>
                </c:pt>
                <c:pt idx="13">
                  <c:v>659293691.40856695</c:v>
                </c:pt>
                <c:pt idx="14">
                  <c:v>659775133.35196948</c:v>
                </c:pt>
                <c:pt idx="15">
                  <c:v>659500113.76439023</c:v>
                </c:pt>
                <c:pt idx="16">
                  <c:v>660228695.81172705</c:v>
                </c:pt>
                <c:pt idx="17">
                  <c:v>659802941.12462914</c:v>
                </c:pt>
                <c:pt idx="18">
                  <c:v>659030119.5592705</c:v>
                </c:pt>
                <c:pt idx="19">
                  <c:v>658311828.4123292</c:v>
                </c:pt>
                <c:pt idx="20">
                  <c:v>658847440.16163719</c:v>
                </c:pt>
                <c:pt idx="21">
                  <c:v>658025649.85550964</c:v>
                </c:pt>
                <c:pt idx="22">
                  <c:v>657946308.48828006</c:v>
                </c:pt>
                <c:pt idx="23">
                  <c:v>658275207.41525948</c:v>
                </c:pt>
                <c:pt idx="24">
                  <c:v>658392191.78838742</c:v>
                </c:pt>
                <c:pt idx="25">
                  <c:v>657165636.61348665</c:v>
                </c:pt>
                <c:pt idx="26">
                  <c:v>656344878.06474972</c:v>
                </c:pt>
                <c:pt idx="27">
                  <c:v>657452983.14417708</c:v>
                </c:pt>
                <c:pt idx="28">
                  <c:v>656690825.54815197</c:v>
                </c:pt>
                <c:pt idx="29">
                  <c:v>657412406.68947935</c:v>
                </c:pt>
                <c:pt idx="30">
                  <c:v>658584641.82274675</c:v>
                </c:pt>
                <c:pt idx="31">
                  <c:v>658584788.39497638</c:v>
                </c:pt>
                <c:pt idx="32">
                  <c:v>657500341.66818726</c:v>
                </c:pt>
                <c:pt idx="33">
                  <c:v>658739300.81244957</c:v>
                </c:pt>
                <c:pt idx="34">
                  <c:v>658782976.00005567</c:v>
                </c:pt>
                <c:pt idx="35">
                  <c:v>658090046.45160091</c:v>
                </c:pt>
                <c:pt idx="36">
                  <c:v>658699893.4881624</c:v>
                </c:pt>
                <c:pt idx="37">
                  <c:v>658302861.39720595</c:v>
                </c:pt>
                <c:pt idx="38">
                  <c:v>658425056.13360286</c:v>
                </c:pt>
                <c:pt idx="39">
                  <c:v>658892326.0140878</c:v>
                </c:pt>
                <c:pt idx="40">
                  <c:v>658772197.25714099</c:v>
                </c:pt>
                <c:pt idx="41">
                  <c:v>658654302.30424762</c:v>
                </c:pt>
                <c:pt idx="42">
                  <c:v>660000020.77348697</c:v>
                </c:pt>
                <c:pt idx="43">
                  <c:v>660864198.86668217</c:v>
                </c:pt>
                <c:pt idx="44">
                  <c:v>661876131.68948698</c:v>
                </c:pt>
                <c:pt idx="45">
                  <c:v>663220023.53456342</c:v>
                </c:pt>
                <c:pt idx="46">
                  <c:v>662972700.14851773</c:v>
                </c:pt>
                <c:pt idx="47">
                  <c:v>663252228.34171009</c:v>
                </c:pt>
                <c:pt idx="48">
                  <c:v>663779594.31639493</c:v>
                </c:pt>
                <c:pt idx="49">
                  <c:v>663409874.57759392</c:v>
                </c:pt>
                <c:pt idx="50">
                  <c:v>663170102.31390381</c:v>
                </c:pt>
                <c:pt idx="51">
                  <c:v>662674702.74299979</c:v>
                </c:pt>
                <c:pt idx="52">
                  <c:v>661962962.99442804</c:v>
                </c:pt>
                <c:pt idx="53">
                  <c:v>661458607.68134618</c:v>
                </c:pt>
                <c:pt idx="54">
                  <c:v>661651033.58997774</c:v>
                </c:pt>
                <c:pt idx="55">
                  <c:v>662358780.27065945</c:v>
                </c:pt>
                <c:pt idx="56">
                  <c:v>662233492.03586066</c:v>
                </c:pt>
                <c:pt idx="57">
                  <c:v>661560370.88351023</c:v>
                </c:pt>
                <c:pt idx="58">
                  <c:v>661311288.38819563</c:v>
                </c:pt>
                <c:pt idx="59">
                  <c:v>661745576.71360421</c:v>
                </c:pt>
                <c:pt idx="60">
                  <c:v>661580850.30493152</c:v>
                </c:pt>
                <c:pt idx="61">
                  <c:v>660385954.4974494</c:v>
                </c:pt>
                <c:pt idx="62">
                  <c:v>661442201.93271887</c:v>
                </c:pt>
                <c:pt idx="63">
                  <c:v>662183063.68960047</c:v>
                </c:pt>
                <c:pt idx="64">
                  <c:v>660868183.22590971</c:v>
                </c:pt>
                <c:pt idx="65">
                  <c:v>660120280.69009995</c:v>
                </c:pt>
                <c:pt idx="66">
                  <c:v>660290350.56785023</c:v>
                </c:pt>
                <c:pt idx="67">
                  <c:v>660095671.03272784</c:v>
                </c:pt>
                <c:pt idx="68">
                  <c:v>659972027.68332577</c:v>
                </c:pt>
                <c:pt idx="69">
                  <c:v>659024295.56288648</c:v>
                </c:pt>
                <c:pt idx="70">
                  <c:v>660043406.74142241</c:v>
                </c:pt>
                <c:pt idx="71">
                  <c:v>660467845.19907916</c:v>
                </c:pt>
                <c:pt idx="72">
                  <c:v>659956538.95572233</c:v>
                </c:pt>
                <c:pt idx="73">
                  <c:v>660191905.62678659</c:v>
                </c:pt>
                <c:pt idx="74">
                  <c:v>659323892.20296609</c:v>
                </c:pt>
                <c:pt idx="75">
                  <c:v>659234092.86233485</c:v>
                </c:pt>
                <c:pt idx="76">
                  <c:v>658921985.87011957</c:v>
                </c:pt>
                <c:pt idx="77">
                  <c:v>658121796.20308018</c:v>
                </c:pt>
                <c:pt idx="78">
                  <c:v>657214096.07937956</c:v>
                </c:pt>
                <c:pt idx="79">
                  <c:v>656701802.65740466</c:v>
                </c:pt>
                <c:pt idx="80">
                  <c:v>656756695.70636249</c:v>
                </c:pt>
                <c:pt idx="81">
                  <c:v>656143443.13479447</c:v>
                </c:pt>
                <c:pt idx="82">
                  <c:v>657090048.43241107</c:v>
                </c:pt>
                <c:pt idx="83">
                  <c:v>655774390.43160689</c:v>
                </c:pt>
                <c:pt idx="84">
                  <c:v>655981504.17270315</c:v>
                </c:pt>
                <c:pt idx="85">
                  <c:v>656456384.38892841</c:v>
                </c:pt>
                <c:pt idx="86">
                  <c:v>657074660.85163558</c:v>
                </c:pt>
                <c:pt idx="87">
                  <c:v>657459838.978356</c:v>
                </c:pt>
                <c:pt idx="88">
                  <c:v>658433083.88868058</c:v>
                </c:pt>
                <c:pt idx="89">
                  <c:v>659020731.72115648</c:v>
                </c:pt>
                <c:pt idx="90">
                  <c:v>657981164.15193534</c:v>
                </c:pt>
                <c:pt idx="91">
                  <c:v>658055097.9019742</c:v>
                </c:pt>
                <c:pt idx="92">
                  <c:v>659130585.82339799</c:v>
                </c:pt>
                <c:pt idx="93">
                  <c:v>658858849.07520294</c:v>
                </c:pt>
                <c:pt idx="94">
                  <c:v>660733014.82748139</c:v>
                </c:pt>
                <c:pt idx="95">
                  <c:v>661544151.80944455</c:v>
                </c:pt>
                <c:pt idx="96">
                  <c:v>662566757.22273052</c:v>
                </c:pt>
                <c:pt idx="97">
                  <c:v>662478472.03201926</c:v>
                </c:pt>
                <c:pt idx="98">
                  <c:v>662805357.12834418</c:v>
                </c:pt>
                <c:pt idx="99">
                  <c:v>663954889.89173913</c:v>
                </c:pt>
                <c:pt idx="100">
                  <c:v>664197417.78651726</c:v>
                </c:pt>
              </c:numCache>
            </c:numRef>
          </c:val>
          <c:smooth val="0"/>
          <c:extLst>
            <c:ext xmlns:c16="http://schemas.microsoft.com/office/drawing/2014/chart" uri="{C3380CC4-5D6E-409C-BE32-E72D297353CC}">
              <c16:uniqueId val="{00000014-EB3F-4BFF-AFD1-B2B2131B107F}"/>
            </c:ext>
          </c:extLst>
        </c:ser>
        <c:ser>
          <c:idx val="21"/>
          <c:order val="21"/>
          <c:spPr>
            <a:ln w="28575" cap="rnd">
              <a:solidFill>
                <a:schemeClr val="accent4">
                  <a:lumMod val="80000"/>
                </a:schemeClr>
              </a:solidFill>
              <a:round/>
            </a:ln>
            <a:effectLst/>
          </c:spPr>
          <c:marker>
            <c:symbol val="none"/>
          </c:marker>
          <c:val>
            <c:numRef>
              <c:f>Montecarlo!$AI$10:$AI$110</c:f>
              <c:numCache>
                <c:formatCode>_ * #.##000_ ;_ * \-#.##000_ ;_ * "-"??_ ;_ @_ </c:formatCode>
                <c:ptCount val="101"/>
                <c:pt idx="0" formatCode="_(* #,##0.00_);_(* \(#,##0.00\);_(* &quot;-&quot;??_);_(@_)">
                  <c:v>661090280</c:v>
                </c:pt>
                <c:pt idx="1">
                  <c:v>660727035.26295924</c:v>
                </c:pt>
                <c:pt idx="2">
                  <c:v>659551908.51771224</c:v>
                </c:pt>
                <c:pt idx="3">
                  <c:v>659278181.48796618</c:v>
                </c:pt>
                <c:pt idx="4">
                  <c:v>659798906.95194733</c:v>
                </c:pt>
                <c:pt idx="5">
                  <c:v>659276304.68387258</c:v>
                </c:pt>
                <c:pt idx="6">
                  <c:v>659674637.2185961</c:v>
                </c:pt>
                <c:pt idx="7">
                  <c:v>659623073.3673315</c:v>
                </c:pt>
                <c:pt idx="8">
                  <c:v>660452325.22543192</c:v>
                </c:pt>
                <c:pt idx="9">
                  <c:v>661532427.61587048</c:v>
                </c:pt>
                <c:pt idx="10">
                  <c:v>661417073.27851844</c:v>
                </c:pt>
                <c:pt idx="11">
                  <c:v>660404686.34527683</c:v>
                </c:pt>
                <c:pt idx="12">
                  <c:v>660721765.57750785</c:v>
                </c:pt>
                <c:pt idx="13">
                  <c:v>660470894.45650029</c:v>
                </c:pt>
                <c:pt idx="14">
                  <c:v>659510231.54098284</c:v>
                </c:pt>
                <c:pt idx="15">
                  <c:v>660015013.58259261</c:v>
                </c:pt>
                <c:pt idx="16">
                  <c:v>661345021.35828388</c:v>
                </c:pt>
                <c:pt idx="17">
                  <c:v>661290307.17578232</c:v>
                </c:pt>
                <c:pt idx="18">
                  <c:v>661810619.07510173</c:v>
                </c:pt>
                <c:pt idx="19">
                  <c:v>662153657.91316676</c:v>
                </c:pt>
                <c:pt idx="20">
                  <c:v>661980158.77567434</c:v>
                </c:pt>
                <c:pt idx="21">
                  <c:v>661239521.40065634</c:v>
                </c:pt>
                <c:pt idx="22">
                  <c:v>660793165.5375216</c:v>
                </c:pt>
                <c:pt idx="23">
                  <c:v>660305976.65029192</c:v>
                </c:pt>
                <c:pt idx="24">
                  <c:v>659829027.20896769</c:v>
                </c:pt>
                <c:pt idx="25">
                  <c:v>659768635.31922281</c:v>
                </c:pt>
                <c:pt idx="26">
                  <c:v>660210249.58775234</c:v>
                </c:pt>
                <c:pt idx="27">
                  <c:v>659694778.04197407</c:v>
                </c:pt>
                <c:pt idx="28">
                  <c:v>658116544.07602596</c:v>
                </c:pt>
                <c:pt idx="29">
                  <c:v>658507703.70927417</c:v>
                </c:pt>
                <c:pt idx="30">
                  <c:v>659460787.69605613</c:v>
                </c:pt>
                <c:pt idx="31">
                  <c:v>658646057.81872261</c:v>
                </c:pt>
                <c:pt idx="32">
                  <c:v>659659261.84326911</c:v>
                </c:pt>
                <c:pt idx="33">
                  <c:v>658760926.19206583</c:v>
                </c:pt>
                <c:pt idx="34">
                  <c:v>660150467.15515089</c:v>
                </c:pt>
                <c:pt idx="35">
                  <c:v>659601021.80580425</c:v>
                </c:pt>
                <c:pt idx="36">
                  <c:v>660938325.94679129</c:v>
                </c:pt>
                <c:pt idx="37">
                  <c:v>660943308.88739264</c:v>
                </c:pt>
                <c:pt idx="38">
                  <c:v>661631892.26525557</c:v>
                </c:pt>
                <c:pt idx="39">
                  <c:v>661036433.50439489</c:v>
                </c:pt>
                <c:pt idx="40">
                  <c:v>660752991.97752404</c:v>
                </c:pt>
                <c:pt idx="41">
                  <c:v>662850669.99204648</c:v>
                </c:pt>
                <c:pt idx="42">
                  <c:v>661963217.15226853</c:v>
                </c:pt>
                <c:pt idx="43">
                  <c:v>661915650.9959954</c:v>
                </c:pt>
                <c:pt idx="44">
                  <c:v>662594276.82755089</c:v>
                </c:pt>
                <c:pt idx="45">
                  <c:v>662940383.32078207</c:v>
                </c:pt>
                <c:pt idx="46">
                  <c:v>662928936.38859248</c:v>
                </c:pt>
                <c:pt idx="47">
                  <c:v>662638670.68257964</c:v>
                </c:pt>
                <c:pt idx="48">
                  <c:v>662304095.61365938</c:v>
                </c:pt>
                <c:pt idx="49">
                  <c:v>662537981.41865301</c:v>
                </c:pt>
                <c:pt idx="50">
                  <c:v>662171516.68388951</c:v>
                </c:pt>
                <c:pt idx="51">
                  <c:v>662266437.45280743</c:v>
                </c:pt>
                <c:pt idx="52">
                  <c:v>662936981.67228651</c:v>
                </c:pt>
                <c:pt idx="53">
                  <c:v>663639261.39201784</c:v>
                </c:pt>
                <c:pt idx="54">
                  <c:v>664742011.21517694</c:v>
                </c:pt>
                <c:pt idx="55">
                  <c:v>665312907.62660587</c:v>
                </c:pt>
                <c:pt idx="56">
                  <c:v>665296104.18872142</c:v>
                </c:pt>
                <c:pt idx="57">
                  <c:v>666575367.01628065</c:v>
                </c:pt>
                <c:pt idx="58">
                  <c:v>666174146.90957868</c:v>
                </c:pt>
                <c:pt idx="59">
                  <c:v>666707054.02986526</c:v>
                </c:pt>
                <c:pt idx="60">
                  <c:v>667273989.47797358</c:v>
                </c:pt>
                <c:pt idx="61">
                  <c:v>666340505.98797154</c:v>
                </c:pt>
                <c:pt idx="62">
                  <c:v>665880964.30061209</c:v>
                </c:pt>
                <c:pt idx="63">
                  <c:v>665230542.01490903</c:v>
                </c:pt>
                <c:pt idx="64">
                  <c:v>665875184.93204653</c:v>
                </c:pt>
                <c:pt idx="65">
                  <c:v>666365088.79734159</c:v>
                </c:pt>
                <c:pt idx="66">
                  <c:v>665247199.80069172</c:v>
                </c:pt>
                <c:pt idx="67">
                  <c:v>665176646.72764111</c:v>
                </c:pt>
                <c:pt idx="68">
                  <c:v>664596213.54728723</c:v>
                </c:pt>
                <c:pt idx="69">
                  <c:v>663763857.27011228</c:v>
                </c:pt>
                <c:pt idx="70">
                  <c:v>663921651.78928137</c:v>
                </c:pt>
                <c:pt idx="71">
                  <c:v>664048226.21594417</c:v>
                </c:pt>
                <c:pt idx="72">
                  <c:v>663185514.82682347</c:v>
                </c:pt>
                <c:pt idx="73">
                  <c:v>663987751.55360854</c:v>
                </c:pt>
                <c:pt idx="74">
                  <c:v>664538432.06834221</c:v>
                </c:pt>
                <c:pt idx="75">
                  <c:v>665443154.64929175</c:v>
                </c:pt>
                <c:pt idx="76">
                  <c:v>664901537.06211305</c:v>
                </c:pt>
                <c:pt idx="77">
                  <c:v>665304540.72464156</c:v>
                </c:pt>
                <c:pt idx="78">
                  <c:v>665844902.35842872</c:v>
                </c:pt>
                <c:pt idx="79">
                  <c:v>664988358.50116348</c:v>
                </c:pt>
                <c:pt idx="80">
                  <c:v>665242601.04076505</c:v>
                </c:pt>
                <c:pt idx="81">
                  <c:v>665445033.07645774</c:v>
                </c:pt>
                <c:pt idx="82">
                  <c:v>666262350.00437808</c:v>
                </c:pt>
                <c:pt idx="83">
                  <c:v>667863356.99080229</c:v>
                </c:pt>
                <c:pt idx="84">
                  <c:v>667135525.9653914</c:v>
                </c:pt>
                <c:pt idx="85">
                  <c:v>666565481.850824</c:v>
                </c:pt>
                <c:pt idx="86">
                  <c:v>666363346.71868587</c:v>
                </c:pt>
                <c:pt idx="87">
                  <c:v>666428052.48914468</c:v>
                </c:pt>
                <c:pt idx="88">
                  <c:v>666683863.54737592</c:v>
                </c:pt>
                <c:pt idx="89">
                  <c:v>667509579.81786156</c:v>
                </c:pt>
                <c:pt idx="90">
                  <c:v>666699380.17701852</c:v>
                </c:pt>
                <c:pt idx="91">
                  <c:v>667382278.39424396</c:v>
                </c:pt>
                <c:pt idx="92">
                  <c:v>666447844.62417793</c:v>
                </c:pt>
                <c:pt idx="93">
                  <c:v>666345293.36678028</c:v>
                </c:pt>
                <c:pt idx="94">
                  <c:v>666330629.11264229</c:v>
                </c:pt>
                <c:pt idx="95">
                  <c:v>667041921.34078169</c:v>
                </c:pt>
                <c:pt idx="96">
                  <c:v>666924271.27398658</c:v>
                </c:pt>
                <c:pt idx="97">
                  <c:v>667087718.23913229</c:v>
                </c:pt>
                <c:pt idx="98">
                  <c:v>667559025.19034088</c:v>
                </c:pt>
                <c:pt idx="99">
                  <c:v>667748760.34315324</c:v>
                </c:pt>
                <c:pt idx="100">
                  <c:v>668120021.8941828</c:v>
                </c:pt>
              </c:numCache>
            </c:numRef>
          </c:val>
          <c:smooth val="0"/>
          <c:extLst>
            <c:ext xmlns:c16="http://schemas.microsoft.com/office/drawing/2014/chart" uri="{C3380CC4-5D6E-409C-BE32-E72D297353CC}">
              <c16:uniqueId val="{00000015-EB3F-4BFF-AFD1-B2B2131B107F}"/>
            </c:ext>
          </c:extLst>
        </c:ser>
        <c:ser>
          <c:idx val="22"/>
          <c:order val="22"/>
          <c:spPr>
            <a:ln w="28575" cap="rnd">
              <a:solidFill>
                <a:schemeClr val="accent5">
                  <a:lumMod val="80000"/>
                </a:schemeClr>
              </a:solidFill>
              <a:round/>
            </a:ln>
            <a:effectLst/>
          </c:spPr>
          <c:marker>
            <c:symbol val="none"/>
          </c:marker>
          <c:val>
            <c:numRef>
              <c:f>Montecarlo!$AJ$10:$AJ$110</c:f>
              <c:numCache>
                <c:formatCode>_ * #.##000_ ;_ * \-#.##000_ ;_ * "-"??_ ;_ @_ </c:formatCode>
                <c:ptCount val="101"/>
                <c:pt idx="0" formatCode="_(* #,##0.00_);_(* \(#,##0.00\);_(* &quot;-&quot;??_);_(@_)">
                  <c:v>661090280</c:v>
                </c:pt>
                <c:pt idx="1">
                  <c:v>661693903.66516566</c:v>
                </c:pt>
                <c:pt idx="2">
                  <c:v>662756823.5580039</c:v>
                </c:pt>
                <c:pt idx="3">
                  <c:v>661459351.43286335</c:v>
                </c:pt>
                <c:pt idx="4">
                  <c:v>660088401.36354256</c:v>
                </c:pt>
                <c:pt idx="5">
                  <c:v>659476785.58865404</c:v>
                </c:pt>
                <c:pt idx="6">
                  <c:v>660502357.13362002</c:v>
                </c:pt>
                <c:pt idx="7">
                  <c:v>659121834.82689035</c:v>
                </c:pt>
                <c:pt idx="8">
                  <c:v>659176255.09256053</c:v>
                </c:pt>
                <c:pt idx="9">
                  <c:v>659425922.4140203</c:v>
                </c:pt>
                <c:pt idx="10">
                  <c:v>659352468.18252575</c:v>
                </c:pt>
                <c:pt idx="11">
                  <c:v>658920104.76480663</c:v>
                </c:pt>
                <c:pt idx="12">
                  <c:v>659094747.49903893</c:v>
                </c:pt>
                <c:pt idx="13">
                  <c:v>660202046.06305873</c:v>
                </c:pt>
                <c:pt idx="14">
                  <c:v>661057254.53475904</c:v>
                </c:pt>
                <c:pt idx="15">
                  <c:v>660347770.80375504</c:v>
                </c:pt>
                <c:pt idx="16">
                  <c:v>660277747.67105091</c:v>
                </c:pt>
                <c:pt idx="17">
                  <c:v>661410598.86045647</c:v>
                </c:pt>
                <c:pt idx="18">
                  <c:v>661991979.80259943</c:v>
                </c:pt>
                <c:pt idx="19">
                  <c:v>662947427.247545</c:v>
                </c:pt>
                <c:pt idx="20">
                  <c:v>662709724.50674057</c:v>
                </c:pt>
                <c:pt idx="21">
                  <c:v>662349262.34622598</c:v>
                </c:pt>
                <c:pt idx="22">
                  <c:v>662959252.06374562</c:v>
                </c:pt>
                <c:pt idx="23">
                  <c:v>663191199.04656231</c:v>
                </c:pt>
                <c:pt idx="24">
                  <c:v>664093631.910447</c:v>
                </c:pt>
                <c:pt idx="25">
                  <c:v>663781686.98701096</c:v>
                </c:pt>
                <c:pt idx="26">
                  <c:v>662702817.91422653</c:v>
                </c:pt>
                <c:pt idx="27">
                  <c:v>663365855.43518376</c:v>
                </c:pt>
                <c:pt idx="28">
                  <c:v>663056210.18028307</c:v>
                </c:pt>
                <c:pt idx="29">
                  <c:v>662190320.73634112</c:v>
                </c:pt>
                <c:pt idx="30">
                  <c:v>663216112.93515503</c:v>
                </c:pt>
                <c:pt idx="31">
                  <c:v>662634455.88567376</c:v>
                </c:pt>
                <c:pt idx="32">
                  <c:v>661702820.93896461</c:v>
                </c:pt>
                <c:pt idx="33">
                  <c:v>662252533.26445627</c:v>
                </c:pt>
                <c:pt idx="34">
                  <c:v>661262409.60814917</c:v>
                </c:pt>
                <c:pt idx="35">
                  <c:v>661761560.66364825</c:v>
                </c:pt>
                <c:pt idx="36">
                  <c:v>661473010.91370642</c:v>
                </c:pt>
                <c:pt idx="37">
                  <c:v>660410411.34800828</c:v>
                </c:pt>
                <c:pt idx="38">
                  <c:v>661170331.58097088</c:v>
                </c:pt>
                <c:pt idx="39">
                  <c:v>661660222.03501594</c:v>
                </c:pt>
                <c:pt idx="40">
                  <c:v>661525792.22068751</c:v>
                </c:pt>
                <c:pt idx="41">
                  <c:v>661651825.36625731</c:v>
                </c:pt>
                <c:pt idx="42">
                  <c:v>662030999.01150167</c:v>
                </c:pt>
                <c:pt idx="43">
                  <c:v>662185273.6208849</c:v>
                </c:pt>
                <c:pt idx="44">
                  <c:v>662207532.33362985</c:v>
                </c:pt>
                <c:pt idx="45">
                  <c:v>663415264.85133374</c:v>
                </c:pt>
                <c:pt idx="46">
                  <c:v>663553614.79440749</c:v>
                </c:pt>
                <c:pt idx="47">
                  <c:v>663572755.65141964</c:v>
                </c:pt>
                <c:pt idx="48">
                  <c:v>663680327.01702166</c:v>
                </c:pt>
                <c:pt idx="49">
                  <c:v>663673927.78786123</c:v>
                </c:pt>
                <c:pt idx="50">
                  <c:v>663382726.03992081</c:v>
                </c:pt>
                <c:pt idx="51">
                  <c:v>664406805.64014602</c:v>
                </c:pt>
                <c:pt idx="52">
                  <c:v>663544499.9855659</c:v>
                </c:pt>
                <c:pt idx="53">
                  <c:v>664423274.85634089</c:v>
                </c:pt>
                <c:pt idx="54">
                  <c:v>664254870.68969047</c:v>
                </c:pt>
                <c:pt idx="55">
                  <c:v>664596349.35715938</c:v>
                </c:pt>
                <c:pt idx="56">
                  <c:v>665516042.19982946</c:v>
                </c:pt>
                <c:pt idx="57">
                  <c:v>664202414.48230577</c:v>
                </c:pt>
                <c:pt idx="58">
                  <c:v>664320546.64479756</c:v>
                </c:pt>
                <c:pt idx="59">
                  <c:v>663820698.70602667</c:v>
                </c:pt>
                <c:pt idx="60">
                  <c:v>663446743.15050662</c:v>
                </c:pt>
                <c:pt idx="61">
                  <c:v>663936730.52685189</c:v>
                </c:pt>
                <c:pt idx="62">
                  <c:v>663495142.36179566</c:v>
                </c:pt>
                <c:pt idx="63">
                  <c:v>664067702.5279783</c:v>
                </c:pt>
                <c:pt idx="64">
                  <c:v>664874876.77264917</c:v>
                </c:pt>
                <c:pt idx="65">
                  <c:v>664572829.73776984</c:v>
                </c:pt>
                <c:pt idx="66">
                  <c:v>664828908.76913691</c:v>
                </c:pt>
                <c:pt idx="67">
                  <c:v>665088740.30691302</c:v>
                </c:pt>
                <c:pt idx="68">
                  <c:v>664915250.00317502</c:v>
                </c:pt>
                <c:pt idx="69">
                  <c:v>664883436.11534679</c:v>
                </c:pt>
                <c:pt idx="70">
                  <c:v>664511313.48606479</c:v>
                </c:pt>
                <c:pt idx="71">
                  <c:v>665418372.1655401</c:v>
                </c:pt>
                <c:pt idx="72">
                  <c:v>665205497.05894029</c:v>
                </c:pt>
                <c:pt idx="73">
                  <c:v>665081018.04369342</c:v>
                </c:pt>
                <c:pt idx="74">
                  <c:v>663822484.59740579</c:v>
                </c:pt>
                <c:pt idx="75">
                  <c:v>663395490.89864171</c:v>
                </c:pt>
                <c:pt idx="76">
                  <c:v>663357366.80480647</c:v>
                </c:pt>
                <c:pt idx="77">
                  <c:v>662519101.81138384</c:v>
                </c:pt>
                <c:pt idx="78">
                  <c:v>662186691.35202396</c:v>
                </c:pt>
                <c:pt idx="79">
                  <c:v>662521393.58959818</c:v>
                </c:pt>
                <c:pt idx="80">
                  <c:v>662862202.54625833</c:v>
                </c:pt>
                <c:pt idx="81">
                  <c:v>663724940.55374599</c:v>
                </c:pt>
                <c:pt idx="82">
                  <c:v>663327850.74657547</c:v>
                </c:pt>
                <c:pt idx="83">
                  <c:v>662799746.70985448</c:v>
                </c:pt>
                <c:pt idx="84">
                  <c:v>663081511.35669303</c:v>
                </c:pt>
                <c:pt idx="85">
                  <c:v>664221713.66009152</c:v>
                </c:pt>
                <c:pt idx="86">
                  <c:v>664334930.16983831</c:v>
                </c:pt>
                <c:pt idx="87">
                  <c:v>664233388.8174262</c:v>
                </c:pt>
                <c:pt idx="88">
                  <c:v>663349541.28458166</c:v>
                </c:pt>
                <c:pt idx="89">
                  <c:v>664256649.97260892</c:v>
                </c:pt>
                <c:pt idx="90">
                  <c:v>663963704.07717335</c:v>
                </c:pt>
                <c:pt idx="91">
                  <c:v>663629246.89903343</c:v>
                </c:pt>
                <c:pt idx="92">
                  <c:v>663328939.98965836</c:v>
                </c:pt>
                <c:pt idx="93">
                  <c:v>663112601.82053423</c:v>
                </c:pt>
                <c:pt idx="94">
                  <c:v>662858479.46364462</c:v>
                </c:pt>
                <c:pt idx="95">
                  <c:v>662103438.08436656</c:v>
                </c:pt>
                <c:pt idx="96">
                  <c:v>662263197.82224727</c:v>
                </c:pt>
                <c:pt idx="97">
                  <c:v>662415690.52786803</c:v>
                </c:pt>
                <c:pt idx="98">
                  <c:v>662028598.61420834</c:v>
                </c:pt>
                <c:pt idx="99">
                  <c:v>662069460.8772198</c:v>
                </c:pt>
                <c:pt idx="100">
                  <c:v>661426820.94155335</c:v>
                </c:pt>
              </c:numCache>
            </c:numRef>
          </c:val>
          <c:smooth val="0"/>
          <c:extLst>
            <c:ext xmlns:c16="http://schemas.microsoft.com/office/drawing/2014/chart" uri="{C3380CC4-5D6E-409C-BE32-E72D297353CC}">
              <c16:uniqueId val="{00000016-EB3F-4BFF-AFD1-B2B2131B107F}"/>
            </c:ext>
          </c:extLst>
        </c:ser>
        <c:ser>
          <c:idx val="23"/>
          <c:order val="23"/>
          <c:spPr>
            <a:ln w="28575" cap="rnd">
              <a:solidFill>
                <a:schemeClr val="accent6">
                  <a:lumMod val="80000"/>
                </a:schemeClr>
              </a:solidFill>
              <a:round/>
            </a:ln>
            <a:effectLst/>
          </c:spPr>
          <c:marker>
            <c:symbol val="none"/>
          </c:marker>
          <c:val>
            <c:numRef>
              <c:f>Montecarlo!$AK$10:$AK$110</c:f>
              <c:numCache>
                <c:formatCode>_ * #.##000_ ;_ * \-#.##000_ ;_ * "-"??_ ;_ @_ </c:formatCode>
                <c:ptCount val="101"/>
                <c:pt idx="0" formatCode="_(* #,##0.00_);_(* \(#,##0.00\);_(* &quot;-&quot;??_);_(@_)">
                  <c:v>661090280</c:v>
                </c:pt>
                <c:pt idx="1">
                  <c:v>660843738.89210677</c:v>
                </c:pt>
                <c:pt idx="2">
                  <c:v>660671042.37865758</c:v>
                </c:pt>
                <c:pt idx="3">
                  <c:v>660625971.89869416</c:v>
                </c:pt>
                <c:pt idx="4">
                  <c:v>660983965.29660583</c:v>
                </c:pt>
                <c:pt idx="5">
                  <c:v>662330646.26029873</c:v>
                </c:pt>
                <c:pt idx="6">
                  <c:v>661837196.86948156</c:v>
                </c:pt>
                <c:pt idx="7">
                  <c:v>662230368.22746694</c:v>
                </c:pt>
                <c:pt idx="8">
                  <c:v>662363069.52830696</c:v>
                </c:pt>
                <c:pt idx="9">
                  <c:v>663399132.10164213</c:v>
                </c:pt>
                <c:pt idx="10">
                  <c:v>663719557.15550816</c:v>
                </c:pt>
                <c:pt idx="11">
                  <c:v>664330692.4867171</c:v>
                </c:pt>
                <c:pt idx="12">
                  <c:v>666227272.83230853</c:v>
                </c:pt>
                <c:pt idx="13">
                  <c:v>666457468.43930566</c:v>
                </c:pt>
                <c:pt idx="14">
                  <c:v>667784400.16588199</c:v>
                </c:pt>
                <c:pt idx="15">
                  <c:v>667015925.81056046</c:v>
                </c:pt>
                <c:pt idx="16">
                  <c:v>667058476.49639082</c:v>
                </c:pt>
                <c:pt idx="17">
                  <c:v>667236909.59806025</c:v>
                </c:pt>
                <c:pt idx="18">
                  <c:v>666709437.44128287</c:v>
                </c:pt>
                <c:pt idx="19">
                  <c:v>666470624.25393093</c:v>
                </c:pt>
                <c:pt idx="20">
                  <c:v>666577121.01866055</c:v>
                </c:pt>
                <c:pt idx="21">
                  <c:v>665661897.93462551</c:v>
                </c:pt>
                <c:pt idx="22">
                  <c:v>665769914.66400671</c:v>
                </c:pt>
                <c:pt idx="23">
                  <c:v>666005669.43056357</c:v>
                </c:pt>
                <c:pt idx="24">
                  <c:v>666084554.31797874</c:v>
                </c:pt>
                <c:pt idx="25">
                  <c:v>666978166.26077199</c:v>
                </c:pt>
                <c:pt idx="26">
                  <c:v>667416326.09761107</c:v>
                </c:pt>
                <c:pt idx="27">
                  <c:v>667172910.10731232</c:v>
                </c:pt>
                <c:pt idx="28">
                  <c:v>667815536.597525</c:v>
                </c:pt>
                <c:pt idx="29">
                  <c:v>666915018.63193035</c:v>
                </c:pt>
                <c:pt idx="30">
                  <c:v>665565073.14605737</c:v>
                </c:pt>
                <c:pt idx="31">
                  <c:v>665560999.75094104</c:v>
                </c:pt>
                <c:pt idx="32">
                  <c:v>665337120.56789672</c:v>
                </c:pt>
                <c:pt idx="33">
                  <c:v>665719980.88652027</c:v>
                </c:pt>
                <c:pt idx="34">
                  <c:v>665581611.66969442</c:v>
                </c:pt>
                <c:pt idx="35">
                  <c:v>666115232.13200068</c:v>
                </c:pt>
                <c:pt idx="36">
                  <c:v>667459098.17097068</c:v>
                </c:pt>
                <c:pt idx="37">
                  <c:v>667937005.71438396</c:v>
                </c:pt>
                <c:pt idx="38">
                  <c:v>668098886.41021955</c:v>
                </c:pt>
                <c:pt idx="39">
                  <c:v>669422213.85028994</c:v>
                </c:pt>
                <c:pt idx="40">
                  <c:v>669781062.86838746</c:v>
                </c:pt>
                <c:pt idx="41">
                  <c:v>671132788.06982851</c:v>
                </c:pt>
                <c:pt idx="42">
                  <c:v>671919796.99001789</c:v>
                </c:pt>
                <c:pt idx="43">
                  <c:v>671997031.74535573</c:v>
                </c:pt>
                <c:pt idx="44">
                  <c:v>671448566.33139145</c:v>
                </c:pt>
                <c:pt idx="45">
                  <c:v>672277579.80561626</c:v>
                </c:pt>
                <c:pt idx="46">
                  <c:v>672620724.12347817</c:v>
                </c:pt>
                <c:pt idx="47">
                  <c:v>673094565.51111794</c:v>
                </c:pt>
                <c:pt idx="48">
                  <c:v>674589745.59768045</c:v>
                </c:pt>
                <c:pt idx="49">
                  <c:v>675726590.8457315</c:v>
                </c:pt>
                <c:pt idx="50">
                  <c:v>675492542.82846093</c:v>
                </c:pt>
                <c:pt idx="51">
                  <c:v>675239865.68486917</c:v>
                </c:pt>
                <c:pt idx="52">
                  <c:v>674366563.87738752</c:v>
                </c:pt>
                <c:pt idx="53">
                  <c:v>674884965.33760524</c:v>
                </c:pt>
                <c:pt idx="54">
                  <c:v>675059411.17243338</c:v>
                </c:pt>
                <c:pt idx="55">
                  <c:v>674650507.39544547</c:v>
                </c:pt>
                <c:pt idx="56">
                  <c:v>674007747.17211556</c:v>
                </c:pt>
                <c:pt idx="57">
                  <c:v>674284974.60828781</c:v>
                </c:pt>
                <c:pt idx="58">
                  <c:v>673641326.60125625</c:v>
                </c:pt>
                <c:pt idx="59">
                  <c:v>674055160.93967545</c:v>
                </c:pt>
                <c:pt idx="60">
                  <c:v>673701521.86272061</c:v>
                </c:pt>
                <c:pt idx="61">
                  <c:v>673815744.38299799</c:v>
                </c:pt>
                <c:pt idx="62">
                  <c:v>674259937.29558825</c:v>
                </c:pt>
                <c:pt idx="63">
                  <c:v>674308071.32110727</c:v>
                </c:pt>
                <c:pt idx="64">
                  <c:v>673935712.38121521</c:v>
                </c:pt>
                <c:pt idx="65">
                  <c:v>674170793.29494929</c:v>
                </c:pt>
                <c:pt idx="66">
                  <c:v>674779411.50637114</c:v>
                </c:pt>
                <c:pt idx="67">
                  <c:v>674224645.40898108</c:v>
                </c:pt>
                <c:pt idx="68">
                  <c:v>674076893.75893426</c:v>
                </c:pt>
                <c:pt idx="69">
                  <c:v>673750521.95965803</c:v>
                </c:pt>
                <c:pt idx="70">
                  <c:v>673149346.72568905</c:v>
                </c:pt>
                <c:pt idx="71">
                  <c:v>673034090.82892907</c:v>
                </c:pt>
                <c:pt idx="72">
                  <c:v>672770947.92562997</c:v>
                </c:pt>
                <c:pt idx="73">
                  <c:v>672831769.70819318</c:v>
                </c:pt>
                <c:pt idx="74">
                  <c:v>673099714.89704204</c:v>
                </c:pt>
                <c:pt idx="75">
                  <c:v>672400023.74540603</c:v>
                </c:pt>
                <c:pt idx="76">
                  <c:v>672084347.67004299</c:v>
                </c:pt>
                <c:pt idx="77">
                  <c:v>671738442.12165189</c:v>
                </c:pt>
                <c:pt idx="78">
                  <c:v>672283164.79328525</c:v>
                </c:pt>
                <c:pt idx="79">
                  <c:v>672511806.85394692</c:v>
                </c:pt>
                <c:pt idx="80">
                  <c:v>671186187.83765018</c:v>
                </c:pt>
                <c:pt idx="81">
                  <c:v>671414281.36459982</c:v>
                </c:pt>
                <c:pt idx="82">
                  <c:v>671723132.47543228</c:v>
                </c:pt>
                <c:pt idx="83">
                  <c:v>670725391.37329531</c:v>
                </c:pt>
                <c:pt idx="84">
                  <c:v>671416330.93805182</c:v>
                </c:pt>
                <c:pt idx="85">
                  <c:v>672341910.68836462</c:v>
                </c:pt>
                <c:pt idx="86">
                  <c:v>671552269.36740065</c:v>
                </c:pt>
                <c:pt idx="87">
                  <c:v>671652712.4616698</c:v>
                </c:pt>
                <c:pt idx="88">
                  <c:v>672392300.74760187</c:v>
                </c:pt>
                <c:pt idx="89">
                  <c:v>672368243.89397073</c:v>
                </c:pt>
                <c:pt idx="90">
                  <c:v>672818227.92859626</c:v>
                </c:pt>
                <c:pt idx="91">
                  <c:v>673586967.46211863</c:v>
                </c:pt>
                <c:pt idx="92">
                  <c:v>673247877.70726264</c:v>
                </c:pt>
                <c:pt idx="93">
                  <c:v>673226336.4449271</c:v>
                </c:pt>
                <c:pt idx="94">
                  <c:v>674188537.06160462</c:v>
                </c:pt>
                <c:pt idx="95">
                  <c:v>674283720.99608874</c:v>
                </c:pt>
                <c:pt idx="96">
                  <c:v>673741160.82910299</c:v>
                </c:pt>
                <c:pt idx="97">
                  <c:v>672422038.72303164</c:v>
                </c:pt>
                <c:pt idx="98">
                  <c:v>673172450.14297402</c:v>
                </c:pt>
                <c:pt idx="99">
                  <c:v>673163055.68466699</c:v>
                </c:pt>
                <c:pt idx="100">
                  <c:v>674104655.49827588</c:v>
                </c:pt>
              </c:numCache>
            </c:numRef>
          </c:val>
          <c:smooth val="0"/>
          <c:extLst>
            <c:ext xmlns:c16="http://schemas.microsoft.com/office/drawing/2014/chart" uri="{C3380CC4-5D6E-409C-BE32-E72D297353CC}">
              <c16:uniqueId val="{00000017-EB3F-4BFF-AFD1-B2B2131B107F}"/>
            </c:ext>
          </c:extLst>
        </c:ser>
        <c:ser>
          <c:idx val="24"/>
          <c:order val="24"/>
          <c:spPr>
            <a:ln w="28575" cap="rnd">
              <a:solidFill>
                <a:schemeClr val="accent1">
                  <a:lumMod val="60000"/>
                  <a:lumOff val="40000"/>
                </a:schemeClr>
              </a:solidFill>
              <a:round/>
            </a:ln>
            <a:effectLst/>
          </c:spPr>
          <c:marker>
            <c:symbol val="none"/>
          </c:marker>
          <c:val>
            <c:numRef>
              <c:f>Montecarlo!$AL$10:$AL$110</c:f>
              <c:numCache>
                <c:formatCode>_ * #.##000_ ;_ * \-#.##000_ ;_ * "-"??_ ;_ @_ </c:formatCode>
                <c:ptCount val="101"/>
                <c:pt idx="0" formatCode="_(* #,##0.00_);_(* \(#,##0.00\);_(* &quot;-&quot;??_);_(@_)">
                  <c:v>661090280</c:v>
                </c:pt>
                <c:pt idx="1">
                  <c:v>659893002.19854474</c:v>
                </c:pt>
                <c:pt idx="2">
                  <c:v>659765464.96453893</c:v>
                </c:pt>
                <c:pt idx="3">
                  <c:v>659387807.6612376</c:v>
                </c:pt>
                <c:pt idx="4">
                  <c:v>660765229.68346763</c:v>
                </c:pt>
                <c:pt idx="5">
                  <c:v>659246864.50607777</c:v>
                </c:pt>
                <c:pt idx="6">
                  <c:v>659733119.6523093</c:v>
                </c:pt>
                <c:pt idx="7">
                  <c:v>660154162.62311506</c:v>
                </c:pt>
                <c:pt idx="8">
                  <c:v>660643797.2110877</c:v>
                </c:pt>
                <c:pt idx="9">
                  <c:v>660880030.98471248</c:v>
                </c:pt>
                <c:pt idx="10">
                  <c:v>661012824.24426484</c:v>
                </c:pt>
                <c:pt idx="11">
                  <c:v>661603003.65136802</c:v>
                </c:pt>
                <c:pt idx="12">
                  <c:v>662675626.31942999</c:v>
                </c:pt>
                <c:pt idx="13">
                  <c:v>661712501.83209419</c:v>
                </c:pt>
                <c:pt idx="14">
                  <c:v>662440563.66728675</c:v>
                </c:pt>
                <c:pt idx="15">
                  <c:v>661852860.83466923</c:v>
                </c:pt>
                <c:pt idx="16">
                  <c:v>661485648.63317621</c:v>
                </c:pt>
                <c:pt idx="17">
                  <c:v>661474969.28385437</c:v>
                </c:pt>
                <c:pt idx="18">
                  <c:v>660907008.12820113</c:v>
                </c:pt>
                <c:pt idx="19">
                  <c:v>660265754.3570379</c:v>
                </c:pt>
                <c:pt idx="20">
                  <c:v>659930116.45601916</c:v>
                </c:pt>
                <c:pt idx="21">
                  <c:v>660011153.76772237</c:v>
                </c:pt>
                <c:pt idx="22">
                  <c:v>660860452.52643645</c:v>
                </c:pt>
                <c:pt idx="23">
                  <c:v>660206083.55077004</c:v>
                </c:pt>
                <c:pt idx="24">
                  <c:v>659119583.54131937</c:v>
                </c:pt>
                <c:pt idx="25">
                  <c:v>658973783.17002618</c:v>
                </c:pt>
                <c:pt idx="26">
                  <c:v>658273021.96721911</c:v>
                </c:pt>
                <c:pt idx="27">
                  <c:v>658073062.73161674</c:v>
                </c:pt>
                <c:pt idx="28">
                  <c:v>657831671.93120849</c:v>
                </c:pt>
                <c:pt idx="29">
                  <c:v>658195490.31321335</c:v>
                </c:pt>
                <c:pt idx="30">
                  <c:v>658134477.36117208</c:v>
                </c:pt>
                <c:pt idx="31">
                  <c:v>658768192.80434287</c:v>
                </c:pt>
                <c:pt idx="32">
                  <c:v>657609356.72417021</c:v>
                </c:pt>
                <c:pt idx="33">
                  <c:v>657703613.7610774</c:v>
                </c:pt>
                <c:pt idx="34">
                  <c:v>657159249.33061993</c:v>
                </c:pt>
                <c:pt idx="35">
                  <c:v>658071166.06087661</c:v>
                </c:pt>
                <c:pt idx="36">
                  <c:v>658841809.15962625</c:v>
                </c:pt>
                <c:pt idx="37">
                  <c:v>659346948.63000202</c:v>
                </c:pt>
                <c:pt idx="38">
                  <c:v>660216796.6065861</c:v>
                </c:pt>
                <c:pt idx="39">
                  <c:v>659807987.10156226</c:v>
                </c:pt>
                <c:pt idx="40">
                  <c:v>659758971.54698372</c:v>
                </c:pt>
                <c:pt idx="41">
                  <c:v>659963998.37811375</c:v>
                </c:pt>
                <c:pt idx="42">
                  <c:v>659959299.24830163</c:v>
                </c:pt>
                <c:pt idx="43">
                  <c:v>660308365.01584661</c:v>
                </c:pt>
                <c:pt idx="44">
                  <c:v>660159172.08722162</c:v>
                </c:pt>
                <c:pt idx="45">
                  <c:v>660400624.61741722</c:v>
                </c:pt>
                <c:pt idx="46">
                  <c:v>661194988.51596332</c:v>
                </c:pt>
                <c:pt idx="47">
                  <c:v>660394563.4160794</c:v>
                </c:pt>
                <c:pt idx="48">
                  <c:v>662351117.21081078</c:v>
                </c:pt>
                <c:pt idx="49">
                  <c:v>661702341.5406847</c:v>
                </c:pt>
                <c:pt idx="50">
                  <c:v>662182508.15430176</c:v>
                </c:pt>
                <c:pt idx="51">
                  <c:v>661933756.49335325</c:v>
                </c:pt>
                <c:pt idx="52">
                  <c:v>662154696.60695326</c:v>
                </c:pt>
                <c:pt idx="53">
                  <c:v>661389740.71081948</c:v>
                </c:pt>
                <c:pt idx="54">
                  <c:v>662823316.41267252</c:v>
                </c:pt>
                <c:pt idx="55">
                  <c:v>662783226.02167642</c:v>
                </c:pt>
                <c:pt idx="56">
                  <c:v>662868336.83985889</c:v>
                </c:pt>
                <c:pt idx="57">
                  <c:v>663536301.83057857</c:v>
                </c:pt>
                <c:pt idx="58">
                  <c:v>663465182.1685524</c:v>
                </c:pt>
                <c:pt idx="59">
                  <c:v>663209686.42621577</c:v>
                </c:pt>
                <c:pt idx="60">
                  <c:v>662725459.29780996</c:v>
                </c:pt>
                <c:pt idx="61">
                  <c:v>662449774.57801628</c:v>
                </c:pt>
                <c:pt idx="62">
                  <c:v>662955535.72988665</c:v>
                </c:pt>
                <c:pt idx="63">
                  <c:v>662229891.62488651</c:v>
                </c:pt>
                <c:pt idx="64">
                  <c:v>662016993.42628527</c:v>
                </c:pt>
                <c:pt idx="65">
                  <c:v>661188377.76590788</c:v>
                </c:pt>
                <c:pt idx="66">
                  <c:v>660128423.01037657</c:v>
                </c:pt>
                <c:pt idx="67">
                  <c:v>659917868.0220623</c:v>
                </c:pt>
                <c:pt idx="68">
                  <c:v>659148976.33365583</c:v>
                </c:pt>
                <c:pt idx="69">
                  <c:v>658622513.99808776</c:v>
                </c:pt>
                <c:pt idx="70">
                  <c:v>657509863.60510421</c:v>
                </c:pt>
                <c:pt idx="71">
                  <c:v>657446717.23994434</c:v>
                </c:pt>
                <c:pt idx="72">
                  <c:v>657234387.67037737</c:v>
                </c:pt>
                <c:pt idx="73">
                  <c:v>656649106.67451477</c:v>
                </c:pt>
                <c:pt idx="74">
                  <c:v>656027029.24694264</c:v>
                </c:pt>
                <c:pt idx="75">
                  <c:v>655094029.27345967</c:v>
                </c:pt>
                <c:pt idx="76">
                  <c:v>655239862.65444922</c:v>
                </c:pt>
                <c:pt idx="77">
                  <c:v>656252454.9904201</c:v>
                </c:pt>
                <c:pt idx="78">
                  <c:v>655707887.42216456</c:v>
                </c:pt>
                <c:pt idx="79">
                  <c:v>654784197.19128704</c:v>
                </c:pt>
                <c:pt idx="80">
                  <c:v>654218043.79156482</c:v>
                </c:pt>
                <c:pt idx="81">
                  <c:v>654239783.05814242</c:v>
                </c:pt>
                <c:pt idx="82">
                  <c:v>655657625.69930887</c:v>
                </c:pt>
                <c:pt idx="83">
                  <c:v>655680898.88787961</c:v>
                </c:pt>
                <c:pt idx="84">
                  <c:v>655866775.84339488</c:v>
                </c:pt>
                <c:pt idx="85">
                  <c:v>656801567.88995302</c:v>
                </c:pt>
                <c:pt idx="86">
                  <c:v>656961334.30426538</c:v>
                </c:pt>
                <c:pt idx="87">
                  <c:v>656314838.32407212</c:v>
                </c:pt>
                <c:pt idx="88">
                  <c:v>656497681.36447752</c:v>
                </c:pt>
                <c:pt idx="89">
                  <c:v>656069566.38369358</c:v>
                </c:pt>
                <c:pt idx="90">
                  <c:v>655050246.13597167</c:v>
                </c:pt>
                <c:pt idx="91">
                  <c:v>655249145.80822051</c:v>
                </c:pt>
                <c:pt idx="92">
                  <c:v>655701225.72128749</c:v>
                </c:pt>
                <c:pt idx="93">
                  <c:v>655247251.6722604</c:v>
                </c:pt>
                <c:pt idx="94">
                  <c:v>655101953.5197742</c:v>
                </c:pt>
                <c:pt idx="95">
                  <c:v>654802484.7076087</c:v>
                </c:pt>
                <c:pt idx="96">
                  <c:v>654987212.24501669</c:v>
                </c:pt>
                <c:pt idx="97">
                  <c:v>654941240.55153334</c:v>
                </c:pt>
                <c:pt idx="98">
                  <c:v>656641295.79715514</c:v>
                </c:pt>
                <c:pt idx="99">
                  <c:v>655931065.75098741</c:v>
                </c:pt>
                <c:pt idx="100">
                  <c:v>656558041.13321674</c:v>
                </c:pt>
              </c:numCache>
            </c:numRef>
          </c:val>
          <c:smooth val="0"/>
          <c:extLst>
            <c:ext xmlns:c16="http://schemas.microsoft.com/office/drawing/2014/chart" uri="{C3380CC4-5D6E-409C-BE32-E72D297353CC}">
              <c16:uniqueId val="{00000018-EB3F-4BFF-AFD1-B2B2131B107F}"/>
            </c:ext>
          </c:extLst>
        </c:ser>
        <c:ser>
          <c:idx val="25"/>
          <c:order val="25"/>
          <c:spPr>
            <a:ln w="28575" cap="rnd">
              <a:solidFill>
                <a:schemeClr val="accent2">
                  <a:lumMod val="60000"/>
                  <a:lumOff val="40000"/>
                </a:schemeClr>
              </a:solidFill>
              <a:round/>
            </a:ln>
            <a:effectLst/>
          </c:spPr>
          <c:marker>
            <c:symbol val="none"/>
          </c:marker>
          <c:val>
            <c:numRef>
              <c:f>Montecarlo!$AM$10:$AM$110</c:f>
              <c:numCache>
                <c:formatCode>_ * #.##000_ ;_ * \-#.##000_ ;_ * "-"??_ ;_ @_ </c:formatCode>
                <c:ptCount val="101"/>
                <c:pt idx="0" formatCode="_(* #,##0.00_);_(* \(#,##0.00\);_(* &quot;-&quot;??_);_(@_)">
                  <c:v>661090280</c:v>
                </c:pt>
                <c:pt idx="1">
                  <c:v>661129878.296399</c:v>
                </c:pt>
                <c:pt idx="2">
                  <c:v>661063699.89218616</c:v>
                </c:pt>
                <c:pt idx="3">
                  <c:v>661255088.47260797</c:v>
                </c:pt>
                <c:pt idx="4">
                  <c:v>660964924.46630406</c:v>
                </c:pt>
                <c:pt idx="5">
                  <c:v>659766787.11778247</c:v>
                </c:pt>
                <c:pt idx="6">
                  <c:v>660991634.07259405</c:v>
                </c:pt>
                <c:pt idx="7">
                  <c:v>661627064.60059035</c:v>
                </c:pt>
                <c:pt idx="8">
                  <c:v>662121627.60417116</c:v>
                </c:pt>
                <c:pt idx="9">
                  <c:v>662720563.31147254</c:v>
                </c:pt>
                <c:pt idx="10">
                  <c:v>662644543.91733754</c:v>
                </c:pt>
                <c:pt idx="11">
                  <c:v>663587234.34942162</c:v>
                </c:pt>
                <c:pt idx="12">
                  <c:v>661766164.49302328</c:v>
                </c:pt>
                <c:pt idx="13">
                  <c:v>661473219.47437751</c:v>
                </c:pt>
                <c:pt idx="14">
                  <c:v>662011432.40112889</c:v>
                </c:pt>
                <c:pt idx="15">
                  <c:v>662273667.681674</c:v>
                </c:pt>
                <c:pt idx="16">
                  <c:v>662440717.33486676</c:v>
                </c:pt>
                <c:pt idx="17">
                  <c:v>662648192.52111661</c:v>
                </c:pt>
                <c:pt idx="18">
                  <c:v>662304199.07342017</c:v>
                </c:pt>
                <c:pt idx="19">
                  <c:v>662274653.40278423</c:v>
                </c:pt>
                <c:pt idx="20">
                  <c:v>661615234.99196994</c:v>
                </c:pt>
                <c:pt idx="21">
                  <c:v>661723562.0264349</c:v>
                </c:pt>
                <c:pt idx="22">
                  <c:v>662034468.95911741</c:v>
                </c:pt>
                <c:pt idx="23">
                  <c:v>662407903.03403342</c:v>
                </c:pt>
                <c:pt idx="24">
                  <c:v>663312788.97372115</c:v>
                </c:pt>
                <c:pt idx="25">
                  <c:v>663684288.60251629</c:v>
                </c:pt>
                <c:pt idx="26">
                  <c:v>663424540.09715378</c:v>
                </c:pt>
                <c:pt idx="27">
                  <c:v>664017506.88856494</c:v>
                </c:pt>
                <c:pt idx="28">
                  <c:v>664410233.75887311</c:v>
                </c:pt>
                <c:pt idx="29">
                  <c:v>665038114.88371062</c:v>
                </c:pt>
                <c:pt idx="30">
                  <c:v>664768243.88923883</c:v>
                </c:pt>
                <c:pt idx="31">
                  <c:v>663660010.32263589</c:v>
                </c:pt>
                <c:pt idx="32">
                  <c:v>663967716.97218537</c:v>
                </c:pt>
                <c:pt idx="33">
                  <c:v>663623866.81345308</c:v>
                </c:pt>
                <c:pt idx="34">
                  <c:v>662720054.71979773</c:v>
                </c:pt>
                <c:pt idx="35">
                  <c:v>663093683.29220653</c:v>
                </c:pt>
                <c:pt idx="36">
                  <c:v>663023615.450207</c:v>
                </c:pt>
                <c:pt idx="37">
                  <c:v>662889189.56362021</c:v>
                </c:pt>
                <c:pt idx="38">
                  <c:v>663612390.19645488</c:v>
                </c:pt>
                <c:pt idx="39">
                  <c:v>663726037.8926177</c:v>
                </c:pt>
                <c:pt idx="40">
                  <c:v>664147106.97567916</c:v>
                </c:pt>
                <c:pt idx="41">
                  <c:v>664762482.07708788</c:v>
                </c:pt>
                <c:pt idx="42">
                  <c:v>665042446.50845551</c:v>
                </c:pt>
                <c:pt idx="43">
                  <c:v>665121109.26008368</c:v>
                </c:pt>
                <c:pt idx="44">
                  <c:v>666240066.56649828</c:v>
                </c:pt>
                <c:pt idx="45">
                  <c:v>666210730.76750684</c:v>
                </c:pt>
                <c:pt idx="46">
                  <c:v>666523684.53588665</c:v>
                </c:pt>
                <c:pt idx="47">
                  <c:v>666477139.05342114</c:v>
                </c:pt>
                <c:pt idx="48">
                  <c:v>667121006.2984879</c:v>
                </c:pt>
                <c:pt idx="49">
                  <c:v>666928194.81358123</c:v>
                </c:pt>
                <c:pt idx="50">
                  <c:v>667216548.54662788</c:v>
                </c:pt>
                <c:pt idx="51">
                  <c:v>666444953.26526976</c:v>
                </c:pt>
                <c:pt idx="52">
                  <c:v>666525981.69320869</c:v>
                </c:pt>
                <c:pt idx="53">
                  <c:v>666075382.86686814</c:v>
                </c:pt>
                <c:pt idx="54">
                  <c:v>665802302.0926851</c:v>
                </c:pt>
                <c:pt idx="55">
                  <c:v>665135353.85522461</c:v>
                </c:pt>
                <c:pt idx="56">
                  <c:v>665161421.23645544</c:v>
                </c:pt>
                <c:pt idx="57">
                  <c:v>664283123.88072801</c:v>
                </c:pt>
                <c:pt idx="58">
                  <c:v>663501874.11145556</c:v>
                </c:pt>
                <c:pt idx="59">
                  <c:v>663992901.2020365</c:v>
                </c:pt>
                <c:pt idx="60">
                  <c:v>663773049.05176115</c:v>
                </c:pt>
                <c:pt idx="61">
                  <c:v>663724030.8506875</c:v>
                </c:pt>
                <c:pt idx="62">
                  <c:v>664524375.04209948</c:v>
                </c:pt>
                <c:pt idx="63">
                  <c:v>663822488.19948566</c:v>
                </c:pt>
                <c:pt idx="64">
                  <c:v>662787642.23737192</c:v>
                </c:pt>
                <c:pt idx="65">
                  <c:v>662969650.71815586</c:v>
                </c:pt>
                <c:pt idx="66">
                  <c:v>661962166.20130897</c:v>
                </c:pt>
                <c:pt idx="67">
                  <c:v>662488746.0401541</c:v>
                </c:pt>
                <c:pt idx="68">
                  <c:v>662903824.70920992</c:v>
                </c:pt>
                <c:pt idx="69">
                  <c:v>662874725.78225434</c:v>
                </c:pt>
                <c:pt idx="70">
                  <c:v>664088382.48995268</c:v>
                </c:pt>
                <c:pt idx="71">
                  <c:v>664161106.19342852</c:v>
                </c:pt>
                <c:pt idx="72">
                  <c:v>663967650.15189242</c:v>
                </c:pt>
                <c:pt idx="73">
                  <c:v>663584793.6417942</c:v>
                </c:pt>
                <c:pt idx="74">
                  <c:v>664176402.65562093</c:v>
                </c:pt>
                <c:pt idx="75">
                  <c:v>663393714.73415744</c:v>
                </c:pt>
                <c:pt idx="76">
                  <c:v>664402012.28727305</c:v>
                </c:pt>
                <c:pt idx="77">
                  <c:v>663569988.13146889</c:v>
                </c:pt>
                <c:pt idx="78">
                  <c:v>662937247.53300941</c:v>
                </c:pt>
                <c:pt idx="79">
                  <c:v>663078419.60852861</c:v>
                </c:pt>
                <c:pt idx="80">
                  <c:v>663968315.1640631</c:v>
                </c:pt>
                <c:pt idx="81">
                  <c:v>663741057.67369735</c:v>
                </c:pt>
                <c:pt idx="82">
                  <c:v>663949236.30665016</c:v>
                </c:pt>
                <c:pt idx="83">
                  <c:v>664437241.01864433</c:v>
                </c:pt>
                <c:pt idx="84">
                  <c:v>664281309.14198196</c:v>
                </c:pt>
                <c:pt idx="85">
                  <c:v>664056321.54278445</c:v>
                </c:pt>
                <c:pt idx="86">
                  <c:v>664271567.21464968</c:v>
                </c:pt>
                <c:pt idx="87">
                  <c:v>663824036.16270578</c:v>
                </c:pt>
                <c:pt idx="88">
                  <c:v>665044808.56609058</c:v>
                </c:pt>
                <c:pt idx="89">
                  <c:v>665042910.50294435</c:v>
                </c:pt>
                <c:pt idx="90">
                  <c:v>665149137.35173106</c:v>
                </c:pt>
                <c:pt idx="91">
                  <c:v>665785958.59277487</c:v>
                </c:pt>
                <c:pt idx="92">
                  <c:v>665285782.3366468</c:v>
                </c:pt>
                <c:pt idx="93">
                  <c:v>664266300.16247737</c:v>
                </c:pt>
                <c:pt idx="94">
                  <c:v>665010171.01448691</c:v>
                </c:pt>
                <c:pt idx="95">
                  <c:v>664651959.54395688</c:v>
                </c:pt>
                <c:pt idx="96">
                  <c:v>664616872.88803124</c:v>
                </c:pt>
                <c:pt idx="97">
                  <c:v>665093582.01096928</c:v>
                </c:pt>
                <c:pt idx="98">
                  <c:v>665754662.97161543</c:v>
                </c:pt>
                <c:pt idx="99">
                  <c:v>663709137.34979808</c:v>
                </c:pt>
                <c:pt idx="100">
                  <c:v>664342844.1994673</c:v>
                </c:pt>
              </c:numCache>
            </c:numRef>
          </c:val>
          <c:smooth val="0"/>
          <c:extLst>
            <c:ext xmlns:c16="http://schemas.microsoft.com/office/drawing/2014/chart" uri="{C3380CC4-5D6E-409C-BE32-E72D297353CC}">
              <c16:uniqueId val="{00000019-EB3F-4BFF-AFD1-B2B2131B107F}"/>
            </c:ext>
          </c:extLst>
        </c:ser>
        <c:ser>
          <c:idx val="26"/>
          <c:order val="26"/>
          <c:spPr>
            <a:ln w="28575" cap="rnd">
              <a:solidFill>
                <a:schemeClr val="accent3">
                  <a:lumMod val="60000"/>
                  <a:lumOff val="40000"/>
                </a:schemeClr>
              </a:solidFill>
              <a:round/>
            </a:ln>
            <a:effectLst/>
          </c:spPr>
          <c:marker>
            <c:symbol val="none"/>
          </c:marker>
          <c:val>
            <c:numRef>
              <c:f>Montecarlo!$AN$10:$AN$110</c:f>
              <c:numCache>
                <c:formatCode>_ * #.##000_ ;_ * \-#.##000_ ;_ * "-"??_ ;_ @_ </c:formatCode>
                <c:ptCount val="101"/>
                <c:pt idx="0" formatCode="_(* #,##0.00_);_(* \(#,##0.00\);_(* &quot;-&quot;??_);_(@_)">
                  <c:v>661090280</c:v>
                </c:pt>
                <c:pt idx="1">
                  <c:v>660834864.63802648</c:v>
                </c:pt>
                <c:pt idx="2">
                  <c:v>660931475.7838074</c:v>
                </c:pt>
                <c:pt idx="3">
                  <c:v>660812613.4128598</c:v>
                </c:pt>
                <c:pt idx="4">
                  <c:v>660793620.44789946</c:v>
                </c:pt>
                <c:pt idx="5">
                  <c:v>662199509.84916675</c:v>
                </c:pt>
                <c:pt idx="6">
                  <c:v>663399201.31997144</c:v>
                </c:pt>
                <c:pt idx="7">
                  <c:v>663714880.08750379</c:v>
                </c:pt>
                <c:pt idx="8">
                  <c:v>662760534.16211927</c:v>
                </c:pt>
                <c:pt idx="9">
                  <c:v>663609577.1974262</c:v>
                </c:pt>
                <c:pt idx="10">
                  <c:v>664138924.19592941</c:v>
                </c:pt>
                <c:pt idx="11">
                  <c:v>662909726.84609449</c:v>
                </c:pt>
                <c:pt idx="12">
                  <c:v>661839937.17533076</c:v>
                </c:pt>
                <c:pt idx="13">
                  <c:v>661696441.88268554</c:v>
                </c:pt>
                <c:pt idx="14">
                  <c:v>662912048.28099883</c:v>
                </c:pt>
                <c:pt idx="15">
                  <c:v>663278867.04556942</c:v>
                </c:pt>
                <c:pt idx="16">
                  <c:v>661580925.33896124</c:v>
                </c:pt>
                <c:pt idx="17">
                  <c:v>661524297.24445796</c:v>
                </c:pt>
                <c:pt idx="18">
                  <c:v>660529284.19774187</c:v>
                </c:pt>
                <c:pt idx="19">
                  <c:v>659431683.77066123</c:v>
                </c:pt>
                <c:pt idx="20">
                  <c:v>658125954.66962898</c:v>
                </c:pt>
                <c:pt idx="21">
                  <c:v>658136932.56465459</c:v>
                </c:pt>
                <c:pt idx="22">
                  <c:v>658180638.52401435</c:v>
                </c:pt>
                <c:pt idx="23">
                  <c:v>658541743.87765098</c:v>
                </c:pt>
                <c:pt idx="24">
                  <c:v>657230002.4625572</c:v>
                </c:pt>
                <c:pt idx="25">
                  <c:v>656878943.13493812</c:v>
                </c:pt>
                <c:pt idx="26">
                  <c:v>657381421.89675295</c:v>
                </c:pt>
                <c:pt idx="27">
                  <c:v>657091519.04168594</c:v>
                </c:pt>
                <c:pt idx="28">
                  <c:v>657979814.72349131</c:v>
                </c:pt>
                <c:pt idx="29">
                  <c:v>656950598.1006707</c:v>
                </c:pt>
                <c:pt idx="30">
                  <c:v>656759057.22833765</c:v>
                </c:pt>
                <c:pt idx="31">
                  <c:v>656891764.87143457</c:v>
                </c:pt>
                <c:pt idx="32">
                  <c:v>655160523.88226008</c:v>
                </c:pt>
                <c:pt idx="33">
                  <c:v>655374780.54169512</c:v>
                </c:pt>
                <c:pt idx="34">
                  <c:v>654658170.46806479</c:v>
                </c:pt>
                <c:pt idx="35">
                  <c:v>654706429.26840615</c:v>
                </c:pt>
                <c:pt idx="36">
                  <c:v>653950153.79169238</c:v>
                </c:pt>
                <c:pt idx="37">
                  <c:v>654600795.47169638</c:v>
                </c:pt>
                <c:pt idx="38">
                  <c:v>654242102.71840477</c:v>
                </c:pt>
                <c:pt idx="39">
                  <c:v>653239782.72220683</c:v>
                </c:pt>
                <c:pt idx="40">
                  <c:v>653614625.73917651</c:v>
                </c:pt>
                <c:pt idx="41">
                  <c:v>653087867.43724084</c:v>
                </c:pt>
                <c:pt idx="42">
                  <c:v>652997912.50722563</c:v>
                </c:pt>
                <c:pt idx="43">
                  <c:v>653260188.99183607</c:v>
                </c:pt>
                <c:pt idx="44">
                  <c:v>652334094.61779475</c:v>
                </c:pt>
                <c:pt idx="45">
                  <c:v>653786621.76118863</c:v>
                </c:pt>
                <c:pt idx="46">
                  <c:v>654554449.18830359</c:v>
                </c:pt>
                <c:pt idx="47">
                  <c:v>654000238.10389221</c:v>
                </c:pt>
                <c:pt idx="48">
                  <c:v>653987229.12029982</c:v>
                </c:pt>
                <c:pt idx="49">
                  <c:v>654979401.47136593</c:v>
                </c:pt>
                <c:pt idx="50">
                  <c:v>654462302.31488168</c:v>
                </c:pt>
                <c:pt idx="51">
                  <c:v>653969455.72443044</c:v>
                </c:pt>
                <c:pt idx="52">
                  <c:v>654375993.04258239</c:v>
                </c:pt>
                <c:pt idx="53">
                  <c:v>654367724.25701606</c:v>
                </c:pt>
                <c:pt idx="54">
                  <c:v>653471413.69512188</c:v>
                </c:pt>
                <c:pt idx="55">
                  <c:v>653840606.46594846</c:v>
                </c:pt>
                <c:pt idx="56">
                  <c:v>654069547.7705301</c:v>
                </c:pt>
                <c:pt idx="57">
                  <c:v>653460345.83416986</c:v>
                </c:pt>
                <c:pt idx="58">
                  <c:v>653911388.17811441</c:v>
                </c:pt>
                <c:pt idx="59">
                  <c:v>655179118.40546596</c:v>
                </c:pt>
                <c:pt idx="60">
                  <c:v>653701234.29853797</c:v>
                </c:pt>
                <c:pt idx="61">
                  <c:v>653513963.58801579</c:v>
                </c:pt>
                <c:pt idx="62">
                  <c:v>652871587.52021575</c:v>
                </c:pt>
                <c:pt idx="63">
                  <c:v>652516352.88234425</c:v>
                </c:pt>
                <c:pt idx="64">
                  <c:v>653133468.72994637</c:v>
                </c:pt>
                <c:pt idx="65">
                  <c:v>653394257.91234982</c:v>
                </c:pt>
                <c:pt idx="66">
                  <c:v>653584212.08079672</c:v>
                </c:pt>
                <c:pt idx="67">
                  <c:v>654496408.82836843</c:v>
                </c:pt>
                <c:pt idx="68">
                  <c:v>653883507.4072386</c:v>
                </c:pt>
                <c:pt idx="69">
                  <c:v>653507770.48110986</c:v>
                </c:pt>
                <c:pt idx="70">
                  <c:v>652668798.57055926</c:v>
                </c:pt>
                <c:pt idx="71">
                  <c:v>654091635.51524246</c:v>
                </c:pt>
                <c:pt idx="72">
                  <c:v>655389530.49438035</c:v>
                </c:pt>
                <c:pt idx="73">
                  <c:v>654481647.46014071</c:v>
                </c:pt>
                <c:pt idx="74">
                  <c:v>654566109.6242646</c:v>
                </c:pt>
                <c:pt idx="75">
                  <c:v>655218126.05784321</c:v>
                </c:pt>
                <c:pt idx="76">
                  <c:v>654500078.24743211</c:v>
                </c:pt>
                <c:pt idx="77">
                  <c:v>654817770.77167094</c:v>
                </c:pt>
                <c:pt idx="78">
                  <c:v>653924523.20488834</c:v>
                </c:pt>
                <c:pt idx="79">
                  <c:v>654370579.09345114</c:v>
                </c:pt>
                <c:pt idx="80">
                  <c:v>654214854.70052958</c:v>
                </c:pt>
                <c:pt idx="81">
                  <c:v>655450448.34309053</c:v>
                </c:pt>
                <c:pt idx="82">
                  <c:v>654628776.39624763</c:v>
                </c:pt>
                <c:pt idx="83">
                  <c:v>654759867.60166717</c:v>
                </c:pt>
                <c:pt idx="84">
                  <c:v>655390600.49789679</c:v>
                </c:pt>
                <c:pt idx="85">
                  <c:v>654954340.01386976</c:v>
                </c:pt>
                <c:pt idx="86">
                  <c:v>655329332.41656971</c:v>
                </c:pt>
                <c:pt idx="87">
                  <c:v>654591288.70269644</c:v>
                </c:pt>
                <c:pt idx="88">
                  <c:v>654286100.98128664</c:v>
                </c:pt>
                <c:pt idx="89">
                  <c:v>654576350.3325963</c:v>
                </c:pt>
                <c:pt idx="90">
                  <c:v>653276874.26765931</c:v>
                </c:pt>
                <c:pt idx="91">
                  <c:v>652930881.02177215</c:v>
                </c:pt>
                <c:pt idx="92">
                  <c:v>653153607.65595543</c:v>
                </c:pt>
                <c:pt idx="93">
                  <c:v>653817809.01563466</c:v>
                </c:pt>
                <c:pt idx="94">
                  <c:v>653447278.53073502</c:v>
                </c:pt>
                <c:pt idx="95">
                  <c:v>652106027.2281791</c:v>
                </c:pt>
                <c:pt idx="96">
                  <c:v>652534059.61149633</c:v>
                </c:pt>
                <c:pt idx="97">
                  <c:v>652558092.17212915</c:v>
                </c:pt>
                <c:pt idx="98">
                  <c:v>651554298.68669951</c:v>
                </c:pt>
                <c:pt idx="99">
                  <c:v>651549875.26758993</c:v>
                </c:pt>
                <c:pt idx="100">
                  <c:v>651899974.85929489</c:v>
                </c:pt>
              </c:numCache>
            </c:numRef>
          </c:val>
          <c:smooth val="0"/>
          <c:extLst>
            <c:ext xmlns:c16="http://schemas.microsoft.com/office/drawing/2014/chart" uri="{C3380CC4-5D6E-409C-BE32-E72D297353CC}">
              <c16:uniqueId val="{0000001A-EB3F-4BFF-AFD1-B2B2131B107F}"/>
            </c:ext>
          </c:extLst>
        </c:ser>
        <c:ser>
          <c:idx val="27"/>
          <c:order val="27"/>
          <c:spPr>
            <a:ln w="28575" cap="rnd">
              <a:solidFill>
                <a:schemeClr val="accent4">
                  <a:lumMod val="60000"/>
                  <a:lumOff val="40000"/>
                </a:schemeClr>
              </a:solidFill>
              <a:round/>
            </a:ln>
            <a:effectLst/>
          </c:spPr>
          <c:marker>
            <c:symbol val="none"/>
          </c:marker>
          <c:val>
            <c:numRef>
              <c:f>Montecarlo!$AO$10:$AO$110</c:f>
              <c:numCache>
                <c:formatCode>_ * #.##000_ ;_ * \-#.##000_ ;_ * "-"??_ ;_ @_ </c:formatCode>
                <c:ptCount val="101"/>
                <c:pt idx="0" formatCode="_(* #,##0.00_);_(* \(#,##0.00\);_(* &quot;-&quot;??_);_(@_)">
                  <c:v>661090280</c:v>
                </c:pt>
                <c:pt idx="1">
                  <c:v>659792781.88619637</c:v>
                </c:pt>
                <c:pt idx="2">
                  <c:v>659171544.99658728</c:v>
                </c:pt>
                <c:pt idx="3">
                  <c:v>658143353.53077793</c:v>
                </c:pt>
                <c:pt idx="4">
                  <c:v>658084732.77297962</c:v>
                </c:pt>
                <c:pt idx="5">
                  <c:v>658981850.67690611</c:v>
                </c:pt>
                <c:pt idx="6">
                  <c:v>659441321.72917569</c:v>
                </c:pt>
                <c:pt idx="7">
                  <c:v>659991894.66403532</c:v>
                </c:pt>
                <c:pt idx="8">
                  <c:v>660090182.8536489</c:v>
                </c:pt>
                <c:pt idx="9">
                  <c:v>660479676.36317742</c:v>
                </c:pt>
                <c:pt idx="10">
                  <c:v>659288717.83629942</c:v>
                </c:pt>
                <c:pt idx="11">
                  <c:v>659356339.29116642</c:v>
                </c:pt>
                <c:pt idx="12">
                  <c:v>659455739.04731381</c:v>
                </c:pt>
                <c:pt idx="13">
                  <c:v>659491107.89373219</c:v>
                </c:pt>
                <c:pt idx="14">
                  <c:v>659507407.84614706</c:v>
                </c:pt>
                <c:pt idx="15">
                  <c:v>659148289.51820207</c:v>
                </c:pt>
                <c:pt idx="16">
                  <c:v>658845274.57388341</c:v>
                </c:pt>
                <c:pt idx="17">
                  <c:v>659084980.44510722</c:v>
                </c:pt>
                <c:pt idx="18">
                  <c:v>659639474.01093268</c:v>
                </c:pt>
                <c:pt idx="19">
                  <c:v>660052435.49159908</c:v>
                </c:pt>
                <c:pt idx="20">
                  <c:v>660744970.51532555</c:v>
                </c:pt>
                <c:pt idx="21">
                  <c:v>659602931.58724725</c:v>
                </c:pt>
                <c:pt idx="22">
                  <c:v>660605638.27088487</c:v>
                </c:pt>
                <c:pt idx="23">
                  <c:v>660844775.60522985</c:v>
                </c:pt>
                <c:pt idx="24">
                  <c:v>660399167.84130204</c:v>
                </c:pt>
                <c:pt idx="25">
                  <c:v>659749331.72061908</c:v>
                </c:pt>
                <c:pt idx="26">
                  <c:v>659991367.54394066</c:v>
                </c:pt>
                <c:pt idx="27">
                  <c:v>659883245.52072918</c:v>
                </c:pt>
                <c:pt idx="28">
                  <c:v>659870423.83048785</c:v>
                </c:pt>
                <c:pt idx="29">
                  <c:v>659788300.10344732</c:v>
                </c:pt>
                <c:pt idx="30">
                  <c:v>660740753.50465977</c:v>
                </c:pt>
                <c:pt idx="31">
                  <c:v>661263273.25160313</c:v>
                </c:pt>
                <c:pt idx="32">
                  <c:v>661480020.49513185</c:v>
                </c:pt>
                <c:pt idx="33">
                  <c:v>661230296.28564596</c:v>
                </c:pt>
                <c:pt idx="34">
                  <c:v>661718851.71220243</c:v>
                </c:pt>
                <c:pt idx="35">
                  <c:v>661940355.92213404</c:v>
                </c:pt>
                <c:pt idx="36">
                  <c:v>661198219.78384221</c:v>
                </c:pt>
                <c:pt idx="37">
                  <c:v>660642299.52680457</c:v>
                </c:pt>
                <c:pt idx="38">
                  <c:v>660338141.09742081</c:v>
                </c:pt>
                <c:pt idx="39">
                  <c:v>660015906.3332293</c:v>
                </c:pt>
                <c:pt idx="40">
                  <c:v>660595054.83202791</c:v>
                </c:pt>
                <c:pt idx="41">
                  <c:v>661419099.26007497</c:v>
                </c:pt>
                <c:pt idx="42">
                  <c:v>661394105.93911183</c:v>
                </c:pt>
                <c:pt idx="43">
                  <c:v>660639161.32865918</c:v>
                </c:pt>
                <c:pt idx="44">
                  <c:v>660872349.18634355</c:v>
                </c:pt>
                <c:pt idx="45">
                  <c:v>660927341.2685405</c:v>
                </c:pt>
                <c:pt idx="46">
                  <c:v>660144286.16394401</c:v>
                </c:pt>
                <c:pt idx="47">
                  <c:v>660306651.59456277</c:v>
                </c:pt>
                <c:pt idx="48">
                  <c:v>659942405.94066811</c:v>
                </c:pt>
                <c:pt idx="49">
                  <c:v>659882311.33137596</c:v>
                </c:pt>
                <c:pt idx="50">
                  <c:v>659169581.00003922</c:v>
                </c:pt>
                <c:pt idx="51">
                  <c:v>660039272.32719827</c:v>
                </c:pt>
                <c:pt idx="52">
                  <c:v>659874050.1962359</c:v>
                </c:pt>
                <c:pt idx="53">
                  <c:v>658207746.64365053</c:v>
                </c:pt>
                <c:pt idx="54">
                  <c:v>658960726.02856505</c:v>
                </c:pt>
                <c:pt idx="55">
                  <c:v>658959823.8884294</c:v>
                </c:pt>
                <c:pt idx="56">
                  <c:v>658684418.59243524</c:v>
                </c:pt>
                <c:pt idx="57">
                  <c:v>658220979.74685192</c:v>
                </c:pt>
                <c:pt idx="58">
                  <c:v>658861124.21562994</c:v>
                </c:pt>
                <c:pt idx="59">
                  <c:v>658546078.01017773</c:v>
                </c:pt>
                <c:pt idx="60">
                  <c:v>659290341.64679515</c:v>
                </c:pt>
                <c:pt idx="61">
                  <c:v>659293668.00518715</c:v>
                </c:pt>
                <c:pt idx="62">
                  <c:v>659870254.03346026</c:v>
                </c:pt>
                <c:pt idx="63">
                  <c:v>659817665.76375377</c:v>
                </c:pt>
                <c:pt idx="64">
                  <c:v>659495019.54449069</c:v>
                </c:pt>
                <c:pt idx="65">
                  <c:v>658742786.15542328</c:v>
                </c:pt>
                <c:pt idx="66">
                  <c:v>659295403.62189972</c:v>
                </c:pt>
                <c:pt idx="67">
                  <c:v>658953883.74158072</c:v>
                </c:pt>
                <c:pt idx="68">
                  <c:v>658732024.70578027</c:v>
                </c:pt>
                <c:pt idx="69">
                  <c:v>658532595.28005135</c:v>
                </c:pt>
                <c:pt idx="70">
                  <c:v>658887026.83175254</c:v>
                </c:pt>
                <c:pt idx="71">
                  <c:v>657644674.67287886</c:v>
                </c:pt>
                <c:pt idx="72">
                  <c:v>657860354.0451957</c:v>
                </c:pt>
                <c:pt idx="73">
                  <c:v>656853691.25938368</c:v>
                </c:pt>
                <c:pt idx="74">
                  <c:v>655776844.74495578</c:v>
                </c:pt>
                <c:pt idx="75">
                  <c:v>656158379.948771</c:v>
                </c:pt>
                <c:pt idx="76">
                  <c:v>657289851.1269325</c:v>
                </c:pt>
                <c:pt idx="77">
                  <c:v>656687180.80698061</c:v>
                </c:pt>
                <c:pt idx="78">
                  <c:v>656801266.68859279</c:v>
                </c:pt>
                <c:pt idx="79">
                  <c:v>656860492.13971341</c:v>
                </c:pt>
                <c:pt idx="80">
                  <c:v>657244538.36768579</c:v>
                </c:pt>
                <c:pt idx="81">
                  <c:v>656335614.47819912</c:v>
                </c:pt>
                <c:pt idx="82">
                  <c:v>657216423.71163702</c:v>
                </c:pt>
                <c:pt idx="83">
                  <c:v>656188265.55427635</c:v>
                </c:pt>
                <c:pt idx="84">
                  <c:v>656570136.38596165</c:v>
                </c:pt>
                <c:pt idx="85">
                  <c:v>658036850.29573798</c:v>
                </c:pt>
                <c:pt idx="86">
                  <c:v>657342353.02353311</c:v>
                </c:pt>
                <c:pt idx="87">
                  <c:v>657341724.7943722</c:v>
                </c:pt>
                <c:pt idx="88">
                  <c:v>657521468.5260886</c:v>
                </c:pt>
                <c:pt idx="89">
                  <c:v>657281957.66506302</c:v>
                </c:pt>
                <c:pt idx="90">
                  <c:v>657238171.37362444</c:v>
                </c:pt>
                <c:pt idx="91">
                  <c:v>657176136.27566981</c:v>
                </c:pt>
                <c:pt idx="92">
                  <c:v>658460930.7482332</c:v>
                </c:pt>
                <c:pt idx="93">
                  <c:v>659068048.20521069</c:v>
                </c:pt>
                <c:pt idx="94">
                  <c:v>659146388.8083142</c:v>
                </c:pt>
                <c:pt idx="95">
                  <c:v>658376586.34402597</c:v>
                </c:pt>
                <c:pt idx="96">
                  <c:v>658479247.52685916</c:v>
                </c:pt>
                <c:pt idx="97">
                  <c:v>658870202.48998964</c:v>
                </c:pt>
                <c:pt idx="98">
                  <c:v>658528628.4002496</c:v>
                </c:pt>
                <c:pt idx="99">
                  <c:v>657423827.90285027</c:v>
                </c:pt>
                <c:pt idx="100">
                  <c:v>658839632.98161566</c:v>
                </c:pt>
              </c:numCache>
            </c:numRef>
          </c:val>
          <c:smooth val="0"/>
          <c:extLst>
            <c:ext xmlns:c16="http://schemas.microsoft.com/office/drawing/2014/chart" uri="{C3380CC4-5D6E-409C-BE32-E72D297353CC}">
              <c16:uniqueId val="{0000001B-EB3F-4BFF-AFD1-B2B2131B107F}"/>
            </c:ext>
          </c:extLst>
        </c:ser>
        <c:ser>
          <c:idx val="28"/>
          <c:order val="28"/>
          <c:spPr>
            <a:ln w="28575" cap="rnd">
              <a:solidFill>
                <a:schemeClr val="accent5">
                  <a:lumMod val="60000"/>
                  <a:lumOff val="40000"/>
                </a:schemeClr>
              </a:solidFill>
              <a:round/>
            </a:ln>
            <a:effectLst/>
          </c:spPr>
          <c:marker>
            <c:symbol val="none"/>
          </c:marker>
          <c:val>
            <c:numRef>
              <c:f>Montecarlo!$AP$10:$AP$110</c:f>
              <c:numCache>
                <c:formatCode>_ * #.##000_ ;_ * \-#.##000_ ;_ * "-"??_ ;_ @_ </c:formatCode>
                <c:ptCount val="101"/>
                <c:pt idx="0" formatCode="_(* #,##0.00_);_(* \(#,##0.00\);_(* &quot;-&quot;??_);_(@_)">
                  <c:v>661090280</c:v>
                </c:pt>
                <c:pt idx="1">
                  <c:v>661238247.34616125</c:v>
                </c:pt>
                <c:pt idx="2">
                  <c:v>660618344.31417346</c:v>
                </c:pt>
                <c:pt idx="3">
                  <c:v>661195572.78382993</c:v>
                </c:pt>
                <c:pt idx="4">
                  <c:v>660633316.73887622</c:v>
                </c:pt>
                <c:pt idx="5">
                  <c:v>659684144.93427706</c:v>
                </c:pt>
                <c:pt idx="6">
                  <c:v>659343253.87146366</c:v>
                </c:pt>
                <c:pt idx="7">
                  <c:v>658880003.52439857</c:v>
                </c:pt>
                <c:pt idx="8">
                  <c:v>660113057.11600602</c:v>
                </c:pt>
                <c:pt idx="9">
                  <c:v>659483397.68542504</c:v>
                </c:pt>
                <c:pt idx="10">
                  <c:v>659637158.57898247</c:v>
                </c:pt>
                <c:pt idx="11">
                  <c:v>659381621.54021335</c:v>
                </c:pt>
                <c:pt idx="12">
                  <c:v>659791905.85143042</c:v>
                </c:pt>
                <c:pt idx="13">
                  <c:v>660077242.95048499</c:v>
                </c:pt>
                <c:pt idx="14">
                  <c:v>659815135.07746184</c:v>
                </c:pt>
                <c:pt idx="15">
                  <c:v>660530050.09223104</c:v>
                </c:pt>
                <c:pt idx="16">
                  <c:v>659723083.02880514</c:v>
                </c:pt>
                <c:pt idx="17">
                  <c:v>659963266.47673297</c:v>
                </c:pt>
                <c:pt idx="18">
                  <c:v>658915355.68177366</c:v>
                </c:pt>
                <c:pt idx="19">
                  <c:v>658750514.10439301</c:v>
                </c:pt>
                <c:pt idx="20">
                  <c:v>659935330.14711547</c:v>
                </c:pt>
                <c:pt idx="21">
                  <c:v>660617663.82018209</c:v>
                </c:pt>
                <c:pt idx="22">
                  <c:v>661512109.89770567</c:v>
                </c:pt>
                <c:pt idx="23">
                  <c:v>661480902.02732086</c:v>
                </c:pt>
                <c:pt idx="24">
                  <c:v>663085577.52850521</c:v>
                </c:pt>
                <c:pt idx="25">
                  <c:v>662352681.39610267</c:v>
                </c:pt>
                <c:pt idx="26">
                  <c:v>661666768.58822501</c:v>
                </c:pt>
                <c:pt idx="27">
                  <c:v>662515469.20242119</c:v>
                </c:pt>
                <c:pt idx="28">
                  <c:v>661893167.7631712</c:v>
                </c:pt>
                <c:pt idx="29">
                  <c:v>661962393.93304455</c:v>
                </c:pt>
                <c:pt idx="30">
                  <c:v>661373567.65336108</c:v>
                </c:pt>
                <c:pt idx="31">
                  <c:v>661301250.83833301</c:v>
                </c:pt>
                <c:pt idx="32">
                  <c:v>661921679.81321287</c:v>
                </c:pt>
                <c:pt idx="33">
                  <c:v>661541094.25832117</c:v>
                </c:pt>
                <c:pt idx="34">
                  <c:v>660551903.56831014</c:v>
                </c:pt>
                <c:pt idx="35">
                  <c:v>659686960.04945934</c:v>
                </c:pt>
                <c:pt idx="36">
                  <c:v>659348262.45375693</c:v>
                </c:pt>
                <c:pt idx="37">
                  <c:v>659967094.09554958</c:v>
                </c:pt>
                <c:pt idx="38">
                  <c:v>660070308.87331915</c:v>
                </c:pt>
                <c:pt idx="39">
                  <c:v>660661886.97387922</c:v>
                </c:pt>
                <c:pt idx="40">
                  <c:v>661337943.81207287</c:v>
                </c:pt>
                <c:pt idx="41">
                  <c:v>661248311.9938879</c:v>
                </c:pt>
                <c:pt idx="42">
                  <c:v>660711450.36049032</c:v>
                </c:pt>
                <c:pt idx="43">
                  <c:v>659797000.12292886</c:v>
                </c:pt>
                <c:pt idx="44">
                  <c:v>659629162.50143671</c:v>
                </c:pt>
                <c:pt idx="45">
                  <c:v>659675097.38472903</c:v>
                </c:pt>
                <c:pt idx="46">
                  <c:v>660272734.09696615</c:v>
                </c:pt>
                <c:pt idx="47">
                  <c:v>660281049.99632347</c:v>
                </c:pt>
                <c:pt idx="48">
                  <c:v>660531564.51916921</c:v>
                </c:pt>
                <c:pt idx="49">
                  <c:v>659854004.74646711</c:v>
                </c:pt>
                <c:pt idx="50">
                  <c:v>658826072.70217836</c:v>
                </c:pt>
                <c:pt idx="51">
                  <c:v>659528710.6927743</c:v>
                </c:pt>
                <c:pt idx="52">
                  <c:v>659469045.42929673</c:v>
                </c:pt>
                <c:pt idx="53">
                  <c:v>658919671.01432323</c:v>
                </c:pt>
                <c:pt idx="54">
                  <c:v>657628106.0702728</c:v>
                </c:pt>
                <c:pt idx="55">
                  <c:v>655948288.51235843</c:v>
                </c:pt>
                <c:pt idx="56">
                  <c:v>656347601.51493657</c:v>
                </c:pt>
                <c:pt idx="57">
                  <c:v>655989918.78887224</c:v>
                </c:pt>
                <c:pt idx="58">
                  <c:v>656173418.18324077</c:v>
                </c:pt>
                <c:pt idx="59">
                  <c:v>656088563.77497101</c:v>
                </c:pt>
                <c:pt idx="60">
                  <c:v>656951688.22145367</c:v>
                </c:pt>
                <c:pt idx="61">
                  <c:v>656982953.11616004</c:v>
                </c:pt>
                <c:pt idx="62">
                  <c:v>655310951.41771698</c:v>
                </c:pt>
                <c:pt idx="63">
                  <c:v>654994758.69756854</c:v>
                </c:pt>
                <c:pt idx="64">
                  <c:v>654817148.42246532</c:v>
                </c:pt>
                <c:pt idx="65">
                  <c:v>655708415.73568237</c:v>
                </c:pt>
                <c:pt idx="66">
                  <c:v>656094814.09539759</c:v>
                </c:pt>
                <c:pt idx="67">
                  <c:v>655860978.15511394</c:v>
                </c:pt>
                <c:pt idx="68">
                  <c:v>655609760.61682367</c:v>
                </c:pt>
                <c:pt idx="69">
                  <c:v>656446014.45880914</c:v>
                </c:pt>
                <c:pt idx="70">
                  <c:v>654792525.74090207</c:v>
                </c:pt>
                <c:pt idx="71">
                  <c:v>655686240.56855524</c:v>
                </c:pt>
                <c:pt idx="72">
                  <c:v>656499986.8297199</c:v>
                </c:pt>
                <c:pt idx="73">
                  <c:v>656071271.95006168</c:v>
                </c:pt>
                <c:pt idx="74">
                  <c:v>655677011.20266485</c:v>
                </c:pt>
                <c:pt idx="75">
                  <c:v>655386472.49261665</c:v>
                </c:pt>
                <c:pt idx="76">
                  <c:v>654950349.57552052</c:v>
                </c:pt>
                <c:pt idx="77">
                  <c:v>655451310.47656786</c:v>
                </c:pt>
                <c:pt idx="78">
                  <c:v>656224000.52599478</c:v>
                </c:pt>
                <c:pt idx="79">
                  <c:v>657177609.35461402</c:v>
                </c:pt>
                <c:pt idx="80">
                  <c:v>656891752.31473172</c:v>
                </c:pt>
                <c:pt idx="81">
                  <c:v>657371681.68385208</c:v>
                </c:pt>
                <c:pt idx="82">
                  <c:v>657110049.80621862</c:v>
                </c:pt>
                <c:pt idx="83">
                  <c:v>657798472.51869547</c:v>
                </c:pt>
                <c:pt idx="84">
                  <c:v>657830578.1221689</c:v>
                </c:pt>
                <c:pt idx="85">
                  <c:v>657126502.44851041</c:v>
                </c:pt>
                <c:pt idx="86">
                  <c:v>657153491.18385196</c:v>
                </c:pt>
                <c:pt idx="87">
                  <c:v>657268667.3814317</c:v>
                </c:pt>
                <c:pt idx="88">
                  <c:v>658129738.80031073</c:v>
                </c:pt>
                <c:pt idx="89">
                  <c:v>658515849.09531486</c:v>
                </c:pt>
                <c:pt idx="90">
                  <c:v>659108855.18557227</c:v>
                </c:pt>
                <c:pt idx="91">
                  <c:v>660196100.1031189</c:v>
                </c:pt>
                <c:pt idx="92">
                  <c:v>660734659.77994609</c:v>
                </c:pt>
                <c:pt idx="93">
                  <c:v>660827249.77832341</c:v>
                </c:pt>
                <c:pt idx="94">
                  <c:v>660507158.36789417</c:v>
                </c:pt>
                <c:pt idx="95">
                  <c:v>659802041.70064318</c:v>
                </c:pt>
                <c:pt idx="96">
                  <c:v>659287142.99914765</c:v>
                </c:pt>
                <c:pt idx="97">
                  <c:v>659757570.67635322</c:v>
                </c:pt>
                <c:pt idx="98">
                  <c:v>659678445.21258163</c:v>
                </c:pt>
                <c:pt idx="99">
                  <c:v>659323048.1968025</c:v>
                </c:pt>
                <c:pt idx="100">
                  <c:v>658808616.82702672</c:v>
                </c:pt>
              </c:numCache>
            </c:numRef>
          </c:val>
          <c:smooth val="0"/>
          <c:extLst>
            <c:ext xmlns:c16="http://schemas.microsoft.com/office/drawing/2014/chart" uri="{C3380CC4-5D6E-409C-BE32-E72D297353CC}">
              <c16:uniqueId val="{0000001C-EB3F-4BFF-AFD1-B2B2131B107F}"/>
            </c:ext>
          </c:extLst>
        </c:ser>
        <c:ser>
          <c:idx val="29"/>
          <c:order val="29"/>
          <c:spPr>
            <a:ln w="28575" cap="rnd">
              <a:solidFill>
                <a:schemeClr val="accent6">
                  <a:lumMod val="60000"/>
                  <a:lumOff val="40000"/>
                </a:schemeClr>
              </a:solidFill>
              <a:round/>
            </a:ln>
            <a:effectLst/>
          </c:spPr>
          <c:marker>
            <c:symbol val="none"/>
          </c:marker>
          <c:val>
            <c:numRef>
              <c:f>Montecarlo!$AQ$10:$AQ$110</c:f>
              <c:numCache>
                <c:formatCode>_ * #.##000_ ;_ * \-#.##000_ ;_ * "-"??_ ;_ @_ </c:formatCode>
                <c:ptCount val="101"/>
                <c:pt idx="0" formatCode="_(* #,##0.00_);_(* \(#,##0.00\);_(* &quot;-&quot;??_);_(@_)">
                  <c:v>661090280</c:v>
                </c:pt>
                <c:pt idx="1">
                  <c:v>660937797.17268467</c:v>
                </c:pt>
                <c:pt idx="2">
                  <c:v>661854749.15156496</c:v>
                </c:pt>
                <c:pt idx="3">
                  <c:v>661232324.09418952</c:v>
                </c:pt>
                <c:pt idx="4">
                  <c:v>660928618.08783937</c:v>
                </c:pt>
                <c:pt idx="5">
                  <c:v>661514340.87189353</c:v>
                </c:pt>
                <c:pt idx="6">
                  <c:v>662571492.22603214</c:v>
                </c:pt>
                <c:pt idx="7">
                  <c:v>662619183.51223147</c:v>
                </c:pt>
                <c:pt idx="8">
                  <c:v>662904279.28687024</c:v>
                </c:pt>
                <c:pt idx="9">
                  <c:v>663522447.49760425</c:v>
                </c:pt>
                <c:pt idx="10">
                  <c:v>663631266.62738907</c:v>
                </c:pt>
                <c:pt idx="11">
                  <c:v>664411797.23403275</c:v>
                </c:pt>
                <c:pt idx="12">
                  <c:v>663467477.43762887</c:v>
                </c:pt>
                <c:pt idx="13">
                  <c:v>662857914.08127165</c:v>
                </c:pt>
                <c:pt idx="14">
                  <c:v>661512063.83636165</c:v>
                </c:pt>
                <c:pt idx="15">
                  <c:v>661917437.94074214</c:v>
                </c:pt>
                <c:pt idx="16">
                  <c:v>661915758.65618205</c:v>
                </c:pt>
                <c:pt idx="17">
                  <c:v>662033688.75794101</c:v>
                </c:pt>
                <c:pt idx="18">
                  <c:v>661506728.04793894</c:v>
                </c:pt>
                <c:pt idx="19">
                  <c:v>661676408.24921083</c:v>
                </c:pt>
                <c:pt idx="20">
                  <c:v>662062516.99754035</c:v>
                </c:pt>
                <c:pt idx="21">
                  <c:v>661068146.6357255</c:v>
                </c:pt>
                <c:pt idx="22">
                  <c:v>660643634.44920099</c:v>
                </c:pt>
                <c:pt idx="23">
                  <c:v>659747301.64192498</c:v>
                </c:pt>
                <c:pt idx="24">
                  <c:v>661316315.24742496</c:v>
                </c:pt>
                <c:pt idx="25">
                  <c:v>662189080.38819289</c:v>
                </c:pt>
                <c:pt idx="26">
                  <c:v>662133539.91460848</c:v>
                </c:pt>
                <c:pt idx="27">
                  <c:v>661773011.80313337</c:v>
                </c:pt>
                <c:pt idx="28">
                  <c:v>661355464.27666354</c:v>
                </c:pt>
                <c:pt idx="29">
                  <c:v>661939552.52373838</c:v>
                </c:pt>
                <c:pt idx="30">
                  <c:v>662420380.4829042</c:v>
                </c:pt>
                <c:pt idx="31">
                  <c:v>662504696.23841321</c:v>
                </c:pt>
                <c:pt idx="32">
                  <c:v>661370125.86947322</c:v>
                </c:pt>
                <c:pt idx="33">
                  <c:v>661309386.41945052</c:v>
                </c:pt>
                <c:pt idx="34">
                  <c:v>659390373.62357247</c:v>
                </c:pt>
                <c:pt idx="35">
                  <c:v>659914031.18549001</c:v>
                </c:pt>
                <c:pt idx="36">
                  <c:v>659475478.84927845</c:v>
                </c:pt>
                <c:pt idx="37">
                  <c:v>659997737.72692502</c:v>
                </c:pt>
                <c:pt idx="38">
                  <c:v>661095493.08092463</c:v>
                </c:pt>
                <c:pt idx="39">
                  <c:v>660537845.33136511</c:v>
                </c:pt>
                <c:pt idx="40">
                  <c:v>660835892.1328299</c:v>
                </c:pt>
                <c:pt idx="41">
                  <c:v>660121418.12845135</c:v>
                </c:pt>
                <c:pt idx="42">
                  <c:v>659510672.41195989</c:v>
                </c:pt>
                <c:pt idx="43">
                  <c:v>659545741.21642077</c:v>
                </c:pt>
                <c:pt idx="44">
                  <c:v>660605351.10289729</c:v>
                </c:pt>
                <c:pt idx="45">
                  <c:v>660682867.63606727</c:v>
                </c:pt>
                <c:pt idx="46">
                  <c:v>661331409.35222685</c:v>
                </c:pt>
                <c:pt idx="47">
                  <c:v>661590491.86032927</c:v>
                </c:pt>
                <c:pt idx="48">
                  <c:v>661633935.83710384</c:v>
                </c:pt>
                <c:pt idx="49">
                  <c:v>661689180.40325344</c:v>
                </c:pt>
                <c:pt idx="50">
                  <c:v>662424790.01022279</c:v>
                </c:pt>
                <c:pt idx="51">
                  <c:v>663510136.51637566</c:v>
                </c:pt>
                <c:pt idx="52">
                  <c:v>662381792.21082032</c:v>
                </c:pt>
                <c:pt idx="53">
                  <c:v>661804961.24159753</c:v>
                </c:pt>
                <c:pt idx="54">
                  <c:v>662371597.88028824</c:v>
                </c:pt>
                <c:pt idx="55">
                  <c:v>662072033.68035769</c:v>
                </c:pt>
                <c:pt idx="56">
                  <c:v>661358138.38930142</c:v>
                </c:pt>
                <c:pt idx="57">
                  <c:v>661807305.5214889</c:v>
                </c:pt>
                <c:pt idx="58">
                  <c:v>662118299.73870063</c:v>
                </c:pt>
                <c:pt idx="59">
                  <c:v>662099714.39172709</c:v>
                </c:pt>
                <c:pt idx="60">
                  <c:v>661637442.79107463</c:v>
                </c:pt>
                <c:pt idx="61">
                  <c:v>661425848.0873791</c:v>
                </c:pt>
                <c:pt idx="62">
                  <c:v>660980657.13408196</c:v>
                </c:pt>
                <c:pt idx="63">
                  <c:v>659531441.71168566</c:v>
                </c:pt>
                <c:pt idx="64">
                  <c:v>659648952.16628683</c:v>
                </c:pt>
                <c:pt idx="65">
                  <c:v>661323301.80460906</c:v>
                </c:pt>
                <c:pt idx="66">
                  <c:v>659794117.19878781</c:v>
                </c:pt>
                <c:pt idx="67">
                  <c:v>661227547.93196988</c:v>
                </c:pt>
                <c:pt idx="68">
                  <c:v>659323835.64821947</c:v>
                </c:pt>
                <c:pt idx="69">
                  <c:v>658879067.83102894</c:v>
                </c:pt>
                <c:pt idx="70">
                  <c:v>657971595.20609212</c:v>
                </c:pt>
                <c:pt idx="71">
                  <c:v>658333260.32836246</c:v>
                </c:pt>
                <c:pt idx="72">
                  <c:v>658152251.08838201</c:v>
                </c:pt>
                <c:pt idx="73">
                  <c:v>658580477.78790092</c:v>
                </c:pt>
                <c:pt idx="74">
                  <c:v>659375781.39580882</c:v>
                </c:pt>
                <c:pt idx="75">
                  <c:v>658467006.9797641</c:v>
                </c:pt>
                <c:pt idx="76">
                  <c:v>657968159.15467119</c:v>
                </c:pt>
                <c:pt idx="77">
                  <c:v>658559380.52613759</c:v>
                </c:pt>
                <c:pt idx="78">
                  <c:v>658512411.13674629</c:v>
                </c:pt>
                <c:pt idx="79">
                  <c:v>658807386.22801816</c:v>
                </c:pt>
                <c:pt idx="80">
                  <c:v>658999587.68987703</c:v>
                </c:pt>
                <c:pt idx="81">
                  <c:v>658087276.45596457</c:v>
                </c:pt>
                <c:pt idx="82">
                  <c:v>657593832.11881673</c:v>
                </c:pt>
                <c:pt idx="83">
                  <c:v>657480095.5548315</c:v>
                </c:pt>
                <c:pt idx="84">
                  <c:v>657119486.88450325</c:v>
                </c:pt>
                <c:pt idx="85">
                  <c:v>657295722.8605684</c:v>
                </c:pt>
                <c:pt idx="86">
                  <c:v>657259011.17686486</c:v>
                </c:pt>
                <c:pt idx="87">
                  <c:v>656984970.31795573</c:v>
                </c:pt>
                <c:pt idx="88">
                  <c:v>658534089.49151742</c:v>
                </c:pt>
                <c:pt idx="89">
                  <c:v>658296392.85653734</c:v>
                </c:pt>
                <c:pt idx="90">
                  <c:v>658422018.81915772</c:v>
                </c:pt>
                <c:pt idx="91">
                  <c:v>658399331.33348811</c:v>
                </c:pt>
                <c:pt idx="92">
                  <c:v>658554954.26961136</c:v>
                </c:pt>
                <c:pt idx="93">
                  <c:v>658732992.7682339</c:v>
                </c:pt>
                <c:pt idx="94">
                  <c:v>658361425.814098</c:v>
                </c:pt>
                <c:pt idx="95">
                  <c:v>658417155.39894891</c:v>
                </c:pt>
                <c:pt idx="96">
                  <c:v>658423269.79785681</c:v>
                </c:pt>
                <c:pt idx="97">
                  <c:v>658035948.11540139</c:v>
                </c:pt>
                <c:pt idx="98">
                  <c:v>658608115.8457315</c:v>
                </c:pt>
                <c:pt idx="99">
                  <c:v>658596196.29873991</c:v>
                </c:pt>
                <c:pt idx="100">
                  <c:v>658653997.28316998</c:v>
                </c:pt>
              </c:numCache>
            </c:numRef>
          </c:val>
          <c:smooth val="0"/>
          <c:extLst>
            <c:ext xmlns:c16="http://schemas.microsoft.com/office/drawing/2014/chart" uri="{C3380CC4-5D6E-409C-BE32-E72D297353CC}">
              <c16:uniqueId val="{0000001D-EB3F-4BFF-AFD1-B2B2131B107F}"/>
            </c:ext>
          </c:extLst>
        </c:ser>
        <c:ser>
          <c:idx val="30"/>
          <c:order val="30"/>
          <c:spPr>
            <a:ln w="28575" cap="rnd">
              <a:solidFill>
                <a:schemeClr val="accent1">
                  <a:lumMod val="50000"/>
                </a:schemeClr>
              </a:solidFill>
              <a:round/>
            </a:ln>
            <a:effectLst/>
          </c:spPr>
          <c:marker>
            <c:symbol val="none"/>
          </c:marker>
          <c:val>
            <c:numRef>
              <c:f>Montecarlo!$AR$10:$AR$110</c:f>
              <c:numCache>
                <c:formatCode>_ * #.##000_ ;_ * \-#.##000_ ;_ * "-"??_ ;_ @_ </c:formatCode>
                <c:ptCount val="101"/>
                <c:pt idx="0" formatCode="_(* #,##0.00_);_(* \(#,##0.00\);_(* &quot;-&quot;??_);_(@_)">
                  <c:v>661090280</c:v>
                </c:pt>
                <c:pt idx="1">
                  <c:v>661370372.42208111</c:v>
                </c:pt>
                <c:pt idx="2">
                  <c:v>660669734.04091942</c:v>
                </c:pt>
                <c:pt idx="3">
                  <c:v>660942435.26944745</c:v>
                </c:pt>
                <c:pt idx="4">
                  <c:v>660839774.03293681</c:v>
                </c:pt>
                <c:pt idx="5">
                  <c:v>660864864.78695762</c:v>
                </c:pt>
                <c:pt idx="6">
                  <c:v>661195346.36201167</c:v>
                </c:pt>
                <c:pt idx="7">
                  <c:v>661330393.05203378</c:v>
                </c:pt>
                <c:pt idx="8">
                  <c:v>661924601.27522922</c:v>
                </c:pt>
                <c:pt idx="9">
                  <c:v>663071434.44269443</c:v>
                </c:pt>
                <c:pt idx="10">
                  <c:v>663221139.90125859</c:v>
                </c:pt>
                <c:pt idx="11">
                  <c:v>663051592.47030997</c:v>
                </c:pt>
                <c:pt idx="12">
                  <c:v>663164900.78036129</c:v>
                </c:pt>
                <c:pt idx="13">
                  <c:v>663335601.05522251</c:v>
                </c:pt>
                <c:pt idx="14">
                  <c:v>663044075.63783205</c:v>
                </c:pt>
                <c:pt idx="15">
                  <c:v>662949892.2468009</c:v>
                </c:pt>
                <c:pt idx="16">
                  <c:v>662937498.36293638</c:v>
                </c:pt>
                <c:pt idx="17">
                  <c:v>662845077.84729815</c:v>
                </c:pt>
                <c:pt idx="18">
                  <c:v>662922928.87469649</c:v>
                </c:pt>
                <c:pt idx="19">
                  <c:v>664023568.0711112</c:v>
                </c:pt>
                <c:pt idx="20">
                  <c:v>665464477.71042681</c:v>
                </c:pt>
                <c:pt idx="21">
                  <c:v>666824576.72745693</c:v>
                </c:pt>
                <c:pt idx="22">
                  <c:v>667537190.19325089</c:v>
                </c:pt>
                <c:pt idx="23">
                  <c:v>666803529.59265625</c:v>
                </c:pt>
                <c:pt idx="24">
                  <c:v>666337035.99531496</c:v>
                </c:pt>
                <c:pt idx="25">
                  <c:v>666659862.61522996</c:v>
                </c:pt>
                <c:pt idx="26">
                  <c:v>666488292.9094553</c:v>
                </c:pt>
                <c:pt idx="27">
                  <c:v>666123283.70972455</c:v>
                </c:pt>
                <c:pt idx="28">
                  <c:v>667767057.16284704</c:v>
                </c:pt>
                <c:pt idx="29">
                  <c:v>668670835.97607768</c:v>
                </c:pt>
                <c:pt idx="30">
                  <c:v>668079194.83302319</c:v>
                </c:pt>
                <c:pt idx="31">
                  <c:v>668170662.09681499</c:v>
                </c:pt>
                <c:pt idx="32">
                  <c:v>668042361.8172946</c:v>
                </c:pt>
                <c:pt idx="33">
                  <c:v>666555717.36858618</c:v>
                </c:pt>
                <c:pt idx="34">
                  <c:v>666342745.15824878</c:v>
                </c:pt>
                <c:pt idx="35">
                  <c:v>666482099.62401497</c:v>
                </c:pt>
                <c:pt idx="36">
                  <c:v>667093141.31579149</c:v>
                </c:pt>
                <c:pt idx="37">
                  <c:v>667947763.09738922</c:v>
                </c:pt>
                <c:pt idx="38">
                  <c:v>668787962.88356328</c:v>
                </c:pt>
                <c:pt idx="39">
                  <c:v>668527919.59985101</c:v>
                </c:pt>
                <c:pt idx="40">
                  <c:v>669746456.9332242</c:v>
                </c:pt>
                <c:pt idx="41">
                  <c:v>669851624.8914758</c:v>
                </c:pt>
                <c:pt idx="42">
                  <c:v>670469598.64937174</c:v>
                </c:pt>
                <c:pt idx="43">
                  <c:v>670990656.83787775</c:v>
                </c:pt>
                <c:pt idx="44">
                  <c:v>671420918.50603998</c:v>
                </c:pt>
                <c:pt idx="45">
                  <c:v>670861810.16553473</c:v>
                </c:pt>
                <c:pt idx="46">
                  <c:v>669867704.09148145</c:v>
                </c:pt>
                <c:pt idx="47">
                  <c:v>669903063.20559978</c:v>
                </c:pt>
                <c:pt idx="48">
                  <c:v>671004509.55555403</c:v>
                </c:pt>
                <c:pt idx="49">
                  <c:v>671411634.90851235</c:v>
                </c:pt>
                <c:pt idx="50">
                  <c:v>670426224.37094963</c:v>
                </c:pt>
                <c:pt idx="51">
                  <c:v>671332304.42043328</c:v>
                </c:pt>
                <c:pt idx="52">
                  <c:v>671979451.49939382</c:v>
                </c:pt>
                <c:pt idx="53">
                  <c:v>672095099.26817846</c:v>
                </c:pt>
                <c:pt idx="54">
                  <c:v>672652747.84457159</c:v>
                </c:pt>
                <c:pt idx="55">
                  <c:v>673421105.69945741</c:v>
                </c:pt>
                <c:pt idx="56">
                  <c:v>673100888.70287824</c:v>
                </c:pt>
                <c:pt idx="57">
                  <c:v>673045754.89525616</c:v>
                </c:pt>
                <c:pt idx="58">
                  <c:v>672890376.71742451</c:v>
                </c:pt>
                <c:pt idx="59">
                  <c:v>672549063.00312638</c:v>
                </c:pt>
                <c:pt idx="60">
                  <c:v>672782258.82628572</c:v>
                </c:pt>
                <c:pt idx="61">
                  <c:v>672380829.36760497</c:v>
                </c:pt>
                <c:pt idx="62">
                  <c:v>674064090.85767877</c:v>
                </c:pt>
                <c:pt idx="63">
                  <c:v>674099093.76964629</c:v>
                </c:pt>
                <c:pt idx="64">
                  <c:v>674500634.3697356</c:v>
                </c:pt>
                <c:pt idx="65">
                  <c:v>673833207.74430859</c:v>
                </c:pt>
                <c:pt idx="66">
                  <c:v>672920144.53911173</c:v>
                </c:pt>
                <c:pt idx="67">
                  <c:v>672536861.57078731</c:v>
                </c:pt>
                <c:pt idx="68">
                  <c:v>671633544.21767509</c:v>
                </c:pt>
                <c:pt idx="69">
                  <c:v>672582421.17697656</c:v>
                </c:pt>
                <c:pt idx="70">
                  <c:v>672306994.81505334</c:v>
                </c:pt>
                <c:pt idx="71">
                  <c:v>672577518.36674857</c:v>
                </c:pt>
                <c:pt idx="72">
                  <c:v>671262334.03801811</c:v>
                </c:pt>
                <c:pt idx="73">
                  <c:v>671482963.89778864</c:v>
                </c:pt>
                <c:pt idx="74">
                  <c:v>672688162.1417737</c:v>
                </c:pt>
                <c:pt idx="75">
                  <c:v>674756206.58784187</c:v>
                </c:pt>
                <c:pt idx="76">
                  <c:v>675226484.86550748</c:v>
                </c:pt>
                <c:pt idx="77">
                  <c:v>675341975.63645959</c:v>
                </c:pt>
                <c:pt idx="78">
                  <c:v>674939086.85110343</c:v>
                </c:pt>
                <c:pt idx="79">
                  <c:v>673703759.6025449</c:v>
                </c:pt>
                <c:pt idx="80">
                  <c:v>673228118.33100498</c:v>
                </c:pt>
                <c:pt idx="81">
                  <c:v>673687548.80983841</c:v>
                </c:pt>
                <c:pt idx="82">
                  <c:v>672172135.16557765</c:v>
                </c:pt>
                <c:pt idx="83">
                  <c:v>671668341.12712157</c:v>
                </c:pt>
                <c:pt idx="84">
                  <c:v>671043272.94773459</c:v>
                </c:pt>
                <c:pt idx="85">
                  <c:v>671112997.73241937</c:v>
                </c:pt>
                <c:pt idx="86">
                  <c:v>670936966.03577757</c:v>
                </c:pt>
                <c:pt idx="87">
                  <c:v>671187119.63808596</c:v>
                </c:pt>
                <c:pt idx="88">
                  <c:v>671370366.37108898</c:v>
                </c:pt>
                <c:pt idx="89">
                  <c:v>669897540.51603341</c:v>
                </c:pt>
                <c:pt idx="90">
                  <c:v>668996986.34608603</c:v>
                </c:pt>
                <c:pt idx="91">
                  <c:v>669013801.95263302</c:v>
                </c:pt>
                <c:pt idx="92">
                  <c:v>669439027.60510731</c:v>
                </c:pt>
                <c:pt idx="93">
                  <c:v>669900697.90768492</c:v>
                </c:pt>
                <c:pt idx="94">
                  <c:v>669223053.8154695</c:v>
                </c:pt>
                <c:pt idx="95">
                  <c:v>668790734.51243639</c:v>
                </c:pt>
                <c:pt idx="96">
                  <c:v>669721228.46298325</c:v>
                </c:pt>
                <c:pt idx="97">
                  <c:v>669798137.88628364</c:v>
                </c:pt>
                <c:pt idx="98">
                  <c:v>669380674.50670767</c:v>
                </c:pt>
                <c:pt idx="99">
                  <c:v>670311219.7322582</c:v>
                </c:pt>
                <c:pt idx="100">
                  <c:v>670387085.49806929</c:v>
                </c:pt>
              </c:numCache>
            </c:numRef>
          </c:val>
          <c:smooth val="0"/>
          <c:extLst>
            <c:ext xmlns:c16="http://schemas.microsoft.com/office/drawing/2014/chart" uri="{C3380CC4-5D6E-409C-BE32-E72D297353CC}">
              <c16:uniqueId val="{0000001E-EB3F-4BFF-AFD1-B2B2131B107F}"/>
            </c:ext>
          </c:extLst>
        </c:ser>
        <c:ser>
          <c:idx val="31"/>
          <c:order val="31"/>
          <c:spPr>
            <a:ln w="28575" cap="rnd">
              <a:solidFill>
                <a:schemeClr val="accent2">
                  <a:lumMod val="50000"/>
                </a:schemeClr>
              </a:solidFill>
              <a:round/>
            </a:ln>
            <a:effectLst/>
          </c:spPr>
          <c:marker>
            <c:symbol val="none"/>
          </c:marker>
          <c:val>
            <c:numRef>
              <c:f>Montecarlo!$AS$10:$AS$110</c:f>
              <c:numCache>
                <c:formatCode>_ * #.##000_ ;_ * \-#.##000_ ;_ * "-"??_ ;_ @_ </c:formatCode>
                <c:ptCount val="101"/>
                <c:pt idx="0" formatCode="_(* #,##0.00_);_(* \(#,##0.00\);_(* &quot;-&quot;??_);_(@_)">
                  <c:v>661090280</c:v>
                </c:pt>
                <c:pt idx="1">
                  <c:v>660976055.68793237</c:v>
                </c:pt>
                <c:pt idx="2">
                  <c:v>660225127.47422767</c:v>
                </c:pt>
                <c:pt idx="3">
                  <c:v>661087356.00298846</c:v>
                </c:pt>
                <c:pt idx="4">
                  <c:v>661466867.02035046</c:v>
                </c:pt>
                <c:pt idx="5">
                  <c:v>661354252.38685417</c:v>
                </c:pt>
                <c:pt idx="6">
                  <c:v>660519048.95574903</c:v>
                </c:pt>
                <c:pt idx="7">
                  <c:v>660100035.23118007</c:v>
                </c:pt>
                <c:pt idx="8">
                  <c:v>659557261.45861053</c:v>
                </c:pt>
                <c:pt idx="9">
                  <c:v>658994224.95852911</c:v>
                </c:pt>
                <c:pt idx="10">
                  <c:v>659183526.29280925</c:v>
                </c:pt>
                <c:pt idx="11">
                  <c:v>657709572.39100862</c:v>
                </c:pt>
                <c:pt idx="12">
                  <c:v>658816711.42502844</c:v>
                </c:pt>
                <c:pt idx="13">
                  <c:v>658557346.13139284</c:v>
                </c:pt>
                <c:pt idx="14">
                  <c:v>657617617.19277251</c:v>
                </c:pt>
                <c:pt idx="15">
                  <c:v>657115419.77222431</c:v>
                </c:pt>
                <c:pt idx="16">
                  <c:v>655959800.5822767</c:v>
                </c:pt>
                <c:pt idx="17">
                  <c:v>656711764.59878647</c:v>
                </c:pt>
                <c:pt idx="18">
                  <c:v>656593706.31172383</c:v>
                </c:pt>
                <c:pt idx="19">
                  <c:v>657928466.38572693</c:v>
                </c:pt>
                <c:pt idx="20">
                  <c:v>658076206.2162714</c:v>
                </c:pt>
                <c:pt idx="21">
                  <c:v>656801402.91496789</c:v>
                </c:pt>
                <c:pt idx="22">
                  <c:v>657052169.57445657</c:v>
                </c:pt>
                <c:pt idx="23">
                  <c:v>657558044.29821408</c:v>
                </c:pt>
                <c:pt idx="24">
                  <c:v>658010979.28163981</c:v>
                </c:pt>
                <c:pt idx="25">
                  <c:v>659056653.24462354</c:v>
                </c:pt>
                <c:pt idx="26">
                  <c:v>660138177.81924665</c:v>
                </c:pt>
                <c:pt idx="27">
                  <c:v>659584532.89595115</c:v>
                </c:pt>
                <c:pt idx="28">
                  <c:v>659152798.49166942</c:v>
                </c:pt>
                <c:pt idx="29">
                  <c:v>659731345.97669995</c:v>
                </c:pt>
                <c:pt idx="30">
                  <c:v>658975219.0385896</c:v>
                </c:pt>
                <c:pt idx="31">
                  <c:v>658915002.97766566</c:v>
                </c:pt>
                <c:pt idx="32">
                  <c:v>659685459.63292217</c:v>
                </c:pt>
                <c:pt idx="33">
                  <c:v>658822003.80745566</c:v>
                </c:pt>
                <c:pt idx="34">
                  <c:v>658765372.15724862</c:v>
                </c:pt>
                <c:pt idx="35">
                  <c:v>658290708.67442238</c:v>
                </c:pt>
                <c:pt idx="36">
                  <c:v>658757207.2281301</c:v>
                </c:pt>
                <c:pt idx="37">
                  <c:v>658448279.23368752</c:v>
                </c:pt>
                <c:pt idx="38">
                  <c:v>658682463.30157316</c:v>
                </c:pt>
                <c:pt idx="39">
                  <c:v>658578031.46000993</c:v>
                </c:pt>
                <c:pt idx="40">
                  <c:v>659442182.17209756</c:v>
                </c:pt>
                <c:pt idx="41">
                  <c:v>660279460.39434171</c:v>
                </c:pt>
                <c:pt idx="42">
                  <c:v>660250966.24337995</c:v>
                </c:pt>
                <c:pt idx="43">
                  <c:v>660488051.96354246</c:v>
                </c:pt>
                <c:pt idx="44">
                  <c:v>660030584.55943847</c:v>
                </c:pt>
                <c:pt idx="45">
                  <c:v>660654105.6272217</c:v>
                </c:pt>
                <c:pt idx="46">
                  <c:v>660413432.98659718</c:v>
                </c:pt>
                <c:pt idx="47">
                  <c:v>661311128.499493</c:v>
                </c:pt>
                <c:pt idx="48">
                  <c:v>660441901.01708269</c:v>
                </c:pt>
                <c:pt idx="49">
                  <c:v>660387554.32784736</c:v>
                </c:pt>
                <c:pt idx="50">
                  <c:v>659858190.86697984</c:v>
                </c:pt>
                <c:pt idx="51">
                  <c:v>659527013.17719376</c:v>
                </c:pt>
                <c:pt idx="52">
                  <c:v>659325586.92406869</c:v>
                </c:pt>
                <c:pt idx="53">
                  <c:v>659361853.66515756</c:v>
                </c:pt>
                <c:pt idx="54">
                  <c:v>659057687.91229105</c:v>
                </c:pt>
                <c:pt idx="55">
                  <c:v>658718803.20059168</c:v>
                </c:pt>
                <c:pt idx="56">
                  <c:v>658481893.46855533</c:v>
                </c:pt>
                <c:pt idx="57">
                  <c:v>659545898.13589978</c:v>
                </c:pt>
                <c:pt idx="58">
                  <c:v>658867879.80769515</c:v>
                </c:pt>
                <c:pt idx="59">
                  <c:v>660359299.98832667</c:v>
                </c:pt>
                <c:pt idx="60">
                  <c:v>661333881.12474942</c:v>
                </c:pt>
                <c:pt idx="61">
                  <c:v>661429708.51604664</c:v>
                </c:pt>
                <c:pt idx="62">
                  <c:v>661023769.96395612</c:v>
                </c:pt>
                <c:pt idx="63">
                  <c:v>662191776.8817023</c:v>
                </c:pt>
                <c:pt idx="64">
                  <c:v>662033452.60471117</c:v>
                </c:pt>
                <c:pt idx="65">
                  <c:v>662243757.65379977</c:v>
                </c:pt>
                <c:pt idx="66">
                  <c:v>663608582.12468433</c:v>
                </c:pt>
                <c:pt idx="67">
                  <c:v>663785678.95494759</c:v>
                </c:pt>
                <c:pt idx="68">
                  <c:v>664161710.30907786</c:v>
                </c:pt>
                <c:pt idx="69">
                  <c:v>664939876.20986557</c:v>
                </c:pt>
                <c:pt idx="70">
                  <c:v>665794986.34202361</c:v>
                </c:pt>
                <c:pt idx="71">
                  <c:v>666086143.09293723</c:v>
                </c:pt>
                <c:pt idx="72">
                  <c:v>665686501.82373989</c:v>
                </c:pt>
                <c:pt idx="73">
                  <c:v>665428710.66882145</c:v>
                </c:pt>
                <c:pt idx="74">
                  <c:v>664798430.3375119</c:v>
                </c:pt>
                <c:pt idx="75">
                  <c:v>665157793.36292636</c:v>
                </c:pt>
                <c:pt idx="76">
                  <c:v>665361437.55779445</c:v>
                </c:pt>
                <c:pt idx="77">
                  <c:v>666624216.41153514</c:v>
                </c:pt>
                <c:pt idx="78">
                  <c:v>665968111.18067288</c:v>
                </c:pt>
                <c:pt idx="79">
                  <c:v>666011442.02505887</c:v>
                </c:pt>
                <c:pt idx="80">
                  <c:v>666115027.10182106</c:v>
                </c:pt>
                <c:pt idx="81">
                  <c:v>664796552.30083168</c:v>
                </c:pt>
                <c:pt idx="82">
                  <c:v>664568889.69156742</c:v>
                </c:pt>
                <c:pt idx="83">
                  <c:v>664144547.38190973</c:v>
                </c:pt>
                <c:pt idx="84">
                  <c:v>664126317.2244308</c:v>
                </c:pt>
                <c:pt idx="85">
                  <c:v>664483784.7583679</c:v>
                </c:pt>
                <c:pt idx="86">
                  <c:v>664757480.5348171</c:v>
                </c:pt>
                <c:pt idx="87">
                  <c:v>664146249.28603601</c:v>
                </c:pt>
                <c:pt idx="88">
                  <c:v>663872868.50427747</c:v>
                </c:pt>
                <c:pt idx="89">
                  <c:v>663394731.03108323</c:v>
                </c:pt>
                <c:pt idx="90">
                  <c:v>663700776.19475543</c:v>
                </c:pt>
                <c:pt idx="91">
                  <c:v>662502989.87184012</c:v>
                </c:pt>
                <c:pt idx="92">
                  <c:v>662250640.32834077</c:v>
                </c:pt>
                <c:pt idx="93">
                  <c:v>663103094.30158424</c:v>
                </c:pt>
                <c:pt idx="94">
                  <c:v>663255234.89287519</c:v>
                </c:pt>
                <c:pt idx="95">
                  <c:v>662376427.70812976</c:v>
                </c:pt>
                <c:pt idx="96">
                  <c:v>661347202.60685349</c:v>
                </c:pt>
                <c:pt idx="97">
                  <c:v>661605189.82391465</c:v>
                </c:pt>
                <c:pt idx="98">
                  <c:v>661737882.15983248</c:v>
                </c:pt>
                <c:pt idx="99">
                  <c:v>660351199.08516479</c:v>
                </c:pt>
                <c:pt idx="100">
                  <c:v>661054128.92804492</c:v>
                </c:pt>
              </c:numCache>
            </c:numRef>
          </c:val>
          <c:smooth val="0"/>
          <c:extLst>
            <c:ext xmlns:c16="http://schemas.microsoft.com/office/drawing/2014/chart" uri="{C3380CC4-5D6E-409C-BE32-E72D297353CC}">
              <c16:uniqueId val="{0000001F-EB3F-4BFF-AFD1-B2B2131B107F}"/>
            </c:ext>
          </c:extLst>
        </c:ser>
        <c:ser>
          <c:idx val="32"/>
          <c:order val="32"/>
          <c:spPr>
            <a:ln w="28575" cap="rnd">
              <a:solidFill>
                <a:schemeClr val="accent3">
                  <a:lumMod val="50000"/>
                </a:schemeClr>
              </a:solidFill>
              <a:round/>
            </a:ln>
            <a:effectLst/>
          </c:spPr>
          <c:marker>
            <c:symbol val="none"/>
          </c:marker>
          <c:val>
            <c:numRef>
              <c:f>Montecarlo!$AT$10:$AT$110</c:f>
              <c:numCache>
                <c:formatCode>_ * #.##000_ ;_ * \-#.##000_ ;_ * "-"??_ ;_ @_ </c:formatCode>
                <c:ptCount val="101"/>
                <c:pt idx="0" formatCode="_(* #,##0.00_);_(* \(#,##0.00\);_(* &quot;-&quot;??_);_(@_)">
                  <c:v>661090280</c:v>
                </c:pt>
                <c:pt idx="1">
                  <c:v>660283727.67962825</c:v>
                </c:pt>
                <c:pt idx="2">
                  <c:v>659043303.86381066</c:v>
                </c:pt>
                <c:pt idx="3">
                  <c:v>658740042.39262199</c:v>
                </c:pt>
                <c:pt idx="4">
                  <c:v>658705716.87578988</c:v>
                </c:pt>
                <c:pt idx="5">
                  <c:v>659071755.92173982</c:v>
                </c:pt>
                <c:pt idx="6">
                  <c:v>660377217.17426527</c:v>
                </c:pt>
                <c:pt idx="7">
                  <c:v>659701000.68083978</c:v>
                </c:pt>
                <c:pt idx="8">
                  <c:v>660466722.34558773</c:v>
                </c:pt>
                <c:pt idx="9">
                  <c:v>660223544.17764354</c:v>
                </c:pt>
                <c:pt idx="10">
                  <c:v>660122204.58807373</c:v>
                </c:pt>
                <c:pt idx="11">
                  <c:v>660091454.33614719</c:v>
                </c:pt>
                <c:pt idx="12">
                  <c:v>659755618.50376654</c:v>
                </c:pt>
                <c:pt idx="13">
                  <c:v>661494916.02147913</c:v>
                </c:pt>
                <c:pt idx="14">
                  <c:v>662259408.14487171</c:v>
                </c:pt>
                <c:pt idx="15">
                  <c:v>662384367.29491782</c:v>
                </c:pt>
                <c:pt idx="16">
                  <c:v>661709149.35303259</c:v>
                </c:pt>
                <c:pt idx="17">
                  <c:v>662111942.3127898</c:v>
                </c:pt>
                <c:pt idx="18">
                  <c:v>661674689.27892995</c:v>
                </c:pt>
                <c:pt idx="19">
                  <c:v>661074731.76746523</c:v>
                </c:pt>
                <c:pt idx="20">
                  <c:v>660983631.21694922</c:v>
                </c:pt>
                <c:pt idx="21">
                  <c:v>661468060.46595109</c:v>
                </c:pt>
                <c:pt idx="22">
                  <c:v>660845213.03550065</c:v>
                </c:pt>
                <c:pt idx="23">
                  <c:v>661260754.88929033</c:v>
                </c:pt>
                <c:pt idx="24">
                  <c:v>661161484.37755716</c:v>
                </c:pt>
                <c:pt idx="25">
                  <c:v>661571160.3176868</c:v>
                </c:pt>
                <c:pt idx="26">
                  <c:v>660695576.33314836</c:v>
                </c:pt>
                <c:pt idx="27">
                  <c:v>660562310.7340157</c:v>
                </c:pt>
                <c:pt idx="28">
                  <c:v>659881805.05543077</c:v>
                </c:pt>
                <c:pt idx="29">
                  <c:v>660297269.4729352</c:v>
                </c:pt>
                <c:pt idx="30">
                  <c:v>660137535.15920079</c:v>
                </c:pt>
                <c:pt idx="31">
                  <c:v>661003618.11043823</c:v>
                </c:pt>
                <c:pt idx="32">
                  <c:v>661238963.35838556</c:v>
                </c:pt>
                <c:pt idx="33">
                  <c:v>660831290.8166014</c:v>
                </c:pt>
                <c:pt idx="34">
                  <c:v>661295258.21876168</c:v>
                </c:pt>
                <c:pt idx="35">
                  <c:v>662416205.09908617</c:v>
                </c:pt>
                <c:pt idx="36">
                  <c:v>661227831.53664315</c:v>
                </c:pt>
                <c:pt idx="37">
                  <c:v>661250994.9154222</c:v>
                </c:pt>
                <c:pt idx="38">
                  <c:v>661086670.45491743</c:v>
                </c:pt>
                <c:pt idx="39">
                  <c:v>661799632.51842427</c:v>
                </c:pt>
                <c:pt idx="40">
                  <c:v>662263726.57906008</c:v>
                </c:pt>
                <c:pt idx="41">
                  <c:v>661949587.9060719</c:v>
                </c:pt>
                <c:pt idx="42">
                  <c:v>661594030.17486119</c:v>
                </c:pt>
                <c:pt idx="43">
                  <c:v>662010689.98151755</c:v>
                </c:pt>
                <c:pt idx="44">
                  <c:v>662628043.68253243</c:v>
                </c:pt>
                <c:pt idx="45">
                  <c:v>664000377.46117067</c:v>
                </c:pt>
                <c:pt idx="46">
                  <c:v>664315163.38136697</c:v>
                </c:pt>
                <c:pt idx="47">
                  <c:v>664809846.98898268</c:v>
                </c:pt>
                <c:pt idx="48">
                  <c:v>664294633.2081033</c:v>
                </c:pt>
                <c:pt idx="49">
                  <c:v>664233687.60086524</c:v>
                </c:pt>
                <c:pt idx="50">
                  <c:v>663620485.04733026</c:v>
                </c:pt>
                <c:pt idx="51">
                  <c:v>663686409.90125644</c:v>
                </c:pt>
                <c:pt idx="52">
                  <c:v>664415344.85655797</c:v>
                </c:pt>
                <c:pt idx="53">
                  <c:v>663834199.68396044</c:v>
                </c:pt>
                <c:pt idx="54">
                  <c:v>664732258.8707068</c:v>
                </c:pt>
                <c:pt idx="55">
                  <c:v>665500779.0021621</c:v>
                </c:pt>
                <c:pt idx="56">
                  <c:v>666310779.17882609</c:v>
                </c:pt>
                <c:pt idx="57">
                  <c:v>666037920.46536922</c:v>
                </c:pt>
                <c:pt idx="58">
                  <c:v>666565976.98759818</c:v>
                </c:pt>
                <c:pt idx="59">
                  <c:v>666698389.77519357</c:v>
                </c:pt>
                <c:pt idx="60">
                  <c:v>666763256.93249559</c:v>
                </c:pt>
                <c:pt idx="61">
                  <c:v>666108164.82215977</c:v>
                </c:pt>
                <c:pt idx="62">
                  <c:v>665257379.64965415</c:v>
                </c:pt>
                <c:pt idx="63">
                  <c:v>664896946.67761004</c:v>
                </c:pt>
                <c:pt idx="64">
                  <c:v>665549180.24973238</c:v>
                </c:pt>
                <c:pt idx="65">
                  <c:v>664603629.45702577</c:v>
                </c:pt>
                <c:pt idx="66">
                  <c:v>665306105.78891134</c:v>
                </c:pt>
                <c:pt idx="67">
                  <c:v>665284733.58290696</c:v>
                </c:pt>
                <c:pt idx="68">
                  <c:v>665850081.35322285</c:v>
                </c:pt>
                <c:pt idx="69">
                  <c:v>666211116.85264015</c:v>
                </c:pt>
                <c:pt idx="70">
                  <c:v>665915834.73660374</c:v>
                </c:pt>
                <c:pt idx="71">
                  <c:v>666515201.1956495</c:v>
                </c:pt>
                <c:pt idx="72">
                  <c:v>667665420.65675426</c:v>
                </c:pt>
                <c:pt idx="73">
                  <c:v>667359681.76811492</c:v>
                </c:pt>
                <c:pt idx="74">
                  <c:v>667404977.29846287</c:v>
                </c:pt>
                <c:pt idx="75">
                  <c:v>666464493.60174155</c:v>
                </c:pt>
                <c:pt idx="76">
                  <c:v>666895100.67209089</c:v>
                </c:pt>
                <c:pt idx="77">
                  <c:v>666176800.10337329</c:v>
                </c:pt>
                <c:pt idx="78">
                  <c:v>666783425.12487411</c:v>
                </c:pt>
                <c:pt idx="79">
                  <c:v>666407046.21191716</c:v>
                </c:pt>
                <c:pt idx="80">
                  <c:v>666449324.22458744</c:v>
                </c:pt>
                <c:pt idx="81">
                  <c:v>665962842.97717726</c:v>
                </c:pt>
                <c:pt idx="82">
                  <c:v>665717684.8453685</c:v>
                </c:pt>
                <c:pt idx="83">
                  <c:v>665119465.26293075</c:v>
                </c:pt>
                <c:pt idx="84">
                  <c:v>664925400.35585606</c:v>
                </c:pt>
                <c:pt idx="85">
                  <c:v>666111777.55954087</c:v>
                </c:pt>
                <c:pt idx="86">
                  <c:v>666914801.48397052</c:v>
                </c:pt>
                <c:pt idx="87">
                  <c:v>667809903.96939051</c:v>
                </c:pt>
                <c:pt idx="88">
                  <c:v>667829096.1732415</c:v>
                </c:pt>
                <c:pt idx="89">
                  <c:v>668908750.88544416</c:v>
                </c:pt>
                <c:pt idx="90">
                  <c:v>669883697.84497774</c:v>
                </c:pt>
                <c:pt idx="91">
                  <c:v>670552360.77807474</c:v>
                </c:pt>
                <c:pt idx="92">
                  <c:v>670132262.75609386</c:v>
                </c:pt>
                <c:pt idx="93">
                  <c:v>671169985.83865047</c:v>
                </c:pt>
                <c:pt idx="94">
                  <c:v>671442937.29567063</c:v>
                </c:pt>
                <c:pt idx="95">
                  <c:v>671031221.19450653</c:v>
                </c:pt>
                <c:pt idx="96">
                  <c:v>671258196.31422162</c:v>
                </c:pt>
                <c:pt idx="97">
                  <c:v>672256164.31021893</c:v>
                </c:pt>
                <c:pt idx="98">
                  <c:v>671833975.85859191</c:v>
                </c:pt>
                <c:pt idx="99">
                  <c:v>672715214.86023772</c:v>
                </c:pt>
                <c:pt idx="100">
                  <c:v>672308156.37798548</c:v>
                </c:pt>
              </c:numCache>
            </c:numRef>
          </c:val>
          <c:smooth val="0"/>
          <c:extLst>
            <c:ext xmlns:c16="http://schemas.microsoft.com/office/drawing/2014/chart" uri="{C3380CC4-5D6E-409C-BE32-E72D297353CC}">
              <c16:uniqueId val="{00000020-EB3F-4BFF-AFD1-B2B2131B107F}"/>
            </c:ext>
          </c:extLst>
        </c:ser>
        <c:ser>
          <c:idx val="33"/>
          <c:order val="33"/>
          <c:spPr>
            <a:ln w="28575" cap="rnd">
              <a:solidFill>
                <a:schemeClr val="accent4">
                  <a:lumMod val="50000"/>
                </a:schemeClr>
              </a:solidFill>
              <a:round/>
            </a:ln>
            <a:effectLst/>
          </c:spPr>
          <c:marker>
            <c:symbol val="none"/>
          </c:marker>
          <c:val>
            <c:numRef>
              <c:f>Montecarlo!$AU$10:$AU$110</c:f>
              <c:numCache>
                <c:formatCode>_ * #.##000_ ;_ * \-#.##000_ ;_ * "-"??_ ;_ @_ </c:formatCode>
                <c:ptCount val="101"/>
                <c:pt idx="0" formatCode="_(* #,##0.00_);_(* \(#,##0.00\);_(* &quot;-&quot;??_);_(@_)">
                  <c:v>661090280</c:v>
                </c:pt>
                <c:pt idx="1">
                  <c:v>659688470.7780273</c:v>
                </c:pt>
                <c:pt idx="2">
                  <c:v>658974907.96827805</c:v>
                </c:pt>
                <c:pt idx="3">
                  <c:v>660375380.22962177</c:v>
                </c:pt>
                <c:pt idx="4">
                  <c:v>659607767.37214279</c:v>
                </c:pt>
                <c:pt idx="5">
                  <c:v>659468089.70865023</c:v>
                </c:pt>
                <c:pt idx="6">
                  <c:v>658839941.28406882</c:v>
                </c:pt>
                <c:pt idx="7">
                  <c:v>658349760.56990945</c:v>
                </c:pt>
                <c:pt idx="8">
                  <c:v>658146710.92786419</c:v>
                </c:pt>
                <c:pt idx="9">
                  <c:v>658664530.49335551</c:v>
                </c:pt>
                <c:pt idx="10">
                  <c:v>659396356.78345501</c:v>
                </c:pt>
                <c:pt idx="11">
                  <c:v>660195986.64655077</c:v>
                </c:pt>
                <c:pt idx="12">
                  <c:v>660592574.53775704</c:v>
                </c:pt>
                <c:pt idx="13">
                  <c:v>658990332.98654914</c:v>
                </c:pt>
                <c:pt idx="14">
                  <c:v>659194883.81837797</c:v>
                </c:pt>
                <c:pt idx="15">
                  <c:v>658845193.78669953</c:v>
                </c:pt>
                <c:pt idx="16">
                  <c:v>658659950.05673695</c:v>
                </c:pt>
                <c:pt idx="17">
                  <c:v>658761788.33356559</c:v>
                </c:pt>
                <c:pt idx="18">
                  <c:v>659233154.77526927</c:v>
                </c:pt>
                <c:pt idx="19">
                  <c:v>659046215.47432268</c:v>
                </c:pt>
                <c:pt idx="20">
                  <c:v>660174418.29943645</c:v>
                </c:pt>
                <c:pt idx="21">
                  <c:v>659923248.56144452</c:v>
                </c:pt>
                <c:pt idx="22">
                  <c:v>658731990.57845485</c:v>
                </c:pt>
                <c:pt idx="23">
                  <c:v>658658154.58720696</c:v>
                </c:pt>
                <c:pt idx="24">
                  <c:v>658642165.68211687</c:v>
                </c:pt>
                <c:pt idx="25">
                  <c:v>658426717.20596409</c:v>
                </c:pt>
                <c:pt idx="26">
                  <c:v>659364567.793805</c:v>
                </c:pt>
                <c:pt idx="27">
                  <c:v>658906439.7031703</c:v>
                </c:pt>
                <c:pt idx="28">
                  <c:v>659971460.07223356</c:v>
                </c:pt>
                <c:pt idx="29">
                  <c:v>659017668.09350038</c:v>
                </c:pt>
                <c:pt idx="30">
                  <c:v>660091591.67597294</c:v>
                </c:pt>
                <c:pt idx="31">
                  <c:v>659982852.06543684</c:v>
                </c:pt>
                <c:pt idx="32">
                  <c:v>659281509.78675437</c:v>
                </c:pt>
                <c:pt idx="33">
                  <c:v>660015450.21707237</c:v>
                </c:pt>
                <c:pt idx="34">
                  <c:v>660071978.61050689</c:v>
                </c:pt>
                <c:pt idx="35">
                  <c:v>660996550.28479075</c:v>
                </c:pt>
                <c:pt idx="36">
                  <c:v>660727589.69767773</c:v>
                </c:pt>
                <c:pt idx="37">
                  <c:v>660814493.90189624</c:v>
                </c:pt>
                <c:pt idx="38">
                  <c:v>660540938.37937725</c:v>
                </c:pt>
                <c:pt idx="39">
                  <c:v>661098291.94678473</c:v>
                </c:pt>
                <c:pt idx="40">
                  <c:v>662036707.22050142</c:v>
                </c:pt>
                <c:pt idx="41">
                  <c:v>661688060.60625958</c:v>
                </c:pt>
                <c:pt idx="42">
                  <c:v>660772284.572227</c:v>
                </c:pt>
                <c:pt idx="43">
                  <c:v>660680426.56409681</c:v>
                </c:pt>
                <c:pt idx="44">
                  <c:v>660134567.01713908</c:v>
                </c:pt>
                <c:pt idx="45">
                  <c:v>659627821.82355809</c:v>
                </c:pt>
                <c:pt idx="46">
                  <c:v>658902624.09532523</c:v>
                </c:pt>
                <c:pt idx="47">
                  <c:v>659142138.15611541</c:v>
                </c:pt>
                <c:pt idx="48">
                  <c:v>659551886.35683143</c:v>
                </c:pt>
                <c:pt idx="49">
                  <c:v>658873910.82463348</c:v>
                </c:pt>
                <c:pt idx="50">
                  <c:v>658374291.40151751</c:v>
                </c:pt>
                <c:pt idx="51">
                  <c:v>658110964.25789833</c:v>
                </c:pt>
                <c:pt idx="52">
                  <c:v>658916919.65339446</c:v>
                </c:pt>
                <c:pt idx="53">
                  <c:v>658507672.32721543</c:v>
                </c:pt>
                <c:pt idx="54">
                  <c:v>658467631.48340631</c:v>
                </c:pt>
                <c:pt idx="55">
                  <c:v>658779371.4528445</c:v>
                </c:pt>
                <c:pt idx="56">
                  <c:v>658766233.16346216</c:v>
                </c:pt>
                <c:pt idx="57">
                  <c:v>658280771.65089118</c:v>
                </c:pt>
                <c:pt idx="58">
                  <c:v>658522446.38632643</c:v>
                </c:pt>
                <c:pt idx="59">
                  <c:v>657799358.6323036</c:v>
                </c:pt>
                <c:pt idx="60">
                  <c:v>657106506.69252503</c:v>
                </c:pt>
                <c:pt idx="61">
                  <c:v>657798757.96405768</c:v>
                </c:pt>
                <c:pt idx="62">
                  <c:v>658238407.4728272</c:v>
                </c:pt>
                <c:pt idx="63">
                  <c:v>657935687.64665329</c:v>
                </c:pt>
                <c:pt idx="64">
                  <c:v>658455135.76505804</c:v>
                </c:pt>
                <c:pt idx="65">
                  <c:v>658348226.73648703</c:v>
                </c:pt>
                <c:pt idx="66">
                  <c:v>657898879.98064625</c:v>
                </c:pt>
                <c:pt idx="67">
                  <c:v>656992899.20807445</c:v>
                </c:pt>
                <c:pt idx="68">
                  <c:v>656500363.02037418</c:v>
                </c:pt>
                <c:pt idx="69">
                  <c:v>656696840.06117249</c:v>
                </c:pt>
                <c:pt idx="70">
                  <c:v>657500026.70664418</c:v>
                </c:pt>
                <c:pt idx="71">
                  <c:v>656708626.28109121</c:v>
                </c:pt>
                <c:pt idx="72">
                  <c:v>657091853.60981512</c:v>
                </c:pt>
                <c:pt idx="73">
                  <c:v>657219812.17065477</c:v>
                </c:pt>
                <c:pt idx="74">
                  <c:v>657049034.9062922</c:v>
                </c:pt>
                <c:pt idx="75">
                  <c:v>656433751.78661048</c:v>
                </c:pt>
                <c:pt idx="76">
                  <c:v>655818721.94439983</c:v>
                </c:pt>
                <c:pt idx="77">
                  <c:v>656614961.64448142</c:v>
                </c:pt>
                <c:pt idx="78">
                  <c:v>656986445.42381799</c:v>
                </c:pt>
                <c:pt idx="79">
                  <c:v>656680545.42887473</c:v>
                </c:pt>
                <c:pt idx="80">
                  <c:v>656252943.68817234</c:v>
                </c:pt>
                <c:pt idx="81">
                  <c:v>656928239.1077534</c:v>
                </c:pt>
                <c:pt idx="82">
                  <c:v>657514472.60600102</c:v>
                </c:pt>
                <c:pt idx="83">
                  <c:v>658414304.91754401</c:v>
                </c:pt>
                <c:pt idx="84">
                  <c:v>658939263.15074861</c:v>
                </c:pt>
                <c:pt idx="85">
                  <c:v>657723805.93240583</c:v>
                </c:pt>
                <c:pt idx="86">
                  <c:v>658907729.84078693</c:v>
                </c:pt>
                <c:pt idx="87">
                  <c:v>659176747.7139653</c:v>
                </c:pt>
                <c:pt idx="88">
                  <c:v>659479179.75914991</c:v>
                </c:pt>
                <c:pt idx="89">
                  <c:v>659669222.85248196</c:v>
                </c:pt>
                <c:pt idx="90">
                  <c:v>659599849.78061998</c:v>
                </c:pt>
                <c:pt idx="91">
                  <c:v>659983030.28321195</c:v>
                </c:pt>
                <c:pt idx="92">
                  <c:v>659867752.03177786</c:v>
                </c:pt>
                <c:pt idx="93">
                  <c:v>660311454.62748051</c:v>
                </c:pt>
                <c:pt idx="94">
                  <c:v>661126912.68685424</c:v>
                </c:pt>
                <c:pt idx="95">
                  <c:v>660769980.3408823</c:v>
                </c:pt>
                <c:pt idx="96">
                  <c:v>660013300.81899953</c:v>
                </c:pt>
                <c:pt idx="97">
                  <c:v>659932034.86253202</c:v>
                </c:pt>
                <c:pt idx="98">
                  <c:v>659017159.12262833</c:v>
                </c:pt>
                <c:pt idx="99">
                  <c:v>659154139.23592651</c:v>
                </c:pt>
                <c:pt idx="100">
                  <c:v>658397086.94044268</c:v>
                </c:pt>
              </c:numCache>
            </c:numRef>
          </c:val>
          <c:smooth val="0"/>
          <c:extLst>
            <c:ext xmlns:c16="http://schemas.microsoft.com/office/drawing/2014/chart" uri="{C3380CC4-5D6E-409C-BE32-E72D297353CC}">
              <c16:uniqueId val="{00000021-EB3F-4BFF-AFD1-B2B2131B107F}"/>
            </c:ext>
          </c:extLst>
        </c:ser>
        <c:ser>
          <c:idx val="34"/>
          <c:order val="34"/>
          <c:spPr>
            <a:ln w="28575" cap="rnd">
              <a:solidFill>
                <a:schemeClr val="accent5">
                  <a:lumMod val="50000"/>
                </a:schemeClr>
              </a:solidFill>
              <a:round/>
            </a:ln>
            <a:effectLst/>
          </c:spPr>
          <c:marker>
            <c:symbol val="none"/>
          </c:marker>
          <c:val>
            <c:numRef>
              <c:f>Montecarlo!$AV$10:$AV$110</c:f>
              <c:numCache>
                <c:formatCode>_ * #.##000_ ;_ * \-#.##000_ ;_ * "-"??_ ;_ @_ </c:formatCode>
                <c:ptCount val="101"/>
                <c:pt idx="0" formatCode="_(* #,##0.00_);_(* \(#,##0.00\);_(* &quot;-&quot;??_);_(@_)">
                  <c:v>661090280</c:v>
                </c:pt>
                <c:pt idx="1">
                  <c:v>660017673.21873057</c:v>
                </c:pt>
                <c:pt idx="2">
                  <c:v>660761973.52273321</c:v>
                </c:pt>
                <c:pt idx="3">
                  <c:v>661552621.63861632</c:v>
                </c:pt>
                <c:pt idx="4">
                  <c:v>660591823.71397197</c:v>
                </c:pt>
                <c:pt idx="5">
                  <c:v>660062595.64075494</c:v>
                </c:pt>
                <c:pt idx="6">
                  <c:v>659595308.46324432</c:v>
                </c:pt>
                <c:pt idx="7">
                  <c:v>659675749.03096437</c:v>
                </c:pt>
                <c:pt idx="8">
                  <c:v>659944445.78535175</c:v>
                </c:pt>
                <c:pt idx="9">
                  <c:v>659692510.01630688</c:v>
                </c:pt>
                <c:pt idx="10">
                  <c:v>659290545.20115447</c:v>
                </c:pt>
                <c:pt idx="11">
                  <c:v>658202418.35014391</c:v>
                </c:pt>
                <c:pt idx="12">
                  <c:v>657235988.08600366</c:v>
                </c:pt>
                <c:pt idx="13">
                  <c:v>657574313.88281786</c:v>
                </c:pt>
                <c:pt idx="14">
                  <c:v>657533653.3052882</c:v>
                </c:pt>
                <c:pt idx="15">
                  <c:v>657981812.7461803</c:v>
                </c:pt>
                <c:pt idx="16">
                  <c:v>657970732.81834292</c:v>
                </c:pt>
                <c:pt idx="17">
                  <c:v>658371551.39340949</c:v>
                </c:pt>
                <c:pt idx="18">
                  <c:v>657912978.08158302</c:v>
                </c:pt>
                <c:pt idx="19">
                  <c:v>656868600.76212668</c:v>
                </c:pt>
                <c:pt idx="20">
                  <c:v>657906732.8321476</c:v>
                </c:pt>
                <c:pt idx="21">
                  <c:v>657283283.66941047</c:v>
                </c:pt>
                <c:pt idx="22">
                  <c:v>657086308.14574623</c:v>
                </c:pt>
                <c:pt idx="23">
                  <c:v>656632068.27005541</c:v>
                </c:pt>
                <c:pt idx="24">
                  <c:v>655151550.18824458</c:v>
                </c:pt>
                <c:pt idx="25">
                  <c:v>654369194.11999488</c:v>
                </c:pt>
                <c:pt idx="26">
                  <c:v>654082157.94858801</c:v>
                </c:pt>
                <c:pt idx="27">
                  <c:v>654162057.202124</c:v>
                </c:pt>
                <c:pt idx="28">
                  <c:v>653877390.3290211</c:v>
                </c:pt>
                <c:pt idx="29">
                  <c:v>653850086.59166384</c:v>
                </c:pt>
                <c:pt idx="30">
                  <c:v>653158808.86323166</c:v>
                </c:pt>
                <c:pt idx="31">
                  <c:v>653073457.92410433</c:v>
                </c:pt>
                <c:pt idx="32">
                  <c:v>653189149.30662262</c:v>
                </c:pt>
                <c:pt idx="33">
                  <c:v>652978705.07462919</c:v>
                </c:pt>
                <c:pt idx="34">
                  <c:v>653113207.77924526</c:v>
                </c:pt>
                <c:pt idx="35">
                  <c:v>653475138.66064584</c:v>
                </c:pt>
                <c:pt idx="36">
                  <c:v>653049071.6358726</c:v>
                </c:pt>
                <c:pt idx="37">
                  <c:v>651472525.11424494</c:v>
                </c:pt>
                <c:pt idx="38">
                  <c:v>652901948.3186307</c:v>
                </c:pt>
                <c:pt idx="39">
                  <c:v>652858220.54101348</c:v>
                </c:pt>
                <c:pt idx="40">
                  <c:v>652401044.53067315</c:v>
                </c:pt>
                <c:pt idx="41">
                  <c:v>652605863.08158374</c:v>
                </c:pt>
                <c:pt idx="42">
                  <c:v>651156696.41744673</c:v>
                </c:pt>
                <c:pt idx="43">
                  <c:v>650787807.85346937</c:v>
                </c:pt>
                <c:pt idx="44">
                  <c:v>651002276.19685471</c:v>
                </c:pt>
                <c:pt idx="45">
                  <c:v>650201438.83934045</c:v>
                </c:pt>
                <c:pt idx="46">
                  <c:v>651562221.38837588</c:v>
                </c:pt>
                <c:pt idx="47">
                  <c:v>651933500.53522742</c:v>
                </c:pt>
                <c:pt idx="48">
                  <c:v>651481439.30181575</c:v>
                </c:pt>
                <c:pt idx="49">
                  <c:v>651252492.20042396</c:v>
                </c:pt>
                <c:pt idx="50">
                  <c:v>652105036.45115411</c:v>
                </c:pt>
                <c:pt idx="51">
                  <c:v>651246811.39285612</c:v>
                </c:pt>
                <c:pt idx="52">
                  <c:v>651429297.64087856</c:v>
                </c:pt>
                <c:pt idx="53">
                  <c:v>652060928.41687679</c:v>
                </c:pt>
                <c:pt idx="54">
                  <c:v>652041726.96928704</c:v>
                </c:pt>
                <c:pt idx="55">
                  <c:v>653021197.97648621</c:v>
                </c:pt>
                <c:pt idx="56">
                  <c:v>651919972.47829878</c:v>
                </c:pt>
                <c:pt idx="57">
                  <c:v>652872077.94248438</c:v>
                </c:pt>
                <c:pt idx="58">
                  <c:v>652794809.26012731</c:v>
                </c:pt>
                <c:pt idx="59">
                  <c:v>653385269.98400104</c:v>
                </c:pt>
                <c:pt idx="60">
                  <c:v>654101312.36741149</c:v>
                </c:pt>
                <c:pt idx="61">
                  <c:v>653443359.3410908</c:v>
                </c:pt>
                <c:pt idx="62">
                  <c:v>653141652.72791648</c:v>
                </c:pt>
                <c:pt idx="63">
                  <c:v>653454514.4772985</c:v>
                </c:pt>
                <c:pt idx="64">
                  <c:v>652697550.11069882</c:v>
                </c:pt>
                <c:pt idx="65">
                  <c:v>652749388.07798851</c:v>
                </c:pt>
                <c:pt idx="66">
                  <c:v>652683511.77556527</c:v>
                </c:pt>
                <c:pt idx="67">
                  <c:v>653119042.29284036</c:v>
                </c:pt>
                <c:pt idx="68">
                  <c:v>653482238.01711249</c:v>
                </c:pt>
                <c:pt idx="69">
                  <c:v>653527093.67968678</c:v>
                </c:pt>
                <c:pt idx="70">
                  <c:v>652990443.99007857</c:v>
                </c:pt>
                <c:pt idx="71">
                  <c:v>652632495.2277993</c:v>
                </c:pt>
                <c:pt idx="72">
                  <c:v>651397163.730425</c:v>
                </c:pt>
                <c:pt idx="73">
                  <c:v>652000279.33499348</c:v>
                </c:pt>
                <c:pt idx="74">
                  <c:v>651906039.61323261</c:v>
                </c:pt>
                <c:pt idx="75">
                  <c:v>651397878.39759707</c:v>
                </c:pt>
                <c:pt idx="76">
                  <c:v>650030452.98922133</c:v>
                </c:pt>
                <c:pt idx="77">
                  <c:v>650150408.38215458</c:v>
                </c:pt>
                <c:pt idx="78">
                  <c:v>649713390.75029171</c:v>
                </c:pt>
                <c:pt idx="79">
                  <c:v>650908744.34263277</c:v>
                </c:pt>
                <c:pt idx="80">
                  <c:v>651832158.47697926</c:v>
                </c:pt>
                <c:pt idx="81">
                  <c:v>652111387.67419553</c:v>
                </c:pt>
                <c:pt idx="82">
                  <c:v>651570051.82713354</c:v>
                </c:pt>
                <c:pt idx="83">
                  <c:v>651998438.3794378</c:v>
                </c:pt>
                <c:pt idx="84">
                  <c:v>653472044.79409719</c:v>
                </c:pt>
                <c:pt idx="85">
                  <c:v>653358014.46468639</c:v>
                </c:pt>
                <c:pt idx="86">
                  <c:v>653667045.73674977</c:v>
                </c:pt>
                <c:pt idx="87">
                  <c:v>653692595.44733727</c:v>
                </c:pt>
                <c:pt idx="88">
                  <c:v>653938368.1341362</c:v>
                </c:pt>
                <c:pt idx="89">
                  <c:v>654210466.91015375</c:v>
                </c:pt>
                <c:pt idx="90">
                  <c:v>654437771.10408151</c:v>
                </c:pt>
                <c:pt idx="91">
                  <c:v>655610365.70419466</c:v>
                </c:pt>
                <c:pt idx="92">
                  <c:v>655569351.33109581</c:v>
                </c:pt>
                <c:pt idx="93">
                  <c:v>655187195.01213872</c:v>
                </c:pt>
                <c:pt idx="94">
                  <c:v>655217266.30965471</c:v>
                </c:pt>
                <c:pt idx="95">
                  <c:v>655476833.18375552</c:v>
                </c:pt>
                <c:pt idx="96">
                  <c:v>655397890.27736163</c:v>
                </c:pt>
                <c:pt idx="97">
                  <c:v>655656381.54372501</c:v>
                </c:pt>
                <c:pt idx="98">
                  <c:v>656018942.2264818</c:v>
                </c:pt>
                <c:pt idx="99">
                  <c:v>657138275.35319984</c:v>
                </c:pt>
                <c:pt idx="100">
                  <c:v>657101773.67088389</c:v>
                </c:pt>
              </c:numCache>
            </c:numRef>
          </c:val>
          <c:smooth val="0"/>
          <c:extLst>
            <c:ext xmlns:c16="http://schemas.microsoft.com/office/drawing/2014/chart" uri="{C3380CC4-5D6E-409C-BE32-E72D297353CC}">
              <c16:uniqueId val="{00000022-EB3F-4BFF-AFD1-B2B2131B107F}"/>
            </c:ext>
          </c:extLst>
        </c:ser>
        <c:ser>
          <c:idx val="35"/>
          <c:order val="35"/>
          <c:spPr>
            <a:ln w="28575" cap="rnd">
              <a:solidFill>
                <a:schemeClr val="accent6">
                  <a:lumMod val="50000"/>
                </a:schemeClr>
              </a:solidFill>
              <a:round/>
            </a:ln>
            <a:effectLst/>
          </c:spPr>
          <c:marker>
            <c:symbol val="none"/>
          </c:marker>
          <c:val>
            <c:numRef>
              <c:f>Montecarlo!$AW$10:$AW$110</c:f>
              <c:numCache>
                <c:formatCode>_ * #.##000_ ;_ * \-#.##000_ ;_ * "-"??_ ;_ @_ </c:formatCode>
                <c:ptCount val="101"/>
                <c:pt idx="0" formatCode="_(* #,##0.00_);_(* \(#,##0.00\);_(* &quot;-&quot;??_);_(@_)">
                  <c:v>661090280</c:v>
                </c:pt>
                <c:pt idx="1">
                  <c:v>661241346.58739769</c:v>
                </c:pt>
                <c:pt idx="2">
                  <c:v>660683886.70262277</c:v>
                </c:pt>
                <c:pt idx="3">
                  <c:v>660029249.7450062</c:v>
                </c:pt>
                <c:pt idx="4">
                  <c:v>660075052.46981466</c:v>
                </c:pt>
                <c:pt idx="5">
                  <c:v>660198754.43134034</c:v>
                </c:pt>
                <c:pt idx="6">
                  <c:v>660844063.87033796</c:v>
                </c:pt>
                <c:pt idx="7">
                  <c:v>661192700.72894132</c:v>
                </c:pt>
                <c:pt idx="8">
                  <c:v>662369191.66020799</c:v>
                </c:pt>
                <c:pt idx="9">
                  <c:v>661905769.13404047</c:v>
                </c:pt>
                <c:pt idx="10">
                  <c:v>663006556.53379893</c:v>
                </c:pt>
                <c:pt idx="11">
                  <c:v>662764265.9694593</c:v>
                </c:pt>
                <c:pt idx="12">
                  <c:v>662440565.37147653</c:v>
                </c:pt>
                <c:pt idx="13">
                  <c:v>660711152.38915169</c:v>
                </c:pt>
                <c:pt idx="14">
                  <c:v>661164618.88176095</c:v>
                </c:pt>
                <c:pt idx="15">
                  <c:v>660462111.97796917</c:v>
                </c:pt>
                <c:pt idx="16">
                  <c:v>659792269.95308721</c:v>
                </c:pt>
                <c:pt idx="17">
                  <c:v>659898164.40460825</c:v>
                </c:pt>
                <c:pt idx="18">
                  <c:v>660122269.8836602</c:v>
                </c:pt>
                <c:pt idx="19">
                  <c:v>661040408.44534564</c:v>
                </c:pt>
                <c:pt idx="20">
                  <c:v>661400680.43777788</c:v>
                </c:pt>
                <c:pt idx="21">
                  <c:v>661552706.64673305</c:v>
                </c:pt>
                <c:pt idx="22">
                  <c:v>662628867.79274476</c:v>
                </c:pt>
                <c:pt idx="23">
                  <c:v>663227005.12717068</c:v>
                </c:pt>
                <c:pt idx="24">
                  <c:v>662090641.48054409</c:v>
                </c:pt>
                <c:pt idx="25">
                  <c:v>661195482.4174788</c:v>
                </c:pt>
                <c:pt idx="26">
                  <c:v>661504440.9259752</c:v>
                </c:pt>
                <c:pt idx="27">
                  <c:v>661720845.29495049</c:v>
                </c:pt>
                <c:pt idx="28">
                  <c:v>661091298.09265757</c:v>
                </c:pt>
                <c:pt idx="29">
                  <c:v>659942432.02932417</c:v>
                </c:pt>
                <c:pt idx="30">
                  <c:v>659008186.95836759</c:v>
                </c:pt>
                <c:pt idx="31">
                  <c:v>659059038.85461688</c:v>
                </c:pt>
                <c:pt idx="32">
                  <c:v>659286769.28639734</c:v>
                </c:pt>
                <c:pt idx="33">
                  <c:v>659640998.94642603</c:v>
                </c:pt>
                <c:pt idx="34">
                  <c:v>660559098.7492373</c:v>
                </c:pt>
                <c:pt idx="35">
                  <c:v>661078014.35676503</c:v>
                </c:pt>
                <c:pt idx="36">
                  <c:v>661074948.92895865</c:v>
                </c:pt>
                <c:pt idx="37">
                  <c:v>660154959.94827878</c:v>
                </c:pt>
                <c:pt idx="38">
                  <c:v>660226023.08301306</c:v>
                </c:pt>
                <c:pt idx="39">
                  <c:v>661478556.6365068</c:v>
                </c:pt>
                <c:pt idx="40">
                  <c:v>661475761.0808692</c:v>
                </c:pt>
                <c:pt idx="41">
                  <c:v>662000692.54563451</c:v>
                </c:pt>
                <c:pt idx="42">
                  <c:v>662582544.74280643</c:v>
                </c:pt>
                <c:pt idx="43">
                  <c:v>662857545.04412949</c:v>
                </c:pt>
                <c:pt idx="44">
                  <c:v>663772969.689147</c:v>
                </c:pt>
                <c:pt idx="45">
                  <c:v>662778609.10192525</c:v>
                </c:pt>
                <c:pt idx="46">
                  <c:v>662607690.8540988</c:v>
                </c:pt>
                <c:pt idx="47">
                  <c:v>662430783.44149947</c:v>
                </c:pt>
                <c:pt idx="48">
                  <c:v>662242523.22360682</c:v>
                </c:pt>
                <c:pt idx="49">
                  <c:v>663103022.5790689</c:v>
                </c:pt>
                <c:pt idx="50">
                  <c:v>662868693.10737228</c:v>
                </c:pt>
                <c:pt idx="51">
                  <c:v>663767747.48492146</c:v>
                </c:pt>
                <c:pt idx="52">
                  <c:v>663979721.05947256</c:v>
                </c:pt>
                <c:pt idx="53">
                  <c:v>663337995.60740244</c:v>
                </c:pt>
                <c:pt idx="54">
                  <c:v>661848463.9987185</c:v>
                </c:pt>
                <c:pt idx="55">
                  <c:v>661075106.65009856</c:v>
                </c:pt>
                <c:pt idx="56">
                  <c:v>661351572.91095316</c:v>
                </c:pt>
                <c:pt idx="57">
                  <c:v>662159848.34144855</c:v>
                </c:pt>
                <c:pt idx="58">
                  <c:v>661822833.67552555</c:v>
                </c:pt>
                <c:pt idx="59">
                  <c:v>661643332.25230253</c:v>
                </c:pt>
                <c:pt idx="60">
                  <c:v>662618899.79849982</c:v>
                </c:pt>
                <c:pt idx="61">
                  <c:v>662784352.42815995</c:v>
                </c:pt>
                <c:pt idx="62">
                  <c:v>662380923.02176094</c:v>
                </c:pt>
                <c:pt idx="63">
                  <c:v>661990908.21388185</c:v>
                </c:pt>
                <c:pt idx="64">
                  <c:v>662184694.68891287</c:v>
                </c:pt>
                <c:pt idx="65">
                  <c:v>662705632.93979931</c:v>
                </c:pt>
                <c:pt idx="66">
                  <c:v>662681434.31141663</c:v>
                </c:pt>
                <c:pt idx="67">
                  <c:v>662132419.09293413</c:v>
                </c:pt>
                <c:pt idx="68">
                  <c:v>661926089.9035573</c:v>
                </c:pt>
                <c:pt idx="69">
                  <c:v>661524905.37456858</c:v>
                </c:pt>
                <c:pt idx="70">
                  <c:v>661028695.56817067</c:v>
                </c:pt>
                <c:pt idx="71">
                  <c:v>662093147.72305334</c:v>
                </c:pt>
                <c:pt idx="72">
                  <c:v>662948283.53558493</c:v>
                </c:pt>
                <c:pt idx="73">
                  <c:v>663408731.34430373</c:v>
                </c:pt>
                <c:pt idx="74">
                  <c:v>663413262.28627145</c:v>
                </c:pt>
                <c:pt idx="75">
                  <c:v>663310564.18023908</c:v>
                </c:pt>
                <c:pt idx="76">
                  <c:v>663171127.24569154</c:v>
                </c:pt>
                <c:pt idx="77">
                  <c:v>663563945.70650387</c:v>
                </c:pt>
                <c:pt idx="78">
                  <c:v>664361647.13259578</c:v>
                </c:pt>
                <c:pt idx="79">
                  <c:v>663154522.02197957</c:v>
                </c:pt>
                <c:pt idx="80">
                  <c:v>664420207.64709544</c:v>
                </c:pt>
                <c:pt idx="81">
                  <c:v>664474360.25929904</c:v>
                </c:pt>
                <c:pt idx="82">
                  <c:v>664374656.91754234</c:v>
                </c:pt>
                <c:pt idx="83">
                  <c:v>665078229.20439136</c:v>
                </c:pt>
                <c:pt idx="84">
                  <c:v>664661734.75939119</c:v>
                </c:pt>
                <c:pt idx="85">
                  <c:v>664750929.33084214</c:v>
                </c:pt>
                <c:pt idx="86">
                  <c:v>663924591.50738847</c:v>
                </c:pt>
                <c:pt idx="87">
                  <c:v>664316319.86309576</c:v>
                </c:pt>
                <c:pt idx="88">
                  <c:v>664223546.64528024</c:v>
                </c:pt>
                <c:pt idx="89">
                  <c:v>664862252.46949077</c:v>
                </c:pt>
                <c:pt idx="90">
                  <c:v>664457287.88388085</c:v>
                </c:pt>
                <c:pt idx="91">
                  <c:v>664697686.36433256</c:v>
                </c:pt>
                <c:pt idx="92">
                  <c:v>665115150.89693344</c:v>
                </c:pt>
                <c:pt idx="93">
                  <c:v>664865919.380898</c:v>
                </c:pt>
                <c:pt idx="94">
                  <c:v>665165937.41734278</c:v>
                </c:pt>
                <c:pt idx="95">
                  <c:v>666405459.52796614</c:v>
                </c:pt>
                <c:pt idx="96">
                  <c:v>666702847.89108872</c:v>
                </c:pt>
                <c:pt idx="97">
                  <c:v>666811695.65852654</c:v>
                </c:pt>
                <c:pt idx="98">
                  <c:v>666710075.45397294</c:v>
                </c:pt>
                <c:pt idx="99">
                  <c:v>666557372.52308333</c:v>
                </c:pt>
                <c:pt idx="100">
                  <c:v>665796959.76420283</c:v>
                </c:pt>
              </c:numCache>
            </c:numRef>
          </c:val>
          <c:smooth val="0"/>
          <c:extLst>
            <c:ext xmlns:c16="http://schemas.microsoft.com/office/drawing/2014/chart" uri="{C3380CC4-5D6E-409C-BE32-E72D297353CC}">
              <c16:uniqueId val="{00000023-EB3F-4BFF-AFD1-B2B2131B107F}"/>
            </c:ext>
          </c:extLst>
        </c:ser>
        <c:ser>
          <c:idx val="36"/>
          <c:order val="36"/>
          <c:spPr>
            <a:ln w="28575" cap="rnd">
              <a:solidFill>
                <a:schemeClr val="accent1">
                  <a:lumMod val="70000"/>
                  <a:lumOff val="30000"/>
                </a:schemeClr>
              </a:solidFill>
              <a:round/>
            </a:ln>
            <a:effectLst/>
          </c:spPr>
          <c:marker>
            <c:symbol val="none"/>
          </c:marker>
          <c:val>
            <c:numRef>
              <c:f>Montecarlo!$AX$10:$AX$110</c:f>
              <c:numCache>
                <c:formatCode>_ * #.##000_ ;_ * \-#.##000_ ;_ * "-"??_ ;_ @_ </c:formatCode>
                <c:ptCount val="101"/>
                <c:pt idx="0" formatCode="_(* #,##0.00_);_(* \(#,##0.00\);_(* &quot;-&quot;??_);_(@_)">
                  <c:v>661090280</c:v>
                </c:pt>
                <c:pt idx="1">
                  <c:v>662347800.63200235</c:v>
                </c:pt>
                <c:pt idx="2">
                  <c:v>661853009.2159692</c:v>
                </c:pt>
                <c:pt idx="3">
                  <c:v>661950386.29082084</c:v>
                </c:pt>
                <c:pt idx="4">
                  <c:v>662232951.29257405</c:v>
                </c:pt>
                <c:pt idx="5">
                  <c:v>661307566.45435548</c:v>
                </c:pt>
                <c:pt idx="6">
                  <c:v>662127744.18672788</c:v>
                </c:pt>
                <c:pt idx="7">
                  <c:v>662975873.96746647</c:v>
                </c:pt>
                <c:pt idx="8">
                  <c:v>663002565.6157496</c:v>
                </c:pt>
                <c:pt idx="9">
                  <c:v>663046211.20334053</c:v>
                </c:pt>
                <c:pt idx="10">
                  <c:v>664295184.67645466</c:v>
                </c:pt>
                <c:pt idx="11">
                  <c:v>665428608.39533615</c:v>
                </c:pt>
                <c:pt idx="12">
                  <c:v>664082274.20541525</c:v>
                </c:pt>
                <c:pt idx="13">
                  <c:v>665225638.93093026</c:v>
                </c:pt>
                <c:pt idx="14">
                  <c:v>665099389.84862494</c:v>
                </c:pt>
                <c:pt idx="15">
                  <c:v>666820249.20203483</c:v>
                </c:pt>
                <c:pt idx="16">
                  <c:v>665984109.76121426</c:v>
                </c:pt>
                <c:pt idx="17">
                  <c:v>667403212.71651077</c:v>
                </c:pt>
                <c:pt idx="18">
                  <c:v>667323291.96384525</c:v>
                </c:pt>
                <c:pt idx="19">
                  <c:v>666978147.97681093</c:v>
                </c:pt>
                <c:pt idx="20">
                  <c:v>667184275.87390721</c:v>
                </c:pt>
                <c:pt idx="21">
                  <c:v>666096871.30668867</c:v>
                </c:pt>
                <c:pt idx="22">
                  <c:v>665057531.55304825</c:v>
                </c:pt>
                <c:pt idx="23">
                  <c:v>666219033.02581441</c:v>
                </c:pt>
                <c:pt idx="24">
                  <c:v>666466641.71013117</c:v>
                </c:pt>
                <c:pt idx="25">
                  <c:v>667384754.01734424</c:v>
                </c:pt>
                <c:pt idx="26">
                  <c:v>667760417.90536821</c:v>
                </c:pt>
                <c:pt idx="27">
                  <c:v>667184602.71625328</c:v>
                </c:pt>
                <c:pt idx="28">
                  <c:v>665828158.01980925</c:v>
                </c:pt>
                <c:pt idx="29">
                  <c:v>665266572.87906671</c:v>
                </c:pt>
                <c:pt idx="30">
                  <c:v>665923914.06088829</c:v>
                </c:pt>
                <c:pt idx="31">
                  <c:v>665964072.72421479</c:v>
                </c:pt>
                <c:pt idx="32">
                  <c:v>666125293.12818503</c:v>
                </c:pt>
                <c:pt idx="33">
                  <c:v>666034875.87653422</c:v>
                </c:pt>
                <c:pt idx="34">
                  <c:v>666461326.87098038</c:v>
                </c:pt>
                <c:pt idx="35">
                  <c:v>666941126.00819314</c:v>
                </c:pt>
                <c:pt idx="36">
                  <c:v>666977765.44838679</c:v>
                </c:pt>
                <c:pt idx="37">
                  <c:v>667721563.27219272</c:v>
                </c:pt>
                <c:pt idx="38">
                  <c:v>667084214.92121708</c:v>
                </c:pt>
                <c:pt idx="39">
                  <c:v>665931014.01096678</c:v>
                </c:pt>
                <c:pt idx="40">
                  <c:v>666222275.68303096</c:v>
                </c:pt>
                <c:pt idx="41">
                  <c:v>665539878.74574232</c:v>
                </c:pt>
                <c:pt idx="42">
                  <c:v>665243455.02835584</c:v>
                </c:pt>
                <c:pt idx="43">
                  <c:v>663854251.33703125</c:v>
                </c:pt>
                <c:pt idx="44">
                  <c:v>663156988.46817994</c:v>
                </c:pt>
                <c:pt idx="45">
                  <c:v>663497333.60758078</c:v>
                </c:pt>
                <c:pt idx="46">
                  <c:v>663330287.2737329</c:v>
                </c:pt>
                <c:pt idx="47">
                  <c:v>662828642.88577902</c:v>
                </c:pt>
                <c:pt idx="48">
                  <c:v>663125536.00256681</c:v>
                </c:pt>
                <c:pt idx="49">
                  <c:v>663850747.89437461</c:v>
                </c:pt>
                <c:pt idx="50">
                  <c:v>664376459.53248549</c:v>
                </c:pt>
                <c:pt idx="51">
                  <c:v>662069414.53754759</c:v>
                </c:pt>
                <c:pt idx="52">
                  <c:v>662397979.70634842</c:v>
                </c:pt>
                <c:pt idx="53">
                  <c:v>662544409.53256464</c:v>
                </c:pt>
                <c:pt idx="54">
                  <c:v>661532117.1072973</c:v>
                </c:pt>
                <c:pt idx="55">
                  <c:v>662117847.47268045</c:v>
                </c:pt>
                <c:pt idx="56">
                  <c:v>662106123.67834032</c:v>
                </c:pt>
                <c:pt idx="57">
                  <c:v>662555034.3313508</c:v>
                </c:pt>
                <c:pt idx="58">
                  <c:v>663305803.71752858</c:v>
                </c:pt>
                <c:pt idx="59">
                  <c:v>662695099.70397758</c:v>
                </c:pt>
                <c:pt idx="60">
                  <c:v>662598514.02493727</c:v>
                </c:pt>
                <c:pt idx="61">
                  <c:v>662512557.01378465</c:v>
                </c:pt>
                <c:pt idx="62">
                  <c:v>663048158.38730574</c:v>
                </c:pt>
                <c:pt idx="63">
                  <c:v>662963026.8843956</c:v>
                </c:pt>
                <c:pt idx="64">
                  <c:v>661849744.27243853</c:v>
                </c:pt>
                <c:pt idx="65">
                  <c:v>661378083.71994936</c:v>
                </c:pt>
                <c:pt idx="66">
                  <c:v>660575762.73774076</c:v>
                </c:pt>
                <c:pt idx="67">
                  <c:v>661253464.58919799</c:v>
                </c:pt>
                <c:pt idx="68">
                  <c:v>660848784.22079182</c:v>
                </c:pt>
                <c:pt idx="69">
                  <c:v>661250826.4808197</c:v>
                </c:pt>
                <c:pt idx="70">
                  <c:v>661756547.81617475</c:v>
                </c:pt>
                <c:pt idx="71">
                  <c:v>661305471.4519453</c:v>
                </c:pt>
                <c:pt idx="72">
                  <c:v>661614622.30676186</c:v>
                </c:pt>
                <c:pt idx="73">
                  <c:v>660929614.53036582</c:v>
                </c:pt>
                <c:pt idx="74">
                  <c:v>660967162.89997327</c:v>
                </c:pt>
                <c:pt idx="75">
                  <c:v>661014006.63189447</c:v>
                </c:pt>
                <c:pt idx="76">
                  <c:v>662245060.48758793</c:v>
                </c:pt>
                <c:pt idx="77">
                  <c:v>663222755.33477914</c:v>
                </c:pt>
                <c:pt idx="78">
                  <c:v>662876246.44549859</c:v>
                </c:pt>
                <c:pt idx="79">
                  <c:v>663578989.405267</c:v>
                </c:pt>
                <c:pt idx="80">
                  <c:v>663507460.06776297</c:v>
                </c:pt>
                <c:pt idx="81">
                  <c:v>663486186.80532122</c:v>
                </c:pt>
                <c:pt idx="82">
                  <c:v>663389665.43424416</c:v>
                </c:pt>
                <c:pt idx="83">
                  <c:v>664452054.60222805</c:v>
                </c:pt>
                <c:pt idx="84">
                  <c:v>663886028.38734877</c:v>
                </c:pt>
                <c:pt idx="85">
                  <c:v>664221291.62299931</c:v>
                </c:pt>
                <c:pt idx="86">
                  <c:v>665479129.61948705</c:v>
                </c:pt>
                <c:pt idx="87">
                  <c:v>665767152.27186298</c:v>
                </c:pt>
                <c:pt idx="88">
                  <c:v>664545161.51162422</c:v>
                </c:pt>
                <c:pt idx="89">
                  <c:v>666136006.81161904</c:v>
                </c:pt>
                <c:pt idx="90">
                  <c:v>665639979.61000526</c:v>
                </c:pt>
                <c:pt idx="91">
                  <c:v>666099586.28816831</c:v>
                </c:pt>
                <c:pt idx="92">
                  <c:v>665184415.50379515</c:v>
                </c:pt>
                <c:pt idx="93">
                  <c:v>664885254.74222076</c:v>
                </c:pt>
                <c:pt idx="94">
                  <c:v>663771682.59859169</c:v>
                </c:pt>
                <c:pt idx="95">
                  <c:v>663557545.09738946</c:v>
                </c:pt>
                <c:pt idx="96">
                  <c:v>664045558.76012766</c:v>
                </c:pt>
                <c:pt idx="97">
                  <c:v>664333790.28032517</c:v>
                </c:pt>
                <c:pt idx="98">
                  <c:v>663888818.6995697</c:v>
                </c:pt>
                <c:pt idx="99">
                  <c:v>663020877.88248622</c:v>
                </c:pt>
                <c:pt idx="100">
                  <c:v>663370292.3397795</c:v>
                </c:pt>
              </c:numCache>
            </c:numRef>
          </c:val>
          <c:smooth val="0"/>
          <c:extLst>
            <c:ext xmlns:c16="http://schemas.microsoft.com/office/drawing/2014/chart" uri="{C3380CC4-5D6E-409C-BE32-E72D297353CC}">
              <c16:uniqueId val="{00000024-EB3F-4BFF-AFD1-B2B2131B107F}"/>
            </c:ext>
          </c:extLst>
        </c:ser>
        <c:ser>
          <c:idx val="37"/>
          <c:order val="37"/>
          <c:spPr>
            <a:ln w="28575" cap="rnd">
              <a:solidFill>
                <a:schemeClr val="accent2">
                  <a:lumMod val="70000"/>
                  <a:lumOff val="30000"/>
                </a:schemeClr>
              </a:solidFill>
              <a:round/>
            </a:ln>
            <a:effectLst/>
          </c:spPr>
          <c:marker>
            <c:symbol val="none"/>
          </c:marker>
          <c:val>
            <c:numRef>
              <c:f>Montecarlo!$AY$10:$AY$110</c:f>
              <c:numCache>
                <c:formatCode>_ * #.##000_ ;_ * \-#.##000_ ;_ * "-"??_ ;_ @_ </c:formatCode>
                <c:ptCount val="101"/>
                <c:pt idx="0" formatCode="_(* #,##0.00_);_(* \(#,##0.00\);_(* &quot;-&quot;??_);_(@_)">
                  <c:v>661090280</c:v>
                </c:pt>
                <c:pt idx="1">
                  <c:v>660211705.22237194</c:v>
                </c:pt>
                <c:pt idx="2">
                  <c:v>660372960.11708748</c:v>
                </c:pt>
                <c:pt idx="3">
                  <c:v>660455237.2008332</c:v>
                </c:pt>
                <c:pt idx="4">
                  <c:v>660841948.02022934</c:v>
                </c:pt>
                <c:pt idx="5">
                  <c:v>659823725.58407187</c:v>
                </c:pt>
                <c:pt idx="6">
                  <c:v>658788419.80402279</c:v>
                </c:pt>
                <c:pt idx="7">
                  <c:v>659173140.86859071</c:v>
                </c:pt>
                <c:pt idx="8">
                  <c:v>658577209.70111299</c:v>
                </c:pt>
                <c:pt idx="9">
                  <c:v>658094550.80317545</c:v>
                </c:pt>
                <c:pt idx="10">
                  <c:v>657943929.60236537</c:v>
                </c:pt>
                <c:pt idx="11">
                  <c:v>658144066.82966518</c:v>
                </c:pt>
                <c:pt idx="12">
                  <c:v>659923966.08202422</c:v>
                </c:pt>
                <c:pt idx="13">
                  <c:v>658470237.30181515</c:v>
                </c:pt>
                <c:pt idx="14">
                  <c:v>659021476.93627775</c:v>
                </c:pt>
                <c:pt idx="15">
                  <c:v>658986353.53612638</c:v>
                </c:pt>
                <c:pt idx="16">
                  <c:v>659516511.00887334</c:v>
                </c:pt>
                <c:pt idx="17">
                  <c:v>659271127.19590223</c:v>
                </c:pt>
                <c:pt idx="18">
                  <c:v>659255507.79732227</c:v>
                </c:pt>
                <c:pt idx="19">
                  <c:v>658836202.29941905</c:v>
                </c:pt>
                <c:pt idx="20">
                  <c:v>658613785.910676</c:v>
                </c:pt>
                <c:pt idx="21">
                  <c:v>657906898.88178325</c:v>
                </c:pt>
                <c:pt idx="22">
                  <c:v>657610516.11338162</c:v>
                </c:pt>
                <c:pt idx="23">
                  <c:v>658048176.33188808</c:v>
                </c:pt>
                <c:pt idx="24">
                  <c:v>657841351.37558281</c:v>
                </c:pt>
                <c:pt idx="25">
                  <c:v>657250594.38124764</c:v>
                </c:pt>
                <c:pt idx="26">
                  <c:v>658354375.90878034</c:v>
                </c:pt>
                <c:pt idx="27">
                  <c:v>658959701.98109365</c:v>
                </c:pt>
                <c:pt idx="28">
                  <c:v>657688961.54707384</c:v>
                </c:pt>
                <c:pt idx="29">
                  <c:v>658568320.66372144</c:v>
                </c:pt>
                <c:pt idx="30">
                  <c:v>658072419.92828441</c:v>
                </c:pt>
                <c:pt idx="31">
                  <c:v>656875844.67842019</c:v>
                </c:pt>
                <c:pt idx="32">
                  <c:v>656572850.36357152</c:v>
                </c:pt>
                <c:pt idx="33">
                  <c:v>655895436.45232916</c:v>
                </c:pt>
                <c:pt idx="34">
                  <c:v>654528656.49189341</c:v>
                </c:pt>
                <c:pt idx="35">
                  <c:v>654558695.41396987</c:v>
                </c:pt>
                <c:pt idx="36">
                  <c:v>654414521.11784434</c:v>
                </c:pt>
                <c:pt idx="37">
                  <c:v>653501081.91871071</c:v>
                </c:pt>
                <c:pt idx="38">
                  <c:v>653448973.83845389</c:v>
                </c:pt>
                <c:pt idx="39">
                  <c:v>652284349.33854413</c:v>
                </c:pt>
                <c:pt idx="40">
                  <c:v>651634424.56111515</c:v>
                </c:pt>
                <c:pt idx="41">
                  <c:v>651674850.15005469</c:v>
                </c:pt>
                <c:pt idx="42">
                  <c:v>651020907.71827292</c:v>
                </c:pt>
                <c:pt idx="43">
                  <c:v>650995615.1042639</c:v>
                </c:pt>
                <c:pt idx="44">
                  <c:v>651963715.50418186</c:v>
                </c:pt>
                <c:pt idx="45">
                  <c:v>651255401.36169553</c:v>
                </c:pt>
                <c:pt idx="46">
                  <c:v>650134910.87891698</c:v>
                </c:pt>
                <c:pt idx="47">
                  <c:v>650189804.27411675</c:v>
                </c:pt>
                <c:pt idx="48">
                  <c:v>650595221.88707745</c:v>
                </c:pt>
                <c:pt idx="49">
                  <c:v>649585599.76948524</c:v>
                </c:pt>
                <c:pt idx="50">
                  <c:v>649841311.40100563</c:v>
                </c:pt>
                <c:pt idx="51">
                  <c:v>650087658.24150789</c:v>
                </c:pt>
                <c:pt idx="52">
                  <c:v>651174212.51919198</c:v>
                </c:pt>
                <c:pt idx="53">
                  <c:v>651073336.2506808</c:v>
                </c:pt>
                <c:pt idx="54">
                  <c:v>651279869.02653003</c:v>
                </c:pt>
                <c:pt idx="55">
                  <c:v>651259425.03372693</c:v>
                </c:pt>
                <c:pt idx="56">
                  <c:v>650759482.31347692</c:v>
                </c:pt>
                <c:pt idx="57">
                  <c:v>651876089.85807037</c:v>
                </c:pt>
                <c:pt idx="58">
                  <c:v>650411673.78217697</c:v>
                </c:pt>
                <c:pt idx="59">
                  <c:v>651519909.78537667</c:v>
                </c:pt>
                <c:pt idx="60">
                  <c:v>651510394.87783313</c:v>
                </c:pt>
                <c:pt idx="61">
                  <c:v>652901237.72923851</c:v>
                </c:pt>
                <c:pt idx="62">
                  <c:v>653086507.28691983</c:v>
                </c:pt>
                <c:pt idx="63">
                  <c:v>653125989.34421146</c:v>
                </c:pt>
                <c:pt idx="64">
                  <c:v>653131823.38458228</c:v>
                </c:pt>
                <c:pt idx="65">
                  <c:v>652168417.52442837</c:v>
                </c:pt>
                <c:pt idx="66">
                  <c:v>651776301.66870475</c:v>
                </c:pt>
                <c:pt idx="67">
                  <c:v>652127006.52298176</c:v>
                </c:pt>
                <c:pt idx="68">
                  <c:v>651893010.35657752</c:v>
                </c:pt>
                <c:pt idx="69">
                  <c:v>652505422.25419879</c:v>
                </c:pt>
                <c:pt idx="70">
                  <c:v>652950336.30560446</c:v>
                </c:pt>
                <c:pt idx="71">
                  <c:v>653288770.26146781</c:v>
                </c:pt>
                <c:pt idx="72">
                  <c:v>652530957.68662667</c:v>
                </c:pt>
                <c:pt idx="73">
                  <c:v>652548224.38787091</c:v>
                </c:pt>
                <c:pt idx="74">
                  <c:v>651675222.4975276</c:v>
                </c:pt>
                <c:pt idx="75">
                  <c:v>652466673.73309767</c:v>
                </c:pt>
                <c:pt idx="76">
                  <c:v>652344160.51409447</c:v>
                </c:pt>
                <c:pt idx="77">
                  <c:v>652177042.22244155</c:v>
                </c:pt>
                <c:pt idx="78">
                  <c:v>651894026.82983828</c:v>
                </c:pt>
                <c:pt idx="79">
                  <c:v>651182282.54625237</c:v>
                </c:pt>
                <c:pt idx="80">
                  <c:v>653478241.15876794</c:v>
                </c:pt>
                <c:pt idx="81">
                  <c:v>654637846.65236557</c:v>
                </c:pt>
                <c:pt idx="82">
                  <c:v>654591926.68925035</c:v>
                </c:pt>
                <c:pt idx="83">
                  <c:v>654810039.4854871</c:v>
                </c:pt>
                <c:pt idx="84">
                  <c:v>655458020.19156945</c:v>
                </c:pt>
                <c:pt idx="85">
                  <c:v>655696290.44790709</c:v>
                </c:pt>
                <c:pt idx="86">
                  <c:v>655330880.29374814</c:v>
                </c:pt>
                <c:pt idx="87">
                  <c:v>655987445.09704149</c:v>
                </c:pt>
                <c:pt idx="88">
                  <c:v>656814125.95972431</c:v>
                </c:pt>
                <c:pt idx="89">
                  <c:v>657463931.17882395</c:v>
                </c:pt>
                <c:pt idx="90">
                  <c:v>656970711.02512121</c:v>
                </c:pt>
                <c:pt idx="91">
                  <c:v>657702920.60397029</c:v>
                </c:pt>
                <c:pt idx="92">
                  <c:v>658425739.75464284</c:v>
                </c:pt>
                <c:pt idx="93">
                  <c:v>657819849.64999413</c:v>
                </c:pt>
                <c:pt idx="94">
                  <c:v>657120287.05224955</c:v>
                </c:pt>
                <c:pt idx="95">
                  <c:v>657143051.67226195</c:v>
                </c:pt>
                <c:pt idx="96">
                  <c:v>657019040.047997</c:v>
                </c:pt>
                <c:pt idx="97">
                  <c:v>656587230.9344424</c:v>
                </c:pt>
                <c:pt idx="98">
                  <c:v>655738582.19610155</c:v>
                </c:pt>
                <c:pt idx="99">
                  <c:v>656164896.87761807</c:v>
                </c:pt>
                <c:pt idx="100">
                  <c:v>656471538.92818511</c:v>
                </c:pt>
              </c:numCache>
            </c:numRef>
          </c:val>
          <c:smooth val="0"/>
          <c:extLst>
            <c:ext xmlns:c16="http://schemas.microsoft.com/office/drawing/2014/chart" uri="{C3380CC4-5D6E-409C-BE32-E72D297353CC}">
              <c16:uniqueId val="{00000025-EB3F-4BFF-AFD1-B2B2131B107F}"/>
            </c:ext>
          </c:extLst>
        </c:ser>
        <c:ser>
          <c:idx val="38"/>
          <c:order val="38"/>
          <c:spPr>
            <a:ln w="28575" cap="rnd">
              <a:solidFill>
                <a:schemeClr val="accent3">
                  <a:lumMod val="70000"/>
                  <a:lumOff val="30000"/>
                </a:schemeClr>
              </a:solidFill>
              <a:round/>
            </a:ln>
            <a:effectLst/>
          </c:spPr>
          <c:marker>
            <c:symbol val="none"/>
          </c:marker>
          <c:val>
            <c:numRef>
              <c:f>Montecarlo!$AZ$10:$AZ$110</c:f>
              <c:numCache>
                <c:formatCode>_ * #.##000_ ;_ * \-#.##000_ ;_ * "-"??_ ;_ @_ </c:formatCode>
                <c:ptCount val="101"/>
                <c:pt idx="0" formatCode="_(* #,##0.00_);_(* \(#,##0.00\);_(* &quot;-&quot;??_);_(@_)">
                  <c:v>661090280</c:v>
                </c:pt>
                <c:pt idx="1">
                  <c:v>659813492.34993136</c:v>
                </c:pt>
                <c:pt idx="2">
                  <c:v>660052089.87865627</c:v>
                </c:pt>
                <c:pt idx="3">
                  <c:v>661747071.81782603</c:v>
                </c:pt>
                <c:pt idx="4">
                  <c:v>662508243.00905657</c:v>
                </c:pt>
                <c:pt idx="5">
                  <c:v>661246786.9261241</c:v>
                </c:pt>
                <c:pt idx="6">
                  <c:v>662136573.69097662</c:v>
                </c:pt>
                <c:pt idx="7">
                  <c:v>662497364.26013076</c:v>
                </c:pt>
                <c:pt idx="8">
                  <c:v>661831125.94111264</c:v>
                </c:pt>
                <c:pt idx="9">
                  <c:v>661883778.27682555</c:v>
                </c:pt>
                <c:pt idx="10">
                  <c:v>661225570.92192018</c:v>
                </c:pt>
                <c:pt idx="11">
                  <c:v>659909116.83582497</c:v>
                </c:pt>
                <c:pt idx="12">
                  <c:v>659796931.46440399</c:v>
                </c:pt>
                <c:pt idx="13">
                  <c:v>660417067.50295913</c:v>
                </c:pt>
                <c:pt idx="14">
                  <c:v>659763822.21862209</c:v>
                </c:pt>
                <c:pt idx="15">
                  <c:v>659469985.55999744</c:v>
                </c:pt>
                <c:pt idx="16">
                  <c:v>659325842.41894019</c:v>
                </c:pt>
                <c:pt idx="17">
                  <c:v>660216950.34938407</c:v>
                </c:pt>
                <c:pt idx="18">
                  <c:v>660226449.29545093</c:v>
                </c:pt>
                <c:pt idx="19">
                  <c:v>659582132.54879844</c:v>
                </c:pt>
                <c:pt idx="20">
                  <c:v>660720166.46301305</c:v>
                </c:pt>
                <c:pt idx="21">
                  <c:v>660163888.34817171</c:v>
                </c:pt>
                <c:pt idx="22">
                  <c:v>660248133.13662636</c:v>
                </c:pt>
                <c:pt idx="23">
                  <c:v>659315406.03760421</c:v>
                </c:pt>
                <c:pt idx="24">
                  <c:v>659779223.77424145</c:v>
                </c:pt>
                <c:pt idx="25">
                  <c:v>659804186.66959381</c:v>
                </c:pt>
                <c:pt idx="26">
                  <c:v>658415298.34440017</c:v>
                </c:pt>
                <c:pt idx="27">
                  <c:v>660024787.46849048</c:v>
                </c:pt>
                <c:pt idx="28">
                  <c:v>661015023.809641</c:v>
                </c:pt>
                <c:pt idx="29">
                  <c:v>660670486.14169848</c:v>
                </c:pt>
                <c:pt idx="30">
                  <c:v>660420044.63669932</c:v>
                </c:pt>
                <c:pt idx="31">
                  <c:v>661041771.75394189</c:v>
                </c:pt>
                <c:pt idx="32">
                  <c:v>660425036.25969839</c:v>
                </c:pt>
                <c:pt idx="33">
                  <c:v>660859142.39194942</c:v>
                </c:pt>
                <c:pt idx="34">
                  <c:v>661498461.55156195</c:v>
                </c:pt>
                <c:pt idx="35">
                  <c:v>662595420.30356038</c:v>
                </c:pt>
                <c:pt idx="36">
                  <c:v>660747590.74353325</c:v>
                </c:pt>
                <c:pt idx="37">
                  <c:v>662096947.72775447</c:v>
                </c:pt>
                <c:pt idx="38">
                  <c:v>662425855.09666562</c:v>
                </c:pt>
                <c:pt idx="39">
                  <c:v>661716694.23530161</c:v>
                </c:pt>
                <c:pt idx="40">
                  <c:v>661861679.33017778</c:v>
                </c:pt>
                <c:pt idx="41">
                  <c:v>662914357.72815216</c:v>
                </c:pt>
                <c:pt idx="42">
                  <c:v>661834348.97759676</c:v>
                </c:pt>
                <c:pt idx="43">
                  <c:v>661417406.85340321</c:v>
                </c:pt>
                <c:pt idx="44">
                  <c:v>662181483.98181093</c:v>
                </c:pt>
                <c:pt idx="45">
                  <c:v>663608453.80148888</c:v>
                </c:pt>
                <c:pt idx="46">
                  <c:v>664063198.58834958</c:v>
                </c:pt>
                <c:pt idx="47">
                  <c:v>663813601.75912511</c:v>
                </c:pt>
                <c:pt idx="48">
                  <c:v>663751990.75837684</c:v>
                </c:pt>
                <c:pt idx="49">
                  <c:v>664223081.69206178</c:v>
                </c:pt>
                <c:pt idx="50">
                  <c:v>664719806.10979652</c:v>
                </c:pt>
                <c:pt idx="51">
                  <c:v>664305676.482692</c:v>
                </c:pt>
                <c:pt idx="52">
                  <c:v>664276835.59913611</c:v>
                </c:pt>
                <c:pt idx="53">
                  <c:v>664954079.03237152</c:v>
                </c:pt>
                <c:pt idx="54">
                  <c:v>665045467.61528659</c:v>
                </c:pt>
                <c:pt idx="55">
                  <c:v>663907603.80004549</c:v>
                </c:pt>
                <c:pt idx="56">
                  <c:v>665131105.22440398</c:v>
                </c:pt>
                <c:pt idx="57">
                  <c:v>664621185.95540011</c:v>
                </c:pt>
                <c:pt idx="58">
                  <c:v>663432786.13341331</c:v>
                </c:pt>
                <c:pt idx="59">
                  <c:v>663817410.21525979</c:v>
                </c:pt>
                <c:pt idx="60">
                  <c:v>664456595.13430166</c:v>
                </c:pt>
                <c:pt idx="61">
                  <c:v>663676247.89529514</c:v>
                </c:pt>
                <c:pt idx="62">
                  <c:v>663385740.8923614</c:v>
                </c:pt>
                <c:pt idx="63">
                  <c:v>663855714.02491558</c:v>
                </c:pt>
                <c:pt idx="64">
                  <c:v>662971084.10660577</c:v>
                </c:pt>
                <c:pt idx="65">
                  <c:v>663100124.67832398</c:v>
                </c:pt>
                <c:pt idx="66">
                  <c:v>662577965.63496363</c:v>
                </c:pt>
                <c:pt idx="67">
                  <c:v>662846675.1341089</c:v>
                </c:pt>
                <c:pt idx="68">
                  <c:v>662381520.35407448</c:v>
                </c:pt>
                <c:pt idx="69">
                  <c:v>663283688.88068867</c:v>
                </c:pt>
                <c:pt idx="70">
                  <c:v>661992917.6659162</c:v>
                </c:pt>
                <c:pt idx="71">
                  <c:v>662061936.42470837</c:v>
                </c:pt>
                <c:pt idx="72">
                  <c:v>662315552.70081317</c:v>
                </c:pt>
                <c:pt idx="73">
                  <c:v>662710717.59676766</c:v>
                </c:pt>
                <c:pt idx="74">
                  <c:v>663224736.11766481</c:v>
                </c:pt>
                <c:pt idx="75">
                  <c:v>663666536.05029929</c:v>
                </c:pt>
                <c:pt idx="76">
                  <c:v>663403207.60858941</c:v>
                </c:pt>
                <c:pt idx="77">
                  <c:v>663936149.4746021</c:v>
                </c:pt>
                <c:pt idx="78">
                  <c:v>664139167.2526015</c:v>
                </c:pt>
                <c:pt idx="79">
                  <c:v>663336349.65314305</c:v>
                </c:pt>
                <c:pt idx="80">
                  <c:v>661553979.9883455</c:v>
                </c:pt>
                <c:pt idx="81">
                  <c:v>661328750.6339277</c:v>
                </c:pt>
                <c:pt idx="82">
                  <c:v>660832530.80232787</c:v>
                </c:pt>
                <c:pt idx="83">
                  <c:v>659997588.03566635</c:v>
                </c:pt>
                <c:pt idx="84">
                  <c:v>660111638.47813213</c:v>
                </c:pt>
                <c:pt idx="85">
                  <c:v>659222661.36275113</c:v>
                </c:pt>
                <c:pt idx="86">
                  <c:v>658739582.696509</c:v>
                </c:pt>
                <c:pt idx="87">
                  <c:v>659545008.04101169</c:v>
                </c:pt>
                <c:pt idx="88">
                  <c:v>659060840.21846652</c:v>
                </c:pt>
                <c:pt idx="89">
                  <c:v>659854771.48015976</c:v>
                </c:pt>
                <c:pt idx="90">
                  <c:v>659979142.4125874</c:v>
                </c:pt>
                <c:pt idx="91">
                  <c:v>661140827.82066548</c:v>
                </c:pt>
                <c:pt idx="92">
                  <c:v>660945409.72935176</c:v>
                </c:pt>
                <c:pt idx="93">
                  <c:v>660697608.75340581</c:v>
                </c:pt>
                <c:pt idx="94">
                  <c:v>660586504.20827806</c:v>
                </c:pt>
                <c:pt idx="95">
                  <c:v>660735155.29534662</c:v>
                </c:pt>
                <c:pt idx="96">
                  <c:v>660012774.33911526</c:v>
                </c:pt>
                <c:pt idx="97">
                  <c:v>660605040.10904825</c:v>
                </c:pt>
                <c:pt idx="98">
                  <c:v>660662781.82257354</c:v>
                </c:pt>
                <c:pt idx="99">
                  <c:v>660431353.24410057</c:v>
                </c:pt>
                <c:pt idx="100">
                  <c:v>660909284.46480596</c:v>
                </c:pt>
              </c:numCache>
            </c:numRef>
          </c:val>
          <c:smooth val="0"/>
          <c:extLst>
            <c:ext xmlns:c16="http://schemas.microsoft.com/office/drawing/2014/chart" uri="{C3380CC4-5D6E-409C-BE32-E72D297353CC}">
              <c16:uniqueId val="{00000026-EB3F-4BFF-AFD1-B2B2131B107F}"/>
            </c:ext>
          </c:extLst>
        </c:ser>
        <c:ser>
          <c:idx val="39"/>
          <c:order val="39"/>
          <c:spPr>
            <a:ln w="28575" cap="rnd">
              <a:solidFill>
                <a:schemeClr val="accent4">
                  <a:lumMod val="70000"/>
                  <a:lumOff val="30000"/>
                </a:schemeClr>
              </a:solidFill>
              <a:round/>
            </a:ln>
            <a:effectLst/>
          </c:spPr>
          <c:marker>
            <c:symbol val="none"/>
          </c:marker>
          <c:val>
            <c:numRef>
              <c:f>Montecarlo!$BA$10:$BA$110</c:f>
              <c:numCache>
                <c:formatCode>_ * #.##000_ ;_ * \-#.##000_ ;_ * "-"??_ ;_ @_ </c:formatCode>
                <c:ptCount val="101"/>
                <c:pt idx="0" formatCode="_(* #,##0.00_);_(* \(#,##0.00\);_(* &quot;-&quot;??_);_(@_)">
                  <c:v>661090280</c:v>
                </c:pt>
                <c:pt idx="1">
                  <c:v>661196802.58430445</c:v>
                </c:pt>
                <c:pt idx="2">
                  <c:v>661187733.78279352</c:v>
                </c:pt>
                <c:pt idx="3">
                  <c:v>660919151.47116065</c:v>
                </c:pt>
                <c:pt idx="4">
                  <c:v>660700533.44347572</c:v>
                </c:pt>
                <c:pt idx="5">
                  <c:v>661798861.56512916</c:v>
                </c:pt>
                <c:pt idx="6">
                  <c:v>661610538.83705366</c:v>
                </c:pt>
                <c:pt idx="7">
                  <c:v>661823820.68663514</c:v>
                </c:pt>
                <c:pt idx="8">
                  <c:v>661754870.3373158</c:v>
                </c:pt>
                <c:pt idx="9">
                  <c:v>660863331.58273554</c:v>
                </c:pt>
                <c:pt idx="10">
                  <c:v>661153256.41964829</c:v>
                </c:pt>
                <c:pt idx="11">
                  <c:v>660341873.70991361</c:v>
                </c:pt>
                <c:pt idx="12">
                  <c:v>660043163.54695666</c:v>
                </c:pt>
                <c:pt idx="13">
                  <c:v>659615726.13396704</c:v>
                </c:pt>
                <c:pt idx="14">
                  <c:v>659550927.58239508</c:v>
                </c:pt>
                <c:pt idx="15">
                  <c:v>659000735.50369632</c:v>
                </c:pt>
                <c:pt idx="16">
                  <c:v>658978783.54906964</c:v>
                </c:pt>
                <c:pt idx="17">
                  <c:v>657841442.35422361</c:v>
                </c:pt>
                <c:pt idx="18">
                  <c:v>658061257.02230942</c:v>
                </c:pt>
                <c:pt idx="19">
                  <c:v>657722386.99700344</c:v>
                </c:pt>
                <c:pt idx="20">
                  <c:v>658205832.25061786</c:v>
                </c:pt>
                <c:pt idx="21">
                  <c:v>659614791.47308707</c:v>
                </c:pt>
                <c:pt idx="22">
                  <c:v>659875567.4307133</c:v>
                </c:pt>
                <c:pt idx="23">
                  <c:v>660377002.36277509</c:v>
                </c:pt>
                <c:pt idx="24">
                  <c:v>661447279.34387338</c:v>
                </c:pt>
                <c:pt idx="25">
                  <c:v>661414208.49026716</c:v>
                </c:pt>
                <c:pt idx="26">
                  <c:v>660703140.64522612</c:v>
                </c:pt>
                <c:pt idx="27">
                  <c:v>659886352.38317955</c:v>
                </c:pt>
                <c:pt idx="28">
                  <c:v>659921724.86618626</c:v>
                </c:pt>
                <c:pt idx="29">
                  <c:v>658775778.44586587</c:v>
                </c:pt>
                <c:pt idx="30">
                  <c:v>658628499.77796006</c:v>
                </c:pt>
                <c:pt idx="31">
                  <c:v>658477725.14539778</c:v>
                </c:pt>
                <c:pt idx="32">
                  <c:v>658166886.38971305</c:v>
                </c:pt>
                <c:pt idx="33">
                  <c:v>658664494.81316066</c:v>
                </c:pt>
                <c:pt idx="34">
                  <c:v>657410784.10290277</c:v>
                </c:pt>
                <c:pt idx="35">
                  <c:v>657428749.77026165</c:v>
                </c:pt>
                <c:pt idx="36">
                  <c:v>656993573.31620991</c:v>
                </c:pt>
                <c:pt idx="37">
                  <c:v>655625975.17246974</c:v>
                </c:pt>
                <c:pt idx="38">
                  <c:v>656062990.96633172</c:v>
                </c:pt>
                <c:pt idx="39">
                  <c:v>656173049.39821243</c:v>
                </c:pt>
                <c:pt idx="40">
                  <c:v>655796425.86184037</c:v>
                </c:pt>
                <c:pt idx="41">
                  <c:v>655887859.19616854</c:v>
                </c:pt>
                <c:pt idx="42">
                  <c:v>656396729.72312284</c:v>
                </c:pt>
                <c:pt idx="43">
                  <c:v>656472687.59999704</c:v>
                </c:pt>
                <c:pt idx="44">
                  <c:v>656047399.25482583</c:v>
                </c:pt>
                <c:pt idx="45">
                  <c:v>655971592.77900267</c:v>
                </c:pt>
                <c:pt idx="46">
                  <c:v>656103443.44660056</c:v>
                </c:pt>
                <c:pt idx="47">
                  <c:v>656802737.68996787</c:v>
                </c:pt>
                <c:pt idx="48">
                  <c:v>657089396.28802049</c:v>
                </c:pt>
                <c:pt idx="49">
                  <c:v>656503911.50741506</c:v>
                </c:pt>
                <c:pt idx="50">
                  <c:v>655699124.98661256</c:v>
                </c:pt>
                <c:pt idx="51">
                  <c:v>655567502.16193748</c:v>
                </c:pt>
                <c:pt idx="52">
                  <c:v>655066858.26662219</c:v>
                </c:pt>
                <c:pt idx="53">
                  <c:v>654074375.34998453</c:v>
                </c:pt>
                <c:pt idx="54">
                  <c:v>653944193.25784481</c:v>
                </c:pt>
                <c:pt idx="55">
                  <c:v>653985661.76175404</c:v>
                </c:pt>
                <c:pt idx="56">
                  <c:v>653704270.8753196</c:v>
                </c:pt>
                <c:pt idx="57">
                  <c:v>652968930.53138566</c:v>
                </c:pt>
                <c:pt idx="58">
                  <c:v>652522844.59213424</c:v>
                </c:pt>
                <c:pt idx="59">
                  <c:v>653748065.19331229</c:v>
                </c:pt>
                <c:pt idx="60">
                  <c:v>654347956.30662346</c:v>
                </c:pt>
                <c:pt idx="61">
                  <c:v>654600155.33603764</c:v>
                </c:pt>
                <c:pt idx="62">
                  <c:v>653881442.1976099</c:v>
                </c:pt>
                <c:pt idx="63">
                  <c:v>653059106.34875011</c:v>
                </c:pt>
                <c:pt idx="64">
                  <c:v>653235821.96748376</c:v>
                </c:pt>
                <c:pt idx="65">
                  <c:v>653892414.59480488</c:v>
                </c:pt>
                <c:pt idx="66">
                  <c:v>654116229.84344125</c:v>
                </c:pt>
                <c:pt idx="67">
                  <c:v>655502043.13562822</c:v>
                </c:pt>
                <c:pt idx="68">
                  <c:v>655875864.05778408</c:v>
                </c:pt>
                <c:pt idx="69">
                  <c:v>654541799.66610348</c:v>
                </c:pt>
                <c:pt idx="70">
                  <c:v>655353954.08264565</c:v>
                </c:pt>
                <c:pt idx="71">
                  <c:v>654595902.90464878</c:v>
                </c:pt>
                <c:pt idx="72">
                  <c:v>655751054.36422753</c:v>
                </c:pt>
                <c:pt idx="73">
                  <c:v>655608894.93095517</c:v>
                </c:pt>
                <c:pt idx="74">
                  <c:v>654943988.15649664</c:v>
                </c:pt>
                <c:pt idx="75">
                  <c:v>653970820.21990824</c:v>
                </c:pt>
                <c:pt idx="76">
                  <c:v>654299753.71843433</c:v>
                </c:pt>
                <c:pt idx="77">
                  <c:v>654095648.28897381</c:v>
                </c:pt>
                <c:pt idx="78">
                  <c:v>655008744.09230244</c:v>
                </c:pt>
                <c:pt idx="79">
                  <c:v>654169540.91689122</c:v>
                </c:pt>
                <c:pt idx="80">
                  <c:v>653531923.83136618</c:v>
                </c:pt>
                <c:pt idx="81">
                  <c:v>652623336.76968217</c:v>
                </c:pt>
                <c:pt idx="82">
                  <c:v>652403532.13887417</c:v>
                </c:pt>
                <c:pt idx="83">
                  <c:v>651567746.9856323</c:v>
                </c:pt>
                <c:pt idx="84">
                  <c:v>652571495.02954996</c:v>
                </c:pt>
                <c:pt idx="85">
                  <c:v>652450034.68218708</c:v>
                </c:pt>
                <c:pt idx="86">
                  <c:v>651991902.15662777</c:v>
                </c:pt>
                <c:pt idx="87">
                  <c:v>651199431.71559548</c:v>
                </c:pt>
                <c:pt idx="88">
                  <c:v>651069998.86638808</c:v>
                </c:pt>
                <c:pt idx="89">
                  <c:v>649860917.08710694</c:v>
                </c:pt>
                <c:pt idx="90">
                  <c:v>650639310.51804197</c:v>
                </c:pt>
                <c:pt idx="91">
                  <c:v>650044941.70246994</c:v>
                </c:pt>
                <c:pt idx="92">
                  <c:v>649741552.12781298</c:v>
                </c:pt>
                <c:pt idx="93">
                  <c:v>649479615.08815265</c:v>
                </c:pt>
                <c:pt idx="94">
                  <c:v>650494027.78657258</c:v>
                </c:pt>
                <c:pt idx="95">
                  <c:v>650594680.18629098</c:v>
                </c:pt>
                <c:pt idx="96">
                  <c:v>652515027.58702075</c:v>
                </c:pt>
                <c:pt idx="97">
                  <c:v>652509030.05580258</c:v>
                </c:pt>
                <c:pt idx="98">
                  <c:v>652940333.78235531</c:v>
                </c:pt>
                <c:pt idx="99">
                  <c:v>652678356.4191854</c:v>
                </c:pt>
                <c:pt idx="100">
                  <c:v>653268922.06245637</c:v>
                </c:pt>
              </c:numCache>
            </c:numRef>
          </c:val>
          <c:smooth val="0"/>
          <c:extLst>
            <c:ext xmlns:c16="http://schemas.microsoft.com/office/drawing/2014/chart" uri="{C3380CC4-5D6E-409C-BE32-E72D297353CC}">
              <c16:uniqueId val="{00000027-EB3F-4BFF-AFD1-B2B2131B107F}"/>
            </c:ext>
          </c:extLst>
        </c:ser>
        <c:ser>
          <c:idx val="40"/>
          <c:order val="40"/>
          <c:spPr>
            <a:ln w="28575" cap="rnd">
              <a:solidFill>
                <a:schemeClr val="accent5">
                  <a:lumMod val="70000"/>
                  <a:lumOff val="30000"/>
                </a:schemeClr>
              </a:solidFill>
              <a:round/>
            </a:ln>
            <a:effectLst/>
          </c:spPr>
          <c:marker>
            <c:symbol val="none"/>
          </c:marker>
          <c:val>
            <c:numRef>
              <c:f>Montecarlo!$BB$10:$BB$110</c:f>
              <c:numCache>
                <c:formatCode>_ * #.##000_ ;_ * \-#.##000_ ;_ * "-"??_ ;_ @_ </c:formatCode>
                <c:ptCount val="101"/>
                <c:pt idx="0" formatCode="_(* #,##0.00_);_(* \(#,##0.00\);_(* &quot;-&quot;??_);_(@_)">
                  <c:v>661090280</c:v>
                </c:pt>
                <c:pt idx="1">
                  <c:v>660843845.66134501</c:v>
                </c:pt>
                <c:pt idx="2">
                  <c:v>660058513.21902704</c:v>
                </c:pt>
                <c:pt idx="3">
                  <c:v>660166815.5263238</c:v>
                </c:pt>
                <c:pt idx="4">
                  <c:v>661405005.2074604</c:v>
                </c:pt>
                <c:pt idx="5">
                  <c:v>661815505.73399734</c:v>
                </c:pt>
                <c:pt idx="6">
                  <c:v>662253292.51619148</c:v>
                </c:pt>
                <c:pt idx="7">
                  <c:v>661822550.9921906</c:v>
                </c:pt>
                <c:pt idx="8">
                  <c:v>661119891.05422628</c:v>
                </c:pt>
                <c:pt idx="9">
                  <c:v>661706358.02170241</c:v>
                </c:pt>
                <c:pt idx="10">
                  <c:v>661396971.0889312</c:v>
                </c:pt>
                <c:pt idx="11">
                  <c:v>661558121.02861881</c:v>
                </c:pt>
                <c:pt idx="12">
                  <c:v>661677774.47783148</c:v>
                </c:pt>
                <c:pt idx="13">
                  <c:v>663074424.06012142</c:v>
                </c:pt>
                <c:pt idx="14">
                  <c:v>663220528.42963767</c:v>
                </c:pt>
                <c:pt idx="15">
                  <c:v>662675440.16931307</c:v>
                </c:pt>
                <c:pt idx="16">
                  <c:v>662174714.46970081</c:v>
                </c:pt>
                <c:pt idx="17">
                  <c:v>661688372.04801428</c:v>
                </c:pt>
                <c:pt idx="18">
                  <c:v>662498953.05972433</c:v>
                </c:pt>
                <c:pt idx="19">
                  <c:v>662101804.22885394</c:v>
                </c:pt>
                <c:pt idx="20">
                  <c:v>662086906.07767022</c:v>
                </c:pt>
                <c:pt idx="21">
                  <c:v>661786478.98756671</c:v>
                </c:pt>
                <c:pt idx="22">
                  <c:v>661793521.53429997</c:v>
                </c:pt>
                <c:pt idx="23">
                  <c:v>661653478.50602961</c:v>
                </c:pt>
                <c:pt idx="24">
                  <c:v>660426220.15502298</c:v>
                </c:pt>
                <c:pt idx="25">
                  <c:v>660317618.67369509</c:v>
                </c:pt>
                <c:pt idx="26">
                  <c:v>660658505.61546421</c:v>
                </c:pt>
                <c:pt idx="27">
                  <c:v>660213349.99880731</c:v>
                </c:pt>
                <c:pt idx="28">
                  <c:v>660419669.47659898</c:v>
                </c:pt>
                <c:pt idx="29">
                  <c:v>661694318.99669933</c:v>
                </c:pt>
                <c:pt idx="30">
                  <c:v>661097601.13140702</c:v>
                </c:pt>
                <c:pt idx="31">
                  <c:v>661865115.05391395</c:v>
                </c:pt>
                <c:pt idx="32">
                  <c:v>662330103.23860395</c:v>
                </c:pt>
                <c:pt idx="33">
                  <c:v>662691705.22624135</c:v>
                </c:pt>
                <c:pt idx="34">
                  <c:v>662935015.16680419</c:v>
                </c:pt>
                <c:pt idx="35">
                  <c:v>662921380.32068157</c:v>
                </c:pt>
                <c:pt idx="36">
                  <c:v>662805200.74041879</c:v>
                </c:pt>
                <c:pt idx="37">
                  <c:v>663312459.23697448</c:v>
                </c:pt>
                <c:pt idx="38">
                  <c:v>664007549.47429955</c:v>
                </c:pt>
                <c:pt idx="39">
                  <c:v>664994979.26271248</c:v>
                </c:pt>
                <c:pt idx="40">
                  <c:v>664826529.77344036</c:v>
                </c:pt>
                <c:pt idx="41">
                  <c:v>664714826.19993556</c:v>
                </c:pt>
                <c:pt idx="42">
                  <c:v>664675295.43469656</c:v>
                </c:pt>
                <c:pt idx="43">
                  <c:v>664704301.40672779</c:v>
                </c:pt>
                <c:pt idx="44">
                  <c:v>665100156.6364485</c:v>
                </c:pt>
                <c:pt idx="45">
                  <c:v>664556953.09660459</c:v>
                </c:pt>
                <c:pt idx="46">
                  <c:v>664838221.70765042</c:v>
                </c:pt>
                <c:pt idx="47">
                  <c:v>666104655.61157727</c:v>
                </c:pt>
                <c:pt idx="48">
                  <c:v>667041647.2954222</c:v>
                </c:pt>
                <c:pt idx="49">
                  <c:v>667392378.73516011</c:v>
                </c:pt>
                <c:pt idx="50">
                  <c:v>667502947.94820511</c:v>
                </c:pt>
                <c:pt idx="51">
                  <c:v>667227367.94800138</c:v>
                </c:pt>
                <c:pt idx="52">
                  <c:v>666971461.74825275</c:v>
                </c:pt>
                <c:pt idx="53">
                  <c:v>666558355.5509938</c:v>
                </c:pt>
                <c:pt idx="54">
                  <c:v>666340097.51748812</c:v>
                </c:pt>
                <c:pt idx="55">
                  <c:v>666799129.51806533</c:v>
                </c:pt>
                <c:pt idx="56">
                  <c:v>667395203.1746949</c:v>
                </c:pt>
                <c:pt idx="57">
                  <c:v>668100713.29499149</c:v>
                </c:pt>
                <c:pt idx="58">
                  <c:v>668161933.19529724</c:v>
                </c:pt>
                <c:pt idx="59">
                  <c:v>667930353.97596133</c:v>
                </c:pt>
                <c:pt idx="60">
                  <c:v>667278581.98303139</c:v>
                </c:pt>
                <c:pt idx="61">
                  <c:v>668484083.87932706</c:v>
                </c:pt>
                <c:pt idx="62">
                  <c:v>668611708.24447823</c:v>
                </c:pt>
                <c:pt idx="63">
                  <c:v>668702508.89677536</c:v>
                </c:pt>
                <c:pt idx="64">
                  <c:v>667349374.45753205</c:v>
                </c:pt>
                <c:pt idx="65">
                  <c:v>667097493.90882874</c:v>
                </c:pt>
                <c:pt idx="66">
                  <c:v>667529310.19384754</c:v>
                </c:pt>
                <c:pt idx="67">
                  <c:v>667626967.05488098</c:v>
                </c:pt>
                <c:pt idx="68">
                  <c:v>667167735.23866439</c:v>
                </c:pt>
                <c:pt idx="69">
                  <c:v>667112641.29064453</c:v>
                </c:pt>
                <c:pt idx="70">
                  <c:v>667359930.09181988</c:v>
                </c:pt>
                <c:pt idx="71">
                  <c:v>667651367.35652733</c:v>
                </c:pt>
                <c:pt idx="72">
                  <c:v>667744468.59168851</c:v>
                </c:pt>
                <c:pt idx="73">
                  <c:v>667947095.66794217</c:v>
                </c:pt>
                <c:pt idx="74">
                  <c:v>667021448.9193027</c:v>
                </c:pt>
                <c:pt idx="75">
                  <c:v>666457521.24802208</c:v>
                </c:pt>
                <c:pt idx="76">
                  <c:v>667061667.64893293</c:v>
                </c:pt>
                <c:pt idx="77">
                  <c:v>666678519.14520097</c:v>
                </c:pt>
                <c:pt idx="78">
                  <c:v>666874027.66933703</c:v>
                </c:pt>
                <c:pt idx="79">
                  <c:v>666520527.11011946</c:v>
                </c:pt>
                <c:pt idx="80">
                  <c:v>665757469.22891426</c:v>
                </c:pt>
                <c:pt idx="81">
                  <c:v>664583495.03766656</c:v>
                </c:pt>
                <c:pt idx="82">
                  <c:v>664296325.14345157</c:v>
                </c:pt>
                <c:pt idx="83">
                  <c:v>664778310.2468555</c:v>
                </c:pt>
                <c:pt idx="84">
                  <c:v>664999054.43323624</c:v>
                </c:pt>
                <c:pt idx="85">
                  <c:v>664747587.01883256</c:v>
                </c:pt>
                <c:pt idx="86">
                  <c:v>665150563.56486464</c:v>
                </c:pt>
                <c:pt idx="87">
                  <c:v>665813619.82915783</c:v>
                </c:pt>
                <c:pt idx="88">
                  <c:v>667084590.56239796</c:v>
                </c:pt>
                <c:pt idx="89">
                  <c:v>665964522.71206725</c:v>
                </c:pt>
                <c:pt idx="90">
                  <c:v>665956462.85327685</c:v>
                </c:pt>
                <c:pt idx="91">
                  <c:v>666637390.27612042</c:v>
                </c:pt>
                <c:pt idx="92">
                  <c:v>666490756.45662749</c:v>
                </c:pt>
                <c:pt idx="93">
                  <c:v>666123071.93303001</c:v>
                </c:pt>
                <c:pt idx="94">
                  <c:v>666927624.90079391</c:v>
                </c:pt>
                <c:pt idx="95">
                  <c:v>666755272.55539131</c:v>
                </c:pt>
                <c:pt idx="96">
                  <c:v>666287828.12789774</c:v>
                </c:pt>
                <c:pt idx="97">
                  <c:v>665601065.73114073</c:v>
                </c:pt>
                <c:pt idx="98">
                  <c:v>665415859.84084022</c:v>
                </c:pt>
                <c:pt idx="99">
                  <c:v>665591652.16280937</c:v>
                </c:pt>
                <c:pt idx="100">
                  <c:v>666496742.93122804</c:v>
                </c:pt>
              </c:numCache>
            </c:numRef>
          </c:val>
          <c:smooth val="0"/>
          <c:extLst>
            <c:ext xmlns:c16="http://schemas.microsoft.com/office/drawing/2014/chart" uri="{C3380CC4-5D6E-409C-BE32-E72D297353CC}">
              <c16:uniqueId val="{00000028-EB3F-4BFF-AFD1-B2B2131B107F}"/>
            </c:ext>
          </c:extLst>
        </c:ser>
        <c:ser>
          <c:idx val="41"/>
          <c:order val="41"/>
          <c:spPr>
            <a:ln w="28575" cap="rnd">
              <a:solidFill>
                <a:schemeClr val="accent6">
                  <a:lumMod val="70000"/>
                  <a:lumOff val="30000"/>
                </a:schemeClr>
              </a:solidFill>
              <a:round/>
            </a:ln>
            <a:effectLst/>
          </c:spPr>
          <c:marker>
            <c:symbol val="none"/>
          </c:marker>
          <c:val>
            <c:numRef>
              <c:f>Montecarlo!$BC$10:$BC$110</c:f>
              <c:numCache>
                <c:formatCode>_ * #.##000_ ;_ * \-#.##000_ ;_ * "-"??_ ;_ @_ </c:formatCode>
                <c:ptCount val="101"/>
                <c:pt idx="0" formatCode="_(* #,##0.00_);_(* \(#,##0.00\);_(* &quot;-&quot;??_);_(@_)">
                  <c:v>661090280</c:v>
                </c:pt>
                <c:pt idx="1">
                  <c:v>660825557.03229821</c:v>
                </c:pt>
                <c:pt idx="2">
                  <c:v>660698517.48886716</c:v>
                </c:pt>
                <c:pt idx="3">
                  <c:v>662105938.34074342</c:v>
                </c:pt>
                <c:pt idx="4">
                  <c:v>661356801.51078916</c:v>
                </c:pt>
                <c:pt idx="5">
                  <c:v>660883033.64190102</c:v>
                </c:pt>
                <c:pt idx="6">
                  <c:v>660090643.02743423</c:v>
                </c:pt>
                <c:pt idx="7">
                  <c:v>658836530.67094517</c:v>
                </c:pt>
                <c:pt idx="8">
                  <c:v>659772288.39115918</c:v>
                </c:pt>
                <c:pt idx="9">
                  <c:v>658655491.20817041</c:v>
                </c:pt>
                <c:pt idx="10">
                  <c:v>658798491.22633302</c:v>
                </c:pt>
                <c:pt idx="11">
                  <c:v>659083143.43929076</c:v>
                </c:pt>
                <c:pt idx="12">
                  <c:v>659056226.79865551</c:v>
                </c:pt>
                <c:pt idx="13">
                  <c:v>658795708.39667594</c:v>
                </c:pt>
                <c:pt idx="14">
                  <c:v>658829558.5727613</c:v>
                </c:pt>
                <c:pt idx="15">
                  <c:v>658842181.01831973</c:v>
                </c:pt>
                <c:pt idx="16">
                  <c:v>658687528.0287919</c:v>
                </c:pt>
                <c:pt idx="17">
                  <c:v>659149729.26194859</c:v>
                </c:pt>
                <c:pt idx="18">
                  <c:v>658626654.45778823</c:v>
                </c:pt>
                <c:pt idx="19">
                  <c:v>658418443.18829775</c:v>
                </c:pt>
                <c:pt idx="20">
                  <c:v>658288587.47386837</c:v>
                </c:pt>
                <c:pt idx="21">
                  <c:v>657196757.84767783</c:v>
                </c:pt>
                <c:pt idx="22">
                  <c:v>656778127.53951716</c:v>
                </c:pt>
                <c:pt idx="23">
                  <c:v>656162556.20699775</c:v>
                </c:pt>
                <c:pt idx="24">
                  <c:v>656427452.30352652</c:v>
                </c:pt>
                <c:pt idx="25">
                  <c:v>655794110.53565609</c:v>
                </c:pt>
                <c:pt idx="26">
                  <c:v>655844296.34302461</c:v>
                </c:pt>
                <c:pt idx="27">
                  <c:v>655502540.79846275</c:v>
                </c:pt>
                <c:pt idx="28">
                  <c:v>656271920.96785557</c:v>
                </c:pt>
                <c:pt idx="29">
                  <c:v>656527180.07786453</c:v>
                </c:pt>
                <c:pt idx="30">
                  <c:v>657134341.351071</c:v>
                </c:pt>
                <c:pt idx="31">
                  <c:v>657641784.2329818</c:v>
                </c:pt>
                <c:pt idx="32">
                  <c:v>657707500.66754961</c:v>
                </c:pt>
                <c:pt idx="33">
                  <c:v>658133054.15575397</c:v>
                </c:pt>
                <c:pt idx="34">
                  <c:v>658066765.39773476</c:v>
                </c:pt>
                <c:pt idx="35">
                  <c:v>657183836.79100978</c:v>
                </c:pt>
                <c:pt idx="36">
                  <c:v>656578383.58092332</c:v>
                </c:pt>
                <c:pt idx="37">
                  <c:v>656155354.1134584</c:v>
                </c:pt>
                <c:pt idx="38">
                  <c:v>656791604.65405154</c:v>
                </c:pt>
                <c:pt idx="39">
                  <c:v>657216414.50471783</c:v>
                </c:pt>
                <c:pt idx="40">
                  <c:v>658019543.20015609</c:v>
                </c:pt>
                <c:pt idx="41">
                  <c:v>657562628.81312954</c:v>
                </c:pt>
                <c:pt idx="42">
                  <c:v>658389677.0661968</c:v>
                </c:pt>
                <c:pt idx="43">
                  <c:v>657886032.61134493</c:v>
                </c:pt>
                <c:pt idx="44">
                  <c:v>657665944.87160766</c:v>
                </c:pt>
                <c:pt idx="45">
                  <c:v>657787965.79199278</c:v>
                </c:pt>
                <c:pt idx="46">
                  <c:v>656918523.40398359</c:v>
                </c:pt>
                <c:pt idx="47">
                  <c:v>656935795.56565535</c:v>
                </c:pt>
                <c:pt idx="48">
                  <c:v>657508119.25280702</c:v>
                </c:pt>
                <c:pt idx="49">
                  <c:v>657149943.06168091</c:v>
                </c:pt>
                <c:pt idx="50">
                  <c:v>656435170.91256618</c:v>
                </c:pt>
                <c:pt idx="51">
                  <c:v>656657772.74083734</c:v>
                </c:pt>
                <c:pt idx="52">
                  <c:v>656523102.96370709</c:v>
                </c:pt>
                <c:pt idx="53">
                  <c:v>656798989.80550468</c:v>
                </c:pt>
                <c:pt idx="54">
                  <c:v>656927216.42912745</c:v>
                </c:pt>
                <c:pt idx="55">
                  <c:v>657968020.39726794</c:v>
                </c:pt>
                <c:pt idx="56">
                  <c:v>658018759.73801994</c:v>
                </c:pt>
                <c:pt idx="57">
                  <c:v>657430826.16997337</c:v>
                </c:pt>
                <c:pt idx="58">
                  <c:v>657352541.55238152</c:v>
                </c:pt>
                <c:pt idx="59">
                  <c:v>656634192.04697192</c:v>
                </c:pt>
                <c:pt idx="60">
                  <c:v>656300895.01791799</c:v>
                </c:pt>
                <c:pt idx="61">
                  <c:v>655596460.9401505</c:v>
                </c:pt>
                <c:pt idx="62">
                  <c:v>656197764.61823285</c:v>
                </c:pt>
                <c:pt idx="63">
                  <c:v>656595839.38286459</c:v>
                </c:pt>
                <c:pt idx="64">
                  <c:v>657230915.5501194</c:v>
                </c:pt>
                <c:pt idx="65">
                  <c:v>657845642.13509059</c:v>
                </c:pt>
                <c:pt idx="66">
                  <c:v>658136206.33370888</c:v>
                </c:pt>
                <c:pt idx="67">
                  <c:v>657916333.17546308</c:v>
                </c:pt>
                <c:pt idx="68">
                  <c:v>657836245.26519263</c:v>
                </c:pt>
                <c:pt idx="69">
                  <c:v>657540914.42921257</c:v>
                </c:pt>
                <c:pt idx="70">
                  <c:v>657500357.92395794</c:v>
                </c:pt>
                <c:pt idx="71">
                  <c:v>656921716.24061942</c:v>
                </c:pt>
                <c:pt idx="72">
                  <c:v>656964906.06330395</c:v>
                </c:pt>
                <c:pt idx="73">
                  <c:v>656783810.07845807</c:v>
                </c:pt>
                <c:pt idx="74">
                  <c:v>657658780.65403581</c:v>
                </c:pt>
                <c:pt idx="75">
                  <c:v>658018483.37312174</c:v>
                </c:pt>
                <c:pt idx="76">
                  <c:v>658954287.0055995</c:v>
                </c:pt>
                <c:pt idx="77">
                  <c:v>659679215.61191499</c:v>
                </c:pt>
                <c:pt idx="78">
                  <c:v>659136263.93322527</c:v>
                </c:pt>
                <c:pt idx="79">
                  <c:v>658212336.11779773</c:v>
                </c:pt>
                <c:pt idx="80">
                  <c:v>658744161.4694612</c:v>
                </c:pt>
                <c:pt idx="81">
                  <c:v>658001367.99831367</c:v>
                </c:pt>
                <c:pt idx="82">
                  <c:v>657699630.93514335</c:v>
                </c:pt>
                <c:pt idx="83">
                  <c:v>658246084.54707026</c:v>
                </c:pt>
                <c:pt idx="84">
                  <c:v>658034797.83902073</c:v>
                </c:pt>
                <c:pt idx="85">
                  <c:v>658592338.08249021</c:v>
                </c:pt>
                <c:pt idx="86">
                  <c:v>658885181.28131902</c:v>
                </c:pt>
                <c:pt idx="87">
                  <c:v>658162148.11426914</c:v>
                </c:pt>
                <c:pt idx="88">
                  <c:v>657806366.45934701</c:v>
                </c:pt>
                <c:pt idx="89">
                  <c:v>656990076.27618194</c:v>
                </c:pt>
                <c:pt idx="90">
                  <c:v>657547203.85223281</c:v>
                </c:pt>
                <c:pt idx="91">
                  <c:v>656665573.59340394</c:v>
                </c:pt>
                <c:pt idx="92">
                  <c:v>655773446.95372868</c:v>
                </c:pt>
                <c:pt idx="93">
                  <c:v>655817364.726928</c:v>
                </c:pt>
                <c:pt idx="94">
                  <c:v>656029654.84506667</c:v>
                </c:pt>
                <c:pt idx="95">
                  <c:v>655256056.1681155</c:v>
                </c:pt>
                <c:pt idx="96">
                  <c:v>654879066.41479802</c:v>
                </c:pt>
                <c:pt idx="97">
                  <c:v>655184305.14022672</c:v>
                </c:pt>
                <c:pt idx="98">
                  <c:v>655663861.01023424</c:v>
                </c:pt>
                <c:pt idx="99">
                  <c:v>655291287.56847453</c:v>
                </c:pt>
                <c:pt idx="100">
                  <c:v>655857700.95120609</c:v>
                </c:pt>
              </c:numCache>
            </c:numRef>
          </c:val>
          <c:smooth val="0"/>
          <c:extLst>
            <c:ext xmlns:c16="http://schemas.microsoft.com/office/drawing/2014/chart" uri="{C3380CC4-5D6E-409C-BE32-E72D297353CC}">
              <c16:uniqueId val="{00000029-EB3F-4BFF-AFD1-B2B2131B107F}"/>
            </c:ext>
          </c:extLst>
        </c:ser>
        <c:ser>
          <c:idx val="42"/>
          <c:order val="42"/>
          <c:spPr>
            <a:ln w="28575" cap="rnd">
              <a:solidFill>
                <a:schemeClr val="accent1">
                  <a:lumMod val="70000"/>
                </a:schemeClr>
              </a:solidFill>
              <a:round/>
            </a:ln>
            <a:effectLst/>
          </c:spPr>
          <c:marker>
            <c:symbol val="none"/>
          </c:marker>
          <c:val>
            <c:numRef>
              <c:f>Montecarlo!$BD$10:$BD$110</c:f>
              <c:numCache>
                <c:formatCode>_ * #.##000_ ;_ * \-#.##000_ ;_ * "-"??_ ;_ @_ </c:formatCode>
                <c:ptCount val="101"/>
                <c:pt idx="0" formatCode="_(* #,##0.00_);_(* \(#,##0.00\);_(* &quot;-&quot;??_);_(@_)">
                  <c:v>661090280</c:v>
                </c:pt>
                <c:pt idx="1">
                  <c:v>660503374.61543059</c:v>
                </c:pt>
                <c:pt idx="2">
                  <c:v>661133136.54959989</c:v>
                </c:pt>
                <c:pt idx="3">
                  <c:v>660141445.8933959</c:v>
                </c:pt>
                <c:pt idx="4">
                  <c:v>660402158.11075222</c:v>
                </c:pt>
                <c:pt idx="5">
                  <c:v>660400765.17755377</c:v>
                </c:pt>
                <c:pt idx="6">
                  <c:v>660825070.41204119</c:v>
                </c:pt>
                <c:pt idx="7">
                  <c:v>660149495.28139937</c:v>
                </c:pt>
                <c:pt idx="8">
                  <c:v>660452988.67034709</c:v>
                </c:pt>
                <c:pt idx="9">
                  <c:v>660326876.45723617</c:v>
                </c:pt>
                <c:pt idx="10">
                  <c:v>660599069.8177191</c:v>
                </c:pt>
                <c:pt idx="11">
                  <c:v>661448267.89044726</c:v>
                </c:pt>
                <c:pt idx="12">
                  <c:v>660532102.52627349</c:v>
                </c:pt>
                <c:pt idx="13">
                  <c:v>659601895.61017108</c:v>
                </c:pt>
                <c:pt idx="14">
                  <c:v>659814822.83537233</c:v>
                </c:pt>
                <c:pt idx="15">
                  <c:v>660394827.35754514</c:v>
                </c:pt>
                <c:pt idx="16">
                  <c:v>660600634.32357264</c:v>
                </c:pt>
                <c:pt idx="17">
                  <c:v>661508972.79114723</c:v>
                </c:pt>
                <c:pt idx="18">
                  <c:v>661274312.76635206</c:v>
                </c:pt>
                <c:pt idx="19">
                  <c:v>662139592.81640542</c:v>
                </c:pt>
                <c:pt idx="20">
                  <c:v>662348411.22016287</c:v>
                </c:pt>
                <c:pt idx="21">
                  <c:v>662003321.99894333</c:v>
                </c:pt>
                <c:pt idx="22">
                  <c:v>662560525.13395381</c:v>
                </c:pt>
                <c:pt idx="23">
                  <c:v>662526270.0444057</c:v>
                </c:pt>
                <c:pt idx="24">
                  <c:v>662857053.59646189</c:v>
                </c:pt>
                <c:pt idx="25">
                  <c:v>662637438.48134017</c:v>
                </c:pt>
                <c:pt idx="26">
                  <c:v>663227460.32335269</c:v>
                </c:pt>
                <c:pt idx="27">
                  <c:v>664273628.59072673</c:v>
                </c:pt>
                <c:pt idx="28">
                  <c:v>666508281.24991357</c:v>
                </c:pt>
                <c:pt idx="29">
                  <c:v>666527394.07474411</c:v>
                </c:pt>
                <c:pt idx="30">
                  <c:v>666582560.9496057</c:v>
                </c:pt>
                <c:pt idx="31">
                  <c:v>666082743.78747749</c:v>
                </c:pt>
                <c:pt idx="32">
                  <c:v>664910503.73202288</c:v>
                </c:pt>
                <c:pt idx="33">
                  <c:v>665152261.6069566</c:v>
                </c:pt>
                <c:pt idx="34">
                  <c:v>666448418.07247031</c:v>
                </c:pt>
                <c:pt idx="35">
                  <c:v>665836207.62339771</c:v>
                </c:pt>
                <c:pt idx="36">
                  <c:v>666111303.61240065</c:v>
                </c:pt>
                <c:pt idx="37">
                  <c:v>666468689.4632256</c:v>
                </c:pt>
                <c:pt idx="38">
                  <c:v>667417712.6904645</c:v>
                </c:pt>
                <c:pt idx="39">
                  <c:v>667588604.69115376</c:v>
                </c:pt>
                <c:pt idx="40">
                  <c:v>666484974.50871468</c:v>
                </c:pt>
                <c:pt idx="41">
                  <c:v>666620092.35773659</c:v>
                </c:pt>
                <c:pt idx="42">
                  <c:v>666465633.21273792</c:v>
                </c:pt>
                <c:pt idx="43">
                  <c:v>666683823.07279766</c:v>
                </c:pt>
                <c:pt idx="44">
                  <c:v>666793592.80701399</c:v>
                </c:pt>
                <c:pt idx="45">
                  <c:v>666280539.2939775</c:v>
                </c:pt>
                <c:pt idx="46">
                  <c:v>666529743.95876026</c:v>
                </c:pt>
                <c:pt idx="47">
                  <c:v>665322365.92198515</c:v>
                </c:pt>
                <c:pt idx="48">
                  <c:v>666212323.08791411</c:v>
                </c:pt>
                <c:pt idx="49">
                  <c:v>666587926.5119046</c:v>
                </c:pt>
                <c:pt idx="50">
                  <c:v>666324951.8425976</c:v>
                </c:pt>
                <c:pt idx="51">
                  <c:v>665945835.67438471</c:v>
                </c:pt>
                <c:pt idx="52">
                  <c:v>666355441.74961138</c:v>
                </c:pt>
                <c:pt idx="53">
                  <c:v>667949494.66060662</c:v>
                </c:pt>
                <c:pt idx="54">
                  <c:v>668005690.53054059</c:v>
                </c:pt>
                <c:pt idx="55">
                  <c:v>669059985.42079377</c:v>
                </c:pt>
                <c:pt idx="56">
                  <c:v>668707373.30436599</c:v>
                </c:pt>
                <c:pt idx="57">
                  <c:v>668052321.28817141</c:v>
                </c:pt>
                <c:pt idx="58">
                  <c:v>667710985.08910871</c:v>
                </c:pt>
                <c:pt idx="59">
                  <c:v>667852913.01866329</c:v>
                </c:pt>
                <c:pt idx="60">
                  <c:v>667789692.87999976</c:v>
                </c:pt>
                <c:pt idx="61">
                  <c:v>668905158.41041899</c:v>
                </c:pt>
                <c:pt idx="62">
                  <c:v>668779396.37828386</c:v>
                </c:pt>
                <c:pt idx="63">
                  <c:v>669008331.67476678</c:v>
                </c:pt>
                <c:pt idx="64">
                  <c:v>669266879.07417774</c:v>
                </c:pt>
                <c:pt idx="65">
                  <c:v>670043547.76971865</c:v>
                </c:pt>
                <c:pt idx="66">
                  <c:v>668366483.46996331</c:v>
                </c:pt>
                <c:pt idx="67">
                  <c:v>668109845.41998482</c:v>
                </c:pt>
                <c:pt idx="68">
                  <c:v>667497947.49893188</c:v>
                </c:pt>
                <c:pt idx="69">
                  <c:v>667192213.02983785</c:v>
                </c:pt>
                <c:pt idx="70">
                  <c:v>666633739.98878646</c:v>
                </c:pt>
                <c:pt idx="71">
                  <c:v>666155685.53568935</c:v>
                </c:pt>
                <c:pt idx="72">
                  <c:v>665465018.7590946</c:v>
                </c:pt>
                <c:pt idx="73">
                  <c:v>664645114.16681254</c:v>
                </c:pt>
                <c:pt idx="74">
                  <c:v>665211469.01129138</c:v>
                </c:pt>
                <c:pt idx="75">
                  <c:v>665002976.92342091</c:v>
                </c:pt>
                <c:pt idx="76">
                  <c:v>665341260.87013948</c:v>
                </c:pt>
                <c:pt idx="77">
                  <c:v>665544657.63558781</c:v>
                </c:pt>
                <c:pt idx="78">
                  <c:v>665579325.87232494</c:v>
                </c:pt>
                <c:pt idx="79">
                  <c:v>664510873.58977985</c:v>
                </c:pt>
                <c:pt idx="80">
                  <c:v>664727734.33179092</c:v>
                </c:pt>
                <c:pt idx="81">
                  <c:v>664784529.60284126</c:v>
                </c:pt>
                <c:pt idx="82">
                  <c:v>664913933.6628592</c:v>
                </c:pt>
                <c:pt idx="83">
                  <c:v>663541435.32903719</c:v>
                </c:pt>
                <c:pt idx="84">
                  <c:v>664989171.79938757</c:v>
                </c:pt>
                <c:pt idx="85">
                  <c:v>664613641.95180655</c:v>
                </c:pt>
                <c:pt idx="86">
                  <c:v>663625786.20102835</c:v>
                </c:pt>
                <c:pt idx="87">
                  <c:v>663702115.93560958</c:v>
                </c:pt>
                <c:pt idx="88">
                  <c:v>664577782.68428659</c:v>
                </c:pt>
                <c:pt idx="89">
                  <c:v>664352113.08017063</c:v>
                </c:pt>
                <c:pt idx="90">
                  <c:v>663945636.15416884</c:v>
                </c:pt>
                <c:pt idx="91">
                  <c:v>664312770.62818289</c:v>
                </c:pt>
                <c:pt idx="92">
                  <c:v>663520408.13463426</c:v>
                </c:pt>
                <c:pt idx="93">
                  <c:v>663710028.93808091</c:v>
                </c:pt>
                <c:pt idx="94">
                  <c:v>663465810.92497814</c:v>
                </c:pt>
                <c:pt idx="95">
                  <c:v>663557349.98948169</c:v>
                </c:pt>
                <c:pt idx="96">
                  <c:v>662859227.11737156</c:v>
                </c:pt>
                <c:pt idx="97">
                  <c:v>664337604.66183031</c:v>
                </c:pt>
                <c:pt idx="98">
                  <c:v>664452822.78142762</c:v>
                </c:pt>
                <c:pt idx="99">
                  <c:v>663308228.68148422</c:v>
                </c:pt>
                <c:pt idx="100">
                  <c:v>663689426.59001577</c:v>
                </c:pt>
              </c:numCache>
            </c:numRef>
          </c:val>
          <c:smooth val="0"/>
          <c:extLst>
            <c:ext xmlns:c16="http://schemas.microsoft.com/office/drawing/2014/chart" uri="{C3380CC4-5D6E-409C-BE32-E72D297353CC}">
              <c16:uniqueId val="{0000002A-EB3F-4BFF-AFD1-B2B2131B107F}"/>
            </c:ext>
          </c:extLst>
        </c:ser>
        <c:ser>
          <c:idx val="43"/>
          <c:order val="43"/>
          <c:spPr>
            <a:ln w="28575" cap="rnd">
              <a:solidFill>
                <a:schemeClr val="accent2">
                  <a:lumMod val="70000"/>
                </a:schemeClr>
              </a:solidFill>
              <a:round/>
            </a:ln>
            <a:effectLst/>
          </c:spPr>
          <c:marker>
            <c:symbol val="none"/>
          </c:marker>
          <c:val>
            <c:numRef>
              <c:f>Montecarlo!$BE$10:$BE$110</c:f>
              <c:numCache>
                <c:formatCode>_ * #.##000_ ;_ * \-#.##000_ ;_ * "-"??_ ;_ @_ </c:formatCode>
                <c:ptCount val="101"/>
                <c:pt idx="0" formatCode="_(* #,##0.00_);_(* \(#,##0.00\);_(* &quot;-&quot;??_);_(@_)">
                  <c:v>661090280</c:v>
                </c:pt>
                <c:pt idx="1">
                  <c:v>659732324.03305292</c:v>
                </c:pt>
                <c:pt idx="2">
                  <c:v>659454040.87613118</c:v>
                </c:pt>
                <c:pt idx="3">
                  <c:v>658792763.24446881</c:v>
                </c:pt>
                <c:pt idx="4">
                  <c:v>659280329.70763505</c:v>
                </c:pt>
                <c:pt idx="5">
                  <c:v>659540923.94579232</c:v>
                </c:pt>
                <c:pt idx="6">
                  <c:v>658600718.07848895</c:v>
                </c:pt>
                <c:pt idx="7">
                  <c:v>659348182.18412161</c:v>
                </c:pt>
                <c:pt idx="8">
                  <c:v>658917496.45293176</c:v>
                </c:pt>
                <c:pt idx="9">
                  <c:v>659394698.72622049</c:v>
                </c:pt>
                <c:pt idx="10">
                  <c:v>657997734.2970252</c:v>
                </c:pt>
                <c:pt idx="11">
                  <c:v>659325010.77415705</c:v>
                </c:pt>
                <c:pt idx="12">
                  <c:v>659136256.39595556</c:v>
                </c:pt>
                <c:pt idx="13">
                  <c:v>658507454.10115778</c:v>
                </c:pt>
                <c:pt idx="14">
                  <c:v>658651009.85565162</c:v>
                </c:pt>
                <c:pt idx="15">
                  <c:v>659472675.84200704</c:v>
                </c:pt>
                <c:pt idx="16">
                  <c:v>659629371.13391161</c:v>
                </c:pt>
                <c:pt idx="17">
                  <c:v>659399037.97991133</c:v>
                </c:pt>
                <c:pt idx="18">
                  <c:v>658823253.10648072</c:v>
                </c:pt>
                <c:pt idx="19">
                  <c:v>658396459.17537379</c:v>
                </c:pt>
                <c:pt idx="20">
                  <c:v>659074629.49522018</c:v>
                </c:pt>
                <c:pt idx="21">
                  <c:v>658511673.91601467</c:v>
                </c:pt>
                <c:pt idx="22">
                  <c:v>658002197.81429291</c:v>
                </c:pt>
                <c:pt idx="23">
                  <c:v>657576585.19016731</c:v>
                </c:pt>
                <c:pt idx="24">
                  <c:v>657460178.05528867</c:v>
                </c:pt>
                <c:pt idx="25">
                  <c:v>657644856.71060956</c:v>
                </c:pt>
                <c:pt idx="26">
                  <c:v>658370241.15721166</c:v>
                </c:pt>
                <c:pt idx="27">
                  <c:v>658031287.09447467</c:v>
                </c:pt>
                <c:pt idx="28">
                  <c:v>658975694.81649876</c:v>
                </c:pt>
                <c:pt idx="29">
                  <c:v>658489081.71444488</c:v>
                </c:pt>
                <c:pt idx="30">
                  <c:v>658792820.66560686</c:v>
                </c:pt>
                <c:pt idx="31">
                  <c:v>658425879.75445807</c:v>
                </c:pt>
                <c:pt idx="32">
                  <c:v>658911251.49689186</c:v>
                </c:pt>
                <c:pt idx="33">
                  <c:v>659311943.7050612</c:v>
                </c:pt>
                <c:pt idx="34">
                  <c:v>659204043.49820554</c:v>
                </c:pt>
                <c:pt idx="35">
                  <c:v>659960649.19866145</c:v>
                </c:pt>
                <c:pt idx="36">
                  <c:v>659811149.13573623</c:v>
                </c:pt>
                <c:pt idx="37">
                  <c:v>658786342.48437929</c:v>
                </c:pt>
                <c:pt idx="38">
                  <c:v>658893681.12073147</c:v>
                </c:pt>
                <c:pt idx="39">
                  <c:v>658005659.68173254</c:v>
                </c:pt>
                <c:pt idx="40">
                  <c:v>658806812.61922777</c:v>
                </c:pt>
                <c:pt idx="41">
                  <c:v>658516457.82150102</c:v>
                </c:pt>
                <c:pt idx="42">
                  <c:v>658646413.8124913</c:v>
                </c:pt>
                <c:pt idx="43">
                  <c:v>657837857.2629596</c:v>
                </c:pt>
                <c:pt idx="44">
                  <c:v>658330743.48015761</c:v>
                </c:pt>
                <c:pt idx="45">
                  <c:v>658634299.90647745</c:v>
                </c:pt>
                <c:pt idx="46">
                  <c:v>659294504.50454926</c:v>
                </c:pt>
                <c:pt idx="47">
                  <c:v>659924569.22724724</c:v>
                </c:pt>
                <c:pt idx="48">
                  <c:v>658798912.38383853</c:v>
                </c:pt>
                <c:pt idx="49">
                  <c:v>658781950.66693735</c:v>
                </c:pt>
                <c:pt idx="50">
                  <c:v>658782340.48515737</c:v>
                </c:pt>
                <c:pt idx="51">
                  <c:v>658263662.75672567</c:v>
                </c:pt>
                <c:pt idx="52">
                  <c:v>657825087.77666128</c:v>
                </c:pt>
                <c:pt idx="53">
                  <c:v>657123118.81660306</c:v>
                </c:pt>
                <c:pt idx="54">
                  <c:v>656905939.15344656</c:v>
                </c:pt>
                <c:pt idx="55">
                  <c:v>657342470.38604629</c:v>
                </c:pt>
                <c:pt idx="56">
                  <c:v>656648392.86900496</c:v>
                </c:pt>
                <c:pt idx="57">
                  <c:v>657033567.36247468</c:v>
                </c:pt>
                <c:pt idx="58">
                  <c:v>656231180.53388619</c:v>
                </c:pt>
                <c:pt idx="59">
                  <c:v>656154611.92684698</c:v>
                </c:pt>
                <c:pt idx="60">
                  <c:v>656051906.42450142</c:v>
                </c:pt>
                <c:pt idx="61">
                  <c:v>656119653.34221923</c:v>
                </c:pt>
                <c:pt idx="62">
                  <c:v>655978434.26451159</c:v>
                </c:pt>
                <c:pt idx="63">
                  <c:v>656095391.39163625</c:v>
                </c:pt>
                <c:pt idx="64">
                  <c:v>656135727.75988448</c:v>
                </c:pt>
                <c:pt idx="65">
                  <c:v>655795730.86580133</c:v>
                </c:pt>
                <c:pt idx="66">
                  <c:v>655282233.47663414</c:v>
                </c:pt>
                <c:pt idx="67">
                  <c:v>654310743.75440657</c:v>
                </c:pt>
                <c:pt idx="68">
                  <c:v>654084261.16827404</c:v>
                </c:pt>
                <c:pt idx="69">
                  <c:v>655249893.11288774</c:v>
                </c:pt>
                <c:pt idx="70">
                  <c:v>654781326.42034292</c:v>
                </c:pt>
                <c:pt idx="71">
                  <c:v>655224055.70726681</c:v>
                </c:pt>
                <c:pt idx="72">
                  <c:v>655238289.03854072</c:v>
                </c:pt>
                <c:pt idx="73">
                  <c:v>655089497.03884256</c:v>
                </c:pt>
                <c:pt idx="74">
                  <c:v>654834402.79202759</c:v>
                </c:pt>
                <c:pt idx="75">
                  <c:v>654770640.82185841</c:v>
                </c:pt>
                <c:pt idx="76">
                  <c:v>654953982.97790921</c:v>
                </c:pt>
                <c:pt idx="77">
                  <c:v>655399359.48907924</c:v>
                </c:pt>
                <c:pt idx="78">
                  <c:v>655685217.50165093</c:v>
                </c:pt>
                <c:pt idx="79">
                  <c:v>655138592.55793965</c:v>
                </c:pt>
                <c:pt idx="80">
                  <c:v>655003898.91052139</c:v>
                </c:pt>
                <c:pt idx="81">
                  <c:v>655958350.97030258</c:v>
                </c:pt>
                <c:pt idx="82">
                  <c:v>656769605.79787898</c:v>
                </c:pt>
                <c:pt idx="83">
                  <c:v>656616544.50095761</c:v>
                </c:pt>
                <c:pt idx="84">
                  <c:v>656687039.48310208</c:v>
                </c:pt>
                <c:pt idx="85">
                  <c:v>656396693.22382486</c:v>
                </c:pt>
                <c:pt idx="86">
                  <c:v>656416638.01517391</c:v>
                </c:pt>
                <c:pt idx="87">
                  <c:v>656857861.96010673</c:v>
                </c:pt>
                <c:pt idx="88">
                  <c:v>657338026.94698322</c:v>
                </c:pt>
                <c:pt idx="89">
                  <c:v>656574192.40082252</c:v>
                </c:pt>
                <c:pt idx="90">
                  <c:v>656112157.76346421</c:v>
                </c:pt>
                <c:pt idx="91">
                  <c:v>656394246.18013394</c:v>
                </c:pt>
                <c:pt idx="92">
                  <c:v>655846691.57032609</c:v>
                </c:pt>
                <c:pt idx="93">
                  <c:v>656031620.71034062</c:v>
                </c:pt>
                <c:pt idx="94">
                  <c:v>656025846.77414703</c:v>
                </c:pt>
                <c:pt idx="95">
                  <c:v>655398549.35957825</c:v>
                </c:pt>
                <c:pt idx="96">
                  <c:v>654713430.53525651</c:v>
                </c:pt>
                <c:pt idx="97">
                  <c:v>654774364.26173151</c:v>
                </c:pt>
                <c:pt idx="98">
                  <c:v>655323773.19431758</c:v>
                </c:pt>
                <c:pt idx="99">
                  <c:v>653918299.46132755</c:v>
                </c:pt>
                <c:pt idx="100">
                  <c:v>654824579.92275691</c:v>
                </c:pt>
              </c:numCache>
            </c:numRef>
          </c:val>
          <c:smooth val="0"/>
          <c:extLst>
            <c:ext xmlns:c16="http://schemas.microsoft.com/office/drawing/2014/chart" uri="{C3380CC4-5D6E-409C-BE32-E72D297353CC}">
              <c16:uniqueId val="{0000002B-EB3F-4BFF-AFD1-B2B2131B107F}"/>
            </c:ext>
          </c:extLst>
        </c:ser>
        <c:ser>
          <c:idx val="44"/>
          <c:order val="44"/>
          <c:spPr>
            <a:ln w="28575" cap="rnd">
              <a:solidFill>
                <a:schemeClr val="accent3">
                  <a:lumMod val="70000"/>
                </a:schemeClr>
              </a:solidFill>
              <a:round/>
            </a:ln>
            <a:effectLst/>
          </c:spPr>
          <c:marker>
            <c:symbol val="none"/>
          </c:marker>
          <c:val>
            <c:numRef>
              <c:f>Montecarlo!$BF$10:$BF$110</c:f>
              <c:numCache>
                <c:formatCode>_ * #.##000_ ;_ * \-#.##000_ ;_ * "-"??_ ;_ @_ </c:formatCode>
                <c:ptCount val="101"/>
                <c:pt idx="0" formatCode="_(* #,##0.00_);_(* \(#,##0.00\);_(* &quot;-&quot;??_);_(@_)">
                  <c:v>661090280</c:v>
                </c:pt>
                <c:pt idx="1">
                  <c:v>661456224.8069644</c:v>
                </c:pt>
                <c:pt idx="2">
                  <c:v>661195130.32761502</c:v>
                </c:pt>
                <c:pt idx="3">
                  <c:v>661949581.66852665</c:v>
                </c:pt>
                <c:pt idx="4">
                  <c:v>663089153.99363244</c:v>
                </c:pt>
                <c:pt idx="5">
                  <c:v>662290364.56941175</c:v>
                </c:pt>
                <c:pt idx="6">
                  <c:v>661253271.51973605</c:v>
                </c:pt>
                <c:pt idx="7">
                  <c:v>661260088.41059864</c:v>
                </c:pt>
                <c:pt idx="8">
                  <c:v>661411140.82265067</c:v>
                </c:pt>
                <c:pt idx="9">
                  <c:v>662371394.95974636</c:v>
                </c:pt>
                <c:pt idx="10">
                  <c:v>662215968.34265256</c:v>
                </c:pt>
                <c:pt idx="11">
                  <c:v>662605364.6811676</c:v>
                </c:pt>
                <c:pt idx="12">
                  <c:v>665088215.37313187</c:v>
                </c:pt>
                <c:pt idx="13">
                  <c:v>665352972.71159434</c:v>
                </c:pt>
                <c:pt idx="14">
                  <c:v>664777484.46264791</c:v>
                </c:pt>
                <c:pt idx="15">
                  <c:v>664236844.10368621</c:v>
                </c:pt>
                <c:pt idx="16">
                  <c:v>663825858.72076619</c:v>
                </c:pt>
                <c:pt idx="17">
                  <c:v>663708851.91770649</c:v>
                </c:pt>
                <c:pt idx="18">
                  <c:v>664519455.22245705</c:v>
                </c:pt>
                <c:pt idx="19">
                  <c:v>665432825.38534403</c:v>
                </c:pt>
                <c:pt idx="20">
                  <c:v>663967495.75278223</c:v>
                </c:pt>
                <c:pt idx="21">
                  <c:v>663627861.26585543</c:v>
                </c:pt>
                <c:pt idx="22">
                  <c:v>662891597.19863069</c:v>
                </c:pt>
                <c:pt idx="23">
                  <c:v>662803716.92229438</c:v>
                </c:pt>
                <c:pt idx="24">
                  <c:v>661854119.46328974</c:v>
                </c:pt>
                <c:pt idx="25">
                  <c:v>660809111.90366852</c:v>
                </c:pt>
                <c:pt idx="26">
                  <c:v>661107330.56190169</c:v>
                </c:pt>
                <c:pt idx="27">
                  <c:v>660836121.96782935</c:v>
                </c:pt>
                <c:pt idx="28">
                  <c:v>661057430.37024021</c:v>
                </c:pt>
                <c:pt idx="29">
                  <c:v>661543012.67316568</c:v>
                </c:pt>
                <c:pt idx="30">
                  <c:v>662128594.35376108</c:v>
                </c:pt>
                <c:pt idx="31">
                  <c:v>662314084.66830754</c:v>
                </c:pt>
                <c:pt idx="32">
                  <c:v>662347115.70670784</c:v>
                </c:pt>
                <c:pt idx="33">
                  <c:v>661720778.32399106</c:v>
                </c:pt>
                <c:pt idx="34">
                  <c:v>661822666.39026618</c:v>
                </c:pt>
                <c:pt idx="35">
                  <c:v>661649221.63548946</c:v>
                </c:pt>
                <c:pt idx="36">
                  <c:v>661601443.00313902</c:v>
                </c:pt>
                <c:pt idx="37">
                  <c:v>661409524.76607251</c:v>
                </c:pt>
                <c:pt idx="38">
                  <c:v>661606524.53582537</c:v>
                </c:pt>
                <c:pt idx="39">
                  <c:v>660949888.75349009</c:v>
                </c:pt>
                <c:pt idx="40">
                  <c:v>660794968.67287993</c:v>
                </c:pt>
                <c:pt idx="41">
                  <c:v>660319275.96834028</c:v>
                </c:pt>
                <c:pt idx="42">
                  <c:v>661032663.34029198</c:v>
                </c:pt>
                <c:pt idx="43">
                  <c:v>660147454.58333123</c:v>
                </c:pt>
                <c:pt idx="44">
                  <c:v>660217835.45519745</c:v>
                </c:pt>
                <c:pt idx="45">
                  <c:v>660479076.31293845</c:v>
                </c:pt>
                <c:pt idx="46">
                  <c:v>661555052.67426956</c:v>
                </c:pt>
                <c:pt idx="47">
                  <c:v>661750187.99514079</c:v>
                </c:pt>
                <c:pt idx="48">
                  <c:v>661422117.16386688</c:v>
                </c:pt>
                <c:pt idx="49">
                  <c:v>662158457.31422365</c:v>
                </c:pt>
                <c:pt idx="50">
                  <c:v>663702172.90602183</c:v>
                </c:pt>
                <c:pt idx="51">
                  <c:v>664708696.70276916</c:v>
                </c:pt>
                <c:pt idx="52">
                  <c:v>664831313.4126941</c:v>
                </c:pt>
                <c:pt idx="53">
                  <c:v>665145317.32955313</c:v>
                </c:pt>
                <c:pt idx="54">
                  <c:v>665048933.67517829</c:v>
                </c:pt>
                <c:pt idx="55">
                  <c:v>664658115.62738121</c:v>
                </c:pt>
                <c:pt idx="56">
                  <c:v>663855405.59117067</c:v>
                </c:pt>
                <c:pt idx="57">
                  <c:v>662803006.56919169</c:v>
                </c:pt>
                <c:pt idx="58">
                  <c:v>663760255.06007504</c:v>
                </c:pt>
                <c:pt idx="59">
                  <c:v>664055665.40981138</c:v>
                </c:pt>
                <c:pt idx="60">
                  <c:v>663598569.67203963</c:v>
                </c:pt>
                <c:pt idx="61">
                  <c:v>663941114.333372</c:v>
                </c:pt>
                <c:pt idx="62">
                  <c:v>663658739.446944</c:v>
                </c:pt>
                <c:pt idx="63">
                  <c:v>664915581.94441843</c:v>
                </c:pt>
                <c:pt idx="64">
                  <c:v>664963573.71296501</c:v>
                </c:pt>
                <c:pt idx="65">
                  <c:v>664949225.08733225</c:v>
                </c:pt>
                <c:pt idx="66">
                  <c:v>664573278.14462733</c:v>
                </c:pt>
                <c:pt idx="67">
                  <c:v>665919575.44415426</c:v>
                </c:pt>
                <c:pt idx="68">
                  <c:v>666152837.44300747</c:v>
                </c:pt>
                <c:pt idx="69">
                  <c:v>667794144.98754144</c:v>
                </c:pt>
                <c:pt idx="70">
                  <c:v>668627848.89389729</c:v>
                </c:pt>
                <c:pt idx="71">
                  <c:v>669610048.09875226</c:v>
                </c:pt>
                <c:pt idx="72">
                  <c:v>669143447.74949574</c:v>
                </c:pt>
                <c:pt idx="73">
                  <c:v>669075279.64715874</c:v>
                </c:pt>
                <c:pt idx="74">
                  <c:v>670152217.53743184</c:v>
                </c:pt>
                <c:pt idx="75">
                  <c:v>669032858.82329845</c:v>
                </c:pt>
                <c:pt idx="76">
                  <c:v>668771975.04108107</c:v>
                </c:pt>
                <c:pt idx="77">
                  <c:v>667493147.35682356</c:v>
                </c:pt>
                <c:pt idx="78">
                  <c:v>667920921.59640288</c:v>
                </c:pt>
                <c:pt idx="79">
                  <c:v>668303724.16888213</c:v>
                </c:pt>
                <c:pt idx="80">
                  <c:v>669282937.83154333</c:v>
                </c:pt>
                <c:pt idx="81">
                  <c:v>668881522.11167669</c:v>
                </c:pt>
                <c:pt idx="82">
                  <c:v>669742386.53113878</c:v>
                </c:pt>
                <c:pt idx="83">
                  <c:v>669815501.74297917</c:v>
                </c:pt>
                <c:pt idx="84">
                  <c:v>669109724.5348084</c:v>
                </c:pt>
                <c:pt idx="85">
                  <c:v>668810344.05700254</c:v>
                </c:pt>
                <c:pt idx="86">
                  <c:v>670033525.98243868</c:v>
                </c:pt>
                <c:pt idx="87">
                  <c:v>669643468.91571498</c:v>
                </c:pt>
                <c:pt idx="88">
                  <c:v>669887087.29772079</c:v>
                </c:pt>
                <c:pt idx="89">
                  <c:v>669506722.99743736</c:v>
                </c:pt>
                <c:pt idx="90">
                  <c:v>669454067.76099074</c:v>
                </c:pt>
                <c:pt idx="91">
                  <c:v>670436087.75683904</c:v>
                </c:pt>
                <c:pt idx="92">
                  <c:v>670996076.69865453</c:v>
                </c:pt>
                <c:pt idx="93">
                  <c:v>671192449.56086385</c:v>
                </c:pt>
                <c:pt idx="94">
                  <c:v>670822099.7175107</c:v>
                </c:pt>
                <c:pt idx="95">
                  <c:v>669782685.06653953</c:v>
                </c:pt>
                <c:pt idx="96">
                  <c:v>668986348.98535287</c:v>
                </c:pt>
                <c:pt idx="97">
                  <c:v>668993914.98197067</c:v>
                </c:pt>
                <c:pt idx="98">
                  <c:v>669194742.07331085</c:v>
                </c:pt>
                <c:pt idx="99">
                  <c:v>668712513.86658776</c:v>
                </c:pt>
                <c:pt idx="100">
                  <c:v>669489650.14673996</c:v>
                </c:pt>
              </c:numCache>
            </c:numRef>
          </c:val>
          <c:smooth val="0"/>
          <c:extLst>
            <c:ext xmlns:c16="http://schemas.microsoft.com/office/drawing/2014/chart" uri="{C3380CC4-5D6E-409C-BE32-E72D297353CC}">
              <c16:uniqueId val="{0000002C-EB3F-4BFF-AFD1-B2B2131B107F}"/>
            </c:ext>
          </c:extLst>
        </c:ser>
        <c:ser>
          <c:idx val="45"/>
          <c:order val="45"/>
          <c:spPr>
            <a:ln w="28575" cap="rnd">
              <a:solidFill>
                <a:schemeClr val="accent4">
                  <a:lumMod val="70000"/>
                </a:schemeClr>
              </a:solidFill>
              <a:round/>
            </a:ln>
            <a:effectLst/>
          </c:spPr>
          <c:marker>
            <c:symbol val="none"/>
          </c:marker>
          <c:val>
            <c:numRef>
              <c:f>Montecarlo!$BG$10:$BG$110</c:f>
              <c:numCache>
                <c:formatCode>_ * #.##000_ ;_ * \-#.##000_ ;_ * "-"??_ ;_ @_ </c:formatCode>
                <c:ptCount val="101"/>
                <c:pt idx="0" formatCode="_(* #,##0.00_);_(* \(#,##0.00\);_(* &quot;-&quot;??_);_(@_)">
                  <c:v>661090280</c:v>
                </c:pt>
                <c:pt idx="1">
                  <c:v>661292854.83078456</c:v>
                </c:pt>
                <c:pt idx="2">
                  <c:v>662097957.97457385</c:v>
                </c:pt>
                <c:pt idx="3">
                  <c:v>662129778.51985312</c:v>
                </c:pt>
                <c:pt idx="4">
                  <c:v>662722061.4951297</c:v>
                </c:pt>
                <c:pt idx="5">
                  <c:v>660916580.53828311</c:v>
                </c:pt>
                <c:pt idx="6">
                  <c:v>660781126.98137176</c:v>
                </c:pt>
                <c:pt idx="7">
                  <c:v>659311709.95411503</c:v>
                </c:pt>
                <c:pt idx="8">
                  <c:v>659408587.81854498</c:v>
                </c:pt>
                <c:pt idx="9">
                  <c:v>659354170.56350052</c:v>
                </c:pt>
                <c:pt idx="10">
                  <c:v>659393426.41477275</c:v>
                </c:pt>
                <c:pt idx="11">
                  <c:v>660312118.53745389</c:v>
                </c:pt>
                <c:pt idx="12">
                  <c:v>660121698.37202311</c:v>
                </c:pt>
                <c:pt idx="13">
                  <c:v>659466806.23797894</c:v>
                </c:pt>
                <c:pt idx="14">
                  <c:v>659875496.23425317</c:v>
                </c:pt>
                <c:pt idx="15">
                  <c:v>661314897.82749283</c:v>
                </c:pt>
                <c:pt idx="16">
                  <c:v>661968520.14582348</c:v>
                </c:pt>
                <c:pt idx="17">
                  <c:v>661953245.8519839</c:v>
                </c:pt>
                <c:pt idx="18">
                  <c:v>662326215.45801747</c:v>
                </c:pt>
                <c:pt idx="19">
                  <c:v>662174406.74272764</c:v>
                </c:pt>
                <c:pt idx="20">
                  <c:v>661189840.2397275</c:v>
                </c:pt>
                <c:pt idx="21">
                  <c:v>661382017.23249125</c:v>
                </c:pt>
                <c:pt idx="22">
                  <c:v>660280653.12319899</c:v>
                </c:pt>
                <c:pt idx="23">
                  <c:v>661303886.37697625</c:v>
                </c:pt>
                <c:pt idx="24">
                  <c:v>661198109.98608017</c:v>
                </c:pt>
                <c:pt idx="25">
                  <c:v>661398946.64405453</c:v>
                </c:pt>
                <c:pt idx="26">
                  <c:v>661548654.12580943</c:v>
                </c:pt>
                <c:pt idx="27">
                  <c:v>661801551.19603264</c:v>
                </c:pt>
                <c:pt idx="28">
                  <c:v>663000050.86634421</c:v>
                </c:pt>
                <c:pt idx="29">
                  <c:v>662115090.79750061</c:v>
                </c:pt>
                <c:pt idx="30">
                  <c:v>662747646.26403999</c:v>
                </c:pt>
                <c:pt idx="31">
                  <c:v>662776119.265818</c:v>
                </c:pt>
                <c:pt idx="32">
                  <c:v>661721255.01145101</c:v>
                </c:pt>
                <c:pt idx="33">
                  <c:v>660453488.15035033</c:v>
                </c:pt>
                <c:pt idx="34">
                  <c:v>660326108.18069351</c:v>
                </c:pt>
                <c:pt idx="35">
                  <c:v>660243317.3041029</c:v>
                </c:pt>
                <c:pt idx="36">
                  <c:v>661770955.39678741</c:v>
                </c:pt>
                <c:pt idx="37">
                  <c:v>661916402.83789551</c:v>
                </c:pt>
                <c:pt idx="38">
                  <c:v>661069408.8936609</c:v>
                </c:pt>
                <c:pt idx="39">
                  <c:v>660762961.90429926</c:v>
                </c:pt>
                <c:pt idx="40">
                  <c:v>660802233.35559988</c:v>
                </c:pt>
                <c:pt idx="41">
                  <c:v>660925698.90230298</c:v>
                </c:pt>
                <c:pt idx="42">
                  <c:v>660618700.24825633</c:v>
                </c:pt>
                <c:pt idx="43">
                  <c:v>659891000.23736691</c:v>
                </c:pt>
                <c:pt idx="44">
                  <c:v>660350485.28845572</c:v>
                </c:pt>
                <c:pt idx="45">
                  <c:v>659740235.73730814</c:v>
                </c:pt>
                <c:pt idx="46">
                  <c:v>659740742.58748555</c:v>
                </c:pt>
                <c:pt idx="47">
                  <c:v>659963096.10283458</c:v>
                </c:pt>
                <c:pt idx="48">
                  <c:v>659850303.61945355</c:v>
                </c:pt>
                <c:pt idx="49">
                  <c:v>660312091.26963258</c:v>
                </c:pt>
                <c:pt idx="50">
                  <c:v>660036561.53964758</c:v>
                </c:pt>
                <c:pt idx="51">
                  <c:v>660089366.26417041</c:v>
                </c:pt>
                <c:pt idx="52">
                  <c:v>661208989.74897754</c:v>
                </c:pt>
                <c:pt idx="53">
                  <c:v>661369002.16685462</c:v>
                </c:pt>
                <c:pt idx="54">
                  <c:v>661653711.10913491</c:v>
                </c:pt>
                <c:pt idx="55">
                  <c:v>661896438.07601643</c:v>
                </c:pt>
                <c:pt idx="56">
                  <c:v>660943004.135414</c:v>
                </c:pt>
                <c:pt idx="57">
                  <c:v>661622769.61768377</c:v>
                </c:pt>
                <c:pt idx="58">
                  <c:v>661756348.82359326</c:v>
                </c:pt>
                <c:pt idx="59">
                  <c:v>660861838.05098343</c:v>
                </c:pt>
                <c:pt idx="60">
                  <c:v>659719936.55120003</c:v>
                </c:pt>
                <c:pt idx="61">
                  <c:v>660094225.22971046</c:v>
                </c:pt>
                <c:pt idx="62">
                  <c:v>660552895.23303616</c:v>
                </c:pt>
                <c:pt idx="63">
                  <c:v>660437016.32492495</c:v>
                </c:pt>
                <c:pt idx="64">
                  <c:v>660604985.03425694</c:v>
                </c:pt>
                <c:pt idx="65">
                  <c:v>660388923.51752913</c:v>
                </c:pt>
                <c:pt idx="66">
                  <c:v>660451399.17342639</c:v>
                </c:pt>
                <c:pt idx="67">
                  <c:v>660418754.62749517</c:v>
                </c:pt>
                <c:pt idx="68">
                  <c:v>660562158.38013995</c:v>
                </c:pt>
                <c:pt idx="69">
                  <c:v>660046689.23058152</c:v>
                </c:pt>
                <c:pt idx="70">
                  <c:v>659564085.97378767</c:v>
                </c:pt>
                <c:pt idx="71">
                  <c:v>658441193.76479125</c:v>
                </c:pt>
                <c:pt idx="72">
                  <c:v>658427869.69730604</c:v>
                </c:pt>
                <c:pt idx="73">
                  <c:v>657906861.10704958</c:v>
                </c:pt>
                <c:pt idx="74">
                  <c:v>657265594.36607099</c:v>
                </c:pt>
                <c:pt idx="75">
                  <c:v>656961317.64651406</c:v>
                </c:pt>
                <c:pt idx="76">
                  <c:v>657892797.27968025</c:v>
                </c:pt>
                <c:pt idx="77">
                  <c:v>657226629.40786147</c:v>
                </c:pt>
                <c:pt idx="78">
                  <c:v>656389413.10065567</c:v>
                </c:pt>
                <c:pt idx="79">
                  <c:v>655127887.38130152</c:v>
                </c:pt>
                <c:pt idx="80">
                  <c:v>655515825.26596868</c:v>
                </c:pt>
                <c:pt idx="81">
                  <c:v>655635133.15206695</c:v>
                </c:pt>
                <c:pt idx="82">
                  <c:v>655753114.73691452</c:v>
                </c:pt>
                <c:pt idx="83">
                  <c:v>656211555.96421933</c:v>
                </c:pt>
                <c:pt idx="84">
                  <c:v>655894939.55714917</c:v>
                </c:pt>
                <c:pt idx="85">
                  <c:v>655499078.76497364</c:v>
                </c:pt>
                <c:pt idx="86">
                  <c:v>655042660.22977448</c:v>
                </c:pt>
                <c:pt idx="87">
                  <c:v>655486058.60926211</c:v>
                </c:pt>
                <c:pt idx="88">
                  <c:v>655899186.87880611</c:v>
                </c:pt>
                <c:pt idx="89">
                  <c:v>657823470.21953833</c:v>
                </c:pt>
                <c:pt idx="90">
                  <c:v>656590835.307742</c:v>
                </c:pt>
                <c:pt idx="91">
                  <c:v>657010353.83667517</c:v>
                </c:pt>
                <c:pt idx="92">
                  <c:v>656924499.98703992</c:v>
                </c:pt>
                <c:pt idx="93">
                  <c:v>656208763.68972957</c:v>
                </c:pt>
                <c:pt idx="94">
                  <c:v>656300912.53193903</c:v>
                </c:pt>
                <c:pt idx="95">
                  <c:v>656045492.53632975</c:v>
                </c:pt>
                <c:pt idx="96">
                  <c:v>656607661.27182436</c:v>
                </c:pt>
                <c:pt idx="97">
                  <c:v>656353764.57380545</c:v>
                </c:pt>
                <c:pt idx="98">
                  <c:v>655776485.91983354</c:v>
                </c:pt>
                <c:pt idx="99">
                  <c:v>656050918.75452948</c:v>
                </c:pt>
                <c:pt idx="100">
                  <c:v>655626829.27004802</c:v>
                </c:pt>
              </c:numCache>
            </c:numRef>
          </c:val>
          <c:smooth val="0"/>
          <c:extLst>
            <c:ext xmlns:c16="http://schemas.microsoft.com/office/drawing/2014/chart" uri="{C3380CC4-5D6E-409C-BE32-E72D297353CC}">
              <c16:uniqueId val="{0000002D-EB3F-4BFF-AFD1-B2B2131B107F}"/>
            </c:ext>
          </c:extLst>
        </c:ser>
        <c:ser>
          <c:idx val="46"/>
          <c:order val="46"/>
          <c:spPr>
            <a:ln w="28575" cap="rnd">
              <a:solidFill>
                <a:schemeClr val="accent5">
                  <a:lumMod val="70000"/>
                </a:schemeClr>
              </a:solidFill>
              <a:round/>
            </a:ln>
            <a:effectLst/>
          </c:spPr>
          <c:marker>
            <c:symbol val="none"/>
          </c:marker>
          <c:val>
            <c:numRef>
              <c:f>Montecarlo!$BH$10:$BH$110</c:f>
              <c:numCache>
                <c:formatCode>_ * #.##000_ ;_ * \-#.##000_ ;_ * "-"??_ ;_ @_ </c:formatCode>
                <c:ptCount val="101"/>
                <c:pt idx="0" formatCode="_(* #,##0.00_);_(* \(#,##0.00\);_(* &quot;-&quot;??_);_(@_)">
                  <c:v>661090280</c:v>
                </c:pt>
                <c:pt idx="1">
                  <c:v>661122028.02322423</c:v>
                </c:pt>
                <c:pt idx="2">
                  <c:v>661295758.44607508</c:v>
                </c:pt>
                <c:pt idx="3">
                  <c:v>660815461.67347407</c:v>
                </c:pt>
                <c:pt idx="4">
                  <c:v>660629478.95678246</c:v>
                </c:pt>
                <c:pt idx="5">
                  <c:v>659682131.43971848</c:v>
                </c:pt>
                <c:pt idx="6">
                  <c:v>658290454.53644025</c:v>
                </c:pt>
                <c:pt idx="7">
                  <c:v>658461627.58017266</c:v>
                </c:pt>
                <c:pt idx="8">
                  <c:v>657703922.09904718</c:v>
                </c:pt>
                <c:pt idx="9">
                  <c:v>657626553.04523218</c:v>
                </c:pt>
                <c:pt idx="10">
                  <c:v>657662309.58199871</c:v>
                </c:pt>
                <c:pt idx="11">
                  <c:v>657733487.15003681</c:v>
                </c:pt>
                <c:pt idx="12">
                  <c:v>656934533.69035292</c:v>
                </c:pt>
                <c:pt idx="13">
                  <c:v>656778019.1677134</c:v>
                </c:pt>
                <c:pt idx="14">
                  <c:v>656221582.40955043</c:v>
                </c:pt>
                <c:pt idx="15">
                  <c:v>655854470.78540397</c:v>
                </c:pt>
                <c:pt idx="16">
                  <c:v>655601996.59498429</c:v>
                </c:pt>
                <c:pt idx="17">
                  <c:v>656389263.86875021</c:v>
                </c:pt>
                <c:pt idx="18">
                  <c:v>656910694.19154561</c:v>
                </c:pt>
                <c:pt idx="19">
                  <c:v>658024798.99208641</c:v>
                </c:pt>
                <c:pt idx="20">
                  <c:v>658250222.71669126</c:v>
                </c:pt>
                <c:pt idx="21">
                  <c:v>658790929.23839545</c:v>
                </c:pt>
                <c:pt idx="22">
                  <c:v>657069818.10191691</c:v>
                </c:pt>
                <c:pt idx="23">
                  <c:v>656779804.09274888</c:v>
                </c:pt>
                <c:pt idx="24">
                  <c:v>656622543.47804868</c:v>
                </c:pt>
                <c:pt idx="25">
                  <c:v>656642668.26641858</c:v>
                </c:pt>
                <c:pt idx="26">
                  <c:v>656798329.11128652</c:v>
                </c:pt>
                <c:pt idx="27">
                  <c:v>656269508.54536736</c:v>
                </c:pt>
                <c:pt idx="28">
                  <c:v>655877726.18165207</c:v>
                </c:pt>
                <c:pt idx="29">
                  <c:v>657117807.10063577</c:v>
                </c:pt>
                <c:pt idx="30">
                  <c:v>657719230.94739628</c:v>
                </c:pt>
                <c:pt idx="31">
                  <c:v>657867203.08452213</c:v>
                </c:pt>
                <c:pt idx="32">
                  <c:v>657412527.86544657</c:v>
                </c:pt>
                <c:pt idx="33">
                  <c:v>657640176.75009</c:v>
                </c:pt>
                <c:pt idx="34">
                  <c:v>658718048.3091166</c:v>
                </c:pt>
                <c:pt idx="35">
                  <c:v>657649697.793262</c:v>
                </c:pt>
                <c:pt idx="36">
                  <c:v>656804019.48201442</c:v>
                </c:pt>
                <c:pt idx="37">
                  <c:v>657188457.06410134</c:v>
                </c:pt>
                <c:pt idx="38">
                  <c:v>656998975.92059946</c:v>
                </c:pt>
                <c:pt idx="39">
                  <c:v>657168395.52170336</c:v>
                </c:pt>
                <c:pt idx="40">
                  <c:v>656456275.82481718</c:v>
                </c:pt>
                <c:pt idx="41">
                  <c:v>655881159.21389282</c:v>
                </c:pt>
                <c:pt idx="42">
                  <c:v>655455041.33059132</c:v>
                </c:pt>
                <c:pt idx="43">
                  <c:v>656701640.77349865</c:v>
                </c:pt>
                <c:pt idx="44">
                  <c:v>657374494.73212445</c:v>
                </c:pt>
                <c:pt idx="45">
                  <c:v>658644898.03774023</c:v>
                </c:pt>
                <c:pt idx="46">
                  <c:v>658926730.86417353</c:v>
                </c:pt>
                <c:pt idx="47">
                  <c:v>658856559.98694551</c:v>
                </c:pt>
                <c:pt idx="48">
                  <c:v>659529847.9040221</c:v>
                </c:pt>
                <c:pt idx="49">
                  <c:v>658743041.85101593</c:v>
                </c:pt>
                <c:pt idx="50">
                  <c:v>658001028.04259002</c:v>
                </c:pt>
                <c:pt idx="51">
                  <c:v>657744324.63694894</c:v>
                </c:pt>
                <c:pt idx="52">
                  <c:v>658299177.78253567</c:v>
                </c:pt>
                <c:pt idx="53">
                  <c:v>658138341.07061672</c:v>
                </c:pt>
                <c:pt idx="54">
                  <c:v>657143561.5433321</c:v>
                </c:pt>
                <c:pt idx="55">
                  <c:v>658118394.85947144</c:v>
                </c:pt>
                <c:pt idx="56">
                  <c:v>658208089.57703412</c:v>
                </c:pt>
                <c:pt idx="57">
                  <c:v>658832185.79375005</c:v>
                </c:pt>
                <c:pt idx="58">
                  <c:v>658469996.64945579</c:v>
                </c:pt>
                <c:pt idx="59">
                  <c:v>657720945.85496449</c:v>
                </c:pt>
                <c:pt idx="60">
                  <c:v>657229434.46470749</c:v>
                </c:pt>
                <c:pt idx="61">
                  <c:v>656296488.56320643</c:v>
                </c:pt>
                <c:pt idx="62">
                  <c:v>655442604.43279254</c:v>
                </c:pt>
                <c:pt idx="63">
                  <c:v>656311109.02207148</c:v>
                </c:pt>
                <c:pt idx="64">
                  <c:v>656148128.23030508</c:v>
                </c:pt>
                <c:pt idx="65">
                  <c:v>656105778.89785492</c:v>
                </c:pt>
                <c:pt idx="66">
                  <c:v>656202029.4595958</c:v>
                </c:pt>
                <c:pt idx="67">
                  <c:v>655454821.84744942</c:v>
                </c:pt>
                <c:pt idx="68">
                  <c:v>655474085.37521017</c:v>
                </c:pt>
                <c:pt idx="69">
                  <c:v>655032771.54944313</c:v>
                </c:pt>
                <c:pt idx="70">
                  <c:v>655204229.68756044</c:v>
                </c:pt>
                <c:pt idx="71">
                  <c:v>655684675.52927613</c:v>
                </c:pt>
                <c:pt idx="72">
                  <c:v>655518333.61686897</c:v>
                </c:pt>
                <c:pt idx="73">
                  <c:v>655704494.70409548</c:v>
                </c:pt>
                <c:pt idx="74">
                  <c:v>655235596.38371789</c:v>
                </c:pt>
                <c:pt idx="75">
                  <c:v>654666366.99548972</c:v>
                </c:pt>
                <c:pt idx="76">
                  <c:v>653762080.77283549</c:v>
                </c:pt>
                <c:pt idx="77">
                  <c:v>654251739.4208653</c:v>
                </c:pt>
                <c:pt idx="78">
                  <c:v>654635442.06932163</c:v>
                </c:pt>
                <c:pt idx="79">
                  <c:v>654466679.02556455</c:v>
                </c:pt>
                <c:pt idx="80">
                  <c:v>654338860.00242591</c:v>
                </c:pt>
                <c:pt idx="81">
                  <c:v>654007860.50678563</c:v>
                </c:pt>
                <c:pt idx="82">
                  <c:v>653952714.90538526</c:v>
                </c:pt>
                <c:pt idx="83">
                  <c:v>653626670.66420889</c:v>
                </c:pt>
                <c:pt idx="84">
                  <c:v>654078996.74499226</c:v>
                </c:pt>
                <c:pt idx="85">
                  <c:v>656311962.00628924</c:v>
                </c:pt>
                <c:pt idx="86">
                  <c:v>656016282.88897574</c:v>
                </c:pt>
                <c:pt idx="87">
                  <c:v>655821289.06433785</c:v>
                </c:pt>
                <c:pt idx="88">
                  <c:v>655924348.40125918</c:v>
                </c:pt>
                <c:pt idx="89">
                  <c:v>654310412.00264239</c:v>
                </c:pt>
                <c:pt idx="90">
                  <c:v>654686836.95073211</c:v>
                </c:pt>
                <c:pt idx="91">
                  <c:v>655144606.45204353</c:v>
                </c:pt>
                <c:pt idx="92">
                  <c:v>654830189.46128714</c:v>
                </c:pt>
                <c:pt idx="93">
                  <c:v>654616843.10986388</c:v>
                </c:pt>
                <c:pt idx="94">
                  <c:v>654371007.89625514</c:v>
                </c:pt>
                <c:pt idx="95">
                  <c:v>654253874.43366289</c:v>
                </c:pt>
                <c:pt idx="96">
                  <c:v>653524575.03664434</c:v>
                </c:pt>
                <c:pt idx="97">
                  <c:v>652926029.18900144</c:v>
                </c:pt>
                <c:pt idx="98">
                  <c:v>653733966.65043128</c:v>
                </c:pt>
                <c:pt idx="99">
                  <c:v>653455972.14285135</c:v>
                </c:pt>
                <c:pt idx="100">
                  <c:v>653677058.18046141</c:v>
                </c:pt>
              </c:numCache>
            </c:numRef>
          </c:val>
          <c:smooth val="0"/>
          <c:extLst>
            <c:ext xmlns:c16="http://schemas.microsoft.com/office/drawing/2014/chart" uri="{C3380CC4-5D6E-409C-BE32-E72D297353CC}">
              <c16:uniqueId val="{0000002E-EB3F-4BFF-AFD1-B2B2131B107F}"/>
            </c:ext>
          </c:extLst>
        </c:ser>
        <c:ser>
          <c:idx val="47"/>
          <c:order val="47"/>
          <c:spPr>
            <a:ln w="28575" cap="rnd">
              <a:solidFill>
                <a:schemeClr val="accent6">
                  <a:lumMod val="70000"/>
                </a:schemeClr>
              </a:solidFill>
              <a:round/>
            </a:ln>
            <a:effectLst/>
          </c:spPr>
          <c:marker>
            <c:symbol val="none"/>
          </c:marker>
          <c:val>
            <c:numRef>
              <c:f>Montecarlo!$BI$10:$BI$110</c:f>
              <c:numCache>
                <c:formatCode>_ * #.##000_ ;_ * \-#.##000_ ;_ * "-"??_ ;_ @_ </c:formatCode>
                <c:ptCount val="101"/>
                <c:pt idx="0" formatCode="_(* #,##0.00_);_(* \(#,##0.00\);_(* &quot;-&quot;??_);_(@_)">
                  <c:v>661090280</c:v>
                </c:pt>
                <c:pt idx="1">
                  <c:v>661599943.3395921</c:v>
                </c:pt>
                <c:pt idx="2">
                  <c:v>661298048.78939104</c:v>
                </c:pt>
                <c:pt idx="3">
                  <c:v>662583107.3296138</c:v>
                </c:pt>
                <c:pt idx="4">
                  <c:v>662616560.40867376</c:v>
                </c:pt>
                <c:pt idx="5">
                  <c:v>662451816.92170656</c:v>
                </c:pt>
                <c:pt idx="6">
                  <c:v>662791097.35101604</c:v>
                </c:pt>
                <c:pt idx="7">
                  <c:v>661928327.02852023</c:v>
                </c:pt>
                <c:pt idx="8">
                  <c:v>660958210.18501842</c:v>
                </c:pt>
                <c:pt idx="9">
                  <c:v>660245683.11801755</c:v>
                </c:pt>
                <c:pt idx="10">
                  <c:v>659740764.45837092</c:v>
                </c:pt>
                <c:pt idx="11">
                  <c:v>659099507.25540853</c:v>
                </c:pt>
                <c:pt idx="12">
                  <c:v>659218367.58350551</c:v>
                </c:pt>
                <c:pt idx="13">
                  <c:v>659973990.97652483</c:v>
                </c:pt>
                <c:pt idx="14">
                  <c:v>659734878.21122003</c:v>
                </c:pt>
                <c:pt idx="15">
                  <c:v>659467993.51446021</c:v>
                </c:pt>
                <c:pt idx="16">
                  <c:v>659409715.49787366</c:v>
                </c:pt>
                <c:pt idx="17">
                  <c:v>660733358.27184188</c:v>
                </c:pt>
                <c:pt idx="18">
                  <c:v>661028144.68351078</c:v>
                </c:pt>
                <c:pt idx="19">
                  <c:v>660438044.22186863</c:v>
                </c:pt>
                <c:pt idx="20">
                  <c:v>660117011.50042832</c:v>
                </c:pt>
                <c:pt idx="21">
                  <c:v>660460550.32829154</c:v>
                </c:pt>
                <c:pt idx="22">
                  <c:v>660123786.6165185</c:v>
                </c:pt>
                <c:pt idx="23">
                  <c:v>659189720.57763052</c:v>
                </c:pt>
                <c:pt idx="24">
                  <c:v>658105190.34085906</c:v>
                </c:pt>
                <c:pt idx="25">
                  <c:v>657699226.32928014</c:v>
                </c:pt>
                <c:pt idx="26">
                  <c:v>657030144.78466654</c:v>
                </c:pt>
                <c:pt idx="27">
                  <c:v>656980717.93231118</c:v>
                </c:pt>
                <c:pt idx="28">
                  <c:v>658099292.43754077</c:v>
                </c:pt>
                <c:pt idx="29">
                  <c:v>657722591.05129981</c:v>
                </c:pt>
                <c:pt idx="30">
                  <c:v>657079731.88314295</c:v>
                </c:pt>
                <c:pt idx="31">
                  <c:v>657157586.4965359</c:v>
                </c:pt>
                <c:pt idx="32">
                  <c:v>657566041.2658484</c:v>
                </c:pt>
                <c:pt idx="33">
                  <c:v>658812056.28902602</c:v>
                </c:pt>
                <c:pt idx="34">
                  <c:v>658161691.14553106</c:v>
                </c:pt>
                <c:pt idx="35">
                  <c:v>659277867.42051756</c:v>
                </c:pt>
                <c:pt idx="36">
                  <c:v>659596466.84274805</c:v>
                </c:pt>
                <c:pt idx="37">
                  <c:v>660411830.48242354</c:v>
                </c:pt>
                <c:pt idx="38">
                  <c:v>659240955.03182054</c:v>
                </c:pt>
                <c:pt idx="39">
                  <c:v>659013661.80431187</c:v>
                </c:pt>
                <c:pt idx="40">
                  <c:v>659612634.82841671</c:v>
                </c:pt>
                <c:pt idx="41">
                  <c:v>660154258.00462294</c:v>
                </c:pt>
                <c:pt idx="42">
                  <c:v>659578380.02402961</c:v>
                </c:pt>
                <c:pt idx="43">
                  <c:v>660270843.36079025</c:v>
                </c:pt>
                <c:pt idx="44">
                  <c:v>661183969.50596309</c:v>
                </c:pt>
                <c:pt idx="45">
                  <c:v>660880704.38992643</c:v>
                </c:pt>
                <c:pt idx="46">
                  <c:v>660964501.14240956</c:v>
                </c:pt>
                <c:pt idx="47">
                  <c:v>661179807.82629776</c:v>
                </c:pt>
                <c:pt idx="48">
                  <c:v>661154836.95450401</c:v>
                </c:pt>
                <c:pt idx="49">
                  <c:v>661457326.51486135</c:v>
                </c:pt>
                <c:pt idx="50">
                  <c:v>660874849.06845129</c:v>
                </c:pt>
                <c:pt idx="51">
                  <c:v>660745151.48147058</c:v>
                </c:pt>
                <c:pt idx="52">
                  <c:v>660557666.21846461</c:v>
                </c:pt>
                <c:pt idx="53">
                  <c:v>662006938.76947522</c:v>
                </c:pt>
                <c:pt idx="54">
                  <c:v>661673814.15621233</c:v>
                </c:pt>
                <c:pt idx="55">
                  <c:v>660537540.29292357</c:v>
                </c:pt>
                <c:pt idx="56">
                  <c:v>660833860.33347392</c:v>
                </c:pt>
                <c:pt idx="57">
                  <c:v>661798023.91688263</c:v>
                </c:pt>
                <c:pt idx="58">
                  <c:v>660753193.04069436</c:v>
                </c:pt>
                <c:pt idx="59">
                  <c:v>660960143.92196155</c:v>
                </c:pt>
                <c:pt idx="60">
                  <c:v>661851668.41160452</c:v>
                </c:pt>
                <c:pt idx="61">
                  <c:v>661816282.73494399</c:v>
                </c:pt>
                <c:pt idx="62">
                  <c:v>660983753.28082454</c:v>
                </c:pt>
                <c:pt idx="63">
                  <c:v>661318358.3505826</c:v>
                </c:pt>
                <c:pt idx="64">
                  <c:v>661990309.38183415</c:v>
                </c:pt>
                <c:pt idx="65">
                  <c:v>662825141.11139739</c:v>
                </c:pt>
                <c:pt idx="66">
                  <c:v>662531045.47180784</c:v>
                </c:pt>
                <c:pt idx="67">
                  <c:v>662909798.01816118</c:v>
                </c:pt>
                <c:pt idx="68">
                  <c:v>661385456.75268984</c:v>
                </c:pt>
                <c:pt idx="69">
                  <c:v>661554812.34640801</c:v>
                </c:pt>
                <c:pt idx="70">
                  <c:v>661467449.9956404</c:v>
                </c:pt>
                <c:pt idx="71">
                  <c:v>662090788.85104752</c:v>
                </c:pt>
                <c:pt idx="72">
                  <c:v>663089001.62864053</c:v>
                </c:pt>
                <c:pt idx="73">
                  <c:v>663816403.04728258</c:v>
                </c:pt>
                <c:pt idx="74">
                  <c:v>663835567.33466685</c:v>
                </c:pt>
                <c:pt idx="75">
                  <c:v>663192815.28161991</c:v>
                </c:pt>
                <c:pt idx="76">
                  <c:v>663806143.35811818</c:v>
                </c:pt>
                <c:pt idx="77">
                  <c:v>664148304.36593807</c:v>
                </c:pt>
                <c:pt idx="78">
                  <c:v>663888598.9209497</c:v>
                </c:pt>
                <c:pt idx="79">
                  <c:v>663615601.10005236</c:v>
                </c:pt>
                <c:pt idx="80">
                  <c:v>663877625.62396646</c:v>
                </c:pt>
                <c:pt idx="81">
                  <c:v>664965005.13928652</c:v>
                </c:pt>
                <c:pt idx="82">
                  <c:v>664498082.18413794</c:v>
                </c:pt>
                <c:pt idx="83">
                  <c:v>664398078.84424388</c:v>
                </c:pt>
                <c:pt idx="84">
                  <c:v>665920817.76413167</c:v>
                </c:pt>
                <c:pt idx="85">
                  <c:v>665941360.41659069</c:v>
                </c:pt>
                <c:pt idx="86">
                  <c:v>666231471.22375047</c:v>
                </c:pt>
                <c:pt idx="87">
                  <c:v>665642076.759444</c:v>
                </c:pt>
                <c:pt idx="88">
                  <c:v>665386979.70842564</c:v>
                </c:pt>
                <c:pt idx="89">
                  <c:v>664824649.57513845</c:v>
                </c:pt>
                <c:pt idx="90">
                  <c:v>664819003.8708216</c:v>
                </c:pt>
                <c:pt idx="91">
                  <c:v>664646114.67181337</c:v>
                </c:pt>
                <c:pt idx="92">
                  <c:v>664881196.24254787</c:v>
                </c:pt>
                <c:pt idx="93">
                  <c:v>664997413.73949766</c:v>
                </c:pt>
                <c:pt idx="94">
                  <c:v>665644171.86839378</c:v>
                </c:pt>
                <c:pt idx="95">
                  <c:v>665493080.7595185</c:v>
                </c:pt>
                <c:pt idx="96">
                  <c:v>665150564.64988995</c:v>
                </c:pt>
                <c:pt idx="97">
                  <c:v>664983388.62121081</c:v>
                </c:pt>
                <c:pt idx="98">
                  <c:v>664945387.63770628</c:v>
                </c:pt>
                <c:pt idx="99">
                  <c:v>665246447.52598178</c:v>
                </c:pt>
                <c:pt idx="100">
                  <c:v>665016531.37534916</c:v>
                </c:pt>
              </c:numCache>
            </c:numRef>
          </c:val>
          <c:smooth val="0"/>
          <c:extLst>
            <c:ext xmlns:c16="http://schemas.microsoft.com/office/drawing/2014/chart" uri="{C3380CC4-5D6E-409C-BE32-E72D297353CC}">
              <c16:uniqueId val="{0000002F-EB3F-4BFF-AFD1-B2B2131B107F}"/>
            </c:ext>
          </c:extLst>
        </c:ser>
        <c:ser>
          <c:idx val="48"/>
          <c:order val="48"/>
          <c:spPr>
            <a:ln w="28575" cap="rnd">
              <a:solidFill>
                <a:schemeClr val="accent1">
                  <a:lumMod val="50000"/>
                  <a:lumOff val="50000"/>
                </a:schemeClr>
              </a:solidFill>
              <a:round/>
            </a:ln>
            <a:effectLst/>
          </c:spPr>
          <c:marker>
            <c:symbol val="none"/>
          </c:marker>
          <c:val>
            <c:numRef>
              <c:f>Montecarlo!$BJ$10:$BJ$110</c:f>
              <c:numCache>
                <c:formatCode>_ * #.##000_ ;_ * \-#.##000_ ;_ * "-"??_ ;_ @_ </c:formatCode>
                <c:ptCount val="101"/>
                <c:pt idx="0" formatCode="_(* #,##0.00_);_(* \(#,##0.00\);_(* &quot;-&quot;??_);_(@_)">
                  <c:v>661090280</c:v>
                </c:pt>
                <c:pt idx="1">
                  <c:v>660692892.87722456</c:v>
                </c:pt>
                <c:pt idx="2">
                  <c:v>660654153.23666954</c:v>
                </c:pt>
                <c:pt idx="3">
                  <c:v>661616477.77170753</c:v>
                </c:pt>
                <c:pt idx="4">
                  <c:v>661238680.32544291</c:v>
                </c:pt>
                <c:pt idx="5">
                  <c:v>662294593.46584547</c:v>
                </c:pt>
                <c:pt idx="6">
                  <c:v>662011587.32052505</c:v>
                </c:pt>
                <c:pt idx="7">
                  <c:v>662394365.81791961</c:v>
                </c:pt>
                <c:pt idx="8">
                  <c:v>661746330.6656636</c:v>
                </c:pt>
                <c:pt idx="9">
                  <c:v>661146953.63280392</c:v>
                </c:pt>
                <c:pt idx="10">
                  <c:v>661299678.29621053</c:v>
                </c:pt>
                <c:pt idx="11">
                  <c:v>660859052.14548481</c:v>
                </c:pt>
                <c:pt idx="12">
                  <c:v>661200685.56575036</c:v>
                </c:pt>
                <c:pt idx="13">
                  <c:v>661945537.26024747</c:v>
                </c:pt>
                <c:pt idx="14">
                  <c:v>661872076.34185207</c:v>
                </c:pt>
                <c:pt idx="15">
                  <c:v>662883538.59986758</c:v>
                </c:pt>
                <c:pt idx="16">
                  <c:v>662969186.30120659</c:v>
                </c:pt>
                <c:pt idx="17">
                  <c:v>662676349.45862317</c:v>
                </c:pt>
                <c:pt idx="18">
                  <c:v>663713883.9282186</c:v>
                </c:pt>
                <c:pt idx="19">
                  <c:v>662747642.80094326</c:v>
                </c:pt>
                <c:pt idx="20">
                  <c:v>662624470.99130881</c:v>
                </c:pt>
                <c:pt idx="21">
                  <c:v>661855291.89451051</c:v>
                </c:pt>
                <c:pt idx="22">
                  <c:v>661737128.66577303</c:v>
                </c:pt>
                <c:pt idx="23">
                  <c:v>660931320.26580572</c:v>
                </c:pt>
                <c:pt idx="24">
                  <c:v>660962551.70183611</c:v>
                </c:pt>
                <c:pt idx="25">
                  <c:v>660584824.80447304</c:v>
                </c:pt>
                <c:pt idx="26">
                  <c:v>660493162.39728022</c:v>
                </c:pt>
                <c:pt idx="27">
                  <c:v>661355514.27609801</c:v>
                </c:pt>
                <c:pt idx="28">
                  <c:v>660843675.58997071</c:v>
                </c:pt>
                <c:pt idx="29">
                  <c:v>660514394.71796715</c:v>
                </c:pt>
                <c:pt idx="30">
                  <c:v>660777940.92610538</c:v>
                </c:pt>
                <c:pt idx="31">
                  <c:v>662268428.47715068</c:v>
                </c:pt>
                <c:pt idx="32">
                  <c:v>662835185.0020268</c:v>
                </c:pt>
                <c:pt idx="33">
                  <c:v>663040124.70565999</c:v>
                </c:pt>
                <c:pt idx="34">
                  <c:v>663100706.73837507</c:v>
                </c:pt>
                <c:pt idx="35">
                  <c:v>662777725.52261305</c:v>
                </c:pt>
                <c:pt idx="36">
                  <c:v>662560762.29841352</c:v>
                </c:pt>
                <c:pt idx="37">
                  <c:v>662061003.38152659</c:v>
                </c:pt>
                <c:pt idx="38">
                  <c:v>662226390.90996671</c:v>
                </c:pt>
                <c:pt idx="39">
                  <c:v>661955566.01004004</c:v>
                </c:pt>
                <c:pt idx="40">
                  <c:v>662730293.5150702</c:v>
                </c:pt>
                <c:pt idx="41">
                  <c:v>662036722.28216219</c:v>
                </c:pt>
                <c:pt idx="42">
                  <c:v>661696394.48697412</c:v>
                </c:pt>
                <c:pt idx="43">
                  <c:v>662905352.05683935</c:v>
                </c:pt>
                <c:pt idx="44">
                  <c:v>663175798.79360855</c:v>
                </c:pt>
                <c:pt idx="45">
                  <c:v>662678543.15743732</c:v>
                </c:pt>
                <c:pt idx="46">
                  <c:v>662256215.38588071</c:v>
                </c:pt>
                <c:pt idx="47">
                  <c:v>662024860.64836633</c:v>
                </c:pt>
                <c:pt idx="48">
                  <c:v>663055187.23497558</c:v>
                </c:pt>
                <c:pt idx="49">
                  <c:v>663990118.59664083</c:v>
                </c:pt>
                <c:pt idx="50">
                  <c:v>663904025.34066057</c:v>
                </c:pt>
                <c:pt idx="51">
                  <c:v>662345802.11214685</c:v>
                </c:pt>
                <c:pt idx="52">
                  <c:v>662884385.54975498</c:v>
                </c:pt>
                <c:pt idx="53">
                  <c:v>663629700.09933829</c:v>
                </c:pt>
                <c:pt idx="54">
                  <c:v>663984347.20403445</c:v>
                </c:pt>
                <c:pt idx="55">
                  <c:v>663587514.31437027</c:v>
                </c:pt>
                <c:pt idx="56">
                  <c:v>663594259.77165556</c:v>
                </c:pt>
                <c:pt idx="57">
                  <c:v>664195352.99792826</c:v>
                </c:pt>
                <c:pt idx="58">
                  <c:v>664843278.66307306</c:v>
                </c:pt>
                <c:pt idx="59">
                  <c:v>663993646.3019011</c:v>
                </c:pt>
                <c:pt idx="60">
                  <c:v>665727136.09165561</c:v>
                </c:pt>
                <c:pt idx="61">
                  <c:v>667510882.71230018</c:v>
                </c:pt>
                <c:pt idx="62">
                  <c:v>666605858.90488195</c:v>
                </c:pt>
                <c:pt idx="63">
                  <c:v>667701826.25943923</c:v>
                </c:pt>
                <c:pt idx="64">
                  <c:v>667761374.4842217</c:v>
                </c:pt>
                <c:pt idx="65">
                  <c:v>668278538.56097507</c:v>
                </c:pt>
                <c:pt idx="66">
                  <c:v>668006649.94206357</c:v>
                </c:pt>
                <c:pt idx="67">
                  <c:v>666667331.41656828</c:v>
                </c:pt>
                <c:pt idx="68">
                  <c:v>666669289.82652974</c:v>
                </c:pt>
                <c:pt idx="69">
                  <c:v>666346345.45004416</c:v>
                </c:pt>
                <c:pt idx="70">
                  <c:v>666060830.85608256</c:v>
                </c:pt>
                <c:pt idx="71">
                  <c:v>665891178.08155692</c:v>
                </c:pt>
                <c:pt idx="72">
                  <c:v>667163997.02623045</c:v>
                </c:pt>
                <c:pt idx="73">
                  <c:v>667485835.47481751</c:v>
                </c:pt>
                <c:pt idx="74">
                  <c:v>667424467.65469861</c:v>
                </c:pt>
                <c:pt idx="75">
                  <c:v>667542989.16621816</c:v>
                </c:pt>
                <c:pt idx="76">
                  <c:v>667915357.37269437</c:v>
                </c:pt>
                <c:pt idx="77">
                  <c:v>668975061.46233749</c:v>
                </c:pt>
                <c:pt idx="78">
                  <c:v>669042848.74752259</c:v>
                </c:pt>
                <c:pt idx="79">
                  <c:v>669790395.0981164</c:v>
                </c:pt>
                <c:pt idx="80">
                  <c:v>670345506.74611759</c:v>
                </c:pt>
                <c:pt idx="81">
                  <c:v>669051441.64331627</c:v>
                </c:pt>
                <c:pt idx="82">
                  <c:v>668210802.1493063</c:v>
                </c:pt>
                <c:pt idx="83">
                  <c:v>668638322.52864087</c:v>
                </c:pt>
                <c:pt idx="84">
                  <c:v>667810366.81465375</c:v>
                </c:pt>
                <c:pt idx="85">
                  <c:v>667907025.23746622</c:v>
                </c:pt>
                <c:pt idx="86">
                  <c:v>667240587.53899884</c:v>
                </c:pt>
                <c:pt idx="87">
                  <c:v>668203689.48240614</c:v>
                </c:pt>
                <c:pt idx="88">
                  <c:v>666827192.61415982</c:v>
                </c:pt>
                <c:pt idx="89">
                  <c:v>665720233.88319755</c:v>
                </c:pt>
                <c:pt idx="90">
                  <c:v>665582868.6417774</c:v>
                </c:pt>
                <c:pt idx="91">
                  <c:v>664869838.34993017</c:v>
                </c:pt>
                <c:pt idx="92">
                  <c:v>664782433.03755379</c:v>
                </c:pt>
                <c:pt idx="93">
                  <c:v>664237374.98537028</c:v>
                </c:pt>
                <c:pt idx="94">
                  <c:v>664295386.47760892</c:v>
                </c:pt>
                <c:pt idx="95">
                  <c:v>664561438.81332111</c:v>
                </c:pt>
                <c:pt idx="96">
                  <c:v>664630867.86467445</c:v>
                </c:pt>
                <c:pt idx="97">
                  <c:v>665176645.14305675</c:v>
                </c:pt>
                <c:pt idx="98">
                  <c:v>665140570.46986723</c:v>
                </c:pt>
                <c:pt idx="99">
                  <c:v>664576154.41161251</c:v>
                </c:pt>
                <c:pt idx="100">
                  <c:v>664043264.70336998</c:v>
                </c:pt>
              </c:numCache>
            </c:numRef>
          </c:val>
          <c:smooth val="0"/>
          <c:extLst>
            <c:ext xmlns:c16="http://schemas.microsoft.com/office/drawing/2014/chart" uri="{C3380CC4-5D6E-409C-BE32-E72D297353CC}">
              <c16:uniqueId val="{00000030-EB3F-4BFF-AFD1-B2B2131B107F}"/>
            </c:ext>
          </c:extLst>
        </c:ser>
        <c:ser>
          <c:idx val="49"/>
          <c:order val="49"/>
          <c:spPr>
            <a:ln w="28575" cap="rnd">
              <a:solidFill>
                <a:schemeClr val="accent2">
                  <a:lumMod val="50000"/>
                  <a:lumOff val="50000"/>
                </a:schemeClr>
              </a:solidFill>
              <a:round/>
            </a:ln>
            <a:effectLst/>
          </c:spPr>
          <c:marker>
            <c:symbol val="none"/>
          </c:marker>
          <c:val>
            <c:numRef>
              <c:f>Montecarlo!$BK$10:$BK$110</c:f>
              <c:numCache>
                <c:formatCode>_ * #.##000_ ;_ * \-#.##000_ ;_ * "-"??_ ;_ @_ </c:formatCode>
                <c:ptCount val="101"/>
                <c:pt idx="0" formatCode="_(* #,##0.00_);_(* \(#,##0.00\);_(* &quot;-&quot;??_);_(@_)">
                  <c:v>661090280</c:v>
                </c:pt>
                <c:pt idx="1">
                  <c:v>659220684.76939023</c:v>
                </c:pt>
                <c:pt idx="2">
                  <c:v>660146934.82983458</c:v>
                </c:pt>
                <c:pt idx="3">
                  <c:v>659888210.44761229</c:v>
                </c:pt>
                <c:pt idx="4">
                  <c:v>660276656.84827113</c:v>
                </c:pt>
                <c:pt idx="5">
                  <c:v>659514493.13986444</c:v>
                </c:pt>
                <c:pt idx="6">
                  <c:v>659444659.92641258</c:v>
                </c:pt>
                <c:pt idx="7">
                  <c:v>659610677.40393937</c:v>
                </c:pt>
                <c:pt idx="8">
                  <c:v>659500972.67689109</c:v>
                </c:pt>
                <c:pt idx="9">
                  <c:v>659397689.57702565</c:v>
                </c:pt>
                <c:pt idx="10">
                  <c:v>658011962.1332804</c:v>
                </c:pt>
                <c:pt idx="11">
                  <c:v>658761635.21912169</c:v>
                </c:pt>
                <c:pt idx="12">
                  <c:v>659390172.84699774</c:v>
                </c:pt>
                <c:pt idx="13">
                  <c:v>659261909.92661238</c:v>
                </c:pt>
                <c:pt idx="14">
                  <c:v>659501057.67206371</c:v>
                </c:pt>
                <c:pt idx="15">
                  <c:v>659453130.89219558</c:v>
                </c:pt>
                <c:pt idx="16">
                  <c:v>659650504.8138392</c:v>
                </c:pt>
                <c:pt idx="17">
                  <c:v>658760775.31020021</c:v>
                </c:pt>
                <c:pt idx="18">
                  <c:v>658595870.94936383</c:v>
                </c:pt>
                <c:pt idx="19">
                  <c:v>658268023.10874391</c:v>
                </c:pt>
                <c:pt idx="20">
                  <c:v>657399159.31459713</c:v>
                </c:pt>
                <c:pt idx="21">
                  <c:v>658532137.55695724</c:v>
                </c:pt>
                <c:pt idx="22">
                  <c:v>659217518.85220802</c:v>
                </c:pt>
                <c:pt idx="23">
                  <c:v>660057913.57798469</c:v>
                </c:pt>
                <c:pt idx="24">
                  <c:v>660430123.59693789</c:v>
                </c:pt>
                <c:pt idx="25">
                  <c:v>660236265.77439129</c:v>
                </c:pt>
                <c:pt idx="26">
                  <c:v>660340834.73983455</c:v>
                </c:pt>
                <c:pt idx="27">
                  <c:v>660145807.71006012</c:v>
                </c:pt>
                <c:pt idx="28">
                  <c:v>658971888.04886484</c:v>
                </c:pt>
                <c:pt idx="29">
                  <c:v>659098462.01386809</c:v>
                </c:pt>
                <c:pt idx="30">
                  <c:v>658296977.77561033</c:v>
                </c:pt>
                <c:pt idx="31">
                  <c:v>658270926.10681498</c:v>
                </c:pt>
                <c:pt idx="32">
                  <c:v>656381991.50530529</c:v>
                </c:pt>
                <c:pt idx="33">
                  <c:v>656884478.85073769</c:v>
                </c:pt>
                <c:pt idx="34">
                  <c:v>655988031.00026321</c:v>
                </c:pt>
                <c:pt idx="35">
                  <c:v>656192302.4409976</c:v>
                </c:pt>
                <c:pt idx="36">
                  <c:v>656590050.77094686</c:v>
                </c:pt>
                <c:pt idx="37">
                  <c:v>656779165.92572498</c:v>
                </c:pt>
                <c:pt idx="38">
                  <c:v>656180670.89732587</c:v>
                </c:pt>
                <c:pt idx="39">
                  <c:v>656206822.61645532</c:v>
                </c:pt>
                <c:pt idx="40">
                  <c:v>655411289.67913771</c:v>
                </c:pt>
                <c:pt idx="41">
                  <c:v>654657391.31906641</c:v>
                </c:pt>
                <c:pt idx="42">
                  <c:v>654145052.56522405</c:v>
                </c:pt>
                <c:pt idx="43">
                  <c:v>653328383.70798576</c:v>
                </c:pt>
                <c:pt idx="44">
                  <c:v>654450632.65338016</c:v>
                </c:pt>
                <c:pt idx="45">
                  <c:v>654254050.3189472</c:v>
                </c:pt>
                <c:pt idx="46">
                  <c:v>654962955.70559466</c:v>
                </c:pt>
                <c:pt idx="47">
                  <c:v>656005643.84568954</c:v>
                </c:pt>
                <c:pt idx="48">
                  <c:v>655060866.34969735</c:v>
                </c:pt>
                <c:pt idx="49">
                  <c:v>655363942.60816443</c:v>
                </c:pt>
                <c:pt idx="50">
                  <c:v>655079208.5155009</c:v>
                </c:pt>
                <c:pt idx="51">
                  <c:v>655769563.39868355</c:v>
                </c:pt>
                <c:pt idx="52">
                  <c:v>656184710.43736804</c:v>
                </c:pt>
                <c:pt idx="53">
                  <c:v>656222740.86699498</c:v>
                </c:pt>
                <c:pt idx="54">
                  <c:v>656289149.57591844</c:v>
                </c:pt>
                <c:pt idx="55">
                  <c:v>656399524.94563234</c:v>
                </c:pt>
                <c:pt idx="56">
                  <c:v>657165274.86409354</c:v>
                </c:pt>
                <c:pt idx="57">
                  <c:v>657184744.4522543</c:v>
                </c:pt>
                <c:pt idx="58">
                  <c:v>657005779.32792294</c:v>
                </c:pt>
                <c:pt idx="59">
                  <c:v>656706697.37950635</c:v>
                </c:pt>
                <c:pt idx="60">
                  <c:v>656689582.11028862</c:v>
                </c:pt>
                <c:pt idx="61">
                  <c:v>656626356.66971207</c:v>
                </c:pt>
                <c:pt idx="62">
                  <c:v>657476794.97883594</c:v>
                </c:pt>
                <c:pt idx="63">
                  <c:v>657304743.94502544</c:v>
                </c:pt>
                <c:pt idx="64">
                  <c:v>657078334.72815073</c:v>
                </c:pt>
                <c:pt idx="65">
                  <c:v>656301733.59316456</c:v>
                </c:pt>
                <c:pt idx="66">
                  <c:v>655700518.18132186</c:v>
                </c:pt>
                <c:pt idx="67">
                  <c:v>656824734.88905835</c:v>
                </c:pt>
                <c:pt idx="68">
                  <c:v>656969427.42551672</c:v>
                </c:pt>
                <c:pt idx="69">
                  <c:v>656977562.73512447</c:v>
                </c:pt>
                <c:pt idx="70">
                  <c:v>656249356.5611645</c:v>
                </c:pt>
                <c:pt idx="71">
                  <c:v>657505769.14777243</c:v>
                </c:pt>
                <c:pt idx="72">
                  <c:v>657606566.58288145</c:v>
                </c:pt>
                <c:pt idx="73">
                  <c:v>657820124.72825646</c:v>
                </c:pt>
                <c:pt idx="74">
                  <c:v>658359056.76294076</c:v>
                </c:pt>
                <c:pt idx="75">
                  <c:v>658062925.54299033</c:v>
                </c:pt>
                <c:pt idx="76">
                  <c:v>657952405.60493958</c:v>
                </c:pt>
                <c:pt idx="77">
                  <c:v>657711125.00924397</c:v>
                </c:pt>
                <c:pt idx="78">
                  <c:v>658333130.42461061</c:v>
                </c:pt>
                <c:pt idx="79">
                  <c:v>658190614.04761231</c:v>
                </c:pt>
                <c:pt idx="80">
                  <c:v>659296769.7762872</c:v>
                </c:pt>
                <c:pt idx="81">
                  <c:v>661044428.18347967</c:v>
                </c:pt>
                <c:pt idx="82">
                  <c:v>662133639.27846313</c:v>
                </c:pt>
                <c:pt idx="83">
                  <c:v>662128604.06106651</c:v>
                </c:pt>
                <c:pt idx="84">
                  <c:v>660772492.27599597</c:v>
                </c:pt>
                <c:pt idx="85">
                  <c:v>660837712.23089409</c:v>
                </c:pt>
                <c:pt idx="86">
                  <c:v>661669269.66475463</c:v>
                </c:pt>
                <c:pt idx="87">
                  <c:v>662600166.74677813</c:v>
                </c:pt>
                <c:pt idx="88">
                  <c:v>661573764.65162969</c:v>
                </c:pt>
                <c:pt idx="89">
                  <c:v>660580460.29264462</c:v>
                </c:pt>
                <c:pt idx="90">
                  <c:v>661468978.39643037</c:v>
                </c:pt>
                <c:pt idx="91">
                  <c:v>661174516.8669976</c:v>
                </c:pt>
                <c:pt idx="92">
                  <c:v>660955077.4195044</c:v>
                </c:pt>
                <c:pt idx="93">
                  <c:v>660488990.58679056</c:v>
                </c:pt>
                <c:pt idx="94">
                  <c:v>660772427.07423508</c:v>
                </c:pt>
                <c:pt idx="95">
                  <c:v>661790002.98011303</c:v>
                </c:pt>
                <c:pt idx="96">
                  <c:v>660744910.81803763</c:v>
                </c:pt>
                <c:pt idx="97">
                  <c:v>661290396.40125155</c:v>
                </c:pt>
                <c:pt idx="98">
                  <c:v>661871030.30251217</c:v>
                </c:pt>
                <c:pt idx="99">
                  <c:v>661839835.76744032</c:v>
                </c:pt>
                <c:pt idx="100">
                  <c:v>660726943.47334301</c:v>
                </c:pt>
              </c:numCache>
            </c:numRef>
          </c:val>
          <c:smooth val="0"/>
          <c:extLst>
            <c:ext xmlns:c16="http://schemas.microsoft.com/office/drawing/2014/chart" uri="{C3380CC4-5D6E-409C-BE32-E72D297353CC}">
              <c16:uniqueId val="{00000031-EB3F-4BFF-AFD1-B2B2131B107F}"/>
            </c:ext>
          </c:extLst>
        </c:ser>
        <c:ser>
          <c:idx val="50"/>
          <c:order val="50"/>
          <c:spPr>
            <a:ln w="28575" cap="rnd">
              <a:solidFill>
                <a:schemeClr val="accent3">
                  <a:lumMod val="50000"/>
                  <a:lumOff val="50000"/>
                </a:schemeClr>
              </a:solidFill>
              <a:round/>
            </a:ln>
            <a:effectLst/>
          </c:spPr>
          <c:marker>
            <c:symbol val="none"/>
          </c:marker>
          <c:val>
            <c:numRef>
              <c:f>Montecarlo!$BL$10:$BL$110</c:f>
              <c:numCache>
                <c:formatCode>_ * #.##000_ ;_ * \-#.##000_ ;_ * "-"??_ ;_ @_ </c:formatCode>
                <c:ptCount val="101"/>
                <c:pt idx="0" formatCode="_(* #,##0.00_);_(* \(#,##0.00\);_(* &quot;-&quot;??_);_(@_)">
                  <c:v>661090280</c:v>
                </c:pt>
                <c:pt idx="1">
                  <c:v>661047854.22702885</c:v>
                </c:pt>
                <c:pt idx="2">
                  <c:v>660850985.96167719</c:v>
                </c:pt>
                <c:pt idx="3">
                  <c:v>661265855.24535191</c:v>
                </c:pt>
                <c:pt idx="4">
                  <c:v>662078818.07173634</c:v>
                </c:pt>
                <c:pt idx="5">
                  <c:v>661294481.93836451</c:v>
                </c:pt>
                <c:pt idx="6">
                  <c:v>661514196.35836005</c:v>
                </c:pt>
                <c:pt idx="7">
                  <c:v>662053383.98599625</c:v>
                </c:pt>
                <c:pt idx="8">
                  <c:v>662142630.82391346</c:v>
                </c:pt>
                <c:pt idx="9">
                  <c:v>662201970.46346259</c:v>
                </c:pt>
                <c:pt idx="10">
                  <c:v>661240861.68958473</c:v>
                </c:pt>
                <c:pt idx="11">
                  <c:v>661149903.52705431</c:v>
                </c:pt>
                <c:pt idx="12">
                  <c:v>660639583.06145215</c:v>
                </c:pt>
                <c:pt idx="13">
                  <c:v>660900120.23854721</c:v>
                </c:pt>
                <c:pt idx="14">
                  <c:v>660570707.5259378</c:v>
                </c:pt>
                <c:pt idx="15">
                  <c:v>660566977.33136511</c:v>
                </c:pt>
                <c:pt idx="16">
                  <c:v>659647865.43908978</c:v>
                </c:pt>
                <c:pt idx="17">
                  <c:v>660115883.15285563</c:v>
                </c:pt>
                <c:pt idx="18">
                  <c:v>659423760.28859675</c:v>
                </c:pt>
                <c:pt idx="19">
                  <c:v>658477930.61656797</c:v>
                </c:pt>
                <c:pt idx="20">
                  <c:v>658051997.86565936</c:v>
                </c:pt>
                <c:pt idx="21">
                  <c:v>657315197.39082289</c:v>
                </c:pt>
                <c:pt idx="22">
                  <c:v>658006133.14641452</c:v>
                </c:pt>
                <c:pt idx="23">
                  <c:v>657993989.42989242</c:v>
                </c:pt>
                <c:pt idx="24">
                  <c:v>656636410.0030899</c:v>
                </c:pt>
                <c:pt idx="25">
                  <c:v>655864479.07769001</c:v>
                </c:pt>
                <c:pt idx="26">
                  <c:v>655442951.92551994</c:v>
                </c:pt>
                <c:pt idx="27">
                  <c:v>656932347.14567077</c:v>
                </c:pt>
                <c:pt idx="28">
                  <c:v>656533815.27610588</c:v>
                </c:pt>
                <c:pt idx="29">
                  <c:v>656181099.61726558</c:v>
                </c:pt>
                <c:pt idx="30">
                  <c:v>655995502.97744465</c:v>
                </c:pt>
                <c:pt idx="31">
                  <c:v>655848602.02653515</c:v>
                </c:pt>
                <c:pt idx="32">
                  <c:v>655567457.41625595</c:v>
                </c:pt>
                <c:pt idx="33">
                  <c:v>656394925.09977353</c:v>
                </c:pt>
                <c:pt idx="34">
                  <c:v>657266581.73924577</c:v>
                </c:pt>
                <c:pt idx="35">
                  <c:v>657935981.70247328</c:v>
                </c:pt>
                <c:pt idx="36">
                  <c:v>656849983.20426905</c:v>
                </c:pt>
                <c:pt idx="37">
                  <c:v>656277002.66940308</c:v>
                </c:pt>
                <c:pt idx="38">
                  <c:v>655705544.10685182</c:v>
                </c:pt>
                <c:pt idx="39">
                  <c:v>656679265.46537006</c:v>
                </c:pt>
                <c:pt idx="40">
                  <c:v>656450801.48824942</c:v>
                </c:pt>
                <c:pt idx="41">
                  <c:v>656187153.80484521</c:v>
                </c:pt>
                <c:pt idx="42">
                  <c:v>655870710.16443145</c:v>
                </c:pt>
                <c:pt idx="43">
                  <c:v>655897728.90986371</c:v>
                </c:pt>
                <c:pt idx="44">
                  <c:v>655718382.61378121</c:v>
                </c:pt>
                <c:pt idx="45">
                  <c:v>654681942.93511093</c:v>
                </c:pt>
                <c:pt idx="46">
                  <c:v>655572769.26263177</c:v>
                </c:pt>
                <c:pt idx="47">
                  <c:v>656469200.94645083</c:v>
                </c:pt>
                <c:pt idx="48">
                  <c:v>656619534.62577879</c:v>
                </c:pt>
                <c:pt idx="49">
                  <c:v>657174559.62720597</c:v>
                </c:pt>
                <c:pt idx="50">
                  <c:v>657018001.90311384</c:v>
                </c:pt>
                <c:pt idx="51">
                  <c:v>656685045.65862191</c:v>
                </c:pt>
                <c:pt idx="52">
                  <c:v>656553003.22401595</c:v>
                </c:pt>
                <c:pt idx="53">
                  <c:v>656750409.40612447</c:v>
                </c:pt>
                <c:pt idx="54">
                  <c:v>655190204.06066024</c:v>
                </c:pt>
                <c:pt idx="55">
                  <c:v>655984035.88820803</c:v>
                </c:pt>
                <c:pt idx="56">
                  <c:v>657366236.20586336</c:v>
                </c:pt>
                <c:pt idx="57">
                  <c:v>657165073.87699354</c:v>
                </c:pt>
                <c:pt idx="58">
                  <c:v>657051535.83624828</c:v>
                </c:pt>
                <c:pt idx="59">
                  <c:v>657369841.605829</c:v>
                </c:pt>
                <c:pt idx="60">
                  <c:v>658386933.98172748</c:v>
                </c:pt>
                <c:pt idx="61">
                  <c:v>658612467.39383769</c:v>
                </c:pt>
                <c:pt idx="62">
                  <c:v>657470515.87080336</c:v>
                </c:pt>
                <c:pt idx="63">
                  <c:v>657076609.33395624</c:v>
                </c:pt>
                <c:pt idx="64">
                  <c:v>656359544.32871652</c:v>
                </c:pt>
                <c:pt idx="65">
                  <c:v>656370518.19084954</c:v>
                </c:pt>
                <c:pt idx="66">
                  <c:v>655930350.32660162</c:v>
                </c:pt>
                <c:pt idx="67">
                  <c:v>655335607.03878665</c:v>
                </c:pt>
                <c:pt idx="68">
                  <c:v>654446031.73684382</c:v>
                </c:pt>
                <c:pt idx="69">
                  <c:v>654472386.80169666</c:v>
                </c:pt>
                <c:pt idx="70">
                  <c:v>654856826.77417409</c:v>
                </c:pt>
                <c:pt idx="71">
                  <c:v>655143195.25024021</c:v>
                </c:pt>
                <c:pt idx="72">
                  <c:v>655215669.29908395</c:v>
                </c:pt>
                <c:pt idx="73">
                  <c:v>655828870.39724517</c:v>
                </c:pt>
                <c:pt idx="74">
                  <c:v>655478959.33010542</c:v>
                </c:pt>
                <c:pt idx="75">
                  <c:v>655795148.9067713</c:v>
                </c:pt>
                <c:pt idx="76">
                  <c:v>657234822.56722927</c:v>
                </c:pt>
                <c:pt idx="77">
                  <c:v>657651508.77449238</c:v>
                </c:pt>
                <c:pt idx="78">
                  <c:v>657235715.868922</c:v>
                </c:pt>
                <c:pt idx="79">
                  <c:v>657980619.09506476</c:v>
                </c:pt>
                <c:pt idx="80">
                  <c:v>657981418.2084626</c:v>
                </c:pt>
                <c:pt idx="81">
                  <c:v>658528909.29528248</c:v>
                </c:pt>
                <c:pt idx="82">
                  <c:v>658630375.41947877</c:v>
                </c:pt>
                <c:pt idx="83">
                  <c:v>657458928.67653191</c:v>
                </c:pt>
                <c:pt idx="84">
                  <c:v>656913747.97479272</c:v>
                </c:pt>
                <c:pt idx="85">
                  <c:v>656975346.17654252</c:v>
                </c:pt>
                <c:pt idx="86">
                  <c:v>657086608.75118268</c:v>
                </c:pt>
                <c:pt idx="87">
                  <c:v>657900280.29867673</c:v>
                </c:pt>
                <c:pt idx="88">
                  <c:v>657377178.76738501</c:v>
                </c:pt>
                <c:pt idx="89">
                  <c:v>657014669.37841725</c:v>
                </c:pt>
                <c:pt idx="90">
                  <c:v>656462940.55753458</c:v>
                </c:pt>
                <c:pt idx="91">
                  <c:v>656555939.48937547</c:v>
                </c:pt>
                <c:pt idx="92">
                  <c:v>657090633.55902898</c:v>
                </c:pt>
                <c:pt idx="93">
                  <c:v>656877246.08695948</c:v>
                </c:pt>
                <c:pt idx="94">
                  <c:v>656904037.69694042</c:v>
                </c:pt>
                <c:pt idx="95">
                  <c:v>657566686.74107182</c:v>
                </c:pt>
                <c:pt idx="96">
                  <c:v>656822067.42854011</c:v>
                </c:pt>
                <c:pt idx="97">
                  <c:v>656322401.18809688</c:v>
                </c:pt>
                <c:pt idx="98">
                  <c:v>656630068.11286712</c:v>
                </c:pt>
                <c:pt idx="99">
                  <c:v>655874740.91389072</c:v>
                </c:pt>
                <c:pt idx="100">
                  <c:v>656191146.38160479</c:v>
                </c:pt>
              </c:numCache>
            </c:numRef>
          </c:val>
          <c:smooth val="0"/>
          <c:extLst>
            <c:ext xmlns:c16="http://schemas.microsoft.com/office/drawing/2014/chart" uri="{C3380CC4-5D6E-409C-BE32-E72D297353CC}">
              <c16:uniqueId val="{00000032-EB3F-4BFF-AFD1-B2B2131B107F}"/>
            </c:ext>
          </c:extLst>
        </c:ser>
        <c:ser>
          <c:idx val="51"/>
          <c:order val="51"/>
          <c:spPr>
            <a:ln w="28575" cap="rnd">
              <a:solidFill>
                <a:schemeClr val="accent4">
                  <a:lumMod val="50000"/>
                  <a:lumOff val="50000"/>
                </a:schemeClr>
              </a:solidFill>
              <a:round/>
            </a:ln>
            <a:effectLst/>
          </c:spPr>
          <c:marker>
            <c:symbol val="none"/>
          </c:marker>
          <c:val>
            <c:numRef>
              <c:f>Montecarlo!$BM$10:$BM$110</c:f>
              <c:numCache>
                <c:formatCode>_ * #.##000_ ;_ * \-#.##000_ ;_ * "-"??_ ;_ @_ </c:formatCode>
                <c:ptCount val="101"/>
                <c:pt idx="0" formatCode="_(* #,##0.00_);_(* \(#,##0.00\);_(* &quot;-&quot;??_);_(@_)">
                  <c:v>661090280</c:v>
                </c:pt>
                <c:pt idx="1">
                  <c:v>661024617.66981208</c:v>
                </c:pt>
                <c:pt idx="2">
                  <c:v>662026369.42173958</c:v>
                </c:pt>
                <c:pt idx="3">
                  <c:v>662605642.18081689</c:v>
                </c:pt>
                <c:pt idx="4">
                  <c:v>663642855.24261153</c:v>
                </c:pt>
                <c:pt idx="5">
                  <c:v>664015228.51707029</c:v>
                </c:pt>
                <c:pt idx="6">
                  <c:v>664008572.13522089</c:v>
                </c:pt>
                <c:pt idx="7">
                  <c:v>663805742.81890464</c:v>
                </c:pt>
                <c:pt idx="8">
                  <c:v>662995176.25096881</c:v>
                </c:pt>
                <c:pt idx="9">
                  <c:v>663147871.70796871</c:v>
                </c:pt>
                <c:pt idx="10">
                  <c:v>662993148.76654792</c:v>
                </c:pt>
                <c:pt idx="11">
                  <c:v>663624493.50914645</c:v>
                </c:pt>
                <c:pt idx="12">
                  <c:v>663498597.96096623</c:v>
                </c:pt>
                <c:pt idx="13">
                  <c:v>663546416.99129581</c:v>
                </c:pt>
                <c:pt idx="14">
                  <c:v>664093063.4433794</c:v>
                </c:pt>
                <c:pt idx="15">
                  <c:v>664424114.71275663</c:v>
                </c:pt>
                <c:pt idx="16">
                  <c:v>664914719.61690021</c:v>
                </c:pt>
                <c:pt idx="17">
                  <c:v>663993915.58186615</c:v>
                </c:pt>
                <c:pt idx="18">
                  <c:v>662518398.99394119</c:v>
                </c:pt>
                <c:pt idx="19">
                  <c:v>662513588.51966989</c:v>
                </c:pt>
                <c:pt idx="20">
                  <c:v>663096574.10174465</c:v>
                </c:pt>
                <c:pt idx="21">
                  <c:v>662825303.61363435</c:v>
                </c:pt>
                <c:pt idx="22">
                  <c:v>663362592.56129134</c:v>
                </c:pt>
                <c:pt idx="23">
                  <c:v>665365558.00205016</c:v>
                </c:pt>
                <c:pt idx="24">
                  <c:v>664768762.09415627</c:v>
                </c:pt>
                <c:pt idx="25">
                  <c:v>665204990.03009391</c:v>
                </c:pt>
                <c:pt idx="26">
                  <c:v>664149803.62028122</c:v>
                </c:pt>
                <c:pt idx="27">
                  <c:v>663930221.06620407</c:v>
                </c:pt>
                <c:pt idx="28">
                  <c:v>664382262.82810354</c:v>
                </c:pt>
                <c:pt idx="29">
                  <c:v>663162833.86522794</c:v>
                </c:pt>
                <c:pt idx="30">
                  <c:v>663031572.86746979</c:v>
                </c:pt>
                <c:pt idx="31">
                  <c:v>663130417.53522134</c:v>
                </c:pt>
                <c:pt idx="32">
                  <c:v>663523935.61665964</c:v>
                </c:pt>
                <c:pt idx="33">
                  <c:v>665218298.25446522</c:v>
                </c:pt>
                <c:pt idx="34">
                  <c:v>665981169.30377746</c:v>
                </c:pt>
                <c:pt idx="35">
                  <c:v>664698101.16143095</c:v>
                </c:pt>
                <c:pt idx="36">
                  <c:v>664570393.29508746</c:v>
                </c:pt>
                <c:pt idx="37">
                  <c:v>664710869.44981527</c:v>
                </c:pt>
                <c:pt idx="38">
                  <c:v>665256408.68044078</c:v>
                </c:pt>
                <c:pt idx="39">
                  <c:v>665904367.435606</c:v>
                </c:pt>
                <c:pt idx="40">
                  <c:v>666085560.72208357</c:v>
                </c:pt>
                <c:pt idx="41">
                  <c:v>666494074.56565738</c:v>
                </c:pt>
                <c:pt idx="42">
                  <c:v>664912739.53151047</c:v>
                </c:pt>
                <c:pt idx="43">
                  <c:v>664492231.23732674</c:v>
                </c:pt>
                <c:pt idx="44">
                  <c:v>663850927.89550519</c:v>
                </c:pt>
                <c:pt idx="45">
                  <c:v>663296204.63165116</c:v>
                </c:pt>
                <c:pt idx="46">
                  <c:v>662799606.92626274</c:v>
                </c:pt>
                <c:pt idx="47">
                  <c:v>662970307.86478233</c:v>
                </c:pt>
                <c:pt idx="48">
                  <c:v>664387806.61124444</c:v>
                </c:pt>
                <c:pt idx="49">
                  <c:v>664061133.36177993</c:v>
                </c:pt>
                <c:pt idx="50">
                  <c:v>664912030.40554738</c:v>
                </c:pt>
                <c:pt idx="51">
                  <c:v>664350220.11075926</c:v>
                </c:pt>
                <c:pt idx="52">
                  <c:v>664586094.39101946</c:v>
                </c:pt>
                <c:pt idx="53">
                  <c:v>663980985.66779399</c:v>
                </c:pt>
                <c:pt idx="54">
                  <c:v>663856716.0871135</c:v>
                </c:pt>
                <c:pt idx="55">
                  <c:v>663813529.15301323</c:v>
                </c:pt>
                <c:pt idx="56">
                  <c:v>664675905.71256363</c:v>
                </c:pt>
                <c:pt idx="57">
                  <c:v>665178344.42082119</c:v>
                </c:pt>
                <c:pt idx="58">
                  <c:v>665886039.92271614</c:v>
                </c:pt>
                <c:pt idx="59">
                  <c:v>665872400.47639835</c:v>
                </c:pt>
                <c:pt idx="60">
                  <c:v>665259600.61803341</c:v>
                </c:pt>
                <c:pt idx="61">
                  <c:v>666180050.44623888</c:v>
                </c:pt>
                <c:pt idx="62">
                  <c:v>666062684.87440622</c:v>
                </c:pt>
                <c:pt idx="63">
                  <c:v>667126944.18881333</c:v>
                </c:pt>
                <c:pt idx="64">
                  <c:v>668162098.8796463</c:v>
                </c:pt>
                <c:pt idx="65">
                  <c:v>669552223.55067611</c:v>
                </c:pt>
                <c:pt idx="66">
                  <c:v>670293045.68740022</c:v>
                </c:pt>
                <c:pt idx="67">
                  <c:v>669966228.93038416</c:v>
                </c:pt>
                <c:pt idx="68">
                  <c:v>670715460.50526381</c:v>
                </c:pt>
                <c:pt idx="69">
                  <c:v>670421291.09477854</c:v>
                </c:pt>
                <c:pt idx="70">
                  <c:v>670265401.49116516</c:v>
                </c:pt>
                <c:pt idx="71">
                  <c:v>670499235.23370624</c:v>
                </c:pt>
                <c:pt idx="72">
                  <c:v>670106694.71258104</c:v>
                </c:pt>
                <c:pt idx="73">
                  <c:v>670639272.38553226</c:v>
                </c:pt>
                <c:pt idx="74">
                  <c:v>671201565.95575619</c:v>
                </c:pt>
                <c:pt idx="75">
                  <c:v>671102061.27408242</c:v>
                </c:pt>
                <c:pt idx="76">
                  <c:v>671021988.72205102</c:v>
                </c:pt>
                <c:pt idx="77">
                  <c:v>670512473.42151737</c:v>
                </c:pt>
                <c:pt idx="78">
                  <c:v>669394817.8380748</c:v>
                </c:pt>
                <c:pt idx="79">
                  <c:v>668761275.60020804</c:v>
                </c:pt>
                <c:pt idx="80">
                  <c:v>667677151.90148759</c:v>
                </c:pt>
                <c:pt idx="81">
                  <c:v>668240728.62940681</c:v>
                </c:pt>
                <c:pt idx="82">
                  <c:v>667282226.13663518</c:v>
                </c:pt>
                <c:pt idx="83">
                  <c:v>667720361.73731637</c:v>
                </c:pt>
                <c:pt idx="84">
                  <c:v>667881176.62347364</c:v>
                </c:pt>
                <c:pt idx="85">
                  <c:v>668506296.16155493</c:v>
                </c:pt>
                <c:pt idx="86">
                  <c:v>667671190.44031692</c:v>
                </c:pt>
                <c:pt idx="87">
                  <c:v>668020723.11843789</c:v>
                </c:pt>
                <c:pt idx="88">
                  <c:v>666799356.95912337</c:v>
                </c:pt>
                <c:pt idx="89">
                  <c:v>667108889.56731832</c:v>
                </c:pt>
                <c:pt idx="90">
                  <c:v>666947207.36731124</c:v>
                </c:pt>
                <c:pt idx="91">
                  <c:v>667573450.24218667</c:v>
                </c:pt>
                <c:pt idx="92">
                  <c:v>667571276.80749714</c:v>
                </c:pt>
                <c:pt idx="93">
                  <c:v>668001613.50041652</c:v>
                </c:pt>
                <c:pt idx="94">
                  <c:v>667752291.67545414</c:v>
                </c:pt>
                <c:pt idx="95">
                  <c:v>666763174.25930643</c:v>
                </c:pt>
                <c:pt idx="96">
                  <c:v>666564217.66519761</c:v>
                </c:pt>
                <c:pt idx="97">
                  <c:v>666321459.64626372</c:v>
                </c:pt>
                <c:pt idx="98">
                  <c:v>666021275.28705025</c:v>
                </c:pt>
                <c:pt idx="99">
                  <c:v>667106625.04423594</c:v>
                </c:pt>
                <c:pt idx="100">
                  <c:v>668006656.61857486</c:v>
                </c:pt>
              </c:numCache>
            </c:numRef>
          </c:val>
          <c:smooth val="0"/>
          <c:extLst>
            <c:ext xmlns:c16="http://schemas.microsoft.com/office/drawing/2014/chart" uri="{C3380CC4-5D6E-409C-BE32-E72D297353CC}">
              <c16:uniqueId val="{00000033-EB3F-4BFF-AFD1-B2B2131B107F}"/>
            </c:ext>
          </c:extLst>
        </c:ser>
        <c:ser>
          <c:idx val="52"/>
          <c:order val="52"/>
          <c:spPr>
            <a:ln w="28575" cap="rnd">
              <a:solidFill>
                <a:schemeClr val="accent5">
                  <a:lumMod val="50000"/>
                  <a:lumOff val="50000"/>
                </a:schemeClr>
              </a:solidFill>
              <a:round/>
            </a:ln>
            <a:effectLst/>
          </c:spPr>
          <c:marker>
            <c:symbol val="none"/>
          </c:marker>
          <c:val>
            <c:numRef>
              <c:f>Montecarlo!$BN$10:$BN$110</c:f>
              <c:numCache>
                <c:formatCode>_ * #.##000_ ;_ * \-#.##000_ ;_ * "-"??_ ;_ @_ </c:formatCode>
                <c:ptCount val="101"/>
                <c:pt idx="0" formatCode="_(* #,##0.00_);_(* \(#,##0.00\);_(* &quot;-&quot;??_);_(@_)">
                  <c:v>661090280</c:v>
                </c:pt>
                <c:pt idx="1">
                  <c:v>661489398.86525035</c:v>
                </c:pt>
                <c:pt idx="2">
                  <c:v>661242175.06537843</c:v>
                </c:pt>
                <c:pt idx="3">
                  <c:v>661779714.41003406</c:v>
                </c:pt>
                <c:pt idx="4">
                  <c:v>661408655.16717494</c:v>
                </c:pt>
                <c:pt idx="5">
                  <c:v>661525513.29866278</c:v>
                </c:pt>
                <c:pt idx="6">
                  <c:v>662085491.72209525</c:v>
                </c:pt>
                <c:pt idx="7">
                  <c:v>660604500.5157392</c:v>
                </c:pt>
                <c:pt idx="8">
                  <c:v>661826305.51318634</c:v>
                </c:pt>
                <c:pt idx="9">
                  <c:v>661923779.95580137</c:v>
                </c:pt>
                <c:pt idx="10">
                  <c:v>663342605.19255269</c:v>
                </c:pt>
                <c:pt idx="11">
                  <c:v>663156746.30379379</c:v>
                </c:pt>
                <c:pt idx="12">
                  <c:v>664070621.07979059</c:v>
                </c:pt>
                <c:pt idx="13">
                  <c:v>665393186.38121045</c:v>
                </c:pt>
                <c:pt idx="14">
                  <c:v>666277211.59103549</c:v>
                </c:pt>
                <c:pt idx="15">
                  <c:v>665104554.12338006</c:v>
                </c:pt>
                <c:pt idx="16">
                  <c:v>666321104.29100156</c:v>
                </c:pt>
                <c:pt idx="17">
                  <c:v>666286378.09765708</c:v>
                </c:pt>
                <c:pt idx="18">
                  <c:v>666244061.85939384</c:v>
                </c:pt>
                <c:pt idx="19">
                  <c:v>666294346.90928543</c:v>
                </c:pt>
                <c:pt idx="20">
                  <c:v>666450186.24778914</c:v>
                </c:pt>
                <c:pt idx="21">
                  <c:v>667342448.19013393</c:v>
                </c:pt>
                <c:pt idx="22">
                  <c:v>667022435.34709585</c:v>
                </c:pt>
                <c:pt idx="23">
                  <c:v>668019441.75432086</c:v>
                </c:pt>
                <c:pt idx="24">
                  <c:v>667420950.58760178</c:v>
                </c:pt>
                <c:pt idx="25">
                  <c:v>666828665.77219796</c:v>
                </c:pt>
                <c:pt idx="26">
                  <c:v>666657899.56465626</c:v>
                </c:pt>
                <c:pt idx="27">
                  <c:v>666901938.16265142</c:v>
                </c:pt>
                <c:pt idx="28">
                  <c:v>666031099.63789582</c:v>
                </c:pt>
                <c:pt idx="29">
                  <c:v>665600475.79303348</c:v>
                </c:pt>
                <c:pt idx="30">
                  <c:v>665912654.98724043</c:v>
                </c:pt>
                <c:pt idx="31">
                  <c:v>665812914.42536449</c:v>
                </c:pt>
                <c:pt idx="32">
                  <c:v>666844214.41330564</c:v>
                </c:pt>
                <c:pt idx="33">
                  <c:v>666278560.78661311</c:v>
                </c:pt>
                <c:pt idx="34">
                  <c:v>666267154.82435167</c:v>
                </c:pt>
                <c:pt idx="35">
                  <c:v>666065842.53142142</c:v>
                </c:pt>
                <c:pt idx="36">
                  <c:v>665981634.73873067</c:v>
                </c:pt>
                <c:pt idx="37">
                  <c:v>665937368.94213974</c:v>
                </c:pt>
                <c:pt idx="38">
                  <c:v>666258456.34383905</c:v>
                </c:pt>
                <c:pt idx="39">
                  <c:v>666993073.26799345</c:v>
                </c:pt>
                <c:pt idx="40">
                  <c:v>667544088.58000863</c:v>
                </c:pt>
                <c:pt idx="41">
                  <c:v>667368862.65865195</c:v>
                </c:pt>
                <c:pt idx="42">
                  <c:v>666448854.51936102</c:v>
                </c:pt>
                <c:pt idx="43">
                  <c:v>666510562.97006822</c:v>
                </c:pt>
                <c:pt idx="44">
                  <c:v>666557150.82440877</c:v>
                </c:pt>
                <c:pt idx="45">
                  <c:v>667500706.46325541</c:v>
                </c:pt>
                <c:pt idx="46">
                  <c:v>667498073.47278094</c:v>
                </c:pt>
                <c:pt idx="47">
                  <c:v>668039821.99104297</c:v>
                </c:pt>
                <c:pt idx="48">
                  <c:v>667442130.4874469</c:v>
                </c:pt>
                <c:pt idx="49">
                  <c:v>667333095.47173166</c:v>
                </c:pt>
                <c:pt idx="50">
                  <c:v>666791894.36134315</c:v>
                </c:pt>
                <c:pt idx="51">
                  <c:v>666470005.54536629</c:v>
                </c:pt>
                <c:pt idx="52">
                  <c:v>666691840.60488045</c:v>
                </c:pt>
                <c:pt idx="53">
                  <c:v>665864582.00239611</c:v>
                </c:pt>
                <c:pt idx="54">
                  <c:v>666144872.62166834</c:v>
                </c:pt>
                <c:pt idx="55">
                  <c:v>667113044.49918759</c:v>
                </c:pt>
                <c:pt idx="56">
                  <c:v>667293611.19769764</c:v>
                </c:pt>
                <c:pt idx="57">
                  <c:v>668224674.52843428</c:v>
                </c:pt>
                <c:pt idx="58">
                  <c:v>669001773.70956683</c:v>
                </c:pt>
                <c:pt idx="59">
                  <c:v>668111390.28331363</c:v>
                </c:pt>
                <c:pt idx="60">
                  <c:v>668447811.38541436</c:v>
                </c:pt>
                <c:pt idx="61">
                  <c:v>667973114.319206</c:v>
                </c:pt>
                <c:pt idx="62">
                  <c:v>668114750.68013251</c:v>
                </c:pt>
                <c:pt idx="63">
                  <c:v>667359418.44678223</c:v>
                </c:pt>
                <c:pt idx="64">
                  <c:v>667013582.91378403</c:v>
                </c:pt>
                <c:pt idx="65">
                  <c:v>665934598.14379656</c:v>
                </c:pt>
                <c:pt idx="66">
                  <c:v>666993679.72223842</c:v>
                </c:pt>
                <c:pt idx="67">
                  <c:v>667222855.94698644</c:v>
                </c:pt>
                <c:pt idx="68">
                  <c:v>667186391.74032617</c:v>
                </c:pt>
                <c:pt idx="69">
                  <c:v>667967795.33561897</c:v>
                </c:pt>
                <c:pt idx="70">
                  <c:v>667345970.17514515</c:v>
                </c:pt>
                <c:pt idx="71">
                  <c:v>667423237.77756453</c:v>
                </c:pt>
                <c:pt idx="72">
                  <c:v>668668954.52895451</c:v>
                </c:pt>
                <c:pt idx="73">
                  <c:v>669185798.62475848</c:v>
                </c:pt>
                <c:pt idx="74">
                  <c:v>669861553.27197659</c:v>
                </c:pt>
                <c:pt idx="75">
                  <c:v>670124474.52864873</c:v>
                </c:pt>
                <c:pt idx="76">
                  <c:v>669803374.21410096</c:v>
                </c:pt>
                <c:pt idx="77">
                  <c:v>669534988.85349</c:v>
                </c:pt>
                <c:pt idx="78">
                  <c:v>668919472.77289987</c:v>
                </c:pt>
                <c:pt idx="79">
                  <c:v>668717142.35618436</c:v>
                </c:pt>
                <c:pt idx="80">
                  <c:v>668810355.53522432</c:v>
                </c:pt>
                <c:pt idx="81">
                  <c:v>668560090.37959719</c:v>
                </c:pt>
                <c:pt idx="82">
                  <c:v>667681659.29395306</c:v>
                </c:pt>
                <c:pt idx="83">
                  <c:v>666270116.67355752</c:v>
                </c:pt>
                <c:pt idx="84">
                  <c:v>665872399.01334071</c:v>
                </c:pt>
                <c:pt idx="85">
                  <c:v>666025336.85038078</c:v>
                </c:pt>
                <c:pt idx="86">
                  <c:v>666351666.46639287</c:v>
                </c:pt>
                <c:pt idx="87">
                  <c:v>666782319.46055281</c:v>
                </c:pt>
                <c:pt idx="88">
                  <c:v>665215481.44579279</c:v>
                </c:pt>
                <c:pt idx="89">
                  <c:v>665001536.25274038</c:v>
                </c:pt>
                <c:pt idx="90">
                  <c:v>665295178.77714503</c:v>
                </c:pt>
                <c:pt idx="91">
                  <c:v>664790277.46107769</c:v>
                </c:pt>
                <c:pt idx="92">
                  <c:v>664027624.32564187</c:v>
                </c:pt>
                <c:pt idx="93">
                  <c:v>662843563.91780019</c:v>
                </c:pt>
                <c:pt idx="94">
                  <c:v>663413402.46481752</c:v>
                </c:pt>
                <c:pt idx="95">
                  <c:v>665039021.67856014</c:v>
                </c:pt>
                <c:pt idx="96">
                  <c:v>665172497.02306604</c:v>
                </c:pt>
                <c:pt idx="97">
                  <c:v>665551250.87985158</c:v>
                </c:pt>
                <c:pt idx="98">
                  <c:v>665620812.33613729</c:v>
                </c:pt>
                <c:pt idx="99">
                  <c:v>666048675.87735796</c:v>
                </c:pt>
                <c:pt idx="100">
                  <c:v>666077921.8623575</c:v>
                </c:pt>
              </c:numCache>
            </c:numRef>
          </c:val>
          <c:smooth val="0"/>
          <c:extLst>
            <c:ext xmlns:c16="http://schemas.microsoft.com/office/drawing/2014/chart" uri="{C3380CC4-5D6E-409C-BE32-E72D297353CC}">
              <c16:uniqueId val="{00000034-EB3F-4BFF-AFD1-B2B2131B107F}"/>
            </c:ext>
          </c:extLst>
        </c:ser>
        <c:ser>
          <c:idx val="53"/>
          <c:order val="53"/>
          <c:spPr>
            <a:ln w="28575" cap="rnd">
              <a:solidFill>
                <a:schemeClr val="accent6">
                  <a:lumMod val="50000"/>
                  <a:lumOff val="50000"/>
                </a:schemeClr>
              </a:solidFill>
              <a:round/>
            </a:ln>
            <a:effectLst/>
          </c:spPr>
          <c:marker>
            <c:symbol val="none"/>
          </c:marker>
          <c:val>
            <c:numRef>
              <c:f>Montecarlo!$BO$10:$BO$110</c:f>
              <c:numCache>
                <c:formatCode>_ * #.##000_ ;_ * \-#.##000_ ;_ * "-"??_ ;_ @_ </c:formatCode>
                <c:ptCount val="101"/>
                <c:pt idx="0" formatCode="_(* #,##0.00_);_(* \(#,##0.00\);_(* &quot;-&quot;??_);_(@_)">
                  <c:v>661090280</c:v>
                </c:pt>
                <c:pt idx="1">
                  <c:v>661213486.10339701</c:v>
                </c:pt>
                <c:pt idx="2">
                  <c:v>661937725.99077427</c:v>
                </c:pt>
                <c:pt idx="3">
                  <c:v>662003945.21746123</c:v>
                </c:pt>
                <c:pt idx="4">
                  <c:v>662676961.54182124</c:v>
                </c:pt>
                <c:pt idx="5">
                  <c:v>661977737.07923448</c:v>
                </c:pt>
                <c:pt idx="6">
                  <c:v>661606624.62911701</c:v>
                </c:pt>
                <c:pt idx="7">
                  <c:v>661950118.14420974</c:v>
                </c:pt>
                <c:pt idx="8">
                  <c:v>661399524.48227835</c:v>
                </c:pt>
                <c:pt idx="9">
                  <c:v>661404713.38032174</c:v>
                </c:pt>
                <c:pt idx="10">
                  <c:v>661247400.61634445</c:v>
                </c:pt>
                <c:pt idx="11">
                  <c:v>661439227.89147615</c:v>
                </c:pt>
                <c:pt idx="12">
                  <c:v>661160073.56619847</c:v>
                </c:pt>
                <c:pt idx="13">
                  <c:v>660265993.53078973</c:v>
                </c:pt>
                <c:pt idx="14">
                  <c:v>659586646.04484892</c:v>
                </c:pt>
                <c:pt idx="15">
                  <c:v>660178948.8086251</c:v>
                </c:pt>
                <c:pt idx="16">
                  <c:v>660482217.9166317</c:v>
                </c:pt>
                <c:pt idx="17">
                  <c:v>661741984.45747602</c:v>
                </c:pt>
                <c:pt idx="18">
                  <c:v>661767658.76896024</c:v>
                </c:pt>
                <c:pt idx="19">
                  <c:v>661847564.41243219</c:v>
                </c:pt>
                <c:pt idx="20">
                  <c:v>661748507.97848487</c:v>
                </c:pt>
                <c:pt idx="21">
                  <c:v>661029328.20176959</c:v>
                </c:pt>
                <c:pt idx="22">
                  <c:v>660250803.3181597</c:v>
                </c:pt>
                <c:pt idx="23">
                  <c:v>660551718.87396431</c:v>
                </c:pt>
                <c:pt idx="24">
                  <c:v>661257444.10348487</c:v>
                </c:pt>
                <c:pt idx="25">
                  <c:v>659944433.26830196</c:v>
                </c:pt>
                <c:pt idx="26">
                  <c:v>659751734.25709689</c:v>
                </c:pt>
                <c:pt idx="27">
                  <c:v>660867417.42564619</c:v>
                </c:pt>
                <c:pt idx="28">
                  <c:v>661275374.39082325</c:v>
                </c:pt>
                <c:pt idx="29">
                  <c:v>660926645.82663167</c:v>
                </c:pt>
                <c:pt idx="30">
                  <c:v>659910925.22134423</c:v>
                </c:pt>
                <c:pt idx="31">
                  <c:v>659765068.33919346</c:v>
                </c:pt>
                <c:pt idx="32">
                  <c:v>659336695.38141549</c:v>
                </c:pt>
                <c:pt idx="33">
                  <c:v>658866982.18528771</c:v>
                </c:pt>
                <c:pt idx="34">
                  <c:v>658011470.1137327</c:v>
                </c:pt>
                <c:pt idx="35">
                  <c:v>657726427.04206765</c:v>
                </c:pt>
                <c:pt idx="36">
                  <c:v>657603871.94336498</c:v>
                </c:pt>
                <c:pt idx="37">
                  <c:v>656579980.52657545</c:v>
                </c:pt>
                <c:pt idx="38">
                  <c:v>655568978.31234527</c:v>
                </c:pt>
                <c:pt idx="39">
                  <c:v>656409309.54001844</c:v>
                </c:pt>
                <c:pt idx="40">
                  <c:v>656377453.44128621</c:v>
                </c:pt>
                <c:pt idx="41">
                  <c:v>655450474.80003452</c:v>
                </c:pt>
                <c:pt idx="42">
                  <c:v>655442367.29288185</c:v>
                </c:pt>
                <c:pt idx="43">
                  <c:v>655919722.46589994</c:v>
                </c:pt>
                <c:pt idx="44">
                  <c:v>656140443.17068779</c:v>
                </c:pt>
                <c:pt idx="45">
                  <c:v>656379276.28894937</c:v>
                </c:pt>
                <c:pt idx="46">
                  <c:v>656830777.09930801</c:v>
                </c:pt>
                <c:pt idx="47">
                  <c:v>656772209.31662774</c:v>
                </c:pt>
                <c:pt idx="48">
                  <c:v>656094583.86020613</c:v>
                </c:pt>
                <c:pt idx="49">
                  <c:v>656453044.6083976</c:v>
                </c:pt>
                <c:pt idx="50">
                  <c:v>655885893.70222688</c:v>
                </c:pt>
                <c:pt idx="51">
                  <c:v>656244890.29493213</c:v>
                </c:pt>
                <c:pt idx="52">
                  <c:v>656340916.22683954</c:v>
                </c:pt>
                <c:pt idx="53">
                  <c:v>656176594.95781159</c:v>
                </c:pt>
                <c:pt idx="54">
                  <c:v>655630086.20671809</c:v>
                </c:pt>
                <c:pt idx="55">
                  <c:v>656095351.11832166</c:v>
                </c:pt>
                <c:pt idx="56">
                  <c:v>655998718.53255916</c:v>
                </c:pt>
                <c:pt idx="57">
                  <c:v>656058904.04036331</c:v>
                </c:pt>
                <c:pt idx="58">
                  <c:v>656102060.33650947</c:v>
                </c:pt>
                <c:pt idx="59">
                  <c:v>655731692.0993619</c:v>
                </c:pt>
                <c:pt idx="60">
                  <c:v>655863162.30349445</c:v>
                </c:pt>
                <c:pt idx="61">
                  <c:v>655760071.54748499</c:v>
                </c:pt>
                <c:pt idx="62">
                  <c:v>656819785.38314211</c:v>
                </c:pt>
                <c:pt idx="63">
                  <c:v>656848184.19558263</c:v>
                </c:pt>
                <c:pt idx="64">
                  <c:v>657384669.23339391</c:v>
                </c:pt>
                <c:pt idx="65">
                  <c:v>657328947.43313742</c:v>
                </c:pt>
                <c:pt idx="66">
                  <c:v>657179574.96023142</c:v>
                </c:pt>
                <c:pt idx="67">
                  <c:v>657041817.17816317</c:v>
                </c:pt>
                <c:pt idx="68">
                  <c:v>657293053.01293373</c:v>
                </c:pt>
                <c:pt idx="69">
                  <c:v>656606930.75213385</c:v>
                </c:pt>
                <c:pt idx="70">
                  <c:v>657130181.46353841</c:v>
                </c:pt>
                <c:pt idx="71">
                  <c:v>657554824.81824684</c:v>
                </c:pt>
                <c:pt idx="72">
                  <c:v>657008620.08915567</c:v>
                </c:pt>
                <c:pt idx="73">
                  <c:v>657572061.48978162</c:v>
                </c:pt>
                <c:pt idx="74">
                  <c:v>657498475.28679776</c:v>
                </c:pt>
                <c:pt idx="75">
                  <c:v>657616293.86478686</c:v>
                </c:pt>
                <c:pt idx="76">
                  <c:v>657326191.88942301</c:v>
                </c:pt>
                <c:pt idx="77">
                  <c:v>658619245.6894629</c:v>
                </c:pt>
                <c:pt idx="78">
                  <c:v>659014304.89466488</c:v>
                </c:pt>
                <c:pt idx="79">
                  <c:v>658235128.8494941</c:v>
                </c:pt>
                <c:pt idx="80">
                  <c:v>658891620.62423825</c:v>
                </c:pt>
                <c:pt idx="81">
                  <c:v>659088961.05133808</c:v>
                </c:pt>
                <c:pt idx="82">
                  <c:v>660065039.41598034</c:v>
                </c:pt>
                <c:pt idx="83">
                  <c:v>660311666.38159359</c:v>
                </c:pt>
                <c:pt idx="84">
                  <c:v>660681646.570858</c:v>
                </c:pt>
                <c:pt idx="85">
                  <c:v>660109626.48500705</c:v>
                </c:pt>
                <c:pt idx="86">
                  <c:v>660946377.50031745</c:v>
                </c:pt>
                <c:pt idx="87">
                  <c:v>660585066.71459997</c:v>
                </c:pt>
                <c:pt idx="88">
                  <c:v>660755763.26257944</c:v>
                </c:pt>
                <c:pt idx="89">
                  <c:v>661166764.31271255</c:v>
                </c:pt>
                <c:pt idx="90">
                  <c:v>660717445.32504714</c:v>
                </c:pt>
                <c:pt idx="91">
                  <c:v>661770731.24557722</c:v>
                </c:pt>
                <c:pt idx="92">
                  <c:v>662777851.25129986</c:v>
                </c:pt>
                <c:pt idx="93">
                  <c:v>662933358.82202268</c:v>
                </c:pt>
                <c:pt idx="94">
                  <c:v>663710000.67102301</c:v>
                </c:pt>
                <c:pt idx="95">
                  <c:v>663679970.66951263</c:v>
                </c:pt>
                <c:pt idx="96">
                  <c:v>663084532.13201737</c:v>
                </c:pt>
                <c:pt idx="97">
                  <c:v>663540719.50581157</c:v>
                </c:pt>
                <c:pt idx="98">
                  <c:v>663801722.76123202</c:v>
                </c:pt>
                <c:pt idx="99">
                  <c:v>663721412.59467149</c:v>
                </c:pt>
                <c:pt idx="100">
                  <c:v>663674026.45812726</c:v>
                </c:pt>
              </c:numCache>
            </c:numRef>
          </c:val>
          <c:smooth val="0"/>
          <c:extLst>
            <c:ext xmlns:c16="http://schemas.microsoft.com/office/drawing/2014/chart" uri="{C3380CC4-5D6E-409C-BE32-E72D297353CC}">
              <c16:uniqueId val="{00000035-EB3F-4BFF-AFD1-B2B2131B107F}"/>
            </c:ext>
          </c:extLst>
        </c:ser>
        <c:ser>
          <c:idx val="54"/>
          <c:order val="54"/>
          <c:spPr>
            <a:ln w="28575" cap="rnd">
              <a:solidFill>
                <a:schemeClr val="accent1"/>
              </a:solidFill>
              <a:round/>
            </a:ln>
            <a:effectLst/>
          </c:spPr>
          <c:marker>
            <c:symbol val="none"/>
          </c:marker>
          <c:val>
            <c:numRef>
              <c:f>Montecarlo!$BP$10:$BP$110</c:f>
              <c:numCache>
                <c:formatCode>_ * #.##000_ ;_ * \-#.##000_ ;_ * "-"??_ ;_ @_ </c:formatCode>
                <c:ptCount val="101"/>
                <c:pt idx="0" formatCode="_(* #,##0.00_);_(* \(#,##0.00\);_(* &quot;-&quot;??_);_(@_)">
                  <c:v>661090280</c:v>
                </c:pt>
                <c:pt idx="1">
                  <c:v>661147052.77980733</c:v>
                </c:pt>
                <c:pt idx="2">
                  <c:v>660759362.7980237</c:v>
                </c:pt>
                <c:pt idx="3">
                  <c:v>661775701.88043034</c:v>
                </c:pt>
                <c:pt idx="4">
                  <c:v>661844801.63067031</c:v>
                </c:pt>
                <c:pt idx="5">
                  <c:v>661418778.52525961</c:v>
                </c:pt>
                <c:pt idx="6">
                  <c:v>661761659.53183305</c:v>
                </c:pt>
                <c:pt idx="7">
                  <c:v>661685319.26633298</c:v>
                </c:pt>
                <c:pt idx="8">
                  <c:v>661444517.51983833</c:v>
                </c:pt>
                <c:pt idx="9">
                  <c:v>660644783.43307245</c:v>
                </c:pt>
                <c:pt idx="10">
                  <c:v>659614307.32693636</c:v>
                </c:pt>
                <c:pt idx="11">
                  <c:v>660282189.12523437</c:v>
                </c:pt>
                <c:pt idx="12">
                  <c:v>660542015.74487221</c:v>
                </c:pt>
                <c:pt idx="13">
                  <c:v>660904366.77857256</c:v>
                </c:pt>
                <c:pt idx="14">
                  <c:v>661728542.88439834</c:v>
                </c:pt>
                <c:pt idx="15">
                  <c:v>661500852.08058894</c:v>
                </c:pt>
                <c:pt idx="16">
                  <c:v>662224612.96398449</c:v>
                </c:pt>
                <c:pt idx="17">
                  <c:v>662122318.28536224</c:v>
                </c:pt>
                <c:pt idx="18">
                  <c:v>663078633.596048</c:v>
                </c:pt>
                <c:pt idx="19">
                  <c:v>662162753.87400925</c:v>
                </c:pt>
                <c:pt idx="20">
                  <c:v>661625796.83015871</c:v>
                </c:pt>
                <c:pt idx="21">
                  <c:v>662502353.19435179</c:v>
                </c:pt>
                <c:pt idx="22">
                  <c:v>662096603.78230858</c:v>
                </c:pt>
                <c:pt idx="23">
                  <c:v>663114550.52211428</c:v>
                </c:pt>
                <c:pt idx="24">
                  <c:v>663868124.39812994</c:v>
                </c:pt>
                <c:pt idx="25">
                  <c:v>664560774.835621</c:v>
                </c:pt>
                <c:pt idx="26">
                  <c:v>664053294.68561924</c:v>
                </c:pt>
                <c:pt idx="27">
                  <c:v>664254359.66948748</c:v>
                </c:pt>
                <c:pt idx="28">
                  <c:v>664015010.66091573</c:v>
                </c:pt>
                <c:pt idx="29">
                  <c:v>664470230.15358496</c:v>
                </c:pt>
                <c:pt idx="30">
                  <c:v>663012930.15932536</c:v>
                </c:pt>
                <c:pt idx="31">
                  <c:v>662468657.03012276</c:v>
                </c:pt>
                <c:pt idx="32">
                  <c:v>662584398.33625245</c:v>
                </c:pt>
                <c:pt idx="33">
                  <c:v>661700269.78103268</c:v>
                </c:pt>
                <c:pt idx="34">
                  <c:v>662227153.47208071</c:v>
                </c:pt>
                <c:pt idx="35">
                  <c:v>662207394.60900867</c:v>
                </c:pt>
                <c:pt idx="36">
                  <c:v>660612482.26777279</c:v>
                </c:pt>
                <c:pt idx="37">
                  <c:v>660214114.0303874</c:v>
                </c:pt>
                <c:pt idx="38">
                  <c:v>659687305.34262037</c:v>
                </c:pt>
                <c:pt idx="39">
                  <c:v>659876408.41610277</c:v>
                </c:pt>
                <c:pt idx="40">
                  <c:v>659058191.93965077</c:v>
                </c:pt>
                <c:pt idx="41">
                  <c:v>659122908.17845273</c:v>
                </c:pt>
                <c:pt idx="42">
                  <c:v>657951627.7536757</c:v>
                </c:pt>
                <c:pt idx="43">
                  <c:v>659089143.99936211</c:v>
                </c:pt>
                <c:pt idx="44">
                  <c:v>659438796.37984037</c:v>
                </c:pt>
                <c:pt idx="45">
                  <c:v>659047136.68159938</c:v>
                </c:pt>
                <c:pt idx="46">
                  <c:v>658915014.49207318</c:v>
                </c:pt>
                <c:pt idx="47">
                  <c:v>658993994.79988194</c:v>
                </c:pt>
                <c:pt idx="48">
                  <c:v>658567399.76250732</c:v>
                </c:pt>
                <c:pt idx="49">
                  <c:v>658525913.85211849</c:v>
                </c:pt>
                <c:pt idx="50">
                  <c:v>657567169.90538001</c:v>
                </c:pt>
                <c:pt idx="51">
                  <c:v>655978030.20607269</c:v>
                </c:pt>
                <c:pt idx="52">
                  <c:v>655315334.53703046</c:v>
                </c:pt>
                <c:pt idx="53">
                  <c:v>654732473.39103246</c:v>
                </c:pt>
                <c:pt idx="54">
                  <c:v>654820958.01694643</c:v>
                </c:pt>
                <c:pt idx="55">
                  <c:v>654854422.79103172</c:v>
                </c:pt>
                <c:pt idx="56">
                  <c:v>653993747.63609624</c:v>
                </c:pt>
                <c:pt idx="57">
                  <c:v>653391441.08631706</c:v>
                </c:pt>
                <c:pt idx="58">
                  <c:v>653052304.71973848</c:v>
                </c:pt>
                <c:pt idx="59">
                  <c:v>653715081.84263992</c:v>
                </c:pt>
                <c:pt idx="60">
                  <c:v>653958654.84929752</c:v>
                </c:pt>
                <c:pt idx="61">
                  <c:v>653400244.79714119</c:v>
                </c:pt>
                <c:pt idx="62">
                  <c:v>653384672.7560482</c:v>
                </c:pt>
                <c:pt idx="63">
                  <c:v>653182669.80132663</c:v>
                </c:pt>
                <c:pt idx="64">
                  <c:v>653140564.77983975</c:v>
                </c:pt>
                <c:pt idx="65">
                  <c:v>653719911.39337122</c:v>
                </c:pt>
                <c:pt idx="66">
                  <c:v>653047553.39918232</c:v>
                </c:pt>
                <c:pt idx="67">
                  <c:v>652727357.14140248</c:v>
                </c:pt>
                <c:pt idx="68">
                  <c:v>653321742.50587869</c:v>
                </c:pt>
                <c:pt idx="69">
                  <c:v>652702229.27241445</c:v>
                </c:pt>
                <c:pt idx="70">
                  <c:v>653106380.04422235</c:v>
                </c:pt>
                <c:pt idx="71">
                  <c:v>653038002.54390395</c:v>
                </c:pt>
                <c:pt idx="72">
                  <c:v>653843643.00905097</c:v>
                </c:pt>
                <c:pt idx="73">
                  <c:v>652859792.59600413</c:v>
                </c:pt>
                <c:pt idx="74">
                  <c:v>653272087.19797945</c:v>
                </c:pt>
                <c:pt idx="75">
                  <c:v>652343711.05737782</c:v>
                </c:pt>
                <c:pt idx="76">
                  <c:v>651462599.35863721</c:v>
                </c:pt>
                <c:pt idx="77">
                  <c:v>650741238.9457339</c:v>
                </c:pt>
                <c:pt idx="78">
                  <c:v>649817887.37312829</c:v>
                </c:pt>
                <c:pt idx="79">
                  <c:v>648432861.23271453</c:v>
                </c:pt>
                <c:pt idx="80">
                  <c:v>647213558.36300528</c:v>
                </c:pt>
                <c:pt idx="81">
                  <c:v>646674721.72880125</c:v>
                </c:pt>
                <c:pt idx="82">
                  <c:v>646904578.16648209</c:v>
                </c:pt>
                <c:pt idx="83">
                  <c:v>647893815.11466801</c:v>
                </c:pt>
                <c:pt idx="84">
                  <c:v>648350326.54984295</c:v>
                </c:pt>
                <c:pt idx="85">
                  <c:v>646637639.16345382</c:v>
                </c:pt>
                <c:pt idx="86">
                  <c:v>645795094.8595835</c:v>
                </c:pt>
                <c:pt idx="87">
                  <c:v>646318742.51103938</c:v>
                </c:pt>
                <c:pt idx="88">
                  <c:v>646032442.6726886</c:v>
                </c:pt>
                <c:pt idx="89">
                  <c:v>646645622.32662821</c:v>
                </c:pt>
                <c:pt idx="90">
                  <c:v>646829039.94989955</c:v>
                </c:pt>
                <c:pt idx="91">
                  <c:v>647766962.28576314</c:v>
                </c:pt>
                <c:pt idx="92">
                  <c:v>648568889.51366472</c:v>
                </c:pt>
                <c:pt idx="93">
                  <c:v>649567890.97066987</c:v>
                </c:pt>
                <c:pt idx="94">
                  <c:v>651016682.61522281</c:v>
                </c:pt>
                <c:pt idx="95">
                  <c:v>649778529.50954342</c:v>
                </c:pt>
                <c:pt idx="96">
                  <c:v>648443614.69045329</c:v>
                </c:pt>
                <c:pt idx="97">
                  <c:v>648602525.43133736</c:v>
                </c:pt>
                <c:pt idx="98">
                  <c:v>648957264.55725884</c:v>
                </c:pt>
                <c:pt idx="99">
                  <c:v>648620586.96266234</c:v>
                </c:pt>
                <c:pt idx="100">
                  <c:v>650363576.77046645</c:v>
                </c:pt>
              </c:numCache>
            </c:numRef>
          </c:val>
          <c:smooth val="0"/>
          <c:extLst>
            <c:ext xmlns:c16="http://schemas.microsoft.com/office/drawing/2014/chart" uri="{C3380CC4-5D6E-409C-BE32-E72D297353CC}">
              <c16:uniqueId val="{00000036-EB3F-4BFF-AFD1-B2B2131B107F}"/>
            </c:ext>
          </c:extLst>
        </c:ser>
        <c:ser>
          <c:idx val="55"/>
          <c:order val="55"/>
          <c:spPr>
            <a:ln w="28575" cap="rnd">
              <a:solidFill>
                <a:schemeClr val="accent2"/>
              </a:solidFill>
              <a:round/>
            </a:ln>
            <a:effectLst/>
          </c:spPr>
          <c:marker>
            <c:symbol val="none"/>
          </c:marker>
          <c:val>
            <c:numRef>
              <c:f>Montecarlo!$BQ$10:$BQ$110</c:f>
              <c:numCache>
                <c:formatCode>_ * #.##000_ ;_ * \-#.##000_ ;_ * "-"??_ ;_ @_ </c:formatCode>
                <c:ptCount val="101"/>
                <c:pt idx="0" formatCode="_(* #,##0.00_);_(* \(#,##0.00\);_(* &quot;-&quot;??_);_(@_)">
                  <c:v>661090280</c:v>
                </c:pt>
                <c:pt idx="1">
                  <c:v>660910062.75340831</c:v>
                </c:pt>
                <c:pt idx="2">
                  <c:v>661139445.20027959</c:v>
                </c:pt>
                <c:pt idx="3">
                  <c:v>659538613.62755787</c:v>
                </c:pt>
                <c:pt idx="4">
                  <c:v>660579275.59442973</c:v>
                </c:pt>
                <c:pt idx="5">
                  <c:v>660521160.040555</c:v>
                </c:pt>
                <c:pt idx="6">
                  <c:v>659256899.48087358</c:v>
                </c:pt>
                <c:pt idx="7">
                  <c:v>659286330.28362036</c:v>
                </c:pt>
                <c:pt idx="8">
                  <c:v>659308689.66708231</c:v>
                </c:pt>
                <c:pt idx="9">
                  <c:v>658995243.09661341</c:v>
                </c:pt>
                <c:pt idx="10">
                  <c:v>658553220.12493801</c:v>
                </c:pt>
                <c:pt idx="11">
                  <c:v>659528661.11104798</c:v>
                </c:pt>
                <c:pt idx="12">
                  <c:v>660928046.54694355</c:v>
                </c:pt>
                <c:pt idx="13">
                  <c:v>660115927.91124403</c:v>
                </c:pt>
                <c:pt idx="14">
                  <c:v>659917348.45383</c:v>
                </c:pt>
                <c:pt idx="15">
                  <c:v>660306094.59431553</c:v>
                </c:pt>
                <c:pt idx="16">
                  <c:v>660651510.97576296</c:v>
                </c:pt>
                <c:pt idx="17">
                  <c:v>659583965.08697176</c:v>
                </c:pt>
                <c:pt idx="18">
                  <c:v>658773360.72046638</c:v>
                </c:pt>
                <c:pt idx="19">
                  <c:v>659565486.20041013</c:v>
                </c:pt>
                <c:pt idx="20">
                  <c:v>660428601.38054526</c:v>
                </c:pt>
                <c:pt idx="21">
                  <c:v>661330454.18610096</c:v>
                </c:pt>
                <c:pt idx="22">
                  <c:v>660693914.48239124</c:v>
                </c:pt>
                <c:pt idx="23">
                  <c:v>660136730.0755558</c:v>
                </c:pt>
                <c:pt idx="24">
                  <c:v>658983491.77019429</c:v>
                </c:pt>
                <c:pt idx="25">
                  <c:v>658847625.13833189</c:v>
                </c:pt>
                <c:pt idx="26">
                  <c:v>657413007.15032375</c:v>
                </c:pt>
                <c:pt idx="27">
                  <c:v>658827149.14343476</c:v>
                </c:pt>
                <c:pt idx="28">
                  <c:v>658995905.67577279</c:v>
                </c:pt>
                <c:pt idx="29">
                  <c:v>659329444.96455944</c:v>
                </c:pt>
                <c:pt idx="30">
                  <c:v>659985347.6532259</c:v>
                </c:pt>
                <c:pt idx="31">
                  <c:v>661247691.46310282</c:v>
                </c:pt>
                <c:pt idx="32">
                  <c:v>660697486.6322366</c:v>
                </c:pt>
                <c:pt idx="33">
                  <c:v>661555303.81554723</c:v>
                </c:pt>
                <c:pt idx="34">
                  <c:v>662189223.81885076</c:v>
                </c:pt>
                <c:pt idx="35">
                  <c:v>661195295.40034425</c:v>
                </c:pt>
                <c:pt idx="36">
                  <c:v>661076135.94076562</c:v>
                </c:pt>
                <c:pt idx="37">
                  <c:v>660552926.31440568</c:v>
                </c:pt>
                <c:pt idx="38">
                  <c:v>660556301.52485847</c:v>
                </c:pt>
                <c:pt idx="39">
                  <c:v>659907377.63442481</c:v>
                </c:pt>
                <c:pt idx="40">
                  <c:v>660640461.86694348</c:v>
                </c:pt>
                <c:pt idx="41">
                  <c:v>660501832.28454304</c:v>
                </c:pt>
                <c:pt idx="42">
                  <c:v>660550993.07615912</c:v>
                </c:pt>
                <c:pt idx="43">
                  <c:v>660380013.20428288</c:v>
                </c:pt>
                <c:pt idx="44">
                  <c:v>661095061.103899</c:v>
                </c:pt>
                <c:pt idx="45">
                  <c:v>660666383.16097081</c:v>
                </c:pt>
                <c:pt idx="46">
                  <c:v>660866059.08367324</c:v>
                </c:pt>
                <c:pt idx="47">
                  <c:v>660319991.62787807</c:v>
                </c:pt>
                <c:pt idx="48">
                  <c:v>659799086.59336746</c:v>
                </c:pt>
                <c:pt idx="49">
                  <c:v>659638793.95965827</c:v>
                </c:pt>
                <c:pt idx="50">
                  <c:v>659468195.54828858</c:v>
                </c:pt>
                <c:pt idx="51">
                  <c:v>658655680.15777481</c:v>
                </c:pt>
                <c:pt idx="52">
                  <c:v>657657015.22874749</c:v>
                </c:pt>
                <c:pt idx="53">
                  <c:v>657803991.60819888</c:v>
                </c:pt>
                <c:pt idx="54">
                  <c:v>657662789.99704683</c:v>
                </c:pt>
                <c:pt idx="55">
                  <c:v>658705850.03112507</c:v>
                </c:pt>
                <c:pt idx="56">
                  <c:v>658597404.71647835</c:v>
                </c:pt>
                <c:pt idx="57">
                  <c:v>659391913.92819846</c:v>
                </c:pt>
                <c:pt idx="58">
                  <c:v>659580799.58267474</c:v>
                </c:pt>
                <c:pt idx="59">
                  <c:v>659503306.63580787</c:v>
                </c:pt>
                <c:pt idx="60">
                  <c:v>659386406.38729692</c:v>
                </c:pt>
                <c:pt idx="61">
                  <c:v>660191545.53101957</c:v>
                </c:pt>
                <c:pt idx="62">
                  <c:v>661288057.10566938</c:v>
                </c:pt>
                <c:pt idx="63">
                  <c:v>661691822.69510555</c:v>
                </c:pt>
                <c:pt idx="64">
                  <c:v>661285632.15898132</c:v>
                </c:pt>
                <c:pt idx="65">
                  <c:v>661015327.52370095</c:v>
                </c:pt>
                <c:pt idx="66">
                  <c:v>660442981.32102823</c:v>
                </c:pt>
                <c:pt idx="67">
                  <c:v>660879901.25584865</c:v>
                </c:pt>
                <c:pt idx="68">
                  <c:v>661517197.23606658</c:v>
                </c:pt>
                <c:pt idx="69">
                  <c:v>661623465.14849877</c:v>
                </c:pt>
                <c:pt idx="70">
                  <c:v>661586435.88763237</c:v>
                </c:pt>
                <c:pt idx="71">
                  <c:v>662668320.75243151</c:v>
                </c:pt>
                <c:pt idx="72">
                  <c:v>663488134.76618493</c:v>
                </c:pt>
                <c:pt idx="73">
                  <c:v>663416261.22415793</c:v>
                </c:pt>
                <c:pt idx="74">
                  <c:v>663518867.66849673</c:v>
                </c:pt>
                <c:pt idx="75">
                  <c:v>664964599.16479766</c:v>
                </c:pt>
                <c:pt idx="76">
                  <c:v>665369620.81102192</c:v>
                </c:pt>
                <c:pt idx="77">
                  <c:v>665963648.9522022</c:v>
                </c:pt>
                <c:pt idx="78">
                  <c:v>665897276.09484839</c:v>
                </c:pt>
                <c:pt idx="79">
                  <c:v>665151928.70964372</c:v>
                </c:pt>
                <c:pt idx="80">
                  <c:v>665081669.1597892</c:v>
                </c:pt>
                <c:pt idx="81">
                  <c:v>665228421.79395568</c:v>
                </c:pt>
                <c:pt idx="82">
                  <c:v>666531655.37065339</c:v>
                </c:pt>
                <c:pt idx="83">
                  <c:v>666852838.67644227</c:v>
                </c:pt>
                <c:pt idx="84">
                  <c:v>667075318.55261302</c:v>
                </c:pt>
                <c:pt idx="85">
                  <c:v>666961115.72802007</c:v>
                </c:pt>
                <c:pt idx="86">
                  <c:v>666634790.85516608</c:v>
                </c:pt>
                <c:pt idx="87">
                  <c:v>666983156.18090701</c:v>
                </c:pt>
                <c:pt idx="88">
                  <c:v>667491726.20327413</c:v>
                </c:pt>
                <c:pt idx="89">
                  <c:v>666577784.06057739</c:v>
                </c:pt>
                <c:pt idx="90">
                  <c:v>666306768.13603747</c:v>
                </c:pt>
                <c:pt idx="91">
                  <c:v>667427407.83139372</c:v>
                </c:pt>
                <c:pt idx="92">
                  <c:v>667586764.90306294</c:v>
                </c:pt>
                <c:pt idx="93">
                  <c:v>667925626.02159917</c:v>
                </c:pt>
                <c:pt idx="94">
                  <c:v>667529693.97470081</c:v>
                </c:pt>
                <c:pt idx="95">
                  <c:v>667520339.96022987</c:v>
                </c:pt>
                <c:pt idx="96">
                  <c:v>668852569.19178498</c:v>
                </c:pt>
                <c:pt idx="97">
                  <c:v>669048401.18028975</c:v>
                </c:pt>
                <c:pt idx="98">
                  <c:v>669870615.68844295</c:v>
                </c:pt>
                <c:pt idx="99">
                  <c:v>670887464.31498539</c:v>
                </c:pt>
                <c:pt idx="100">
                  <c:v>671144594.69588673</c:v>
                </c:pt>
              </c:numCache>
            </c:numRef>
          </c:val>
          <c:smooth val="0"/>
          <c:extLst>
            <c:ext xmlns:c16="http://schemas.microsoft.com/office/drawing/2014/chart" uri="{C3380CC4-5D6E-409C-BE32-E72D297353CC}">
              <c16:uniqueId val="{00000037-EB3F-4BFF-AFD1-B2B2131B107F}"/>
            </c:ext>
          </c:extLst>
        </c:ser>
        <c:ser>
          <c:idx val="56"/>
          <c:order val="56"/>
          <c:spPr>
            <a:ln w="28575" cap="rnd">
              <a:solidFill>
                <a:schemeClr val="accent3"/>
              </a:solidFill>
              <a:round/>
            </a:ln>
            <a:effectLst/>
          </c:spPr>
          <c:marker>
            <c:symbol val="none"/>
          </c:marker>
          <c:val>
            <c:numRef>
              <c:f>Montecarlo!$BR$10:$BR$110</c:f>
              <c:numCache>
                <c:formatCode>_ * #.##000_ ;_ * \-#.##000_ ;_ * "-"??_ ;_ @_ </c:formatCode>
                <c:ptCount val="101"/>
                <c:pt idx="0" formatCode="_(* #,##0.00_);_(* \(#,##0.00\);_(* &quot;-&quot;??_);_(@_)">
                  <c:v>661090280</c:v>
                </c:pt>
                <c:pt idx="1">
                  <c:v>661624832.7762084</c:v>
                </c:pt>
                <c:pt idx="2">
                  <c:v>661780774.79413545</c:v>
                </c:pt>
                <c:pt idx="3">
                  <c:v>662449989.28029525</c:v>
                </c:pt>
                <c:pt idx="4">
                  <c:v>663710805.886585</c:v>
                </c:pt>
                <c:pt idx="5">
                  <c:v>664901186.57441425</c:v>
                </c:pt>
                <c:pt idx="6">
                  <c:v>664839009.34665287</c:v>
                </c:pt>
                <c:pt idx="7">
                  <c:v>663993012.66037118</c:v>
                </c:pt>
                <c:pt idx="8">
                  <c:v>664546284.21821988</c:v>
                </c:pt>
                <c:pt idx="9">
                  <c:v>665083764.56705868</c:v>
                </c:pt>
                <c:pt idx="10">
                  <c:v>664485807.20411682</c:v>
                </c:pt>
                <c:pt idx="11">
                  <c:v>664682885.40574193</c:v>
                </c:pt>
                <c:pt idx="12">
                  <c:v>664207200.47735906</c:v>
                </c:pt>
                <c:pt idx="13">
                  <c:v>665018198.76729357</c:v>
                </c:pt>
                <c:pt idx="14">
                  <c:v>665205811.25133634</c:v>
                </c:pt>
                <c:pt idx="15">
                  <c:v>664014115.62273443</c:v>
                </c:pt>
                <c:pt idx="16">
                  <c:v>663791347.28169703</c:v>
                </c:pt>
                <c:pt idx="17">
                  <c:v>662737522.28910053</c:v>
                </c:pt>
                <c:pt idx="18">
                  <c:v>663735847.08069432</c:v>
                </c:pt>
                <c:pt idx="19">
                  <c:v>663019403.11185491</c:v>
                </c:pt>
                <c:pt idx="20">
                  <c:v>663056096.02085781</c:v>
                </c:pt>
                <c:pt idx="21">
                  <c:v>663350365.20334482</c:v>
                </c:pt>
                <c:pt idx="22">
                  <c:v>663589267.45618737</c:v>
                </c:pt>
                <c:pt idx="23">
                  <c:v>664295788.73231435</c:v>
                </c:pt>
                <c:pt idx="24">
                  <c:v>663835564.03649545</c:v>
                </c:pt>
                <c:pt idx="25">
                  <c:v>663624751.84076858</c:v>
                </c:pt>
                <c:pt idx="26">
                  <c:v>662877702.23698366</c:v>
                </c:pt>
                <c:pt idx="27">
                  <c:v>662456884.71216857</c:v>
                </c:pt>
                <c:pt idx="28">
                  <c:v>662341388.10488391</c:v>
                </c:pt>
                <c:pt idx="29">
                  <c:v>662206124.42944026</c:v>
                </c:pt>
                <c:pt idx="30">
                  <c:v>661990476.36155534</c:v>
                </c:pt>
                <c:pt idx="31">
                  <c:v>662571335.37058604</c:v>
                </c:pt>
                <c:pt idx="32">
                  <c:v>662882970.93326104</c:v>
                </c:pt>
                <c:pt idx="33">
                  <c:v>662637229.56970549</c:v>
                </c:pt>
                <c:pt idx="34">
                  <c:v>662066860.20145297</c:v>
                </c:pt>
                <c:pt idx="35">
                  <c:v>660981706.10416853</c:v>
                </c:pt>
                <c:pt idx="36">
                  <c:v>660323086.39421844</c:v>
                </c:pt>
                <c:pt idx="37">
                  <c:v>659791546.88502371</c:v>
                </c:pt>
                <c:pt idx="38">
                  <c:v>660041683.72149003</c:v>
                </c:pt>
                <c:pt idx="39">
                  <c:v>660621213.75280046</c:v>
                </c:pt>
                <c:pt idx="40">
                  <c:v>660032782.2828145</c:v>
                </c:pt>
                <c:pt idx="41">
                  <c:v>660065388.4507829</c:v>
                </c:pt>
                <c:pt idx="42">
                  <c:v>659972946.64227664</c:v>
                </c:pt>
                <c:pt idx="43">
                  <c:v>661402953.57996655</c:v>
                </c:pt>
                <c:pt idx="44">
                  <c:v>661116382.30043757</c:v>
                </c:pt>
                <c:pt idx="45">
                  <c:v>661643900.3590169</c:v>
                </c:pt>
                <c:pt idx="46">
                  <c:v>662047230.17676497</c:v>
                </c:pt>
                <c:pt idx="47">
                  <c:v>661247649.85343504</c:v>
                </c:pt>
                <c:pt idx="48">
                  <c:v>662430227.08037901</c:v>
                </c:pt>
                <c:pt idx="49">
                  <c:v>662878274.65452194</c:v>
                </c:pt>
                <c:pt idx="50">
                  <c:v>662972767.2195828</c:v>
                </c:pt>
                <c:pt idx="51">
                  <c:v>662349536.05755615</c:v>
                </c:pt>
                <c:pt idx="52">
                  <c:v>662733613.3668046</c:v>
                </c:pt>
                <c:pt idx="53">
                  <c:v>662683290.13263464</c:v>
                </c:pt>
                <c:pt idx="54">
                  <c:v>662350405.10664177</c:v>
                </c:pt>
                <c:pt idx="55">
                  <c:v>662750489.21096563</c:v>
                </c:pt>
                <c:pt idx="56">
                  <c:v>663449515.42663777</c:v>
                </c:pt>
                <c:pt idx="57">
                  <c:v>663526663.9810406</c:v>
                </c:pt>
                <c:pt idx="58">
                  <c:v>662726236.30580807</c:v>
                </c:pt>
                <c:pt idx="59">
                  <c:v>662661607.33084774</c:v>
                </c:pt>
                <c:pt idx="60">
                  <c:v>662636578.58069575</c:v>
                </c:pt>
                <c:pt idx="61">
                  <c:v>662169542.82215047</c:v>
                </c:pt>
                <c:pt idx="62">
                  <c:v>661534269.87010312</c:v>
                </c:pt>
                <c:pt idx="63">
                  <c:v>662600667.1352421</c:v>
                </c:pt>
                <c:pt idx="64">
                  <c:v>663806852.06253076</c:v>
                </c:pt>
                <c:pt idx="65">
                  <c:v>662983680.83407211</c:v>
                </c:pt>
                <c:pt idx="66">
                  <c:v>661865950.85825288</c:v>
                </c:pt>
                <c:pt idx="67">
                  <c:v>661830670.4409287</c:v>
                </c:pt>
                <c:pt idx="68">
                  <c:v>661385146.54211295</c:v>
                </c:pt>
                <c:pt idx="69">
                  <c:v>661864840.56206596</c:v>
                </c:pt>
                <c:pt idx="70">
                  <c:v>661153548.87557352</c:v>
                </c:pt>
                <c:pt idx="71">
                  <c:v>661752192.71951079</c:v>
                </c:pt>
                <c:pt idx="72">
                  <c:v>660956613.39788449</c:v>
                </c:pt>
                <c:pt idx="73">
                  <c:v>660171556.61520088</c:v>
                </c:pt>
                <c:pt idx="74">
                  <c:v>660800189.77006876</c:v>
                </c:pt>
                <c:pt idx="75">
                  <c:v>661856781.03118145</c:v>
                </c:pt>
                <c:pt idx="76">
                  <c:v>661558002.49965334</c:v>
                </c:pt>
                <c:pt idx="77">
                  <c:v>661862937.37296021</c:v>
                </c:pt>
                <c:pt idx="78">
                  <c:v>662819098.32328308</c:v>
                </c:pt>
                <c:pt idx="79">
                  <c:v>663247219.7896179</c:v>
                </c:pt>
                <c:pt idx="80">
                  <c:v>664242246.54496527</c:v>
                </c:pt>
                <c:pt idx="81">
                  <c:v>664399264.78006768</c:v>
                </c:pt>
                <c:pt idx="82">
                  <c:v>662666314.56290972</c:v>
                </c:pt>
                <c:pt idx="83">
                  <c:v>661984254.62479484</c:v>
                </c:pt>
                <c:pt idx="84">
                  <c:v>662036441.08540857</c:v>
                </c:pt>
                <c:pt idx="85">
                  <c:v>662223982.74028623</c:v>
                </c:pt>
                <c:pt idx="86">
                  <c:v>662113414.62653971</c:v>
                </c:pt>
                <c:pt idx="87">
                  <c:v>662441271.74070609</c:v>
                </c:pt>
                <c:pt idx="88">
                  <c:v>662374742.31949067</c:v>
                </c:pt>
                <c:pt idx="89">
                  <c:v>661135311.91436815</c:v>
                </c:pt>
                <c:pt idx="90">
                  <c:v>660048909.31684697</c:v>
                </c:pt>
                <c:pt idx="91">
                  <c:v>660555282.68755364</c:v>
                </c:pt>
                <c:pt idx="92">
                  <c:v>660791225.80975807</c:v>
                </c:pt>
                <c:pt idx="93">
                  <c:v>661581093.14641404</c:v>
                </c:pt>
                <c:pt idx="94">
                  <c:v>661582688.05742168</c:v>
                </c:pt>
                <c:pt idx="95">
                  <c:v>660906875.30956674</c:v>
                </c:pt>
                <c:pt idx="96">
                  <c:v>660207993.09096277</c:v>
                </c:pt>
                <c:pt idx="97">
                  <c:v>660054444.71900296</c:v>
                </c:pt>
                <c:pt idx="98">
                  <c:v>660522168.6842171</c:v>
                </c:pt>
                <c:pt idx="99">
                  <c:v>661313487.06047773</c:v>
                </c:pt>
                <c:pt idx="100">
                  <c:v>661099226.50033319</c:v>
                </c:pt>
              </c:numCache>
            </c:numRef>
          </c:val>
          <c:smooth val="0"/>
          <c:extLst>
            <c:ext xmlns:c16="http://schemas.microsoft.com/office/drawing/2014/chart" uri="{C3380CC4-5D6E-409C-BE32-E72D297353CC}">
              <c16:uniqueId val="{00000038-EB3F-4BFF-AFD1-B2B2131B107F}"/>
            </c:ext>
          </c:extLst>
        </c:ser>
        <c:ser>
          <c:idx val="57"/>
          <c:order val="57"/>
          <c:spPr>
            <a:ln w="28575" cap="rnd">
              <a:solidFill>
                <a:schemeClr val="accent4"/>
              </a:solidFill>
              <a:round/>
            </a:ln>
            <a:effectLst/>
          </c:spPr>
          <c:marker>
            <c:symbol val="none"/>
          </c:marker>
          <c:val>
            <c:numRef>
              <c:f>Montecarlo!$BS$10:$BS$110</c:f>
              <c:numCache>
                <c:formatCode>_ * #.##000_ ;_ * \-#.##000_ ;_ * "-"??_ ;_ @_ </c:formatCode>
                <c:ptCount val="101"/>
                <c:pt idx="0" formatCode="_(* #,##0.00_);_(* \(#,##0.00\);_(* &quot;-&quot;??_);_(@_)">
                  <c:v>661090280</c:v>
                </c:pt>
                <c:pt idx="1">
                  <c:v>660669564.81701159</c:v>
                </c:pt>
                <c:pt idx="2">
                  <c:v>661338823.49659979</c:v>
                </c:pt>
                <c:pt idx="3">
                  <c:v>660424200.42229497</c:v>
                </c:pt>
                <c:pt idx="4">
                  <c:v>661632783.360937</c:v>
                </c:pt>
                <c:pt idx="5">
                  <c:v>661637654.42541015</c:v>
                </c:pt>
                <c:pt idx="6">
                  <c:v>660966022.81374133</c:v>
                </c:pt>
                <c:pt idx="7">
                  <c:v>660422963.59487092</c:v>
                </c:pt>
                <c:pt idx="8">
                  <c:v>659453023.86735153</c:v>
                </c:pt>
                <c:pt idx="9">
                  <c:v>659256783.60912001</c:v>
                </c:pt>
                <c:pt idx="10">
                  <c:v>660089829.97606707</c:v>
                </c:pt>
                <c:pt idx="11">
                  <c:v>659464616.54285431</c:v>
                </c:pt>
                <c:pt idx="12">
                  <c:v>659777536.40356064</c:v>
                </c:pt>
                <c:pt idx="13">
                  <c:v>659130167.876315</c:v>
                </c:pt>
                <c:pt idx="14">
                  <c:v>658522419.6748724</c:v>
                </c:pt>
                <c:pt idx="15">
                  <c:v>659047184.24140072</c:v>
                </c:pt>
                <c:pt idx="16">
                  <c:v>660476644.74323785</c:v>
                </c:pt>
                <c:pt idx="17">
                  <c:v>659907090.28182054</c:v>
                </c:pt>
                <c:pt idx="18">
                  <c:v>660734997.05564451</c:v>
                </c:pt>
                <c:pt idx="19">
                  <c:v>660474573.67148173</c:v>
                </c:pt>
                <c:pt idx="20">
                  <c:v>660397932.17074847</c:v>
                </c:pt>
                <c:pt idx="21">
                  <c:v>661424026.00369668</c:v>
                </c:pt>
                <c:pt idx="22">
                  <c:v>661288766.11946011</c:v>
                </c:pt>
                <c:pt idx="23">
                  <c:v>661335179.02997696</c:v>
                </c:pt>
                <c:pt idx="24">
                  <c:v>661865496.56022835</c:v>
                </c:pt>
                <c:pt idx="25">
                  <c:v>661757114.76149869</c:v>
                </c:pt>
                <c:pt idx="26">
                  <c:v>662228894.26041615</c:v>
                </c:pt>
                <c:pt idx="27">
                  <c:v>662396157.50754082</c:v>
                </c:pt>
                <c:pt idx="28">
                  <c:v>662818584.8849194</c:v>
                </c:pt>
                <c:pt idx="29">
                  <c:v>662999326.06454861</c:v>
                </c:pt>
                <c:pt idx="30">
                  <c:v>663611602.39375925</c:v>
                </c:pt>
                <c:pt idx="31">
                  <c:v>664073795.93918729</c:v>
                </c:pt>
                <c:pt idx="32">
                  <c:v>663946633.62250495</c:v>
                </c:pt>
                <c:pt idx="33">
                  <c:v>664950357.77373576</c:v>
                </c:pt>
                <c:pt idx="34">
                  <c:v>665676393.47208178</c:v>
                </c:pt>
                <c:pt idx="35">
                  <c:v>665654128.4292649</c:v>
                </c:pt>
                <c:pt idx="36">
                  <c:v>664843552.83988464</c:v>
                </c:pt>
                <c:pt idx="37">
                  <c:v>665038013.6330564</c:v>
                </c:pt>
                <c:pt idx="38">
                  <c:v>664249057.45672143</c:v>
                </c:pt>
                <c:pt idx="39">
                  <c:v>664135707.63911939</c:v>
                </c:pt>
                <c:pt idx="40">
                  <c:v>664241380.04377913</c:v>
                </c:pt>
                <c:pt idx="41">
                  <c:v>663886810.89539278</c:v>
                </c:pt>
                <c:pt idx="42">
                  <c:v>663919801.67639232</c:v>
                </c:pt>
                <c:pt idx="43">
                  <c:v>664969814.84078276</c:v>
                </c:pt>
                <c:pt idx="44">
                  <c:v>664316359.61883068</c:v>
                </c:pt>
                <c:pt idx="45">
                  <c:v>663725567.66718948</c:v>
                </c:pt>
                <c:pt idx="46">
                  <c:v>664296502.236763</c:v>
                </c:pt>
                <c:pt idx="47">
                  <c:v>665485568.59122181</c:v>
                </c:pt>
                <c:pt idx="48">
                  <c:v>666413896.09252501</c:v>
                </c:pt>
                <c:pt idx="49">
                  <c:v>666099323.52512574</c:v>
                </c:pt>
                <c:pt idx="50">
                  <c:v>665592046.91950727</c:v>
                </c:pt>
                <c:pt idx="51">
                  <c:v>664967454.24232864</c:v>
                </c:pt>
                <c:pt idx="52">
                  <c:v>663334523.23685646</c:v>
                </c:pt>
                <c:pt idx="53">
                  <c:v>663752433.80964601</c:v>
                </c:pt>
                <c:pt idx="54">
                  <c:v>663834323.69666266</c:v>
                </c:pt>
                <c:pt idx="55">
                  <c:v>662769964.3033855</c:v>
                </c:pt>
                <c:pt idx="56">
                  <c:v>662610655.1791712</c:v>
                </c:pt>
                <c:pt idx="57">
                  <c:v>661758695.71679997</c:v>
                </c:pt>
                <c:pt idx="58">
                  <c:v>663005113.3377353</c:v>
                </c:pt>
                <c:pt idx="59">
                  <c:v>663413837.62237537</c:v>
                </c:pt>
                <c:pt idx="60">
                  <c:v>663090060.8814683</c:v>
                </c:pt>
                <c:pt idx="61">
                  <c:v>663596145.52808964</c:v>
                </c:pt>
                <c:pt idx="62">
                  <c:v>662524923.08559179</c:v>
                </c:pt>
                <c:pt idx="63">
                  <c:v>662028430.02492595</c:v>
                </c:pt>
                <c:pt idx="64">
                  <c:v>662334192.15374637</c:v>
                </c:pt>
                <c:pt idx="65">
                  <c:v>662335713.72614503</c:v>
                </c:pt>
                <c:pt idx="66">
                  <c:v>662533257.88422823</c:v>
                </c:pt>
                <c:pt idx="67">
                  <c:v>661268082.47729027</c:v>
                </c:pt>
                <c:pt idx="68">
                  <c:v>661651458.47606027</c:v>
                </c:pt>
                <c:pt idx="69">
                  <c:v>662590169.05784917</c:v>
                </c:pt>
                <c:pt idx="70">
                  <c:v>662656973.25958192</c:v>
                </c:pt>
                <c:pt idx="71">
                  <c:v>661965544.88369524</c:v>
                </c:pt>
                <c:pt idx="72">
                  <c:v>661565369.503636</c:v>
                </c:pt>
                <c:pt idx="73">
                  <c:v>661181134.32261217</c:v>
                </c:pt>
                <c:pt idx="74">
                  <c:v>662064495.62278378</c:v>
                </c:pt>
                <c:pt idx="75">
                  <c:v>661239118.66718149</c:v>
                </c:pt>
                <c:pt idx="76">
                  <c:v>661551251.22842252</c:v>
                </c:pt>
                <c:pt idx="77">
                  <c:v>661750044.51326251</c:v>
                </c:pt>
                <c:pt idx="78">
                  <c:v>661942662.81890333</c:v>
                </c:pt>
                <c:pt idx="79">
                  <c:v>662380066.77539515</c:v>
                </c:pt>
                <c:pt idx="80">
                  <c:v>661898596.27447152</c:v>
                </c:pt>
                <c:pt idx="81">
                  <c:v>660532917.08380044</c:v>
                </c:pt>
                <c:pt idx="82">
                  <c:v>660908632.17388284</c:v>
                </c:pt>
                <c:pt idx="83">
                  <c:v>660498509.13554895</c:v>
                </c:pt>
                <c:pt idx="84">
                  <c:v>659995643.07637143</c:v>
                </c:pt>
                <c:pt idx="85">
                  <c:v>660834636.30806077</c:v>
                </c:pt>
                <c:pt idx="86">
                  <c:v>661221644.13194418</c:v>
                </c:pt>
                <c:pt idx="87">
                  <c:v>660896412.99543881</c:v>
                </c:pt>
                <c:pt idx="88">
                  <c:v>662372095.73263299</c:v>
                </c:pt>
                <c:pt idx="89">
                  <c:v>663038023.0394609</c:v>
                </c:pt>
                <c:pt idx="90">
                  <c:v>664291817.23791444</c:v>
                </c:pt>
                <c:pt idx="91">
                  <c:v>663034097.9452579</c:v>
                </c:pt>
                <c:pt idx="92">
                  <c:v>663167900.06163228</c:v>
                </c:pt>
                <c:pt idx="93">
                  <c:v>661675947.57459891</c:v>
                </c:pt>
                <c:pt idx="94">
                  <c:v>660153924.8666575</c:v>
                </c:pt>
                <c:pt idx="95">
                  <c:v>660957398.64759791</c:v>
                </c:pt>
                <c:pt idx="96">
                  <c:v>661163124.25648093</c:v>
                </c:pt>
                <c:pt idx="97">
                  <c:v>661683434.14261353</c:v>
                </c:pt>
                <c:pt idx="98">
                  <c:v>661174109.48593485</c:v>
                </c:pt>
                <c:pt idx="99">
                  <c:v>661320710.70400405</c:v>
                </c:pt>
                <c:pt idx="100">
                  <c:v>661845807.14476585</c:v>
                </c:pt>
              </c:numCache>
            </c:numRef>
          </c:val>
          <c:smooth val="0"/>
          <c:extLst>
            <c:ext xmlns:c16="http://schemas.microsoft.com/office/drawing/2014/chart" uri="{C3380CC4-5D6E-409C-BE32-E72D297353CC}">
              <c16:uniqueId val="{00000039-EB3F-4BFF-AFD1-B2B2131B107F}"/>
            </c:ext>
          </c:extLst>
        </c:ser>
        <c:ser>
          <c:idx val="58"/>
          <c:order val="58"/>
          <c:spPr>
            <a:ln w="28575" cap="rnd">
              <a:solidFill>
                <a:schemeClr val="accent5"/>
              </a:solidFill>
              <a:round/>
            </a:ln>
            <a:effectLst/>
          </c:spPr>
          <c:marker>
            <c:symbol val="none"/>
          </c:marker>
          <c:val>
            <c:numRef>
              <c:f>Montecarlo!$BT$10:$BT$110</c:f>
              <c:numCache>
                <c:formatCode>_ * #.##000_ ;_ * \-#.##000_ ;_ * "-"??_ ;_ @_ </c:formatCode>
                <c:ptCount val="101"/>
                <c:pt idx="0" formatCode="_(* #,##0.00_);_(* \(#,##0.00\);_(* &quot;-&quot;??_);_(@_)">
                  <c:v>661090280</c:v>
                </c:pt>
                <c:pt idx="1">
                  <c:v>660310452.35802662</c:v>
                </c:pt>
                <c:pt idx="2">
                  <c:v>659679881.10877323</c:v>
                </c:pt>
                <c:pt idx="3">
                  <c:v>658034445.96600127</c:v>
                </c:pt>
                <c:pt idx="4">
                  <c:v>658504771.8022114</c:v>
                </c:pt>
                <c:pt idx="5">
                  <c:v>658023281.9382062</c:v>
                </c:pt>
                <c:pt idx="6">
                  <c:v>659968197.82964659</c:v>
                </c:pt>
                <c:pt idx="7">
                  <c:v>659812118.3390075</c:v>
                </c:pt>
                <c:pt idx="8">
                  <c:v>658894118.02122521</c:v>
                </c:pt>
                <c:pt idx="9">
                  <c:v>659560306.0877198</c:v>
                </c:pt>
                <c:pt idx="10">
                  <c:v>658643030.42510414</c:v>
                </c:pt>
                <c:pt idx="11">
                  <c:v>658636508.56331837</c:v>
                </c:pt>
                <c:pt idx="12">
                  <c:v>658681485.46963859</c:v>
                </c:pt>
                <c:pt idx="13">
                  <c:v>659086320.7349968</c:v>
                </c:pt>
                <c:pt idx="14">
                  <c:v>660810377.4136622</c:v>
                </c:pt>
                <c:pt idx="15">
                  <c:v>660132978.13392425</c:v>
                </c:pt>
                <c:pt idx="16">
                  <c:v>659690174.42663312</c:v>
                </c:pt>
                <c:pt idx="17">
                  <c:v>660755348.02867842</c:v>
                </c:pt>
                <c:pt idx="18">
                  <c:v>660806127.3430773</c:v>
                </c:pt>
                <c:pt idx="19">
                  <c:v>660523400.25456631</c:v>
                </c:pt>
                <c:pt idx="20">
                  <c:v>659442896.98622644</c:v>
                </c:pt>
                <c:pt idx="21">
                  <c:v>659411297.91536915</c:v>
                </c:pt>
                <c:pt idx="22">
                  <c:v>659702304.82448328</c:v>
                </c:pt>
                <c:pt idx="23">
                  <c:v>659417308.99396157</c:v>
                </c:pt>
                <c:pt idx="24">
                  <c:v>659672612.92971492</c:v>
                </c:pt>
                <c:pt idx="25">
                  <c:v>660848382.96372008</c:v>
                </c:pt>
                <c:pt idx="26">
                  <c:v>661323600.10993469</c:v>
                </c:pt>
                <c:pt idx="27">
                  <c:v>661978061.06810069</c:v>
                </c:pt>
                <c:pt idx="28">
                  <c:v>663702226.48856437</c:v>
                </c:pt>
                <c:pt idx="29">
                  <c:v>663012551.33162749</c:v>
                </c:pt>
                <c:pt idx="30">
                  <c:v>663855348.69327068</c:v>
                </c:pt>
                <c:pt idx="31">
                  <c:v>662826638.12044644</c:v>
                </c:pt>
                <c:pt idx="32">
                  <c:v>664061710.33140647</c:v>
                </c:pt>
                <c:pt idx="33">
                  <c:v>662205938.10385752</c:v>
                </c:pt>
                <c:pt idx="34">
                  <c:v>661846193.45473218</c:v>
                </c:pt>
                <c:pt idx="35">
                  <c:v>661675467.10957396</c:v>
                </c:pt>
                <c:pt idx="36">
                  <c:v>662281155.53074038</c:v>
                </c:pt>
                <c:pt idx="37">
                  <c:v>661628629.06642711</c:v>
                </c:pt>
                <c:pt idx="38">
                  <c:v>662495561.35499549</c:v>
                </c:pt>
                <c:pt idx="39">
                  <c:v>661950138.91565835</c:v>
                </c:pt>
                <c:pt idx="40">
                  <c:v>660730876.39149034</c:v>
                </c:pt>
                <c:pt idx="41">
                  <c:v>661578921.76562774</c:v>
                </c:pt>
                <c:pt idx="42">
                  <c:v>663091444.51364636</c:v>
                </c:pt>
                <c:pt idx="43">
                  <c:v>662145260.56788552</c:v>
                </c:pt>
                <c:pt idx="44">
                  <c:v>662412676.2340852</c:v>
                </c:pt>
                <c:pt idx="45">
                  <c:v>662746047.37625408</c:v>
                </c:pt>
                <c:pt idx="46">
                  <c:v>663031612.43564069</c:v>
                </c:pt>
                <c:pt idx="47">
                  <c:v>662349280.79660082</c:v>
                </c:pt>
                <c:pt idx="48">
                  <c:v>661739212.37153542</c:v>
                </c:pt>
                <c:pt idx="49">
                  <c:v>661430762.23073065</c:v>
                </c:pt>
                <c:pt idx="50">
                  <c:v>661880300.56411862</c:v>
                </c:pt>
                <c:pt idx="51">
                  <c:v>661540951.52567756</c:v>
                </c:pt>
                <c:pt idx="52">
                  <c:v>662071816.29629779</c:v>
                </c:pt>
                <c:pt idx="53">
                  <c:v>661604020.88203013</c:v>
                </c:pt>
                <c:pt idx="54">
                  <c:v>662038818.34624887</c:v>
                </c:pt>
                <c:pt idx="55">
                  <c:v>662107974.35741186</c:v>
                </c:pt>
                <c:pt idx="56">
                  <c:v>662017734.34275281</c:v>
                </c:pt>
                <c:pt idx="57">
                  <c:v>662471755.67826891</c:v>
                </c:pt>
                <c:pt idx="58">
                  <c:v>662238337.88963413</c:v>
                </c:pt>
                <c:pt idx="59">
                  <c:v>662525134.04283333</c:v>
                </c:pt>
                <c:pt idx="60">
                  <c:v>663230833.16921675</c:v>
                </c:pt>
                <c:pt idx="61">
                  <c:v>662913881.95610428</c:v>
                </c:pt>
                <c:pt idx="62">
                  <c:v>663489024.24425197</c:v>
                </c:pt>
                <c:pt idx="63">
                  <c:v>662552819.90452242</c:v>
                </c:pt>
                <c:pt idx="64">
                  <c:v>662768565.64136636</c:v>
                </c:pt>
                <c:pt idx="65">
                  <c:v>662267155.55169404</c:v>
                </c:pt>
                <c:pt idx="66">
                  <c:v>663602070.77844191</c:v>
                </c:pt>
                <c:pt idx="67">
                  <c:v>662865776.53373647</c:v>
                </c:pt>
                <c:pt idx="68">
                  <c:v>662590315.13427508</c:v>
                </c:pt>
                <c:pt idx="69">
                  <c:v>662593647.20928979</c:v>
                </c:pt>
                <c:pt idx="70">
                  <c:v>662881837.74863613</c:v>
                </c:pt>
                <c:pt idx="71">
                  <c:v>664341955.84950829</c:v>
                </c:pt>
                <c:pt idx="72">
                  <c:v>664474311.86762238</c:v>
                </c:pt>
                <c:pt idx="73">
                  <c:v>665516948.91768301</c:v>
                </c:pt>
                <c:pt idx="74">
                  <c:v>664907067.37494481</c:v>
                </c:pt>
                <c:pt idx="75">
                  <c:v>666187692.95337689</c:v>
                </c:pt>
                <c:pt idx="76">
                  <c:v>667166100.28333008</c:v>
                </c:pt>
                <c:pt idx="77">
                  <c:v>666828642.03570449</c:v>
                </c:pt>
                <c:pt idx="78">
                  <c:v>666705423.14346635</c:v>
                </c:pt>
                <c:pt idx="79">
                  <c:v>666876065.97510314</c:v>
                </c:pt>
                <c:pt idx="80">
                  <c:v>667676472.48841965</c:v>
                </c:pt>
                <c:pt idx="81">
                  <c:v>667410946.21486902</c:v>
                </c:pt>
                <c:pt idx="82">
                  <c:v>667063611.47392201</c:v>
                </c:pt>
                <c:pt idx="83">
                  <c:v>665636087.49506235</c:v>
                </c:pt>
                <c:pt idx="84">
                  <c:v>666187092.40685093</c:v>
                </c:pt>
                <c:pt idx="85">
                  <c:v>666537000.22661018</c:v>
                </c:pt>
                <c:pt idx="86">
                  <c:v>666910998.63033938</c:v>
                </c:pt>
                <c:pt idx="87">
                  <c:v>666258230.09671962</c:v>
                </c:pt>
                <c:pt idx="88">
                  <c:v>665615917.37706757</c:v>
                </c:pt>
                <c:pt idx="89">
                  <c:v>665558833.33069098</c:v>
                </c:pt>
                <c:pt idx="90">
                  <c:v>664831575.17936528</c:v>
                </c:pt>
                <c:pt idx="91">
                  <c:v>664473015.9361155</c:v>
                </c:pt>
                <c:pt idx="92">
                  <c:v>664389177.78407919</c:v>
                </c:pt>
                <c:pt idx="93">
                  <c:v>664880810.80275202</c:v>
                </c:pt>
                <c:pt idx="94">
                  <c:v>665844700.2738384</c:v>
                </c:pt>
                <c:pt idx="95">
                  <c:v>665013928.02124035</c:v>
                </c:pt>
                <c:pt idx="96">
                  <c:v>664202105.47694921</c:v>
                </c:pt>
                <c:pt idx="97">
                  <c:v>665294724.84346139</c:v>
                </c:pt>
                <c:pt idx="98">
                  <c:v>665765685.12848926</c:v>
                </c:pt>
                <c:pt idx="99">
                  <c:v>665366565.2560159</c:v>
                </c:pt>
                <c:pt idx="100">
                  <c:v>665612902.55197358</c:v>
                </c:pt>
              </c:numCache>
            </c:numRef>
          </c:val>
          <c:smooth val="0"/>
          <c:extLst>
            <c:ext xmlns:c16="http://schemas.microsoft.com/office/drawing/2014/chart" uri="{C3380CC4-5D6E-409C-BE32-E72D297353CC}">
              <c16:uniqueId val="{0000003A-EB3F-4BFF-AFD1-B2B2131B107F}"/>
            </c:ext>
          </c:extLst>
        </c:ser>
        <c:ser>
          <c:idx val="59"/>
          <c:order val="59"/>
          <c:spPr>
            <a:ln w="28575" cap="rnd">
              <a:solidFill>
                <a:schemeClr val="accent6"/>
              </a:solidFill>
              <a:round/>
            </a:ln>
            <a:effectLst/>
          </c:spPr>
          <c:marker>
            <c:symbol val="none"/>
          </c:marker>
          <c:val>
            <c:numRef>
              <c:f>Montecarlo!$BU$10:$BU$110</c:f>
              <c:numCache>
                <c:formatCode>_ * #.##000_ ;_ * \-#.##000_ ;_ * "-"??_ ;_ @_ </c:formatCode>
                <c:ptCount val="101"/>
                <c:pt idx="0" formatCode="_(* #,##0.00_);_(* \(#,##0.00\);_(* &quot;-&quot;??_);_(@_)">
                  <c:v>661090280</c:v>
                </c:pt>
                <c:pt idx="1">
                  <c:v>661305624.18017721</c:v>
                </c:pt>
                <c:pt idx="2">
                  <c:v>661162984.23431826</c:v>
                </c:pt>
                <c:pt idx="3">
                  <c:v>660742086.00087285</c:v>
                </c:pt>
                <c:pt idx="4">
                  <c:v>661112711.73611522</c:v>
                </c:pt>
                <c:pt idx="5">
                  <c:v>661681865.42948389</c:v>
                </c:pt>
                <c:pt idx="6">
                  <c:v>660953055.56180596</c:v>
                </c:pt>
                <c:pt idx="7">
                  <c:v>660518276.24169874</c:v>
                </c:pt>
                <c:pt idx="8">
                  <c:v>660893935.9621563</c:v>
                </c:pt>
                <c:pt idx="9">
                  <c:v>661702371.79899693</c:v>
                </c:pt>
                <c:pt idx="10">
                  <c:v>661515575.88909006</c:v>
                </c:pt>
                <c:pt idx="11">
                  <c:v>661446944.23741341</c:v>
                </c:pt>
                <c:pt idx="12">
                  <c:v>661526151.02239597</c:v>
                </c:pt>
                <c:pt idx="13">
                  <c:v>661012444.02709782</c:v>
                </c:pt>
                <c:pt idx="14">
                  <c:v>660473271.96492016</c:v>
                </c:pt>
                <c:pt idx="15">
                  <c:v>660196991.86206937</c:v>
                </c:pt>
                <c:pt idx="16">
                  <c:v>660226605.98329496</c:v>
                </c:pt>
                <c:pt idx="17">
                  <c:v>660825108.37195325</c:v>
                </c:pt>
                <c:pt idx="18">
                  <c:v>660769360.82806134</c:v>
                </c:pt>
                <c:pt idx="19">
                  <c:v>661015104.9770124</c:v>
                </c:pt>
                <c:pt idx="20">
                  <c:v>661827593.21593237</c:v>
                </c:pt>
                <c:pt idx="21">
                  <c:v>660866455.29114044</c:v>
                </c:pt>
                <c:pt idx="22">
                  <c:v>659483081.63763499</c:v>
                </c:pt>
                <c:pt idx="23">
                  <c:v>659654692.34403503</c:v>
                </c:pt>
                <c:pt idx="24">
                  <c:v>659321923.7280426</c:v>
                </c:pt>
                <c:pt idx="25">
                  <c:v>659360771.96681738</c:v>
                </c:pt>
                <c:pt idx="26">
                  <c:v>660011054.88722825</c:v>
                </c:pt>
                <c:pt idx="27">
                  <c:v>660011629.35175097</c:v>
                </c:pt>
                <c:pt idx="28">
                  <c:v>660203940.66789949</c:v>
                </c:pt>
                <c:pt idx="29">
                  <c:v>661081311.99561393</c:v>
                </c:pt>
                <c:pt idx="30">
                  <c:v>658943868.57529759</c:v>
                </c:pt>
                <c:pt idx="31">
                  <c:v>658675904.89758801</c:v>
                </c:pt>
                <c:pt idx="32">
                  <c:v>658679063.86290443</c:v>
                </c:pt>
                <c:pt idx="33">
                  <c:v>658886888.2564652</c:v>
                </c:pt>
                <c:pt idx="34">
                  <c:v>658593477.98953307</c:v>
                </c:pt>
                <c:pt idx="35">
                  <c:v>658501117.37028348</c:v>
                </c:pt>
                <c:pt idx="36">
                  <c:v>660111289.18232274</c:v>
                </c:pt>
                <c:pt idx="37">
                  <c:v>660546062.70315289</c:v>
                </c:pt>
                <c:pt idx="38">
                  <c:v>661292637.25025845</c:v>
                </c:pt>
                <c:pt idx="39">
                  <c:v>661037089.59114766</c:v>
                </c:pt>
                <c:pt idx="40">
                  <c:v>660305243.80761719</c:v>
                </c:pt>
                <c:pt idx="41">
                  <c:v>660703491.36170268</c:v>
                </c:pt>
                <c:pt idx="42">
                  <c:v>660358085.99115682</c:v>
                </c:pt>
                <c:pt idx="43">
                  <c:v>660751536.28912628</c:v>
                </c:pt>
                <c:pt idx="44">
                  <c:v>659906429.62981665</c:v>
                </c:pt>
                <c:pt idx="45">
                  <c:v>659821332.9360832</c:v>
                </c:pt>
                <c:pt idx="46">
                  <c:v>659954460.8938005</c:v>
                </c:pt>
                <c:pt idx="47">
                  <c:v>660440374.81524396</c:v>
                </c:pt>
                <c:pt idx="48">
                  <c:v>660222128.42508042</c:v>
                </c:pt>
                <c:pt idx="49">
                  <c:v>660077774.41798818</c:v>
                </c:pt>
                <c:pt idx="50">
                  <c:v>660349522.27801216</c:v>
                </c:pt>
                <c:pt idx="51">
                  <c:v>660666202.73784387</c:v>
                </c:pt>
                <c:pt idx="52">
                  <c:v>659336440.32755566</c:v>
                </c:pt>
                <c:pt idx="53">
                  <c:v>659329607.93553054</c:v>
                </c:pt>
                <c:pt idx="54">
                  <c:v>659406216.53528404</c:v>
                </c:pt>
                <c:pt idx="55">
                  <c:v>660146018.10113966</c:v>
                </c:pt>
                <c:pt idx="56">
                  <c:v>660671856.06344533</c:v>
                </c:pt>
                <c:pt idx="57">
                  <c:v>662115164.42280424</c:v>
                </c:pt>
                <c:pt idx="58">
                  <c:v>662749277.27447712</c:v>
                </c:pt>
                <c:pt idx="59">
                  <c:v>663704809.16188025</c:v>
                </c:pt>
                <c:pt idx="60">
                  <c:v>663088989.46515346</c:v>
                </c:pt>
                <c:pt idx="61">
                  <c:v>663791213.74445283</c:v>
                </c:pt>
                <c:pt idx="62">
                  <c:v>663270827.85293806</c:v>
                </c:pt>
                <c:pt idx="63">
                  <c:v>663347095.79841721</c:v>
                </c:pt>
                <c:pt idx="64">
                  <c:v>663719472.80853856</c:v>
                </c:pt>
                <c:pt idx="65">
                  <c:v>664480985.13795173</c:v>
                </c:pt>
                <c:pt idx="66">
                  <c:v>664947156.5730722</c:v>
                </c:pt>
                <c:pt idx="67">
                  <c:v>664427273.27278423</c:v>
                </c:pt>
                <c:pt idx="68">
                  <c:v>664241519.33179724</c:v>
                </c:pt>
                <c:pt idx="69">
                  <c:v>664310262.68625474</c:v>
                </c:pt>
                <c:pt idx="70">
                  <c:v>662991867.27998602</c:v>
                </c:pt>
                <c:pt idx="71">
                  <c:v>663400557.05605268</c:v>
                </c:pt>
                <c:pt idx="72">
                  <c:v>664572727.94666541</c:v>
                </c:pt>
                <c:pt idx="73">
                  <c:v>664620976.67719555</c:v>
                </c:pt>
                <c:pt idx="74">
                  <c:v>665868220.80147016</c:v>
                </c:pt>
                <c:pt idx="75">
                  <c:v>667156213.71392429</c:v>
                </c:pt>
                <c:pt idx="76">
                  <c:v>666903980.23021054</c:v>
                </c:pt>
                <c:pt idx="77">
                  <c:v>667995367.4896971</c:v>
                </c:pt>
                <c:pt idx="78">
                  <c:v>668445456.53427899</c:v>
                </c:pt>
                <c:pt idx="79">
                  <c:v>667500542.48449957</c:v>
                </c:pt>
                <c:pt idx="80">
                  <c:v>669096914.34839487</c:v>
                </c:pt>
                <c:pt idx="81">
                  <c:v>668794160.43621123</c:v>
                </c:pt>
                <c:pt idx="82">
                  <c:v>668658220.71781111</c:v>
                </c:pt>
                <c:pt idx="83">
                  <c:v>668297184.80044818</c:v>
                </c:pt>
                <c:pt idx="84">
                  <c:v>667923374.43734229</c:v>
                </c:pt>
                <c:pt idx="85">
                  <c:v>667823240.43034589</c:v>
                </c:pt>
                <c:pt idx="86">
                  <c:v>667716520.68693364</c:v>
                </c:pt>
                <c:pt idx="87">
                  <c:v>668398881.91708148</c:v>
                </c:pt>
                <c:pt idx="88">
                  <c:v>668091979.12232208</c:v>
                </c:pt>
                <c:pt idx="89">
                  <c:v>668056527.36629546</c:v>
                </c:pt>
                <c:pt idx="90">
                  <c:v>668327475.53473616</c:v>
                </c:pt>
                <c:pt idx="91">
                  <c:v>670773632.21884179</c:v>
                </c:pt>
                <c:pt idx="92">
                  <c:v>670485538.06337082</c:v>
                </c:pt>
                <c:pt idx="93">
                  <c:v>670517444.30451429</c:v>
                </c:pt>
                <c:pt idx="94">
                  <c:v>670826108.78063273</c:v>
                </c:pt>
                <c:pt idx="95">
                  <c:v>670653403.52661955</c:v>
                </c:pt>
                <c:pt idx="96">
                  <c:v>671019633.4075377</c:v>
                </c:pt>
                <c:pt idx="97">
                  <c:v>670909115.63614058</c:v>
                </c:pt>
                <c:pt idx="98">
                  <c:v>672807196.49870801</c:v>
                </c:pt>
                <c:pt idx="99">
                  <c:v>672455204.12524343</c:v>
                </c:pt>
                <c:pt idx="100">
                  <c:v>672460049.8106674</c:v>
                </c:pt>
              </c:numCache>
            </c:numRef>
          </c:val>
          <c:smooth val="0"/>
          <c:extLst>
            <c:ext xmlns:c16="http://schemas.microsoft.com/office/drawing/2014/chart" uri="{C3380CC4-5D6E-409C-BE32-E72D297353CC}">
              <c16:uniqueId val="{0000003B-EB3F-4BFF-AFD1-B2B2131B107F}"/>
            </c:ext>
          </c:extLst>
        </c:ser>
        <c:ser>
          <c:idx val="60"/>
          <c:order val="60"/>
          <c:spPr>
            <a:ln w="28575" cap="rnd">
              <a:solidFill>
                <a:schemeClr val="accent1">
                  <a:lumMod val="60000"/>
                </a:schemeClr>
              </a:solidFill>
              <a:round/>
            </a:ln>
            <a:effectLst/>
          </c:spPr>
          <c:marker>
            <c:symbol val="none"/>
          </c:marker>
          <c:val>
            <c:numRef>
              <c:f>Montecarlo!$BV$10:$BV$110</c:f>
              <c:numCache>
                <c:formatCode>_ * #.##000_ ;_ * \-#.##000_ ;_ * "-"??_ ;_ @_ </c:formatCode>
                <c:ptCount val="101"/>
                <c:pt idx="0" formatCode="_(* #,##0.00_);_(* \(#,##0.00\);_(* &quot;-&quot;??_);_(@_)">
                  <c:v>661090280</c:v>
                </c:pt>
                <c:pt idx="1">
                  <c:v>660548950.20203459</c:v>
                </c:pt>
                <c:pt idx="2">
                  <c:v>661895589.95993316</c:v>
                </c:pt>
                <c:pt idx="3">
                  <c:v>662321053.28529024</c:v>
                </c:pt>
                <c:pt idx="4">
                  <c:v>661794505.25278306</c:v>
                </c:pt>
                <c:pt idx="5">
                  <c:v>661215312.28784072</c:v>
                </c:pt>
                <c:pt idx="6">
                  <c:v>660163402.51475239</c:v>
                </c:pt>
                <c:pt idx="7">
                  <c:v>658964504.179286</c:v>
                </c:pt>
                <c:pt idx="8">
                  <c:v>659730386.68468463</c:v>
                </c:pt>
                <c:pt idx="9">
                  <c:v>658817182.21253037</c:v>
                </c:pt>
                <c:pt idx="10">
                  <c:v>659981998.73889446</c:v>
                </c:pt>
                <c:pt idx="11">
                  <c:v>659669951.70417368</c:v>
                </c:pt>
                <c:pt idx="12">
                  <c:v>660443566.37445068</c:v>
                </c:pt>
                <c:pt idx="13">
                  <c:v>659200072.01036477</c:v>
                </c:pt>
                <c:pt idx="14">
                  <c:v>659766266.20924234</c:v>
                </c:pt>
                <c:pt idx="15">
                  <c:v>659381535.59643078</c:v>
                </c:pt>
                <c:pt idx="16">
                  <c:v>658848261.00217664</c:v>
                </c:pt>
                <c:pt idx="17">
                  <c:v>658277735.17345977</c:v>
                </c:pt>
                <c:pt idx="18">
                  <c:v>659023020.48278499</c:v>
                </c:pt>
                <c:pt idx="19">
                  <c:v>659005229.85250771</c:v>
                </c:pt>
                <c:pt idx="20">
                  <c:v>658826585.22827613</c:v>
                </c:pt>
                <c:pt idx="21">
                  <c:v>658622752.0310117</c:v>
                </c:pt>
                <c:pt idx="22">
                  <c:v>657322462.23818362</c:v>
                </c:pt>
                <c:pt idx="23">
                  <c:v>657790577.37118661</c:v>
                </c:pt>
                <c:pt idx="24">
                  <c:v>658994287.75288033</c:v>
                </c:pt>
                <c:pt idx="25">
                  <c:v>660403749.20444632</c:v>
                </c:pt>
                <c:pt idx="26">
                  <c:v>660353744.5586673</c:v>
                </c:pt>
                <c:pt idx="27">
                  <c:v>660949191.05999398</c:v>
                </c:pt>
                <c:pt idx="28">
                  <c:v>661445745.27244854</c:v>
                </c:pt>
                <c:pt idx="29">
                  <c:v>660153763.11435235</c:v>
                </c:pt>
                <c:pt idx="30">
                  <c:v>659828594.812325</c:v>
                </c:pt>
                <c:pt idx="31">
                  <c:v>659217131.81134796</c:v>
                </c:pt>
                <c:pt idx="32">
                  <c:v>660036211.81957495</c:v>
                </c:pt>
                <c:pt idx="33">
                  <c:v>661253139.61834168</c:v>
                </c:pt>
                <c:pt idx="34">
                  <c:v>661676991.77965915</c:v>
                </c:pt>
                <c:pt idx="35">
                  <c:v>661750300.68832314</c:v>
                </c:pt>
                <c:pt idx="36">
                  <c:v>660738120.64784551</c:v>
                </c:pt>
                <c:pt idx="37">
                  <c:v>660304992.16912401</c:v>
                </c:pt>
                <c:pt idx="38">
                  <c:v>660874689.41354918</c:v>
                </c:pt>
                <c:pt idx="39">
                  <c:v>661120345.98721063</c:v>
                </c:pt>
                <c:pt idx="40">
                  <c:v>661428055.26806867</c:v>
                </c:pt>
                <c:pt idx="41">
                  <c:v>661811948.71571243</c:v>
                </c:pt>
                <c:pt idx="42">
                  <c:v>661176627.25719404</c:v>
                </c:pt>
                <c:pt idx="43">
                  <c:v>660999041.07742524</c:v>
                </c:pt>
                <c:pt idx="44">
                  <c:v>661296703.3274405</c:v>
                </c:pt>
                <c:pt idx="45">
                  <c:v>661089443.24030805</c:v>
                </c:pt>
                <c:pt idx="46">
                  <c:v>661230265.27615786</c:v>
                </c:pt>
                <c:pt idx="47">
                  <c:v>661522326.1082952</c:v>
                </c:pt>
                <c:pt idx="48">
                  <c:v>661098937.06771374</c:v>
                </c:pt>
                <c:pt idx="49">
                  <c:v>660789853.71205342</c:v>
                </c:pt>
                <c:pt idx="50">
                  <c:v>660473796.48211217</c:v>
                </c:pt>
                <c:pt idx="51">
                  <c:v>661956548.60989499</c:v>
                </c:pt>
                <c:pt idx="52">
                  <c:v>663112819.8461411</c:v>
                </c:pt>
                <c:pt idx="53">
                  <c:v>662517972.473418</c:v>
                </c:pt>
                <c:pt idx="54">
                  <c:v>661193743.13295615</c:v>
                </c:pt>
                <c:pt idx="55">
                  <c:v>661245111.66473114</c:v>
                </c:pt>
                <c:pt idx="56">
                  <c:v>660216751.85278404</c:v>
                </c:pt>
                <c:pt idx="57">
                  <c:v>659966911.61185884</c:v>
                </c:pt>
                <c:pt idx="58">
                  <c:v>660220597.3112191</c:v>
                </c:pt>
                <c:pt idx="59">
                  <c:v>660030323.05867624</c:v>
                </c:pt>
                <c:pt idx="60">
                  <c:v>660914373.88071311</c:v>
                </c:pt>
                <c:pt idx="61">
                  <c:v>661702928.07350433</c:v>
                </c:pt>
                <c:pt idx="62">
                  <c:v>662037662.14376581</c:v>
                </c:pt>
                <c:pt idx="63">
                  <c:v>661350212.05190349</c:v>
                </c:pt>
                <c:pt idx="64">
                  <c:v>661197148.71151531</c:v>
                </c:pt>
                <c:pt idx="65">
                  <c:v>661370842.07756281</c:v>
                </c:pt>
                <c:pt idx="66">
                  <c:v>661340644.53675747</c:v>
                </c:pt>
                <c:pt idx="67">
                  <c:v>660580486.85815668</c:v>
                </c:pt>
                <c:pt idx="68">
                  <c:v>660082785.34307241</c:v>
                </c:pt>
                <c:pt idx="69">
                  <c:v>660468551.27924716</c:v>
                </c:pt>
                <c:pt idx="70">
                  <c:v>659751423.86736047</c:v>
                </c:pt>
                <c:pt idx="71">
                  <c:v>660131064.16387701</c:v>
                </c:pt>
                <c:pt idx="72">
                  <c:v>659869978.93763447</c:v>
                </c:pt>
                <c:pt idx="73">
                  <c:v>659640643.7236619</c:v>
                </c:pt>
                <c:pt idx="74">
                  <c:v>658951887.8716805</c:v>
                </c:pt>
                <c:pt idx="75">
                  <c:v>659994747.97281444</c:v>
                </c:pt>
                <c:pt idx="76">
                  <c:v>658440100.18118608</c:v>
                </c:pt>
                <c:pt idx="77">
                  <c:v>659734525.36200464</c:v>
                </c:pt>
                <c:pt idx="78">
                  <c:v>659168904.1562289</c:v>
                </c:pt>
                <c:pt idx="79">
                  <c:v>658021609.70654309</c:v>
                </c:pt>
                <c:pt idx="80">
                  <c:v>658593665.54223812</c:v>
                </c:pt>
                <c:pt idx="81">
                  <c:v>658508035.52664506</c:v>
                </c:pt>
                <c:pt idx="82">
                  <c:v>659392122.83170688</c:v>
                </c:pt>
                <c:pt idx="83">
                  <c:v>660167635.34565187</c:v>
                </c:pt>
                <c:pt idx="84">
                  <c:v>660577200.38004839</c:v>
                </c:pt>
                <c:pt idx="85">
                  <c:v>659456064.56554902</c:v>
                </c:pt>
                <c:pt idx="86">
                  <c:v>659717207.51344025</c:v>
                </c:pt>
                <c:pt idx="87">
                  <c:v>660422292.0212605</c:v>
                </c:pt>
                <c:pt idx="88">
                  <c:v>660234221.3304652</c:v>
                </c:pt>
                <c:pt idx="89">
                  <c:v>659779314.37007535</c:v>
                </c:pt>
                <c:pt idx="90">
                  <c:v>658269404.71621895</c:v>
                </c:pt>
                <c:pt idx="91">
                  <c:v>657396338.59194744</c:v>
                </c:pt>
                <c:pt idx="92">
                  <c:v>656693154.39574015</c:v>
                </c:pt>
                <c:pt idx="93">
                  <c:v>656666556.19977093</c:v>
                </c:pt>
                <c:pt idx="94">
                  <c:v>657387047.17696249</c:v>
                </c:pt>
                <c:pt idx="95">
                  <c:v>656663655.89932466</c:v>
                </c:pt>
                <c:pt idx="96">
                  <c:v>656323571.45689535</c:v>
                </c:pt>
                <c:pt idx="97">
                  <c:v>656894953.85775208</c:v>
                </c:pt>
                <c:pt idx="98">
                  <c:v>657525325.94192195</c:v>
                </c:pt>
                <c:pt idx="99">
                  <c:v>657983798.5542289</c:v>
                </c:pt>
                <c:pt idx="100">
                  <c:v>658539972.1249001</c:v>
                </c:pt>
              </c:numCache>
            </c:numRef>
          </c:val>
          <c:smooth val="0"/>
          <c:extLst>
            <c:ext xmlns:c16="http://schemas.microsoft.com/office/drawing/2014/chart" uri="{C3380CC4-5D6E-409C-BE32-E72D297353CC}">
              <c16:uniqueId val="{0000003C-EB3F-4BFF-AFD1-B2B2131B107F}"/>
            </c:ext>
          </c:extLst>
        </c:ser>
        <c:ser>
          <c:idx val="61"/>
          <c:order val="61"/>
          <c:spPr>
            <a:ln w="28575" cap="rnd">
              <a:solidFill>
                <a:schemeClr val="accent2">
                  <a:lumMod val="60000"/>
                </a:schemeClr>
              </a:solidFill>
              <a:round/>
            </a:ln>
            <a:effectLst/>
          </c:spPr>
          <c:marker>
            <c:symbol val="none"/>
          </c:marker>
          <c:val>
            <c:numRef>
              <c:f>Montecarlo!$BW$10:$BW$110</c:f>
              <c:numCache>
                <c:formatCode>_ * #.##000_ ;_ * \-#.##000_ ;_ * "-"??_ ;_ @_ </c:formatCode>
                <c:ptCount val="101"/>
                <c:pt idx="0" formatCode="_(* #,##0.00_);_(* \(#,##0.00\);_(* &quot;-&quot;??_);_(@_)">
                  <c:v>661090280</c:v>
                </c:pt>
                <c:pt idx="1">
                  <c:v>660149891.03119576</c:v>
                </c:pt>
                <c:pt idx="2">
                  <c:v>660749090.34781468</c:v>
                </c:pt>
                <c:pt idx="3">
                  <c:v>660331677.49243057</c:v>
                </c:pt>
                <c:pt idx="4">
                  <c:v>661403267.60838914</c:v>
                </c:pt>
                <c:pt idx="5">
                  <c:v>661678691.56598914</c:v>
                </c:pt>
                <c:pt idx="6">
                  <c:v>661784191.6077559</c:v>
                </c:pt>
                <c:pt idx="7">
                  <c:v>662129408.66685724</c:v>
                </c:pt>
                <c:pt idx="8">
                  <c:v>662792997.39542317</c:v>
                </c:pt>
                <c:pt idx="9">
                  <c:v>662549366.88771391</c:v>
                </c:pt>
                <c:pt idx="10">
                  <c:v>663518399.48915184</c:v>
                </c:pt>
                <c:pt idx="11">
                  <c:v>661473008.58531165</c:v>
                </c:pt>
                <c:pt idx="12">
                  <c:v>660559140.17453897</c:v>
                </c:pt>
                <c:pt idx="13">
                  <c:v>660106202.17871654</c:v>
                </c:pt>
                <c:pt idx="14">
                  <c:v>660172180.45368004</c:v>
                </c:pt>
                <c:pt idx="15">
                  <c:v>659592503.88769281</c:v>
                </c:pt>
                <c:pt idx="16">
                  <c:v>660507738.35751283</c:v>
                </c:pt>
                <c:pt idx="17">
                  <c:v>660555134.52912271</c:v>
                </c:pt>
                <c:pt idx="18">
                  <c:v>660721981.02869487</c:v>
                </c:pt>
                <c:pt idx="19">
                  <c:v>660177143.03134787</c:v>
                </c:pt>
                <c:pt idx="20">
                  <c:v>659944958.81729984</c:v>
                </c:pt>
                <c:pt idx="21">
                  <c:v>659315595.94734681</c:v>
                </c:pt>
                <c:pt idx="22">
                  <c:v>659213979.51240253</c:v>
                </c:pt>
                <c:pt idx="23">
                  <c:v>658307950.08662117</c:v>
                </c:pt>
                <c:pt idx="24">
                  <c:v>659686809.07793975</c:v>
                </c:pt>
                <c:pt idx="25">
                  <c:v>660339309.99777222</c:v>
                </c:pt>
                <c:pt idx="26">
                  <c:v>658704540.02170277</c:v>
                </c:pt>
                <c:pt idx="27">
                  <c:v>659150465.49646676</c:v>
                </c:pt>
                <c:pt idx="28">
                  <c:v>658125711.56451714</c:v>
                </c:pt>
                <c:pt idx="29">
                  <c:v>658067154.21528292</c:v>
                </c:pt>
                <c:pt idx="30">
                  <c:v>658189779.97563636</c:v>
                </c:pt>
                <c:pt idx="31">
                  <c:v>658186633.50969744</c:v>
                </c:pt>
                <c:pt idx="32">
                  <c:v>658016117.88977623</c:v>
                </c:pt>
                <c:pt idx="33">
                  <c:v>659191816.68068326</c:v>
                </c:pt>
                <c:pt idx="34">
                  <c:v>658542320.02918494</c:v>
                </c:pt>
                <c:pt idx="35">
                  <c:v>658090685.47384477</c:v>
                </c:pt>
                <c:pt idx="36">
                  <c:v>658578286.77108228</c:v>
                </c:pt>
                <c:pt idx="37">
                  <c:v>657314572.4350785</c:v>
                </c:pt>
                <c:pt idx="38">
                  <c:v>657904045.1162945</c:v>
                </c:pt>
                <c:pt idx="39">
                  <c:v>657676169.63217807</c:v>
                </c:pt>
                <c:pt idx="40">
                  <c:v>657073730.66696084</c:v>
                </c:pt>
                <c:pt idx="41">
                  <c:v>656168661.33614159</c:v>
                </c:pt>
                <c:pt idx="42">
                  <c:v>656469704.4452076</c:v>
                </c:pt>
                <c:pt idx="43">
                  <c:v>656564403.90405166</c:v>
                </c:pt>
                <c:pt idx="44">
                  <c:v>656710697.27785408</c:v>
                </c:pt>
                <c:pt idx="45">
                  <c:v>657247389.51468301</c:v>
                </c:pt>
                <c:pt idx="46">
                  <c:v>657117577.77592015</c:v>
                </c:pt>
                <c:pt idx="47">
                  <c:v>656437405.60654628</c:v>
                </c:pt>
                <c:pt idx="48">
                  <c:v>656340270.13939869</c:v>
                </c:pt>
                <c:pt idx="49">
                  <c:v>655863321.58767354</c:v>
                </c:pt>
                <c:pt idx="50">
                  <c:v>656196715.5355233</c:v>
                </c:pt>
                <c:pt idx="51">
                  <c:v>656025769.17707253</c:v>
                </c:pt>
                <c:pt idx="52">
                  <c:v>657294147.0479424</c:v>
                </c:pt>
                <c:pt idx="53">
                  <c:v>658532946.55443251</c:v>
                </c:pt>
                <c:pt idx="54">
                  <c:v>659552239.98050964</c:v>
                </c:pt>
                <c:pt idx="55">
                  <c:v>660561930.68602335</c:v>
                </c:pt>
                <c:pt idx="56">
                  <c:v>659767955.51509786</c:v>
                </c:pt>
                <c:pt idx="57">
                  <c:v>659779600.57515955</c:v>
                </c:pt>
                <c:pt idx="58">
                  <c:v>660599654.07061863</c:v>
                </c:pt>
                <c:pt idx="59">
                  <c:v>659860265.07129884</c:v>
                </c:pt>
                <c:pt idx="60">
                  <c:v>660174777.1939249</c:v>
                </c:pt>
                <c:pt idx="61">
                  <c:v>659759364.32852435</c:v>
                </c:pt>
                <c:pt idx="62">
                  <c:v>660688931.51315987</c:v>
                </c:pt>
                <c:pt idx="63">
                  <c:v>660635474.34917009</c:v>
                </c:pt>
                <c:pt idx="64">
                  <c:v>660178293.13378334</c:v>
                </c:pt>
                <c:pt idx="65">
                  <c:v>660066006.50096059</c:v>
                </c:pt>
                <c:pt idx="66">
                  <c:v>659480488.05017138</c:v>
                </c:pt>
                <c:pt idx="67">
                  <c:v>658664379.18473423</c:v>
                </c:pt>
                <c:pt idx="68">
                  <c:v>658280926.69765115</c:v>
                </c:pt>
                <c:pt idx="69">
                  <c:v>658251942.98140907</c:v>
                </c:pt>
                <c:pt idx="70">
                  <c:v>656740089.56759346</c:v>
                </c:pt>
                <c:pt idx="71">
                  <c:v>656296261.1962657</c:v>
                </c:pt>
                <c:pt idx="72">
                  <c:v>655897689.4603349</c:v>
                </c:pt>
                <c:pt idx="73">
                  <c:v>656975013.43454027</c:v>
                </c:pt>
                <c:pt idx="74">
                  <c:v>657468962.00196958</c:v>
                </c:pt>
                <c:pt idx="75">
                  <c:v>657900802.86662567</c:v>
                </c:pt>
                <c:pt idx="76">
                  <c:v>658478018.51958132</c:v>
                </c:pt>
                <c:pt idx="77">
                  <c:v>658732087.52052629</c:v>
                </c:pt>
                <c:pt idx="78">
                  <c:v>658405037.03562224</c:v>
                </c:pt>
                <c:pt idx="79">
                  <c:v>657574433.41776812</c:v>
                </c:pt>
                <c:pt idx="80">
                  <c:v>657715995.92780578</c:v>
                </c:pt>
                <c:pt idx="81">
                  <c:v>658104837.80916417</c:v>
                </c:pt>
                <c:pt idx="82">
                  <c:v>657051935.66615355</c:v>
                </c:pt>
                <c:pt idx="83">
                  <c:v>657043364.42768741</c:v>
                </c:pt>
                <c:pt idx="84">
                  <c:v>656155282.94943845</c:v>
                </c:pt>
                <c:pt idx="85">
                  <c:v>656262003.323645</c:v>
                </c:pt>
                <c:pt idx="86">
                  <c:v>655152621.24303198</c:v>
                </c:pt>
                <c:pt idx="87">
                  <c:v>655469194.39478922</c:v>
                </c:pt>
                <c:pt idx="88">
                  <c:v>654935080.48456991</c:v>
                </c:pt>
                <c:pt idx="89">
                  <c:v>654876484.0961113</c:v>
                </c:pt>
                <c:pt idx="90">
                  <c:v>655655922.73727989</c:v>
                </c:pt>
                <c:pt idx="91">
                  <c:v>655701098.03905714</c:v>
                </c:pt>
                <c:pt idx="92">
                  <c:v>655618169.42147815</c:v>
                </c:pt>
                <c:pt idx="93">
                  <c:v>656576986.74374402</c:v>
                </c:pt>
                <c:pt idx="94">
                  <c:v>657032261.3257215</c:v>
                </c:pt>
                <c:pt idx="95">
                  <c:v>657237588.98895597</c:v>
                </c:pt>
                <c:pt idx="96">
                  <c:v>656383840.91817129</c:v>
                </c:pt>
                <c:pt idx="97">
                  <c:v>656628714.33873749</c:v>
                </c:pt>
                <c:pt idx="98">
                  <c:v>656936625.78519464</c:v>
                </c:pt>
                <c:pt idx="99">
                  <c:v>655139882.2861371</c:v>
                </c:pt>
                <c:pt idx="100">
                  <c:v>654333496.29863405</c:v>
                </c:pt>
              </c:numCache>
            </c:numRef>
          </c:val>
          <c:smooth val="0"/>
          <c:extLst>
            <c:ext xmlns:c16="http://schemas.microsoft.com/office/drawing/2014/chart" uri="{C3380CC4-5D6E-409C-BE32-E72D297353CC}">
              <c16:uniqueId val="{0000003D-EB3F-4BFF-AFD1-B2B2131B107F}"/>
            </c:ext>
          </c:extLst>
        </c:ser>
        <c:ser>
          <c:idx val="62"/>
          <c:order val="62"/>
          <c:spPr>
            <a:ln w="28575" cap="rnd">
              <a:solidFill>
                <a:schemeClr val="accent3">
                  <a:lumMod val="60000"/>
                </a:schemeClr>
              </a:solidFill>
              <a:round/>
            </a:ln>
            <a:effectLst/>
          </c:spPr>
          <c:marker>
            <c:symbol val="none"/>
          </c:marker>
          <c:val>
            <c:numRef>
              <c:f>Montecarlo!$BX$10:$BX$110</c:f>
              <c:numCache>
                <c:formatCode>_ * #.##000_ ;_ * \-#.##000_ ;_ * "-"??_ ;_ @_ </c:formatCode>
                <c:ptCount val="101"/>
                <c:pt idx="0" formatCode="_(* #,##0.00_);_(* \(#,##0.00\);_(* &quot;-&quot;??_);_(@_)">
                  <c:v>661090280</c:v>
                </c:pt>
                <c:pt idx="1">
                  <c:v>661182575.26450789</c:v>
                </c:pt>
                <c:pt idx="2">
                  <c:v>661804239.01812422</c:v>
                </c:pt>
                <c:pt idx="3">
                  <c:v>660765355.94435108</c:v>
                </c:pt>
                <c:pt idx="4">
                  <c:v>659970898.69613707</c:v>
                </c:pt>
                <c:pt idx="5">
                  <c:v>660486536.85075247</c:v>
                </c:pt>
                <c:pt idx="6">
                  <c:v>659827362.87010002</c:v>
                </c:pt>
                <c:pt idx="7">
                  <c:v>659156676.23329794</c:v>
                </c:pt>
                <c:pt idx="8">
                  <c:v>658004320.20922232</c:v>
                </c:pt>
                <c:pt idx="9">
                  <c:v>657024673.68053687</c:v>
                </c:pt>
                <c:pt idx="10">
                  <c:v>655941505.22761226</c:v>
                </c:pt>
                <c:pt idx="11">
                  <c:v>656043318.72520256</c:v>
                </c:pt>
                <c:pt idx="12">
                  <c:v>656656564.68412507</c:v>
                </c:pt>
                <c:pt idx="13">
                  <c:v>657045873.27291191</c:v>
                </c:pt>
                <c:pt idx="14">
                  <c:v>656690488.73107064</c:v>
                </c:pt>
                <c:pt idx="15">
                  <c:v>657664501.38026142</c:v>
                </c:pt>
                <c:pt idx="16">
                  <c:v>658273220.31089962</c:v>
                </c:pt>
                <c:pt idx="17">
                  <c:v>658365916.16082752</c:v>
                </c:pt>
                <c:pt idx="18">
                  <c:v>659308847.96759629</c:v>
                </c:pt>
                <c:pt idx="19">
                  <c:v>661070595.50555515</c:v>
                </c:pt>
                <c:pt idx="20">
                  <c:v>659697492.89300358</c:v>
                </c:pt>
                <c:pt idx="21">
                  <c:v>659352703.88733172</c:v>
                </c:pt>
                <c:pt idx="22">
                  <c:v>660939745.99624074</c:v>
                </c:pt>
                <c:pt idx="23">
                  <c:v>661102691.64363098</c:v>
                </c:pt>
                <c:pt idx="24">
                  <c:v>661099494.5053618</c:v>
                </c:pt>
                <c:pt idx="25">
                  <c:v>660471278.3569144</c:v>
                </c:pt>
                <c:pt idx="26">
                  <c:v>659546707.33619881</c:v>
                </c:pt>
                <c:pt idx="27">
                  <c:v>660035305.09214747</c:v>
                </c:pt>
                <c:pt idx="28">
                  <c:v>660905204.34274614</c:v>
                </c:pt>
                <c:pt idx="29">
                  <c:v>661276404.61453032</c:v>
                </c:pt>
                <c:pt idx="30">
                  <c:v>661434355.39032149</c:v>
                </c:pt>
                <c:pt idx="31">
                  <c:v>661703556.10153973</c:v>
                </c:pt>
                <c:pt idx="32">
                  <c:v>661591924.91180062</c:v>
                </c:pt>
                <c:pt idx="33">
                  <c:v>661017966.97211385</c:v>
                </c:pt>
                <c:pt idx="34">
                  <c:v>660661546.89302242</c:v>
                </c:pt>
                <c:pt idx="35">
                  <c:v>661088196.98910499</c:v>
                </c:pt>
                <c:pt idx="36">
                  <c:v>660433511.72009861</c:v>
                </c:pt>
                <c:pt idx="37">
                  <c:v>661432360.55600643</c:v>
                </c:pt>
                <c:pt idx="38">
                  <c:v>659776227.33950484</c:v>
                </c:pt>
                <c:pt idx="39">
                  <c:v>660534749.05419731</c:v>
                </c:pt>
                <c:pt idx="40">
                  <c:v>660922033.45695913</c:v>
                </c:pt>
                <c:pt idx="41">
                  <c:v>660030415.91394532</c:v>
                </c:pt>
                <c:pt idx="42">
                  <c:v>659359435.78653324</c:v>
                </c:pt>
                <c:pt idx="43">
                  <c:v>660389083.25971031</c:v>
                </c:pt>
                <c:pt idx="44">
                  <c:v>660693151.69754732</c:v>
                </c:pt>
                <c:pt idx="45">
                  <c:v>661040778.71750438</c:v>
                </c:pt>
                <c:pt idx="46">
                  <c:v>661133171.86223471</c:v>
                </c:pt>
                <c:pt idx="47">
                  <c:v>661302113.13675082</c:v>
                </c:pt>
                <c:pt idx="48">
                  <c:v>661545459.46448112</c:v>
                </c:pt>
                <c:pt idx="49">
                  <c:v>661929330.26370478</c:v>
                </c:pt>
                <c:pt idx="50">
                  <c:v>662277854.65644813</c:v>
                </c:pt>
                <c:pt idx="51">
                  <c:v>661967482.32081652</c:v>
                </c:pt>
                <c:pt idx="52">
                  <c:v>662689281.3269161</c:v>
                </c:pt>
                <c:pt idx="53">
                  <c:v>663223878.2008357</c:v>
                </c:pt>
                <c:pt idx="54">
                  <c:v>662834797.4913007</c:v>
                </c:pt>
                <c:pt idx="55">
                  <c:v>662381374.38755655</c:v>
                </c:pt>
                <c:pt idx="56">
                  <c:v>662011202.7184453</c:v>
                </c:pt>
                <c:pt idx="57">
                  <c:v>660910476.32829916</c:v>
                </c:pt>
                <c:pt idx="58">
                  <c:v>662141637.21855199</c:v>
                </c:pt>
                <c:pt idx="59">
                  <c:v>662132317.63733268</c:v>
                </c:pt>
                <c:pt idx="60">
                  <c:v>663256498.58802056</c:v>
                </c:pt>
                <c:pt idx="61">
                  <c:v>662925770.86837685</c:v>
                </c:pt>
                <c:pt idx="62">
                  <c:v>663303482.60571015</c:v>
                </c:pt>
                <c:pt idx="63">
                  <c:v>662576441.09067702</c:v>
                </c:pt>
                <c:pt idx="64">
                  <c:v>662908936.08095312</c:v>
                </c:pt>
                <c:pt idx="65">
                  <c:v>662149704.78772461</c:v>
                </c:pt>
                <c:pt idx="66">
                  <c:v>662345503.51507545</c:v>
                </c:pt>
                <c:pt idx="67">
                  <c:v>663677186.26153445</c:v>
                </c:pt>
                <c:pt idx="68">
                  <c:v>664645367.79197896</c:v>
                </c:pt>
                <c:pt idx="69">
                  <c:v>665139495.58268678</c:v>
                </c:pt>
                <c:pt idx="70">
                  <c:v>664847030.89787459</c:v>
                </c:pt>
                <c:pt idx="71">
                  <c:v>664954505.54761457</c:v>
                </c:pt>
                <c:pt idx="72">
                  <c:v>665074271.50712872</c:v>
                </c:pt>
                <c:pt idx="73">
                  <c:v>663903024.49044168</c:v>
                </c:pt>
                <c:pt idx="74">
                  <c:v>665264101.17331648</c:v>
                </c:pt>
                <c:pt idx="75">
                  <c:v>664920707.69267082</c:v>
                </c:pt>
                <c:pt idx="76">
                  <c:v>664600680.86479354</c:v>
                </c:pt>
                <c:pt idx="77">
                  <c:v>664344865.62065244</c:v>
                </c:pt>
                <c:pt idx="78">
                  <c:v>664796021.4090848</c:v>
                </c:pt>
                <c:pt idx="79">
                  <c:v>663983349.89365041</c:v>
                </c:pt>
                <c:pt idx="80">
                  <c:v>664205579.64460278</c:v>
                </c:pt>
                <c:pt idx="81">
                  <c:v>665100941.75382257</c:v>
                </c:pt>
                <c:pt idx="82">
                  <c:v>666228698.60342228</c:v>
                </c:pt>
                <c:pt idx="83">
                  <c:v>666543217.99752581</c:v>
                </c:pt>
                <c:pt idx="84">
                  <c:v>665169165.36420071</c:v>
                </c:pt>
                <c:pt idx="85">
                  <c:v>664380068.85958624</c:v>
                </c:pt>
                <c:pt idx="86">
                  <c:v>663785033.85066783</c:v>
                </c:pt>
                <c:pt idx="87">
                  <c:v>664006531.79304421</c:v>
                </c:pt>
                <c:pt idx="88">
                  <c:v>664043572.24783921</c:v>
                </c:pt>
                <c:pt idx="89">
                  <c:v>664193734.30908406</c:v>
                </c:pt>
                <c:pt idx="90">
                  <c:v>664483155.34346306</c:v>
                </c:pt>
                <c:pt idx="91">
                  <c:v>664604380.49603152</c:v>
                </c:pt>
                <c:pt idx="92">
                  <c:v>665163848.35850346</c:v>
                </c:pt>
                <c:pt idx="93">
                  <c:v>666264297.23968172</c:v>
                </c:pt>
                <c:pt idx="94">
                  <c:v>667180703.43487334</c:v>
                </c:pt>
                <c:pt idx="95">
                  <c:v>668278552.96182239</c:v>
                </c:pt>
                <c:pt idx="96">
                  <c:v>668671074.82773316</c:v>
                </c:pt>
                <c:pt idx="97">
                  <c:v>670741572.5488472</c:v>
                </c:pt>
                <c:pt idx="98">
                  <c:v>670251291.38335931</c:v>
                </c:pt>
                <c:pt idx="99">
                  <c:v>670248406.48392987</c:v>
                </c:pt>
                <c:pt idx="100">
                  <c:v>668947384.73459446</c:v>
                </c:pt>
              </c:numCache>
            </c:numRef>
          </c:val>
          <c:smooth val="0"/>
          <c:extLst>
            <c:ext xmlns:c16="http://schemas.microsoft.com/office/drawing/2014/chart" uri="{C3380CC4-5D6E-409C-BE32-E72D297353CC}">
              <c16:uniqueId val="{0000003E-EB3F-4BFF-AFD1-B2B2131B107F}"/>
            </c:ext>
          </c:extLst>
        </c:ser>
        <c:ser>
          <c:idx val="63"/>
          <c:order val="63"/>
          <c:spPr>
            <a:ln w="28575" cap="rnd">
              <a:solidFill>
                <a:schemeClr val="accent4">
                  <a:lumMod val="60000"/>
                </a:schemeClr>
              </a:solidFill>
              <a:round/>
            </a:ln>
            <a:effectLst/>
          </c:spPr>
          <c:marker>
            <c:symbol val="none"/>
          </c:marker>
          <c:val>
            <c:numRef>
              <c:f>Montecarlo!$BY$10:$BY$110</c:f>
              <c:numCache>
                <c:formatCode>_ * #.##000_ ;_ * \-#.##000_ ;_ * "-"??_ ;_ @_ </c:formatCode>
                <c:ptCount val="101"/>
                <c:pt idx="0" formatCode="_(* #,##0.00_);_(* \(#,##0.00\);_(* &quot;-&quot;??_);_(@_)">
                  <c:v>661090280</c:v>
                </c:pt>
                <c:pt idx="1">
                  <c:v>660833303.45399499</c:v>
                </c:pt>
                <c:pt idx="2">
                  <c:v>662843911.00552022</c:v>
                </c:pt>
                <c:pt idx="3">
                  <c:v>662730204.76861668</c:v>
                </c:pt>
                <c:pt idx="4">
                  <c:v>662776675.17512691</c:v>
                </c:pt>
                <c:pt idx="5">
                  <c:v>662364273.18974221</c:v>
                </c:pt>
                <c:pt idx="6">
                  <c:v>662684302.58055472</c:v>
                </c:pt>
                <c:pt idx="7">
                  <c:v>662132375.39538729</c:v>
                </c:pt>
                <c:pt idx="8">
                  <c:v>662555005.36461234</c:v>
                </c:pt>
                <c:pt idx="9">
                  <c:v>662385863.03106594</c:v>
                </c:pt>
                <c:pt idx="10">
                  <c:v>661367247.33847606</c:v>
                </c:pt>
                <c:pt idx="11">
                  <c:v>660821748.03542137</c:v>
                </c:pt>
                <c:pt idx="12">
                  <c:v>660892588.49613822</c:v>
                </c:pt>
                <c:pt idx="13">
                  <c:v>661686460.95161176</c:v>
                </c:pt>
                <c:pt idx="14">
                  <c:v>662717742.66068327</c:v>
                </c:pt>
                <c:pt idx="15">
                  <c:v>662103011.80113328</c:v>
                </c:pt>
                <c:pt idx="16">
                  <c:v>662454797.42680132</c:v>
                </c:pt>
                <c:pt idx="17">
                  <c:v>662804867.44991529</c:v>
                </c:pt>
                <c:pt idx="18">
                  <c:v>662809221.278005</c:v>
                </c:pt>
                <c:pt idx="19">
                  <c:v>664023648.33977449</c:v>
                </c:pt>
                <c:pt idx="20">
                  <c:v>663759104.14475179</c:v>
                </c:pt>
                <c:pt idx="21">
                  <c:v>664190448.13482082</c:v>
                </c:pt>
                <c:pt idx="22">
                  <c:v>663687634.61860669</c:v>
                </c:pt>
                <c:pt idx="23">
                  <c:v>663250233.69956982</c:v>
                </c:pt>
                <c:pt idx="24">
                  <c:v>663682370.86007428</c:v>
                </c:pt>
                <c:pt idx="25">
                  <c:v>663492896.22269022</c:v>
                </c:pt>
                <c:pt idx="26">
                  <c:v>664720408.63483739</c:v>
                </c:pt>
                <c:pt idx="27">
                  <c:v>664226517.55373943</c:v>
                </c:pt>
                <c:pt idx="28">
                  <c:v>665443532.03391016</c:v>
                </c:pt>
                <c:pt idx="29">
                  <c:v>665328726.00537336</c:v>
                </c:pt>
                <c:pt idx="30">
                  <c:v>666206551.0352217</c:v>
                </c:pt>
                <c:pt idx="31">
                  <c:v>667252153.82394087</c:v>
                </c:pt>
                <c:pt idx="32">
                  <c:v>666849466.42419064</c:v>
                </c:pt>
                <c:pt idx="33">
                  <c:v>666246438.167678</c:v>
                </c:pt>
                <c:pt idx="34">
                  <c:v>666337533.70902157</c:v>
                </c:pt>
                <c:pt idx="35">
                  <c:v>667060620.48899889</c:v>
                </c:pt>
                <c:pt idx="36">
                  <c:v>667190481.18435037</c:v>
                </c:pt>
                <c:pt idx="37">
                  <c:v>667224976.62882924</c:v>
                </c:pt>
                <c:pt idx="38">
                  <c:v>667435695.56283545</c:v>
                </c:pt>
                <c:pt idx="39">
                  <c:v>667734229.79502034</c:v>
                </c:pt>
                <c:pt idx="40">
                  <c:v>667133227.87174964</c:v>
                </c:pt>
                <c:pt idx="41">
                  <c:v>666427826.49585068</c:v>
                </c:pt>
                <c:pt idx="42">
                  <c:v>666573187.31426561</c:v>
                </c:pt>
                <c:pt idx="43">
                  <c:v>666318752.51058435</c:v>
                </c:pt>
                <c:pt idx="44">
                  <c:v>666109173.02744889</c:v>
                </c:pt>
                <c:pt idx="45">
                  <c:v>666826253.47928691</c:v>
                </c:pt>
                <c:pt idx="46">
                  <c:v>666866789.20753109</c:v>
                </c:pt>
                <c:pt idx="47">
                  <c:v>666544386.13368332</c:v>
                </c:pt>
                <c:pt idx="48">
                  <c:v>667146182.62949121</c:v>
                </c:pt>
                <c:pt idx="49">
                  <c:v>667165825.64719379</c:v>
                </c:pt>
                <c:pt idx="50">
                  <c:v>666995585.09350097</c:v>
                </c:pt>
                <c:pt idx="51">
                  <c:v>666684468.2679106</c:v>
                </c:pt>
                <c:pt idx="52">
                  <c:v>667359194.82058704</c:v>
                </c:pt>
                <c:pt idx="53">
                  <c:v>667605288.11060703</c:v>
                </c:pt>
                <c:pt idx="54">
                  <c:v>667656961.75181854</c:v>
                </c:pt>
                <c:pt idx="55">
                  <c:v>667209788.47169995</c:v>
                </c:pt>
                <c:pt idx="56">
                  <c:v>668934868.43367529</c:v>
                </c:pt>
                <c:pt idx="57">
                  <c:v>667871553.80191469</c:v>
                </c:pt>
                <c:pt idx="58">
                  <c:v>668198447.7590754</c:v>
                </c:pt>
                <c:pt idx="59">
                  <c:v>668022825.8111701</c:v>
                </c:pt>
                <c:pt idx="60">
                  <c:v>667961792.42258167</c:v>
                </c:pt>
                <c:pt idx="61">
                  <c:v>667581050.78898525</c:v>
                </c:pt>
                <c:pt idx="62">
                  <c:v>668966122.70489359</c:v>
                </c:pt>
                <c:pt idx="63">
                  <c:v>668750943.78169632</c:v>
                </c:pt>
                <c:pt idx="64">
                  <c:v>668740487.95743704</c:v>
                </c:pt>
                <c:pt idx="65">
                  <c:v>669451787.31654322</c:v>
                </c:pt>
                <c:pt idx="66">
                  <c:v>668627913.44133592</c:v>
                </c:pt>
                <c:pt idx="67">
                  <c:v>668246822.65419781</c:v>
                </c:pt>
                <c:pt idx="68">
                  <c:v>668996969.06991804</c:v>
                </c:pt>
                <c:pt idx="69">
                  <c:v>669646137.63665998</c:v>
                </c:pt>
                <c:pt idx="70">
                  <c:v>670652292.82034028</c:v>
                </c:pt>
                <c:pt idx="71">
                  <c:v>671044341.22691154</c:v>
                </c:pt>
                <c:pt idx="72">
                  <c:v>670780015.27410114</c:v>
                </c:pt>
                <c:pt idx="73">
                  <c:v>671625415.965801</c:v>
                </c:pt>
                <c:pt idx="74">
                  <c:v>671830270.18252349</c:v>
                </c:pt>
                <c:pt idx="75">
                  <c:v>671316119.86774671</c:v>
                </c:pt>
                <c:pt idx="76">
                  <c:v>671159699.83724284</c:v>
                </c:pt>
                <c:pt idx="77">
                  <c:v>672053180.73023057</c:v>
                </c:pt>
                <c:pt idx="78">
                  <c:v>671244223.53917527</c:v>
                </c:pt>
                <c:pt idx="79">
                  <c:v>671340781.27267683</c:v>
                </c:pt>
                <c:pt idx="80">
                  <c:v>671994269.76806772</c:v>
                </c:pt>
                <c:pt idx="81">
                  <c:v>672945153.5379802</c:v>
                </c:pt>
                <c:pt idx="82">
                  <c:v>672328120.42003965</c:v>
                </c:pt>
                <c:pt idx="83">
                  <c:v>671987203.72236669</c:v>
                </c:pt>
                <c:pt idx="84">
                  <c:v>672889705.27186584</c:v>
                </c:pt>
                <c:pt idx="85">
                  <c:v>672815070.85791934</c:v>
                </c:pt>
                <c:pt idx="86">
                  <c:v>672080788.67198265</c:v>
                </c:pt>
                <c:pt idx="87">
                  <c:v>671623892.64028609</c:v>
                </c:pt>
                <c:pt idx="88">
                  <c:v>671945503.92460072</c:v>
                </c:pt>
                <c:pt idx="89">
                  <c:v>671243912.2389549</c:v>
                </c:pt>
                <c:pt idx="90">
                  <c:v>671266815.42549956</c:v>
                </c:pt>
                <c:pt idx="91">
                  <c:v>671863367.91608417</c:v>
                </c:pt>
                <c:pt idx="92">
                  <c:v>671444034.90651155</c:v>
                </c:pt>
                <c:pt idx="93">
                  <c:v>671388753.23561883</c:v>
                </c:pt>
                <c:pt idx="94">
                  <c:v>671931700.58428764</c:v>
                </c:pt>
                <c:pt idx="95">
                  <c:v>672123358.32482278</c:v>
                </c:pt>
                <c:pt idx="96">
                  <c:v>671574398.91216481</c:v>
                </c:pt>
                <c:pt idx="97">
                  <c:v>671619290.68602681</c:v>
                </c:pt>
                <c:pt idx="98">
                  <c:v>672541382.13712656</c:v>
                </c:pt>
                <c:pt idx="99">
                  <c:v>671922475.1815058</c:v>
                </c:pt>
                <c:pt idx="100">
                  <c:v>672323118.25234103</c:v>
                </c:pt>
              </c:numCache>
            </c:numRef>
          </c:val>
          <c:smooth val="0"/>
          <c:extLst>
            <c:ext xmlns:c16="http://schemas.microsoft.com/office/drawing/2014/chart" uri="{C3380CC4-5D6E-409C-BE32-E72D297353CC}">
              <c16:uniqueId val="{0000003F-EB3F-4BFF-AFD1-B2B2131B107F}"/>
            </c:ext>
          </c:extLst>
        </c:ser>
        <c:ser>
          <c:idx val="64"/>
          <c:order val="64"/>
          <c:spPr>
            <a:ln w="28575" cap="rnd">
              <a:solidFill>
                <a:schemeClr val="accent5">
                  <a:lumMod val="60000"/>
                </a:schemeClr>
              </a:solidFill>
              <a:round/>
            </a:ln>
            <a:effectLst/>
          </c:spPr>
          <c:marker>
            <c:symbol val="none"/>
          </c:marker>
          <c:val>
            <c:numRef>
              <c:f>Montecarlo!$BZ$10:$BZ$110</c:f>
              <c:numCache>
                <c:formatCode>_ * #.##000_ ;_ * \-#.##000_ ;_ * "-"??_ ;_ @_ </c:formatCode>
                <c:ptCount val="101"/>
                <c:pt idx="0" formatCode="_(* #,##0.00_);_(* \(#,##0.00\);_(* &quot;-&quot;??_);_(@_)">
                  <c:v>661090280</c:v>
                </c:pt>
                <c:pt idx="1">
                  <c:v>660765154.14740109</c:v>
                </c:pt>
                <c:pt idx="2">
                  <c:v>660443706.34842694</c:v>
                </c:pt>
                <c:pt idx="3">
                  <c:v>659844729.14775574</c:v>
                </c:pt>
                <c:pt idx="4">
                  <c:v>659739069.41413355</c:v>
                </c:pt>
                <c:pt idx="5">
                  <c:v>660932732.04160106</c:v>
                </c:pt>
                <c:pt idx="6">
                  <c:v>662307379.53994715</c:v>
                </c:pt>
                <c:pt idx="7">
                  <c:v>661963191.14196837</c:v>
                </c:pt>
                <c:pt idx="8">
                  <c:v>662229448.33010757</c:v>
                </c:pt>
                <c:pt idx="9">
                  <c:v>661923802.77882004</c:v>
                </c:pt>
                <c:pt idx="10">
                  <c:v>662009932.45336926</c:v>
                </c:pt>
                <c:pt idx="11">
                  <c:v>661875306.6339612</c:v>
                </c:pt>
                <c:pt idx="12">
                  <c:v>660721400.88440919</c:v>
                </c:pt>
                <c:pt idx="13">
                  <c:v>660350615.57546437</c:v>
                </c:pt>
                <c:pt idx="14">
                  <c:v>660349292.60908985</c:v>
                </c:pt>
                <c:pt idx="15">
                  <c:v>660593419.77169561</c:v>
                </c:pt>
                <c:pt idx="16">
                  <c:v>661565054.27648437</c:v>
                </c:pt>
                <c:pt idx="17">
                  <c:v>661760133.66370916</c:v>
                </c:pt>
                <c:pt idx="18">
                  <c:v>662128354.42720091</c:v>
                </c:pt>
                <c:pt idx="19">
                  <c:v>664295638.34549153</c:v>
                </c:pt>
                <c:pt idx="20">
                  <c:v>664615688.62329662</c:v>
                </c:pt>
                <c:pt idx="21">
                  <c:v>665086814.169245</c:v>
                </c:pt>
                <c:pt idx="22">
                  <c:v>666432053.56875694</c:v>
                </c:pt>
                <c:pt idx="23">
                  <c:v>666111717.88685751</c:v>
                </c:pt>
                <c:pt idx="24">
                  <c:v>666581335.93937504</c:v>
                </c:pt>
                <c:pt idx="25">
                  <c:v>667585083.21032619</c:v>
                </c:pt>
                <c:pt idx="26">
                  <c:v>666550668.33131337</c:v>
                </c:pt>
                <c:pt idx="27">
                  <c:v>666517650.40551627</c:v>
                </c:pt>
                <c:pt idx="28">
                  <c:v>666238670.85835981</c:v>
                </c:pt>
                <c:pt idx="29">
                  <c:v>666826245.62440038</c:v>
                </c:pt>
                <c:pt idx="30">
                  <c:v>667269421.89342976</c:v>
                </c:pt>
                <c:pt idx="31">
                  <c:v>665752892.21824205</c:v>
                </c:pt>
                <c:pt idx="32">
                  <c:v>664663089.98204052</c:v>
                </c:pt>
                <c:pt idx="33">
                  <c:v>663954818.15990543</c:v>
                </c:pt>
                <c:pt idx="34">
                  <c:v>663953389.75884318</c:v>
                </c:pt>
                <c:pt idx="35">
                  <c:v>662967518.50964248</c:v>
                </c:pt>
                <c:pt idx="36">
                  <c:v>663807369.75857055</c:v>
                </c:pt>
                <c:pt idx="37">
                  <c:v>663708326.59192765</c:v>
                </c:pt>
                <c:pt idx="38">
                  <c:v>663716653.46926916</c:v>
                </c:pt>
                <c:pt idx="39">
                  <c:v>664110868.5583601</c:v>
                </c:pt>
                <c:pt idx="40">
                  <c:v>664733644.31248009</c:v>
                </c:pt>
                <c:pt idx="41">
                  <c:v>664673420.21233153</c:v>
                </c:pt>
                <c:pt idx="42">
                  <c:v>665001794.68727446</c:v>
                </c:pt>
                <c:pt idx="43">
                  <c:v>665373120.58924246</c:v>
                </c:pt>
                <c:pt idx="44">
                  <c:v>666610445.70705974</c:v>
                </c:pt>
                <c:pt idx="45">
                  <c:v>667215849.87849724</c:v>
                </c:pt>
                <c:pt idx="46">
                  <c:v>668788655.38729978</c:v>
                </c:pt>
                <c:pt idx="47">
                  <c:v>669780595.92699885</c:v>
                </c:pt>
                <c:pt idx="48">
                  <c:v>669339811.01058745</c:v>
                </c:pt>
                <c:pt idx="49">
                  <c:v>669421715.78014994</c:v>
                </c:pt>
                <c:pt idx="50">
                  <c:v>669487154.02766895</c:v>
                </c:pt>
                <c:pt idx="51">
                  <c:v>669338432.86926723</c:v>
                </c:pt>
                <c:pt idx="52">
                  <c:v>669189367.83013153</c:v>
                </c:pt>
                <c:pt idx="53">
                  <c:v>668676829.33860624</c:v>
                </c:pt>
                <c:pt idx="54">
                  <c:v>668008000.03954864</c:v>
                </c:pt>
                <c:pt idx="55">
                  <c:v>667713527.5188241</c:v>
                </c:pt>
                <c:pt idx="56">
                  <c:v>667224328.65940416</c:v>
                </c:pt>
                <c:pt idx="57">
                  <c:v>666090251.82905138</c:v>
                </c:pt>
                <c:pt idx="58">
                  <c:v>667597860.81871092</c:v>
                </c:pt>
                <c:pt idx="59">
                  <c:v>667897777.60150087</c:v>
                </c:pt>
                <c:pt idx="60">
                  <c:v>668705047.81470418</c:v>
                </c:pt>
                <c:pt idx="61">
                  <c:v>669100970.24757302</c:v>
                </c:pt>
                <c:pt idx="62">
                  <c:v>668516555.50995326</c:v>
                </c:pt>
                <c:pt idx="63">
                  <c:v>669212735.17247248</c:v>
                </c:pt>
                <c:pt idx="64">
                  <c:v>668527877.18041778</c:v>
                </c:pt>
                <c:pt idx="65">
                  <c:v>668550048.7727257</c:v>
                </c:pt>
                <c:pt idx="66">
                  <c:v>668937138.69925261</c:v>
                </c:pt>
                <c:pt idx="67">
                  <c:v>668797008.2188853</c:v>
                </c:pt>
                <c:pt idx="68">
                  <c:v>669768730.86866868</c:v>
                </c:pt>
                <c:pt idx="69">
                  <c:v>669524405.52095568</c:v>
                </c:pt>
                <c:pt idx="70">
                  <c:v>669197005.00917411</c:v>
                </c:pt>
                <c:pt idx="71">
                  <c:v>668787267.01975882</c:v>
                </c:pt>
                <c:pt idx="72">
                  <c:v>667999467.14037383</c:v>
                </c:pt>
                <c:pt idx="73">
                  <c:v>667835544.22539341</c:v>
                </c:pt>
                <c:pt idx="74">
                  <c:v>668694878.69992936</c:v>
                </c:pt>
                <c:pt idx="75">
                  <c:v>667134604.78162825</c:v>
                </c:pt>
                <c:pt idx="76">
                  <c:v>667249213.37064052</c:v>
                </c:pt>
                <c:pt idx="77">
                  <c:v>667246275.99628615</c:v>
                </c:pt>
                <c:pt idx="78">
                  <c:v>667689806.77274191</c:v>
                </c:pt>
                <c:pt idx="79">
                  <c:v>667542817.43858933</c:v>
                </c:pt>
                <c:pt idx="80">
                  <c:v>666705125.25485003</c:v>
                </c:pt>
                <c:pt idx="81">
                  <c:v>667333846.73938549</c:v>
                </c:pt>
                <c:pt idx="82">
                  <c:v>667622772.31670117</c:v>
                </c:pt>
                <c:pt idx="83">
                  <c:v>667320901.97724092</c:v>
                </c:pt>
                <c:pt idx="84">
                  <c:v>666422519.9027698</c:v>
                </c:pt>
                <c:pt idx="85">
                  <c:v>666099528.49861658</c:v>
                </c:pt>
                <c:pt idx="86">
                  <c:v>666243052.07472897</c:v>
                </c:pt>
                <c:pt idx="87">
                  <c:v>666882529.55212164</c:v>
                </c:pt>
                <c:pt idx="88">
                  <c:v>666899207.78620934</c:v>
                </c:pt>
                <c:pt idx="89">
                  <c:v>666858277.04783404</c:v>
                </c:pt>
                <c:pt idx="90">
                  <c:v>667351242.11072302</c:v>
                </c:pt>
                <c:pt idx="91">
                  <c:v>668403596.30498648</c:v>
                </c:pt>
                <c:pt idx="92">
                  <c:v>668224047.16727805</c:v>
                </c:pt>
                <c:pt idx="93">
                  <c:v>668190997.6742183</c:v>
                </c:pt>
                <c:pt idx="94">
                  <c:v>668456239.29201376</c:v>
                </c:pt>
                <c:pt idx="95">
                  <c:v>669146265.75743103</c:v>
                </c:pt>
                <c:pt idx="96">
                  <c:v>669215836.36397266</c:v>
                </c:pt>
                <c:pt idx="97">
                  <c:v>669103820.85512316</c:v>
                </c:pt>
                <c:pt idx="98">
                  <c:v>670659333.97284877</c:v>
                </c:pt>
                <c:pt idx="99">
                  <c:v>671310263.23468173</c:v>
                </c:pt>
                <c:pt idx="100">
                  <c:v>672783716.28825545</c:v>
                </c:pt>
              </c:numCache>
            </c:numRef>
          </c:val>
          <c:smooth val="0"/>
          <c:extLst>
            <c:ext xmlns:c16="http://schemas.microsoft.com/office/drawing/2014/chart" uri="{C3380CC4-5D6E-409C-BE32-E72D297353CC}">
              <c16:uniqueId val="{00000040-EB3F-4BFF-AFD1-B2B2131B107F}"/>
            </c:ext>
          </c:extLst>
        </c:ser>
        <c:ser>
          <c:idx val="65"/>
          <c:order val="65"/>
          <c:spPr>
            <a:ln w="28575" cap="rnd">
              <a:solidFill>
                <a:schemeClr val="accent6">
                  <a:lumMod val="60000"/>
                </a:schemeClr>
              </a:solidFill>
              <a:round/>
            </a:ln>
            <a:effectLst/>
          </c:spPr>
          <c:marker>
            <c:symbol val="none"/>
          </c:marker>
          <c:val>
            <c:numRef>
              <c:f>Montecarlo!$CA$10:$CA$110</c:f>
              <c:numCache>
                <c:formatCode>_ * #.##000_ ;_ * \-#.##000_ ;_ * "-"??_ ;_ @_ </c:formatCode>
                <c:ptCount val="101"/>
                <c:pt idx="0" formatCode="_(* #,##0.00_);_(* \(#,##0.00\);_(* &quot;-&quot;??_);_(@_)">
                  <c:v>661090280</c:v>
                </c:pt>
                <c:pt idx="1">
                  <c:v>661218108.86046743</c:v>
                </c:pt>
                <c:pt idx="2">
                  <c:v>662152745.4757669</c:v>
                </c:pt>
                <c:pt idx="3">
                  <c:v>662919380.83812034</c:v>
                </c:pt>
                <c:pt idx="4">
                  <c:v>664520976.6239413</c:v>
                </c:pt>
                <c:pt idx="5">
                  <c:v>665392551.61626756</c:v>
                </c:pt>
                <c:pt idx="6">
                  <c:v>665562014.62180901</c:v>
                </c:pt>
                <c:pt idx="7">
                  <c:v>665041352.80926049</c:v>
                </c:pt>
                <c:pt idx="8">
                  <c:v>664004509.35363877</c:v>
                </c:pt>
                <c:pt idx="9">
                  <c:v>664048100.59287095</c:v>
                </c:pt>
                <c:pt idx="10">
                  <c:v>664585732.21534419</c:v>
                </c:pt>
                <c:pt idx="11">
                  <c:v>664765194.92307591</c:v>
                </c:pt>
                <c:pt idx="12">
                  <c:v>665120194.73420453</c:v>
                </c:pt>
                <c:pt idx="13">
                  <c:v>666151729.37981331</c:v>
                </c:pt>
                <c:pt idx="14">
                  <c:v>666957396.78817761</c:v>
                </c:pt>
                <c:pt idx="15">
                  <c:v>667172016.15236318</c:v>
                </c:pt>
                <c:pt idx="16">
                  <c:v>667516863.63112557</c:v>
                </c:pt>
                <c:pt idx="17">
                  <c:v>668098061.48201406</c:v>
                </c:pt>
                <c:pt idx="18">
                  <c:v>669217021.05677795</c:v>
                </c:pt>
                <c:pt idx="19">
                  <c:v>669067402.44509053</c:v>
                </c:pt>
                <c:pt idx="20">
                  <c:v>669047962.995736</c:v>
                </c:pt>
                <c:pt idx="21">
                  <c:v>669394476.14162838</c:v>
                </c:pt>
                <c:pt idx="22">
                  <c:v>669739431.34537339</c:v>
                </c:pt>
                <c:pt idx="23">
                  <c:v>669798706.24551296</c:v>
                </c:pt>
                <c:pt idx="24">
                  <c:v>669964700.83901215</c:v>
                </c:pt>
                <c:pt idx="25">
                  <c:v>669575693.34612679</c:v>
                </c:pt>
                <c:pt idx="26">
                  <c:v>668096220.44663155</c:v>
                </c:pt>
                <c:pt idx="27">
                  <c:v>667259027.3136102</c:v>
                </c:pt>
                <c:pt idx="28">
                  <c:v>667601209.04945314</c:v>
                </c:pt>
                <c:pt idx="29">
                  <c:v>667451611.58593643</c:v>
                </c:pt>
                <c:pt idx="30">
                  <c:v>667555902.07969069</c:v>
                </c:pt>
                <c:pt idx="31">
                  <c:v>667963205.97889912</c:v>
                </c:pt>
                <c:pt idx="32">
                  <c:v>668012857.54997826</c:v>
                </c:pt>
                <c:pt idx="33">
                  <c:v>668057595.17688096</c:v>
                </c:pt>
                <c:pt idx="34">
                  <c:v>667711932.98575222</c:v>
                </c:pt>
                <c:pt idx="35">
                  <c:v>667528601.44500363</c:v>
                </c:pt>
                <c:pt idx="36">
                  <c:v>666892322.01193058</c:v>
                </c:pt>
                <c:pt idx="37">
                  <c:v>666347964.64264989</c:v>
                </c:pt>
                <c:pt idx="38">
                  <c:v>667678953.65881205</c:v>
                </c:pt>
                <c:pt idx="39">
                  <c:v>668929105.50373411</c:v>
                </c:pt>
                <c:pt idx="40">
                  <c:v>668106102.10951447</c:v>
                </c:pt>
                <c:pt idx="41">
                  <c:v>668130164.76782548</c:v>
                </c:pt>
                <c:pt idx="42">
                  <c:v>669668118.00103891</c:v>
                </c:pt>
                <c:pt idx="43">
                  <c:v>670623872.21867001</c:v>
                </c:pt>
                <c:pt idx="44">
                  <c:v>670962677.53909051</c:v>
                </c:pt>
                <c:pt idx="45">
                  <c:v>671414556.05432868</c:v>
                </c:pt>
                <c:pt idx="46">
                  <c:v>672107207.93019009</c:v>
                </c:pt>
                <c:pt idx="47">
                  <c:v>671414191.56244361</c:v>
                </c:pt>
                <c:pt idx="48">
                  <c:v>671869154.60458112</c:v>
                </c:pt>
                <c:pt idx="49">
                  <c:v>672097003.62274861</c:v>
                </c:pt>
                <c:pt idx="50">
                  <c:v>672519011.47046399</c:v>
                </c:pt>
                <c:pt idx="51">
                  <c:v>671645154.5787499</c:v>
                </c:pt>
                <c:pt idx="52">
                  <c:v>670215344.89681506</c:v>
                </c:pt>
                <c:pt idx="53">
                  <c:v>670350009.83297706</c:v>
                </c:pt>
                <c:pt idx="54">
                  <c:v>669908993.80598557</c:v>
                </c:pt>
                <c:pt idx="55">
                  <c:v>670212153.28737855</c:v>
                </c:pt>
                <c:pt idx="56">
                  <c:v>669950327.43246174</c:v>
                </c:pt>
                <c:pt idx="57">
                  <c:v>669800864.63163722</c:v>
                </c:pt>
                <c:pt idx="58">
                  <c:v>669673567.58872247</c:v>
                </c:pt>
                <c:pt idx="59">
                  <c:v>668788658.22614217</c:v>
                </c:pt>
                <c:pt idx="60">
                  <c:v>668264566.84854949</c:v>
                </c:pt>
                <c:pt idx="61">
                  <c:v>668991261.97481132</c:v>
                </c:pt>
                <c:pt idx="62">
                  <c:v>669594209.45378625</c:v>
                </c:pt>
                <c:pt idx="63">
                  <c:v>670223001.2326628</c:v>
                </c:pt>
                <c:pt idx="64">
                  <c:v>670834471.61354101</c:v>
                </c:pt>
                <c:pt idx="65">
                  <c:v>671774488.19981933</c:v>
                </c:pt>
                <c:pt idx="66">
                  <c:v>671254929.90971398</c:v>
                </c:pt>
                <c:pt idx="67">
                  <c:v>671791761.10165334</c:v>
                </c:pt>
                <c:pt idx="68">
                  <c:v>672656783.7822175</c:v>
                </c:pt>
                <c:pt idx="69">
                  <c:v>672559364.67623782</c:v>
                </c:pt>
                <c:pt idx="70">
                  <c:v>671842483.73344064</c:v>
                </c:pt>
                <c:pt idx="71">
                  <c:v>672355611.16450369</c:v>
                </c:pt>
                <c:pt idx="72">
                  <c:v>672149449.34324789</c:v>
                </c:pt>
                <c:pt idx="73">
                  <c:v>671570990.4631846</c:v>
                </c:pt>
                <c:pt idx="74">
                  <c:v>671758194.91729021</c:v>
                </c:pt>
                <c:pt idx="75">
                  <c:v>671463780.07499218</c:v>
                </c:pt>
                <c:pt idx="76">
                  <c:v>672591007.63211226</c:v>
                </c:pt>
                <c:pt idx="77">
                  <c:v>673005765.49253476</c:v>
                </c:pt>
                <c:pt idx="78">
                  <c:v>672656403.47515023</c:v>
                </c:pt>
                <c:pt idx="79">
                  <c:v>672408993.39209485</c:v>
                </c:pt>
                <c:pt idx="80">
                  <c:v>671738823.17863333</c:v>
                </c:pt>
                <c:pt idx="81">
                  <c:v>672126328.78078127</c:v>
                </c:pt>
                <c:pt idx="82">
                  <c:v>672352405.01297092</c:v>
                </c:pt>
                <c:pt idx="83">
                  <c:v>673526248.59886384</c:v>
                </c:pt>
                <c:pt idx="84">
                  <c:v>674096407.7659837</c:v>
                </c:pt>
                <c:pt idx="85">
                  <c:v>673625330.76351941</c:v>
                </c:pt>
                <c:pt idx="86">
                  <c:v>674089559.89404964</c:v>
                </c:pt>
                <c:pt idx="87">
                  <c:v>675145345.21395981</c:v>
                </c:pt>
                <c:pt idx="88">
                  <c:v>675421113.68612778</c:v>
                </c:pt>
                <c:pt idx="89">
                  <c:v>675501882.49208462</c:v>
                </c:pt>
                <c:pt idx="90">
                  <c:v>675750000.22365141</c:v>
                </c:pt>
                <c:pt idx="91">
                  <c:v>674594359.96314526</c:v>
                </c:pt>
                <c:pt idx="92">
                  <c:v>674987645.92362332</c:v>
                </c:pt>
                <c:pt idx="93">
                  <c:v>676186507.02331626</c:v>
                </c:pt>
                <c:pt idx="94">
                  <c:v>675856986.60955489</c:v>
                </c:pt>
                <c:pt idx="95">
                  <c:v>675313517.38234711</c:v>
                </c:pt>
                <c:pt idx="96">
                  <c:v>674576390.63309693</c:v>
                </c:pt>
                <c:pt idx="97">
                  <c:v>675550731.24554324</c:v>
                </c:pt>
                <c:pt idx="98">
                  <c:v>674826479.64024472</c:v>
                </c:pt>
                <c:pt idx="99">
                  <c:v>675382973.00856662</c:v>
                </c:pt>
                <c:pt idx="100">
                  <c:v>676359664.77302766</c:v>
                </c:pt>
              </c:numCache>
            </c:numRef>
          </c:val>
          <c:smooth val="0"/>
          <c:extLst>
            <c:ext xmlns:c16="http://schemas.microsoft.com/office/drawing/2014/chart" uri="{C3380CC4-5D6E-409C-BE32-E72D297353CC}">
              <c16:uniqueId val="{00000041-EB3F-4BFF-AFD1-B2B2131B107F}"/>
            </c:ext>
          </c:extLst>
        </c:ser>
        <c:ser>
          <c:idx val="66"/>
          <c:order val="66"/>
          <c:spPr>
            <a:ln w="28575" cap="rnd">
              <a:solidFill>
                <a:schemeClr val="accent1">
                  <a:lumMod val="80000"/>
                  <a:lumOff val="20000"/>
                </a:schemeClr>
              </a:solidFill>
              <a:round/>
            </a:ln>
            <a:effectLst/>
          </c:spPr>
          <c:marker>
            <c:symbol val="none"/>
          </c:marker>
          <c:val>
            <c:numRef>
              <c:f>Montecarlo!$CB$10:$CB$110</c:f>
              <c:numCache>
                <c:formatCode>_ * #.##000_ ;_ * \-#.##000_ ;_ * "-"??_ ;_ @_ </c:formatCode>
                <c:ptCount val="101"/>
                <c:pt idx="0" formatCode="_(* #,##0.00_);_(* \(#,##0.00\);_(* &quot;-&quot;??_);_(@_)">
                  <c:v>661090280</c:v>
                </c:pt>
                <c:pt idx="1">
                  <c:v>661249932.43844473</c:v>
                </c:pt>
                <c:pt idx="2">
                  <c:v>662293848.21686518</c:v>
                </c:pt>
                <c:pt idx="3">
                  <c:v>662668156.53005636</c:v>
                </c:pt>
                <c:pt idx="4">
                  <c:v>662145940.12372684</c:v>
                </c:pt>
                <c:pt idx="5">
                  <c:v>662509658.49562228</c:v>
                </c:pt>
                <c:pt idx="6">
                  <c:v>663031625.4953227</c:v>
                </c:pt>
                <c:pt idx="7">
                  <c:v>663885519.94690847</c:v>
                </c:pt>
                <c:pt idx="8">
                  <c:v>664048570.12165666</c:v>
                </c:pt>
                <c:pt idx="9">
                  <c:v>664163187.59816957</c:v>
                </c:pt>
                <c:pt idx="10">
                  <c:v>665127395.92119253</c:v>
                </c:pt>
                <c:pt idx="11">
                  <c:v>664384144.86964273</c:v>
                </c:pt>
                <c:pt idx="12">
                  <c:v>664557729.13339508</c:v>
                </c:pt>
                <c:pt idx="13">
                  <c:v>664631942.73721313</c:v>
                </c:pt>
                <c:pt idx="14">
                  <c:v>663852361.63893008</c:v>
                </c:pt>
                <c:pt idx="15">
                  <c:v>663084449.4163214</c:v>
                </c:pt>
                <c:pt idx="16">
                  <c:v>663881851.91832638</c:v>
                </c:pt>
                <c:pt idx="17">
                  <c:v>664108293.46956694</c:v>
                </c:pt>
                <c:pt idx="18">
                  <c:v>663589362.95032752</c:v>
                </c:pt>
                <c:pt idx="19">
                  <c:v>663399132.79699934</c:v>
                </c:pt>
                <c:pt idx="20">
                  <c:v>662800973.66274619</c:v>
                </c:pt>
                <c:pt idx="21">
                  <c:v>663085127.3046695</c:v>
                </c:pt>
                <c:pt idx="22">
                  <c:v>662774965.13556063</c:v>
                </c:pt>
                <c:pt idx="23">
                  <c:v>662380805.00598919</c:v>
                </c:pt>
                <c:pt idx="24">
                  <c:v>662410799.06952262</c:v>
                </c:pt>
                <c:pt idx="25">
                  <c:v>662150523.35413277</c:v>
                </c:pt>
                <c:pt idx="26">
                  <c:v>662052275.47287023</c:v>
                </c:pt>
                <c:pt idx="27">
                  <c:v>662668898.53630662</c:v>
                </c:pt>
                <c:pt idx="28">
                  <c:v>662515985.7835288</c:v>
                </c:pt>
                <c:pt idx="29">
                  <c:v>662030672.64873946</c:v>
                </c:pt>
                <c:pt idx="30">
                  <c:v>662715166.10826242</c:v>
                </c:pt>
                <c:pt idx="31">
                  <c:v>662429030.91076982</c:v>
                </c:pt>
                <c:pt idx="32">
                  <c:v>662089029.11647689</c:v>
                </c:pt>
                <c:pt idx="33">
                  <c:v>662106016.41900659</c:v>
                </c:pt>
                <c:pt idx="34">
                  <c:v>662337224.54652917</c:v>
                </c:pt>
                <c:pt idx="35">
                  <c:v>661543566.21584296</c:v>
                </c:pt>
                <c:pt idx="36">
                  <c:v>661051972.46341968</c:v>
                </c:pt>
                <c:pt idx="37">
                  <c:v>661253460.64934373</c:v>
                </c:pt>
                <c:pt idx="38">
                  <c:v>662226590.95804942</c:v>
                </c:pt>
                <c:pt idx="39">
                  <c:v>662185024.04048097</c:v>
                </c:pt>
                <c:pt idx="40">
                  <c:v>662540849.46882594</c:v>
                </c:pt>
                <c:pt idx="41">
                  <c:v>661779618.99178791</c:v>
                </c:pt>
                <c:pt idx="42">
                  <c:v>661639029.75101995</c:v>
                </c:pt>
                <c:pt idx="43">
                  <c:v>661895905.71425521</c:v>
                </c:pt>
                <c:pt idx="44">
                  <c:v>661493488.70683122</c:v>
                </c:pt>
                <c:pt idx="45">
                  <c:v>661133829.7807126</c:v>
                </c:pt>
                <c:pt idx="46">
                  <c:v>660098003.90708101</c:v>
                </c:pt>
                <c:pt idx="47">
                  <c:v>659204240.828915</c:v>
                </c:pt>
                <c:pt idx="48">
                  <c:v>660220457.85667109</c:v>
                </c:pt>
                <c:pt idx="49">
                  <c:v>659272698.09723902</c:v>
                </c:pt>
                <c:pt idx="50">
                  <c:v>659985572.0907501</c:v>
                </c:pt>
                <c:pt idx="51">
                  <c:v>659664605.47065651</c:v>
                </c:pt>
                <c:pt idx="52">
                  <c:v>659372617.95745099</c:v>
                </c:pt>
                <c:pt idx="53">
                  <c:v>659269064.18969977</c:v>
                </c:pt>
                <c:pt idx="54">
                  <c:v>658091827.82033277</c:v>
                </c:pt>
                <c:pt idx="55">
                  <c:v>659178546.77762568</c:v>
                </c:pt>
                <c:pt idx="56">
                  <c:v>660492031.37280416</c:v>
                </c:pt>
                <c:pt idx="57">
                  <c:v>660317480.13073063</c:v>
                </c:pt>
                <c:pt idx="58">
                  <c:v>660171370.56245387</c:v>
                </c:pt>
                <c:pt idx="59">
                  <c:v>659390011.64631617</c:v>
                </c:pt>
                <c:pt idx="60">
                  <c:v>659539731.91856337</c:v>
                </c:pt>
                <c:pt idx="61">
                  <c:v>659463632.45385456</c:v>
                </c:pt>
                <c:pt idx="62">
                  <c:v>659808218.16571975</c:v>
                </c:pt>
                <c:pt idx="63">
                  <c:v>660047673.06480432</c:v>
                </c:pt>
                <c:pt idx="64">
                  <c:v>660843771.28977787</c:v>
                </c:pt>
                <c:pt idx="65">
                  <c:v>660931924.74069083</c:v>
                </c:pt>
                <c:pt idx="66">
                  <c:v>660720672.09823191</c:v>
                </c:pt>
                <c:pt idx="67">
                  <c:v>660392719.4526825</c:v>
                </c:pt>
                <c:pt idx="68">
                  <c:v>659961546.88438034</c:v>
                </c:pt>
                <c:pt idx="69">
                  <c:v>658889418.88917816</c:v>
                </c:pt>
                <c:pt idx="70">
                  <c:v>659646199.35130358</c:v>
                </c:pt>
                <c:pt idx="71">
                  <c:v>660340130.007478</c:v>
                </c:pt>
                <c:pt idx="72">
                  <c:v>660249903.21045125</c:v>
                </c:pt>
                <c:pt idx="73">
                  <c:v>661478051.73310518</c:v>
                </c:pt>
                <c:pt idx="74">
                  <c:v>660866217.90876102</c:v>
                </c:pt>
                <c:pt idx="75">
                  <c:v>660493394.91881633</c:v>
                </c:pt>
                <c:pt idx="76">
                  <c:v>661366356.42677152</c:v>
                </c:pt>
                <c:pt idx="77">
                  <c:v>661238186.83278131</c:v>
                </c:pt>
                <c:pt idx="78">
                  <c:v>660992611.77780318</c:v>
                </c:pt>
                <c:pt idx="79">
                  <c:v>661748214.06387162</c:v>
                </c:pt>
                <c:pt idx="80">
                  <c:v>662624987.22091699</c:v>
                </c:pt>
                <c:pt idx="81">
                  <c:v>661854663.47015536</c:v>
                </c:pt>
                <c:pt idx="82">
                  <c:v>662396527.98829246</c:v>
                </c:pt>
                <c:pt idx="83">
                  <c:v>662199905.3111279</c:v>
                </c:pt>
                <c:pt idx="84">
                  <c:v>661893977.32413983</c:v>
                </c:pt>
                <c:pt idx="85">
                  <c:v>660983691.45312488</c:v>
                </c:pt>
                <c:pt idx="86">
                  <c:v>662076413.64046192</c:v>
                </c:pt>
                <c:pt idx="87">
                  <c:v>662432788.72414482</c:v>
                </c:pt>
                <c:pt idx="88">
                  <c:v>662671353.07099795</c:v>
                </c:pt>
                <c:pt idx="89">
                  <c:v>660966131.82138252</c:v>
                </c:pt>
                <c:pt idx="90">
                  <c:v>661230972.12569582</c:v>
                </c:pt>
                <c:pt idx="91">
                  <c:v>660931041.90709162</c:v>
                </c:pt>
                <c:pt idx="92">
                  <c:v>659823228.02086031</c:v>
                </c:pt>
                <c:pt idx="93">
                  <c:v>658873707.54329932</c:v>
                </c:pt>
                <c:pt idx="94">
                  <c:v>659453037.34638155</c:v>
                </c:pt>
                <c:pt idx="95">
                  <c:v>659264783.90122509</c:v>
                </c:pt>
                <c:pt idx="96">
                  <c:v>659666054.11636806</c:v>
                </c:pt>
                <c:pt idx="97">
                  <c:v>660316655.72881317</c:v>
                </c:pt>
                <c:pt idx="98">
                  <c:v>660427381.40388143</c:v>
                </c:pt>
                <c:pt idx="99">
                  <c:v>660433796.51558673</c:v>
                </c:pt>
                <c:pt idx="100">
                  <c:v>659714421.61312473</c:v>
                </c:pt>
              </c:numCache>
            </c:numRef>
          </c:val>
          <c:smooth val="0"/>
          <c:extLst>
            <c:ext xmlns:c16="http://schemas.microsoft.com/office/drawing/2014/chart" uri="{C3380CC4-5D6E-409C-BE32-E72D297353CC}">
              <c16:uniqueId val="{00000042-EB3F-4BFF-AFD1-B2B2131B107F}"/>
            </c:ext>
          </c:extLst>
        </c:ser>
        <c:ser>
          <c:idx val="67"/>
          <c:order val="67"/>
          <c:spPr>
            <a:ln w="28575" cap="rnd">
              <a:solidFill>
                <a:schemeClr val="accent2">
                  <a:lumMod val="80000"/>
                  <a:lumOff val="20000"/>
                </a:schemeClr>
              </a:solidFill>
              <a:round/>
            </a:ln>
            <a:effectLst/>
          </c:spPr>
          <c:marker>
            <c:symbol val="none"/>
          </c:marker>
          <c:val>
            <c:numRef>
              <c:f>Montecarlo!$CC$10:$CC$110</c:f>
              <c:numCache>
                <c:formatCode>_ * #.##000_ ;_ * \-#.##000_ ;_ * "-"??_ ;_ @_ </c:formatCode>
                <c:ptCount val="101"/>
                <c:pt idx="0" formatCode="_(* #,##0.00_);_(* \(#,##0.00\);_(* &quot;-&quot;??_);_(@_)">
                  <c:v>661090280</c:v>
                </c:pt>
                <c:pt idx="1">
                  <c:v>662229034.90987599</c:v>
                </c:pt>
                <c:pt idx="2">
                  <c:v>663944496.095644</c:v>
                </c:pt>
                <c:pt idx="3">
                  <c:v>663397859.85526216</c:v>
                </c:pt>
                <c:pt idx="4">
                  <c:v>663821704.39218271</c:v>
                </c:pt>
                <c:pt idx="5">
                  <c:v>663526449.16041768</c:v>
                </c:pt>
                <c:pt idx="6">
                  <c:v>663873433.16630232</c:v>
                </c:pt>
                <c:pt idx="7">
                  <c:v>664291607.81971562</c:v>
                </c:pt>
                <c:pt idx="8">
                  <c:v>664585205.73538256</c:v>
                </c:pt>
                <c:pt idx="9">
                  <c:v>665010584.15412402</c:v>
                </c:pt>
                <c:pt idx="10">
                  <c:v>665525006.40045238</c:v>
                </c:pt>
                <c:pt idx="11">
                  <c:v>666362627.1256988</c:v>
                </c:pt>
                <c:pt idx="12">
                  <c:v>664607120.39755857</c:v>
                </c:pt>
                <c:pt idx="13">
                  <c:v>664690485.56351316</c:v>
                </c:pt>
                <c:pt idx="14">
                  <c:v>665145420.73873317</c:v>
                </c:pt>
                <c:pt idx="15">
                  <c:v>665243392.15015018</c:v>
                </c:pt>
                <c:pt idx="16">
                  <c:v>665299077.59495771</c:v>
                </c:pt>
                <c:pt idx="17">
                  <c:v>665963350.04035425</c:v>
                </c:pt>
                <c:pt idx="18">
                  <c:v>667083072.09916329</c:v>
                </c:pt>
                <c:pt idx="19">
                  <c:v>667242850.4425323</c:v>
                </c:pt>
                <c:pt idx="20">
                  <c:v>666950131.85550892</c:v>
                </c:pt>
                <c:pt idx="21">
                  <c:v>666835460.51682687</c:v>
                </c:pt>
                <c:pt idx="22">
                  <c:v>666313361.88323474</c:v>
                </c:pt>
                <c:pt idx="23">
                  <c:v>666364056.74481773</c:v>
                </c:pt>
                <c:pt idx="24">
                  <c:v>666510182.23039436</c:v>
                </c:pt>
                <c:pt idx="25">
                  <c:v>666390740.65541482</c:v>
                </c:pt>
                <c:pt idx="26">
                  <c:v>666630425.77394998</c:v>
                </c:pt>
                <c:pt idx="27">
                  <c:v>667030458.90648711</c:v>
                </c:pt>
                <c:pt idx="28">
                  <c:v>667433209.11405444</c:v>
                </c:pt>
                <c:pt idx="29">
                  <c:v>666953320.43356776</c:v>
                </c:pt>
                <c:pt idx="30">
                  <c:v>666123558.12111831</c:v>
                </c:pt>
                <c:pt idx="31">
                  <c:v>665520557.28070545</c:v>
                </c:pt>
                <c:pt idx="32">
                  <c:v>665670750.19742048</c:v>
                </c:pt>
                <c:pt idx="33">
                  <c:v>666812265.1373266</c:v>
                </c:pt>
                <c:pt idx="34">
                  <c:v>666754732.0420059</c:v>
                </c:pt>
                <c:pt idx="35">
                  <c:v>666753195.2158047</c:v>
                </c:pt>
                <c:pt idx="36">
                  <c:v>666366199.147488</c:v>
                </c:pt>
                <c:pt idx="37">
                  <c:v>667179289.60379446</c:v>
                </c:pt>
                <c:pt idx="38">
                  <c:v>667256036.71055996</c:v>
                </c:pt>
                <c:pt idx="39">
                  <c:v>666891282.33108163</c:v>
                </c:pt>
                <c:pt idx="40">
                  <c:v>666520803.98573267</c:v>
                </c:pt>
                <c:pt idx="41">
                  <c:v>666658291.5406481</c:v>
                </c:pt>
                <c:pt idx="42">
                  <c:v>666393641.67943704</c:v>
                </c:pt>
                <c:pt idx="43">
                  <c:v>664543814.79276645</c:v>
                </c:pt>
                <c:pt idx="44">
                  <c:v>664167927.02263629</c:v>
                </c:pt>
                <c:pt idx="45">
                  <c:v>664019983.68252349</c:v>
                </c:pt>
                <c:pt idx="46">
                  <c:v>665074718.1960156</c:v>
                </c:pt>
                <c:pt idx="47">
                  <c:v>664402254.80371296</c:v>
                </c:pt>
                <c:pt idx="48">
                  <c:v>664211296.05213416</c:v>
                </c:pt>
                <c:pt idx="49">
                  <c:v>665552738.58036745</c:v>
                </c:pt>
                <c:pt idx="50">
                  <c:v>664991556.53568721</c:v>
                </c:pt>
                <c:pt idx="51">
                  <c:v>665850669.14521921</c:v>
                </c:pt>
                <c:pt idx="52">
                  <c:v>665903502.08985436</c:v>
                </c:pt>
                <c:pt idx="53">
                  <c:v>665935417.86743248</c:v>
                </c:pt>
                <c:pt idx="54">
                  <c:v>665589442.05714476</c:v>
                </c:pt>
                <c:pt idx="55">
                  <c:v>665028430.26859295</c:v>
                </c:pt>
                <c:pt idx="56">
                  <c:v>665070845.38173246</c:v>
                </c:pt>
                <c:pt idx="57">
                  <c:v>665103445.66417313</c:v>
                </c:pt>
                <c:pt idx="58">
                  <c:v>665459970.10639191</c:v>
                </c:pt>
                <c:pt idx="59">
                  <c:v>665438786.51151216</c:v>
                </c:pt>
                <c:pt idx="60">
                  <c:v>665302018.20076346</c:v>
                </c:pt>
                <c:pt idx="61">
                  <c:v>664741444.72736609</c:v>
                </c:pt>
                <c:pt idx="62">
                  <c:v>664702403.41728771</c:v>
                </c:pt>
                <c:pt idx="63">
                  <c:v>663714956.97570395</c:v>
                </c:pt>
                <c:pt idx="64">
                  <c:v>664528232.36514878</c:v>
                </c:pt>
                <c:pt idx="65">
                  <c:v>664982622.27656901</c:v>
                </c:pt>
                <c:pt idx="66">
                  <c:v>666045484.20744109</c:v>
                </c:pt>
                <c:pt idx="67">
                  <c:v>666653673.69772494</c:v>
                </c:pt>
                <c:pt idx="68">
                  <c:v>666910121.86038208</c:v>
                </c:pt>
                <c:pt idx="69">
                  <c:v>667484280.89071798</c:v>
                </c:pt>
                <c:pt idx="70">
                  <c:v>667785024.35247505</c:v>
                </c:pt>
                <c:pt idx="71">
                  <c:v>666779247.15528786</c:v>
                </c:pt>
                <c:pt idx="72">
                  <c:v>665947084.96353734</c:v>
                </c:pt>
                <c:pt idx="73">
                  <c:v>665649599.50740492</c:v>
                </c:pt>
                <c:pt idx="74">
                  <c:v>665603922.58581042</c:v>
                </c:pt>
                <c:pt idx="75">
                  <c:v>665463565.59840155</c:v>
                </c:pt>
                <c:pt idx="76">
                  <c:v>665727960.56367242</c:v>
                </c:pt>
                <c:pt idx="77">
                  <c:v>667168706.28573</c:v>
                </c:pt>
                <c:pt idx="78">
                  <c:v>668216850.18983376</c:v>
                </c:pt>
                <c:pt idx="79">
                  <c:v>668435300.54044092</c:v>
                </c:pt>
                <c:pt idx="80">
                  <c:v>668541319.38250554</c:v>
                </c:pt>
                <c:pt idx="81">
                  <c:v>669336818.88034654</c:v>
                </c:pt>
                <c:pt idx="82">
                  <c:v>669398971.7213192</c:v>
                </c:pt>
                <c:pt idx="83">
                  <c:v>671041187.79805398</c:v>
                </c:pt>
                <c:pt idx="84">
                  <c:v>670846842.59750593</c:v>
                </c:pt>
                <c:pt idx="85">
                  <c:v>672402482.12809646</c:v>
                </c:pt>
                <c:pt idx="86">
                  <c:v>671383308.07295084</c:v>
                </c:pt>
                <c:pt idx="87">
                  <c:v>670942827.43108869</c:v>
                </c:pt>
                <c:pt idx="88">
                  <c:v>670358785.91424179</c:v>
                </c:pt>
                <c:pt idx="89">
                  <c:v>670367377.6543287</c:v>
                </c:pt>
                <c:pt idx="90">
                  <c:v>669748951.14392328</c:v>
                </c:pt>
                <c:pt idx="91">
                  <c:v>668919209.37687624</c:v>
                </c:pt>
                <c:pt idx="92">
                  <c:v>669392494.77015984</c:v>
                </c:pt>
                <c:pt idx="93">
                  <c:v>669266251.83167446</c:v>
                </c:pt>
                <c:pt idx="94">
                  <c:v>669090899.38323176</c:v>
                </c:pt>
                <c:pt idx="95">
                  <c:v>668727135.23327684</c:v>
                </c:pt>
                <c:pt idx="96">
                  <c:v>668934929.09892905</c:v>
                </c:pt>
                <c:pt idx="97">
                  <c:v>668848987.33628082</c:v>
                </c:pt>
                <c:pt idx="98">
                  <c:v>667412228.34355116</c:v>
                </c:pt>
                <c:pt idx="99">
                  <c:v>666812915.58134949</c:v>
                </c:pt>
                <c:pt idx="100">
                  <c:v>667009657.80166185</c:v>
                </c:pt>
              </c:numCache>
            </c:numRef>
          </c:val>
          <c:smooth val="0"/>
          <c:extLst>
            <c:ext xmlns:c16="http://schemas.microsoft.com/office/drawing/2014/chart" uri="{C3380CC4-5D6E-409C-BE32-E72D297353CC}">
              <c16:uniqueId val="{00000043-EB3F-4BFF-AFD1-B2B2131B107F}"/>
            </c:ext>
          </c:extLst>
        </c:ser>
        <c:ser>
          <c:idx val="68"/>
          <c:order val="68"/>
          <c:spPr>
            <a:ln w="28575" cap="rnd">
              <a:solidFill>
                <a:schemeClr val="accent3">
                  <a:lumMod val="80000"/>
                  <a:lumOff val="20000"/>
                </a:schemeClr>
              </a:solidFill>
              <a:round/>
            </a:ln>
            <a:effectLst/>
          </c:spPr>
          <c:marker>
            <c:symbol val="none"/>
          </c:marker>
          <c:val>
            <c:numRef>
              <c:f>Montecarlo!$CD$10:$CD$110</c:f>
              <c:numCache>
                <c:formatCode>_ * #.##000_ ;_ * \-#.##000_ ;_ * "-"??_ ;_ @_ </c:formatCode>
                <c:ptCount val="101"/>
                <c:pt idx="0" formatCode="_(* #,##0.00_);_(* \(#,##0.00\);_(* &quot;-&quot;??_);_(@_)">
                  <c:v>661090280</c:v>
                </c:pt>
                <c:pt idx="1">
                  <c:v>660827773.94870305</c:v>
                </c:pt>
                <c:pt idx="2">
                  <c:v>661171997.14182127</c:v>
                </c:pt>
                <c:pt idx="3">
                  <c:v>660856942.30496895</c:v>
                </c:pt>
                <c:pt idx="4">
                  <c:v>660950415.5204376</c:v>
                </c:pt>
                <c:pt idx="5">
                  <c:v>661662633.95094073</c:v>
                </c:pt>
                <c:pt idx="6">
                  <c:v>662022697.67026246</c:v>
                </c:pt>
                <c:pt idx="7">
                  <c:v>662898384.76244283</c:v>
                </c:pt>
                <c:pt idx="8">
                  <c:v>662665083.48041916</c:v>
                </c:pt>
                <c:pt idx="9">
                  <c:v>663797679.08377087</c:v>
                </c:pt>
                <c:pt idx="10">
                  <c:v>662986328.37475169</c:v>
                </c:pt>
                <c:pt idx="11">
                  <c:v>662043022.0390619</c:v>
                </c:pt>
                <c:pt idx="12">
                  <c:v>661144760.64581096</c:v>
                </c:pt>
                <c:pt idx="13">
                  <c:v>661142717.34659278</c:v>
                </c:pt>
                <c:pt idx="14">
                  <c:v>661761614.48817039</c:v>
                </c:pt>
                <c:pt idx="15">
                  <c:v>661774832.95362222</c:v>
                </c:pt>
                <c:pt idx="16">
                  <c:v>662492616.28140748</c:v>
                </c:pt>
                <c:pt idx="17">
                  <c:v>661999560.26206434</c:v>
                </c:pt>
                <c:pt idx="18">
                  <c:v>661786313.25978816</c:v>
                </c:pt>
                <c:pt idx="19">
                  <c:v>660640407.87589324</c:v>
                </c:pt>
                <c:pt idx="20">
                  <c:v>660301339.10195041</c:v>
                </c:pt>
                <c:pt idx="21">
                  <c:v>660967172.12818074</c:v>
                </c:pt>
                <c:pt idx="22">
                  <c:v>661853081.32104921</c:v>
                </c:pt>
                <c:pt idx="23">
                  <c:v>661271932.49251342</c:v>
                </c:pt>
                <c:pt idx="24">
                  <c:v>660869795.55971062</c:v>
                </c:pt>
                <c:pt idx="25">
                  <c:v>662880905.07051027</c:v>
                </c:pt>
                <c:pt idx="26">
                  <c:v>661937544.30443931</c:v>
                </c:pt>
                <c:pt idx="27">
                  <c:v>661280813.15813363</c:v>
                </c:pt>
                <c:pt idx="28">
                  <c:v>660951287.43743539</c:v>
                </c:pt>
                <c:pt idx="29">
                  <c:v>659536253.86130261</c:v>
                </c:pt>
                <c:pt idx="30">
                  <c:v>659149814.09710038</c:v>
                </c:pt>
                <c:pt idx="31">
                  <c:v>658287947.58689642</c:v>
                </c:pt>
                <c:pt idx="32">
                  <c:v>657953707.20845759</c:v>
                </c:pt>
                <c:pt idx="33">
                  <c:v>657526708.40277421</c:v>
                </c:pt>
                <c:pt idx="34">
                  <c:v>657218033.13652325</c:v>
                </c:pt>
                <c:pt idx="35">
                  <c:v>656606369.48008549</c:v>
                </c:pt>
                <c:pt idx="36">
                  <c:v>657536482.28576434</c:v>
                </c:pt>
                <c:pt idx="37">
                  <c:v>657847051.27972949</c:v>
                </c:pt>
                <c:pt idx="38">
                  <c:v>657782582.63531494</c:v>
                </c:pt>
                <c:pt idx="39">
                  <c:v>658773591.85732698</c:v>
                </c:pt>
                <c:pt idx="40">
                  <c:v>659380585.87961793</c:v>
                </c:pt>
                <c:pt idx="41">
                  <c:v>658949651.82740974</c:v>
                </c:pt>
                <c:pt idx="42">
                  <c:v>659898559.03607094</c:v>
                </c:pt>
                <c:pt idx="43">
                  <c:v>658796778.70649123</c:v>
                </c:pt>
                <c:pt idx="44">
                  <c:v>659228490.61969531</c:v>
                </c:pt>
                <c:pt idx="45">
                  <c:v>658638732.5778985</c:v>
                </c:pt>
                <c:pt idx="46">
                  <c:v>660220741.13322747</c:v>
                </c:pt>
                <c:pt idx="47">
                  <c:v>659640896.37827253</c:v>
                </c:pt>
                <c:pt idx="48">
                  <c:v>660360145.42912626</c:v>
                </c:pt>
                <c:pt idx="49">
                  <c:v>659376461.12781954</c:v>
                </c:pt>
                <c:pt idx="50">
                  <c:v>658190525.68065953</c:v>
                </c:pt>
                <c:pt idx="51">
                  <c:v>657874103.93373489</c:v>
                </c:pt>
                <c:pt idx="52">
                  <c:v>657455118.26694822</c:v>
                </c:pt>
                <c:pt idx="53">
                  <c:v>657792618.6631875</c:v>
                </c:pt>
                <c:pt idx="54">
                  <c:v>657491211.56757152</c:v>
                </c:pt>
                <c:pt idx="55">
                  <c:v>656762102.6146338</c:v>
                </c:pt>
                <c:pt idx="56">
                  <c:v>657649901.48447251</c:v>
                </c:pt>
                <c:pt idx="57">
                  <c:v>657794049.93690407</c:v>
                </c:pt>
                <c:pt idx="58">
                  <c:v>658456490.6142689</c:v>
                </c:pt>
                <c:pt idx="59">
                  <c:v>658492075.43818772</c:v>
                </c:pt>
                <c:pt idx="60">
                  <c:v>657997739.21662188</c:v>
                </c:pt>
                <c:pt idx="61">
                  <c:v>658525984.01083434</c:v>
                </c:pt>
                <c:pt idx="62">
                  <c:v>658872463.09792399</c:v>
                </c:pt>
                <c:pt idx="63">
                  <c:v>660043743.24950922</c:v>
                </c:pt>
                <c:pt idx="64">
                  <c:v>661415840.34868896</c:v>
                </c:pt>
                <c:pt idx="65">
                  <c:v>661957917.42552078</c:v>
                </c:pt>
                <c:pt idx="66">
                  <c:v>662091977.52496469</c:v>
                </c:pt>
                <c:pt idx="67">
                  <c:v>661779881.85176969</c:v>
                </c:pt>
                <c:pt idx="68">
                  <c:v>662829076.05106747</c:v>
                </c:pt>
                <c:pt idx="69">
                  <c:v>661640967.19200683</c:v>
                </c:pt>
                <c:pt idx="70">
                  <c:v>660549234.57567406</c:v>
                </c:pt>
                <c:pt idx="71">
                  <c:v>660723569.01954675</c:v>
                </c:pt>
                <c:pt idx="72">
                  <c:v>659841544.157619</c:v>
                </c:pt>
                <c:pt idx="73">
                  <c:v>658541266.22871482</c:v>
                </c:pt>
                <c:pt idx="74">
                  <c:v>659091993.04916489</c:v>
                </c:pt>
                <c:pt idx="75">
                  <c:v>659382928.89131236</c:v>
                </c:pt>
                <c:pt idx="76">
                  <c:v>659946007.30762041</c:v>
                </c:pt>
                <c:pt idx="77">
                  <c:v>660435106.30936313</c:v>
                </c:pt>
                <c:pt idx="78">
                  <c:v>660219538.2578907</c:v>
                </c:pt>
                <c:pt idx="79">
                  <c:v>660483954.02191186</c:v>
                </c:pt>
                <c:pt idx="80">
                  <c:v>660936383.05448854</c:v>
                </c:pt>
                <c:pt idx="81">
                  <c:v>660826526.03138483</c:v>
                </c:pt>
                <c:pt idx="82">
                  <c:v>659794664.06571496</c:v>
                </c:pt>
                <c:pt idx="83">
                  <c:v>659898094.97326994</c:v>
                </c:pt>
                <c:pt idx="84">
                  <c:v>661310924.90499139</c:v>
                </c:pt>
                <c:pt idx="85">
                  <c:v>661959049.39205539</c:v>
                </c:pt>
                <c:pt idx="86">
                  <c:v>662153387.5958457</c:v>
                </c:pt>
                <c:pt idx="87">
                  <c:v>661289738.86895967</c:v>
                </c:pt>
                <c:pt idx="88">
                  <c:v>660783885.12512016</c:v>
                </c:pt>
                <c:pt idx="89">
                  <c:v>660302482.23463738</c:v>
                </c:pt>
                <c:pt idx="90">
                  <c:v>659722862.48107207</c:v>
                </c:pt>
                <c:pt idx="91">
                  <c:v>659264168.46806538</c:v>
                </c:pt>
                <c:pt idx="92">
                  <c:v>658272540.59672332</c:v>
                </c:pt>
                <c:pt idx="93">
                  <c:v>658363546.66178799</c:v>
                </c:pt>
                <c:pt idx="94">
                  <c:v>659075394.38423347</c:v>
                </c:pt>
                <c:pt idx="95">
                  <c:v>660859203.33374977</c:v>
                </c:pt>
                <c:pt idx="96">
                  <c:v>661843766.52384675</c:v>
                </c:pt>
                <c:pt idx="97">
                  <c:v>661807075.60055935</c:v>
                </c:pt>
                <c:pt idx="98">
                  <c:v>661401592.78749156</c:v>
                </c:pt>
                <c:pt idx="99">
                  <c:v>661931629.95251286</c:v>
                </c:pt>
                <c:pt idx="100">
                  <c:v>661335779.92966628</c:v>
                </c:pt>
              </c:numCache>
            </c:numRef>
          </c:val>
          <c:smooth val="0"/>
          <c:extLst>
            <c:ext xmlns:c16="http://schemas.microsoft.com/office/drawing/2014/chart" uri="{C3380CC4-5D6E-409C-BE32-E72D297353CC}">
              <c16:uniqueId val="{00000044-EB3F-4BFF-AFD1-B2B2131B107F}"/>
            </c:ext>
          </c:extLst>
        </c:ser>
        <c:ser>
          <c:idx val="69"/>
          <c:order val="69"/>
          <c:spPr>
            <a:ln w="28575" cap="rnd">
              <a:solidFill>
                <a:schemeClr val="accent4">
                  <a:lumMod val="80000"/>
                  <a:lumOff val="20000"/>
                </a:schemeClr>
              </a:solidFill>
              <a:round/>
            </a:ln>
            <a:effectLst/>
          </c:spPr>
          <c:marker>
            <c:symbol val="none"/>
          </c:marker>
          <c:val>
            <c:numRef>
              <c:f>Montecarlo!$CE$10:$CE$110</c:f>
              <c:numCache>
                <c:formatCode>_ * #.##000_ ;_ * \-#.##000_ ;_ * "-"??_ ;_ @_ </c:formatCode>
                <c:ptCount val="101"/>
                <c:pt idx="0" formatCode="_(* #,##0.00_);_(* \(#,##0.00\);_(* &quot;-&quot;??_);_(@_)">
                  <c:v>661090280</c:v>
                </c:pt>
                <c:pt idx="1">
                  <c:v>661672631.44364238</c:v>
                </c:pt>
                <c:pt idx="2">
                  <c:v>661346029.44046521</c:v>
                </c:pt>
                <c:pt idx="3">
                  <c:v>661383283.536672</c:v>
                </c:pt>
                <c:pt idx="4">
                  <c:v>661531766.99072826</c:v>
                </c:pt>
                <c:pt idx="5">
                  <c:v>661368785.03964663</c:v>
                </c:pt>
                <c:pt idx="6">
                  <c:v>661395840.9611789</c:v>
                </c:pt>
                <c:pt idx="7">
                  <c:v>662194310.31932211</c:v>
                </c:pt>
                <c:pt idx="8">
                  <c:v>662190112.33033848</c:v>
                </c:pt>
                <c:pt idx="9">
                  <c:v>661251080.64658904</c:v>
                </c:pt>
                <c:pt idx="10">
                  <c:v>662552745.27216387</c:v>
                </c:pt>
                <c:pt idx="11">
                  <c:v>661848061.5279882</c:v>
                </c:pt>
                <c:pt idx="12">
                  <c:v>661270436.38854027</c:v>
                </c:pt>
                <c:pt idx="13">
                  <c:v>661024862.26290631</c:v>
                </c:pt>
                <c:pt idx="14">
                  <c:v>661089022.67138445</c:v>
                </c:pt>
                <c:pt idx="15">
                  <c:v>661071042.62939751</c:v>
                </c:pt>
                <c:pt idx="16">
                  <c:v>661880205.50487185</c:v>
                </c:pt>
                <c:pt idx="17">
                  <c:v>661439800.9837271</c:v>
                </c:pt>
                <c:pt idx="18">
                  <c:v>661650378.71297216</c:v>
                </c:pt>
                <c:pt idx="19">
                  <c:v>661689735.39260089</c:v>
                </c:pt>
                <c:pt idx="20">
                  <c:v>661684460.84624231</c:v>
                </c:pt>
                <c:pt idx="21">
                  <c:v>662280586.86189723</c:v>
                </c:pt>
                <c:pt idx="22">
                  <c:v>662020995.73851478</c:v>
                </c:pt>
                <c:pt idx="23">
                  <c:v>663394691.01803958</c:v>
                </c:pt>
                <c:pt idx="24">
                  <c:v>665033692.09535718</c:v>
                </c:pt>
                <c:pt idx="25">
                  <c:v>665503774.57781291</c:v>
                </c:pt>
                <c:pt idx="26">
                  <c:v>665328806.5434252</c:v>
                </c:pt>
                <c:pt idx="27">
                  <c:v>665756284.61908054</c:v>
                </c:pt>
                <c:pt idx="28">
                  <c:v>665336625.53227305</c:v>
                </c:pt>
                <c:pt idx="29">
                  <c:v>664453258.80844951</c:v>
                </c:pt>
                <c:pt idx="30">
                  <c:v>664058006.78401816</c:v>
                </c:pt>
                <c:pt idx="31">
                  <c:v>663067136.88134861</c:v>
                </c:pt>
                <c:pt idx="32">
                  <c:v>662776760.07016683</c:v>
                </c:pt>
                <c:pt idx="33">
                  <c:v>663327146.74398875</c:v>
                </c:pt>
                <c:pt idx="34">
                  <c:v>663152199.55296004</c:v>
                </c:pt>
                <c:pt idx="35">
                  <c:v>663055209.31496239</c:v>
                </c:pt>
                <c:pt idx="36">
                  <c:v>662276472.24075842</c:v>
                </c:pt>
                <c:pt idx="37">
                  <c:v>661694441.25225639</c:v>
                </c:pt>
                <c:pt idx="38">
                  <c:v>661591364.69429958</c:v>
                </c:pt>
                <c:pt idx="39">
                  <c:v>661845913.38690996</c:v>
                </c:pt>
                <c:pt idx="40">
                  <c:v>662365793.41350019</c:v>
                </c:pt>
                <c:pt idx="41">
                  <c:v>662197211.64373112</c:v>
                </c:pt>
                <c:pt idx="42">
                  <c:v>662358922.97672403</c:v>
                </c:pt>
                <c:pt idx="43">
                  <c:v>663364689.12961888</c:v>
                </c:pt>
                <c:pt idx="44">
                  <c:v>663187990.32724333</c:v>
                </c:pt>
                <c:pt idx="45">
                  <c:v>663796718.30576551</c:v>
                </c:pt>
                <c:pt idx="46">
                  <c:v>663420233.16024983</c:v>
                </c:pt>
                <c:pt idx="47">
                  <c:v>663679268.67771196</c:v>
                </c:pt>
                <c:pt idx="48">
                  <c:v>663831492.30610788</c:v>
                </c:pt>
                <c:pt idx="49">
                  <c:v>663916867.156335</c:v>
                </c:pt>
                <c:pt idx="50">
                  <c:v>662862556.19152284</c:v>
                </c:pt>
                <c:pt idx="51">
                  <c:v>663048955.28719759</c:v>
                </c:pt>
                <c:pt idx="52">
                  <c:v>663886643.04399717</c:v>
                </c:pt>
                <c:pt idx="53">
                  <c:v>664789915.10973978</c:v>
                </c:pt>
                <c:pt idx="54">
                  <c:v>666023814.10552716</c:v>
                </c:pt>
                <c:pt idx="55">
                  <c:v>665307255.39342165</c:v>
                </c:pt>
                <c:pt idx="56">
                  <c:v>666497664.41794264</c:v>
                </c:pt>
                <c:pt idx="57">
                  <c:v>667315840.7506932</c:v>
                </c:pt>
                <c:pt idx="58">
                  <c:v>667224686.17046654</c:v>
                </c:pt>
                <c:pt idx="59">
                  <c:v>667063743.31944191</c:v>
                </c:pt>
                <c:pt idx="60">
                  <c:v>665952193.13031459</c:v>
                </c:pt>
                <c:pt idx="61">
                  <c:v>666659069.86731744</c:v>
                </c:pt>
                <c:pt idx="62">
                  <c:v>667651400.68589747</c:v>
                </c:pt>
                <c:pt idx="63">
                  <c:v>667713370.35691512</c:v>
                </c:pt>
                <c:pt idx="64">
                  <c:v>667652061.62044859</c:v>
                </c:pt>
                <c:pt idx="65">
                  <c:v>667094202.39836872</c:v>
                </c:pt>
                <c:pt idx="66">
                  <c:v>667416901.96603596</c:v>
                </c:pt>
                <c:pt idx="67">
                  <c:v>668098377.31402338</c:v>
                </c:pt>
                <c:pt idx="68">
                  <c:v>668050529.09379983</c:v>
                </c:pt>
                <c:pt idx="69">
                  <c:v>668325514.47633541</c:v>
                </c:pt>
                <c:pt idx="70">
                  <c:v>669129594.70714986</c:v>
                </c:pt>
                <c:pt idx="71">
                  <c:v>668538101.4077915</c:v>
                </c:pt>
                <c:pt idx="72">
                  <c:v>668174652.26926136</c:v>
                </c:pt>
                <c:pt idx="73">
                  <c:v>668617248.62269342</c:v>
                </c:pt>
                <c:pt idx="74">
                  <c:v>668656375.93561625</c:v>
                </c:pt>
                <c:pt idx="75">
                  <c:v>667973885.41007686</c:v>
                </c:pt>
                <c:pt idx="76">
                  <c:v>669018269.86869037</c:v>
                </c:pt>
                <c:pt idx="77">
                  <c:v>668902704.29765677</c:v>
                </c:pt>
                <c:pt idx="78">
                  <c:v>668316403.12356281</c:v>
                </c:pt>
                <c:pt idx="79">
                  <c:v>668299130.53593063</c:v>
                </c:pt>
                <c:pt idx="80">
                  <c:v>668213014.1771692</c:v>
                </c:pt>
                <c:pt idx="81">
                  <c:v>667953536.50044167</c:v>
                </c:pt>
                <c:pt idx="82">
                  <c:v>668443477.53471315</c:v>
                </c:pt>
                <c:pt idx="83">
                  <c:v>667661143.90900493</c:v>
                </c:pt>
                <c:pt idx="84">
                  <c:v>666731810.28631842</c:v>
                </c:pt>
                <c:pt idx="85">
                  <c:v>667526986.79639983</c:v>
                </c:pt>
                <c:pt idx="86">
                  <c:v>668703257.61071384</c:v>
                </c:pt>
                <c:pt idx="87">
                  <c:v>669556664.10145032</c:v>
                </c:pt>
                <c:pt idx="88">
                  <c:v>669840584.52735472</c:v>
                </c:pt>
                <c:pt idx="89">
                  <c:v>669152280.0584749</c:v>
                </c:pt>
                <c:pt idx="90">
                  <c:v>669220117.02245748</c:v>
                </c:pt>
                <c:pt idx="91">
                  <c:v>668873714.82951212</c:v>
                </c:pt>
                <c:pt idx="92">
                  <c:v>668498866.25177491</c:v>
                </c:pt>
                <c:pt idx="93">
                  <c:v>668138562.74153888</c:v>
                </c:pt>
                <c:pt idx="94">
                  <c:v>667447693.47822821</c:v>
                </c:pt>
                <c:pt idx="95">
                  <c:v>668063761.89028096</c:v>
                </c:pt>
                <c:pt idx="96">
                  <c:v>668108684.66763127</c:v>
                </c:pt>
                <c:pt idx="97">
                  <c:v>668982165.16762328</c:v>
                </c:pt>
                <c:pt idx="98">
                  <c:v>669382166.51235712</c:v>
                </c:pt>
                <c:pt idx="99">
                  <c:v>669438462.67900586</c:v>
                </c:pt>
                <c:pt idx="100">
                  <c:v>668662640.85400176</c:v>
                </c:pt>
              </c:numCache>
            </c:numRef>
          </c:val>
          <c:smooth val="0"/>
          <c:extLst>
            <c:ext xmlns:c16="http://schemas.microsoft.com/office/drawing/2014/chart" uri="{C3380CC4-5D6E-409C-BE32-E72D297353CC}">
              <c16:uniqueId val="{00000045-EB3F-4BFF-AFD1-B2B2131B107F}"/>
            </c:ext>
          </c:extLst>
        </c:ser>
        <c:ser>
          <c:idx val="70"/>
          <c:order val="70"/>
          <c:spPr>
            <a:ln w="28575" cap="rnd">
              <a:solidFill>
                <a:schemeClr val="accent5">
                  <a:lumMod val="80000"/>
                  <a:lumOff val="20000"/>
                </a:schemeClr>
              </a:solidFill>
              <a:round/>
            </a:ln>
            <a:effectLst/>
          </c:spPr>
          <c:marker>
            <c:symbol val="none"/>
          </c:marker>
          <c:val>
            <c:numRef>
              <c:f>Montecarlo!$CF$10:$CF$110</c:f>
              <c:numCache>
                <c:formatCode>_ * #.##000_ ;_ * \-#.##000_ ;_ * "-"??_ ;_ @_ </c:formatCode>
                <c:ptCount val="101"/>
                <c:pt idx="0" formatCode="_(* #,##0.00_);_(* \(#,##0.00\);_(* &quot;-&quot;??_);_(@_)">
                  <c:v>661090280</c:v>
                </c:pt>
                <c:pt idx="1">
                  <c:v>662318845.69181216</c:v>
                </c:pt>
                <c:pt idx="2">
                  <c:v>661495798.32384646</c:v>
                </c:pt>
                <c:pt idx="3">
                  <c:v>661165423.91768265</c:v>
                </c:pt>
                <c:pt idx="4">
                  <c:v>661472307.80676317</c:v>
                </c:pt>
                <c:pt idx="5">
                  <c:v>661088404.63557577</c:v>
                </c:pt>
                <c:pt idx="6">
                  <c:v>661139489.63742781</c:v>
                </c:pt>
                <c:pt idx="7">
                  <c:v>661582900.11216223</c:v>
                </c:pt>
                <c:pt idx="8">
                  <c:v>661990951.6484319</c:v>
                </c:pt>
                <c:pt idx="9">
                  <c:v>661486386.74129951</c:v>
                </c:pt>
                <c:pt idx="10">
                  <c:v>661975034.39797235</c:v>
                </c:pt>
                <c:pt idx="11">
                  <c:v>661935214.02435553</c:v>
                </c:pt>
                <c:pt idx="12">
                  <c:v>661357960.18804085</c:v>
                </c:pt>
                <c:pt idx="13">
                  <c:v>662021113.71366012</c:v>
                </c:pt>
                <c:pt idx="14">
                  <c:v>661827860.81066597</c:v>
                </c:pt>
                <c:pt idx="15">
                  <c:v>661212143.6866672</c:v>
                </c:pt>
                <c:pt idx="16">
                  <c:v>661322839.94520521</c:v>
                </c:pt>
                <c:pt idx="17">
                  <c:v>661733482.82480407</c:v>
                </c:pt>
                <c:pt idx="18">
                  <c:v>662574625.68912256</c:v>
                </c:pt>
                <c:pt idx="19">
                  <c:v>663320736.53598356</c:v>
                </c:pt>
                <c:pt idx="20">
                  <c:v>662283703.27789998</c:v>
                </c:pt>
                <c:pt idx="21">
                  <c:v>662604768.90585864</c:v>
                </c:pt>
                <c:pt idx="22">
                  <c:v>662340785.68532264</c:v>
                </c:pt>
                <c:pt idx="23">
                  <c:v>661541217.09091806</c:v>
                </c:pt>
                <c:pt idx="24">
                  <c:v>662704582.26460397</c:v>
                </c:pt>
                <c:pt idx="25">
                  <c:v>662589177.91874206</c:v>
                </c:pt>
                <c:pt idx="26">
                  <c:v>662384360.50978434</c:v>
                </c:pt>
                <c:pt idx="27">
                  <c:v>662937727.64196837</c:v>
                </c:pt>
                <c:pt idx="28">
                  <c:v>662840434.71971118</c:v>
                </c:pt>
                <c:pt idx="29">
                  <c:v>662721261.89808333</c:v>
                </c:pt>
                <c:pt idx="30">
                  <c:v>663526702.37025774</c:v>
                </c:pt>
                <c:pt idx="31">
                  <c:v>663208318.06022477</c:v>
                </c:pt>
                <c:pt idx="32">
                  <c:v>664004937.08998334</c:v>
                </c:pt>
                <c:pt idx="33">
                  <c:v>663765159.49585056</c:v>
                </c:pt>
                <c:pt idx="34">
                  <c:v>664560158.4135232</c:v>
                </c:pt>
                <c:pt idx="35">
                  <c:v>665141815.17980337</c:v>
                </c:pt>
                <c:pt idx="36">
                  <c:v>665360392.16139865</c:v>
                </c:pt>
                <c:pt idx="37">
                  <c:v>665551542.7209481</c:v>
                </c:pt>
                <c:pt idx="38">
                  <c:v>664406152.55894184</c:v>
                </c:pt>
                <c:pt idx="39">
                  <c:v>664544447.80599737</c:v>
                </c:pt>
                <c:pt idx="40">
                  <c:v>662767682.9354229</c:v>
                </c:pt>
                <c:pt idx="41">
                  <c:v>663164792.0724088</c:v>
                </c:pt>
                <c:pt idx="42">
                  <c:v>664334602.9832871</c:v>
                </c:pt>
                <c:pt idx="43">
                  <c:v>664663501.71606696</c:v>
                </c:pt>
                <c:pt idx="44">
                  <c:v>665041104.71389747</c:v>
                </c:pt>
                <c:pt idx="45">
                  <c:v>664545413.40927017</c:v>
                </c:pt>
                <c:pt idx="46">
                  <c:v>664969478.28985</c:v>
                </c:pt>
                <c:pt idx="47">
                  <c:v>664280121.33819544</c:v>
                </c:pt>
                <c:pt idx="48">
                  <c:v>663934232.54016614</c:v>
                </c:pt>
                <c:pt idx="49">
                  <c:v>663697116.51696336</c:v>
                </c:pt>
                <c:pt idx="50">
                  <c:v>663059841.65843964</c:v>
                </c:pt>
                <c:pt idx="51">
                  <c:v>662688509.40915871</c:v>
                </c:pt>
                <c:pt idx="52">
                  <c:v>662846616.81596887</c:v>
                </c:pt>
                <c:pt idx="53">
                  <c:v>663150528.37321162</c:v>
                </c:pt>
                <c:pt idx="54">
                  <c:v>662271921.59414315</c:v>
                </c:pt>
                <c:pt idx="55">
                  <c:v>662136126.05167818</c:v>
                </c:pt>
                <c:pt idx="56">
                  <c:v>662397118.42152154</c:v>
                </c:pt>
                <c:pt idx="57">
                  <c:v>662469110.3009795</c:v>
                </c:pt>
                <c:pt idx="58">
                  <c:v>663030442.42243552</c:v>
                </c:pt>
                <c:pt idx="59">
                  <c:v>663418259.84062946</c:v>
                </c:pt>
                <c:pt idx="60">
                  <c:v>663548763.47298634</c:v>
                </c:pt>
                <c:pt idx="61">
                  <c:v>663977155.3355931</c:v>
                </c:pt>
                <c:pt idx="62">
                  <c:v>664943498.89186227</c:v>
                </c:pt>
                <c:pt idx="63">
                  <c:v>664908670.67023754</c:v>
                </c:pt>
                <c:pt idx="64">
                  <c:v>663695215.86826289</c:v>
                </c:pt>
                <c:pt idx="65">
                  <c:v>663753210.85009956</c:v>
                </c:pt>
                <c:pt idx="66">
                  <c:v>662667545.06216776</c:v>
                </c:pt>
                <c:pt idx="67">
                  <c:v>663110332.00232208</c:v>
                </c:pt>
                <c:pt idx="68">
                  <c:v>663315287.85137689</c:v>
                </c:pt>
                <c:pt idx="69">
                  <c:v>663698553.30295098</c:v>
                </c:pt>
                <c:pt idx="70">
                  <c:v>663540256.75564694</c:v>
                </c:pt>
                <c:pt idx="71">
                  <c:v>663682570.57718062</c:v>
                </c:pt>
                <c:pt idx="72">
                  <c:v>664111474.46790993</c:v>
                </c:pt>
                <c:pt idx="73">
                  <c:v>662820009.02722442</c:v>
                </c:pt>
                <c:pt idx="74">
                  <c:v>663467605.45991623</c:v>
                </c:pt>
                <c:pt idx="75">
                  <c:v>663322043.12689006</c:v>
                </c:pt>
                <c:pt idx="76">
                  <c:v>664356657.10365486</c:v>
                </c:pt>
                <c:pt idx="77">
                  <c:v>664748610.6970787</c:v>
                </c:pt>
                <c:pt idx="78">
                  <c:v>664907705.42460656</c:v>
                </c:pt>
                <c:pt idx="79">
                  <c:v>665304602.17103279</c:v>
                </c:pt>
                <c:pt idx="80">
                  <c:v>665052521.11375201</c:v>
                </c:pt>
                <c:pt idx="81">
                  <c:v>664191101.20957267</c:v>
                </c:pt>
                <c:pt idx="82">
                  <c:v>664741584.61017692</c:v>
                </c:pt>
                <c:pt idx="83">
                  <c:v>665080624.15984249</c:v>
                </c:pt>
                <c:pt idx="84">
                  <c:v>665166578.96491611</c:v>
                </c:pt>
                <c:pt idx="85">
                  <c:v>664941563.76092637</c:v>
                </c:pt>
                <c:pt idx="86">
                  <c:v>664054826.9041369</c:v>
                </c:pt>
                <c:pt idx="87">
                  <c:v>663410831.03321958</c:v>
                </c:pt>
                <c:pt idx="88">
                  <c:v>664104834.3954798</c:v>
                </c:pt>
                <c:pt idx="89">
                  <c:v>662343296.86719525</c:v>
                </c:pt>
                <c:pt idx="90">
                  <c:v>661873315.30942523</c:v>
                </c:pt>
                <c:pt idx="91">
                  <c:v>661408328.26350009</c:v>
                </c:pt>
                <c:pt idx="92">
                  <c:v>661714927.78699982</c:v>
                </c:pt>
                <c:pt idx="93">
                  <c:v>662136524.26273084</c:v>
                </c:pt>
                <c:pt idx="94">
                  <c:v>662568419.99817669</c:v>
                </c:pt>
                <c:pt idx="95">
                  <c:v>662132472.86684</c:v>
                </c:pt>
                <c:pt idx="96">
                  <c:v>662297044.99013424</c:v>
                </c:pt>
                <c:pt idx="97">
                  <c:v>662301901.99726605</c:v>
                </c:pt>
                <c:pt idx="98">
                  <c:v>661836149.49040484</c:v>
                </c:pt>
                <c:pt idx="99">
                  <c:v>662723685.43808365</c:v>
                </c:pt>
                <c:pt idx="100">
                  <c:v>663056746.99544072</c:v>
                </c:pt>
              </c:numCache>
            </c:numRef>
          </c:val>
          <c:smooth val="0"/>
          <c:extLst>
            <c:ext xmlns:c16="http://schemas.microsoft.com/office/drawing/2014/chart" uri="{C3380CC4-5D6E-409C-BE32-E72D297353CC}">
              <c16:uniqueId val="{00000046-EB3F-4BFF-AFD1-B2B2131B107F}"/>
            </c:ext>
          </c:extLst>
        </c:ser>
        <c:ser>
          <c:idx val="71"/>
          <c:order val="71"/>
          <c:spPr>
            <a:ln w="28575" cap="rnd">
              <a:solidFill>
                <a:schemeClr val="accent6">
                  <a:lumMod val="80000"/>
                  <a:lumOff val="20000"/>
                </a:schemeClr>
              </a:solidFill>
              <a:round/>
            </a:ln>
            <a:effectLst/>
          </c:spPr>
          <c:marker>
            <c:symbol val="none"/>
          </c:marker>
          <c:val>
            <c:numRef>
              <c:f>Montecarlo!$CG$10:$CG$110</c:f>
              <c:numCache>
                <c:formatCode>_ * #.##000_ ;_ * \-#.##000_ ;_ * "-"??_ ;_ @_ </c:formatCode>
                <c:ptCount val="101"/>
                <c:pt idx="0" formatCode="_(* #,##0.00_);_(* \(#,##0.00\);_(* &quot;-&quot;??_);_(@_)">
                  <c:v>661090280</c:v>
                </c:pt>
                <c:pt idx="1">
                  <c:v>660118571.71515644</c:v>
                </c:pt>
                <c:pt idx="2">
                  <c:v>660900214.45384204</c:v>
                </c:pt>
                <c:pt idx="3">
                  <c:v>661121268.83182704</c:v>
                </c:pt>
                <c:pt idx="4">
                  <c:v>661154753.80615866</c:v>
                </c:pt>
                <c:pt idx="5">
                  <c:v>661178232.34223175</c:v>
                </c:pt>
                <c:pt idx="6">
                  <c:v>660785337.21292937</c:v>
                </c:pt>
                <c:pt idx="7">
                  <c:v>661317380.15694916</c:v>
                </c:pt>
                <c:pt idx="8">
                  <c:v>660922789.45347774</c:v>
                </c:pt>
                <c:pt idx="9">
                  <c:v>660356106.71611023</c:v>
                </c:pt>
                <c:pt idx="10">
                  <c:v>660656591.55749989</c:v>
                </c:pt>
                <c:pt idx="11">
                  <c:v>661454055.00803792</c:v>
                </c:pt>
                <c:pt idx="12">
                  <c:v>661123786.77248585</c:v>
                </c:pt>
                <c:pt idx="13">
                  <c:v>660656818.27035701</c:v>
                </c:pt>
                <c:pt idx="14">
                  <c:v>660733925.78826058</c:v>
                </c:pt>
                <c:pt idx="15">
                  <c:v>659573753.98504758</c:v>
                </c:pt>
                <c:pt idx="16">
                  <c:v>660582902.53717458</c:v>
                </c:pt>
                <c:pt idx="17">
                  <c:v>660613608.04110658</c:v>
                </c:pt>
                <c:pt idx="18">
                  <c:v>660607846.74151897</c:v>
                </c:pt>
                <c:pt idx="19">
                  <c:v>660607801.60248327</c:v>
                </c:pt>
                <c:pt idx="20">
                  <c:v>659954351.33591318</c:v>
                </c:pt>
                <c:pt idx="21">
                  <c:v>659093207.87181711</c:v>
                </c:pt>
                <c:pt idx="22">
                  <c:v>659431715.09559393</c:v>
                </c:pt>
                <c:pt idx="23">
                  <c:v>659268469.47758996</c:v>
                </c:pt>
                <c:pt idx="24">
                  <c:v>659029886.00532758</c:v>
                </c:pt>
                <c:pt idx="25">
                  <c:v>658740738.80103838</c:v>
                </c:pt>
                <c:pt idx="26">
                  <c:v>660017616.78638649</c:v>
                </c:pt>
                <c:pt idx="27">
                  <c:v>660496531.42924261</c:v>
                </c:pt>
                <c:pt idx="28">
                  <c:v>660146992.49292529</c:v>
                </c:pt>
                <c:pt idx="29">
                  <c:v>660304431.90571129</c:v>
                </c:pt>
                <c:pt idx="30">
                  <c:v>659672665.17029536</c:v>
                </c:pt>
                <c:pt idx="31">
                  <c:v>660492816.48127389</c:v>
                </c:pt>
                <c:pt idx="32">
                  <c:v>660781027.1481452</c:v>
                </c:pt>
                <c:pt idx="33">
                  <c:v>661921653.91987598</c:v>
                </c:pt>
                <c:pt idx="34">
                  <c:v>661522823.81332874</c:v>
                </c:pt>
                <c:pt idx="35">
                  <c:v>661996333.20144701</c:v>
                </c:pt>
                <c:pt idx="36">
                  <c:v>662713407.01930678</c:v>
                </c:pt>
                <c:pt idx="37">
                  <c:v>662389216.28067482</c:v>
                </c:pt>
                <c:pt idx="38">
                  <c:v>662661337.43772173</c:v>
                </c:pt>
                <c:pt idx="39">
                  <c:v>661973894.34587276</c:v>
                </c:pt>
                <c:pt idx="40">
                  <c:v>662448308.7885884</c:v>
                </c:pt>
                <c:pt idx="41">
                  <c:v>662515882.50141513</c:v>
                </c:pt>
                <c:pt idx="42">
                  <c:v>662737039.69963026</c:v>
                </c:pt>
                <c:pt idx="43">
                  <c:v>662688393.78869152</c:v>
                </c:pt>
                <c:pt idx="44">
                  <c:v>663416150.96442866</c:v>
                </c:pt>
                <c:pt idx="45">
                  <c:v>662967091.427634</c:v>
                </c:pt>
                <c:pt idx="46">
                  <c:v>662844953.96691787</c:v>
                </c:pt>
                <c:pt idx="47">
                  <c:v>662357289.29931033</c:v>
                </c:pt>
                <c:pt idx="48">
                  <c:v>662363876.14012671</c:v>
                </c:pt>
                <c:pt idx="49">
                  <c:v>662351263.74660945</c:v>
                </c:pt>
                <c:pt idx="50">
                  <c:v>662146738.7297616</c:v>
                </c:pt>
                <c:pt idx="51">
                  <c:v>661911245.61505485</c:v>
                </c:pt>
                <c:pt idx="52">
                  <c:v>663266404.30318952</c:v>
                </c:pt>
                <c:pt idx="53">
                  <c:v>663700334.14983249</c:v>
                </c:pt>
                <c:pt idx="54">
                  <c:v>663837968.54998362</c:v>
                </c:pt>
                <c:pt idx="55">
                  <c:v>663784153.25993073</c:v>
                </c:pt>
                <c:pt idx="56">
                  <c:v>662885785.73122346</c:v>
                </c:pt>
                <c:pt idx="57">
                  <c:v>663300147.58475935</c:v>
                </c:pt>
                <c:pt idx="58">
                  <c:v>663861815.27034199</c:v>
                </c:pt>
                <c:pt idx="59">
                  <c:v>664252790.79106236</c:v>
                </c:pt>
                <c:pt idx="60">
                  <c:v>664668363.95566118</c:v>
                </c:pt>
                <c:pt idx="61">
                  <c:v>664469407.63148296</c:v>
                </c:pt>
                <c:pt idx="62">
                  <c:v>664517565.21965635</c:v>
                </c:pt>
                <c:pt idx="63">
                  <c:v>664120362.90881813</c:v>
                </c:pt>
                <c:pt idx="64">
                  <c:v>664633426.18912637</c:v>
                </c:pt>
                <c:pt idx="65">
                  <c:v>664059244.98800361</c:v>
                </c:pt>
                <c:pt idx="66">
                  <c:v>663444211.32956958</c:v>
                </c:pt>
                <c:pt idx="67">
                  <c:v>663299731.6670208</c:v>
                </c:pt>
                <c:pt idx="68">
                  <c:v>661818641.38343132</c:v>
                </c:pt>
                <c:pt idx="69">
                  <c:v>660977228.51197088</c:v>
                </c:pt>
                <c:pt idx="70">
                  <c:v>660682836.59156048</c:v>
                </c:pt>
                <c:pt idx="71">
                  <c:v>660585644.23106134</c:v>
                </c:pt>
                <c:pt idx="72">
                  <c:v>661225967.65421784</c:v>
                </c:pt>
                <c:pt idx="73">
                  <c:v>660817893.16613638</c:v>
                </c:pt>
                <c:pt idx="74">
                  <c:v>660667728.2716378</c:v>
                </c:pt>
                <c:pt idx="75">
                  <c:v>660925724.8989197</c:v>
                </c:pt>
                <c:pt idx="76">
                  <c:v>659991962.89010751</c:v>
                </c:pt>
                <c:pt idx="77">
                  <c:v>659909131.496683</c:v>
                </c:pt>
                <c:pt idx="78">
                  <c:v>659563282.89003479</c:v>
                </c:pt>
                <c:pt idx="79">
                  <c:v>659103147.41918623</c:v>
                </c:pt>
                <c:pt idx="80">
                  <c:v>658561528.88920569</c:v>
                </c:pt>
                <c:pt idx="81">
                  <c:v>657401066.60133398</c:v>
                </c:pt>
                <c:pt idx="82">
                  <c:v>657123632.61830831</c:v>
                </c:pt>
                <c:pt idx="83">
                  <c:v>656490652.45307136</c:v>
                </c:pt>
                <c:pt idx="84">
                  <c:v>656635863.07212961</c:v>
                </c:pt>
                <c:pt idx="85">
                  <c:v>656828471.40213358</c:v>
                </c:pt>
                <c:pt idx="86">
                  <c:v>658096473.67489648</c:v>
                </c:pt>
                <c:pt idx="87">
                  <c:v>658249861.88107741</c:v>
                </c:pt>
                <c:pt idx="88">
                  <c:v>658964906.92850387</c:v>
                </c:pt>
                <c:pt idx="89">
                  <c:v>657170835.52659762</c:v>
                </c:pt>
                <c:pt idx="90">
                  <c:v>656846815.78716505</c:v>
                </c:pt>
                <c:pt idx="91">
                  <c:v>656743058.61539876</c:v>
                </c:pt>
                <c:pt idx="92">
                  <c:v>656024704.65540218</c:v>
                </c:pt>
                <c:pt idx="93">
                  <c:v>655675019.68634021</c:v>
                </c:pt>
                <c:pt idx="94">
                  <c:v>655776395.03380167</c:v>
                </c:pt>
                <c:pt idx="95">
                  <c:v>655538219.98854291</c:v>
                </c:pt>
                <c:pt idx="96">
                  <c:v>656011544.20530236</c:v>
                </c:pt>
                <c:pt idx="97">
                  <c:v>656928700.42765772</c:v>
                </c:pt>
                <c:pt idx="98">
                  <c:v>657957576.75699842</c:v>
                </c:pt>
                <c:pt idx="99">
                  <c:v>658662891.87215948</c:v>
                </c:pt>
                <c:pt idx="100">
                  <c:v>658447852.04195797</c:v>
                </c:pt>
              </c:numCache>
            </c:numRef>
          </c:val>
          <c:smooth val="0"/>
          <c:extLst>
            <c:ext xmlns:c16="http://schemas.microsoft.com/office/drawing/2014/chart" uri="{C3380CC4-5D6E-409C-BE32-E72D297353CC}">
              <c16:uniqueId val="{00000047-EB3F-4BFF-AFD1-B2B2131B107F}"/>
            </c:ext>
          </c:extLst>
        </c:ser>
        <c:ser>
          <c:idx val="72"/>
          <c:order val="72"/>
          <c:spPr>
            <a:ln w="28575" cap="rnd">
              <a:solidFill>
                <a:schemeClr val="accent1">
                  <a:lumMod val="80000"/>
                </a:schemeClr>
              </a:solidFill>
              <a:round/>
            </a:ln>
            <a:effectLst/>
          </c:spPr>
          <c:marker>
            <c:symbol val="none"/>
          </c:marker>
          <c:val>
            <c:numRef>
              <c:f>Montecarlo!$CH$10:$CH$110</c:f>
              <c:numCache>
                <c:formatCode>_ * #.##000_ ;_ * \-#.##000_ ;_ * "-"??_ ;_ @_ </c:formatCode>
                <c:ptCount val="101"/>
                <c:pt idx="0" formatCode="_(* #,##0.00_);_(* \(#,##0.00\);_(* &quot;-&quot;??_);_(@_)">
                  <c:v>661090280</c:v>
                </c:pt>
                <c:pt idx="1">
                  <c:v>660911040.14526331</c:v>
                </c:pt>
                <c:pt idx="2">
                  <c:v>661188143.12565732</c:v>
                </c:pt>
                <c:pt idx="3">
                  <c:v>661644214.39274132</c:v>
                </c:pt>
                <c:pt idx="4">
                  <c:v>661819881.71780813</c:v>
                </c:pt>
                <c:pt idx="5">
                  <c:v>661155155.98818135</c:v>
                </c:pt>
                <c:pt idx="6">
                  <c:v>660771741.92419088</c:v>
                </c:pt>
                <c:pt idx="7">
                  <c:v>661745248.21387184</c:v>
                </c:pt>
                <c:pt idx="8">
                  <c:v>661360725.47051358</c:v>
                </c:pt>
                <c:pt idx="9">
                  <c:v>661654983.86159313</c:v>
                </c:pt>
                <c:pt idx="10">
                  <c:v>662556524.03777528</c:v>
                </c:pt>
                <c:pt idx="11">
                  <c:v>663160813.45268893</c:v>
                </c:pt>
                <c:pt idx="12">
                  <c:v>663942248.15528142</c:v>
                </c:pt>
                <c:pt idx="13">
                  <c:v>664778773.84633267</c:v>
                </c:pt>
                <c:pt idx="14">
                  <c:v>665108047.14210212</c:v>
                </c:pt>
                <c:pt idx="15">
                  <c:v>664951264.92280066</c:v>
                </c:pt>
                <c:pt idx="16">
                  <c:v>664422416.71242344</c:v>
                </c:pt>
                <c:pt idx="17">
                  <c:v>662648060.06770813</c:v>
                </c:pt>
                <c:pt idx="18">
                  <c:v>660818848.65537488</c:v>
                </c:pt>
                <c:pt idx="19">
                  <c:v>661016555.74556029</c:v>
                </c:pt>
                <c:pt idx="20">
                  <c:v>660648695.42370677</c:v>
                </c:pt>
                <c:pt idx="21">
                  <c:v>660413126.05087817</c:v>
                </c:pt>
                <c:pt idx="22">
                  <c:v>660819497.20119464</c:v>
                </c:pt>
                <c:pt idx="23">
                  <c:v>660932436.39120674</c:v>
                </c:pt>
                <c:pt idx="24">
                  <c:v>660483347.31464303</c:v>
                </c:pt>
                <c:pt idx="25">
                  <c:v>660607329.84561396</c:v>
                </c:pt>
                <c:pt idx="26">
                  <c:v>659904856.93095934</c:v>
                </c:pt>
                <c:pt idx="27">
                  <c:v>660237015.62264371</c:v>
                </c:pt>
                <c:pt idx="28">
                  <c:v>660551064.3286829</c:v>
                </c:pt>
                <c:pt idx="29">
                  <c:v>659890456.18138766</c:v>
                </c:pt>
                <c:pt idx="30">
                  <c:v>658772816.61010492</c:v>
                </c:pt>
                <c:pt idx="31">
                  <c:v>658282856.69289815</c:v>
                </c:pt>
                <c:pt idx="32">
                  <c:v>657704082.16816568</c:v>
                </c:pt>
                <c:pt idx="33">
                  <c:v>657848145.6882093</c:v>
                </c:pt>
                <c:pt idx="34">
                  <c:v>657750509.24016857</c:v>
                </c:pt>
                <c:pt idx="35">
                  <c:v>657584836.55280638</c:v>
                </c:pt>
                <c:pt idx="36">
                  <c:v>657945061.66739857</c:v>
                </c:pt>
                <c:pt idx="37">
                  <c:v>657744480.29307139</c:v>
                </c:pt>
                <c:pt idx="38">
                  <c:v>658209100.0265702</c:v>
                </c:pt>
                <c:pt idx="39">
                  <c:v>657571565.61837256</c:v>
                </c:pt>
                <c:pt idx="40">
                  <c:v>656723451.44050491</c:v>
                </c:pt>
                <c:pt idx="41">
                  <c:v>656275809.51397359</c:v>
                </c:pt>
                <c:pt idx="42">
                  <c:v>654142045.00635266</c:v>
                </c:pt>
                <c:pt idx="43">
                  <c:v>654143040.18733478</c:v>
                </c:pt>
                <c:pt idx="44">
                  <c:v>653896411.08837807</c:v>
                </c:pt>
                <c:pt idx="45">
                  <c:v>653321064.71120143</c:v>
                </c:pt>
                <c:pt idx="46">
                  <c:v>653632829.38086629</c:v>
                </c:pt>
                <c:pt idx="47">
                  <c:v>653254554.19399285</c:v>
                </c:pt>
                <c:pt idx="48">
                  <c:v>653371045.070135</c:v>
                </c:pt>
                <c:pt idx="49">
                  <c:v>653379639.92850804</c:v>
                </c:pt>
                <c:pt idx="50">
                  <c:v>654486635.78047168</c:v>
                </c:pt>
                <c:pt idx="51">
                  <c:v>654118521.96681595</c:v>
                </c:pt>
                <c:pt idx="52">
                  <c:v>653745747.68823004</c:v>
                </c:pt>
                <c:pt idx="53">
                  <c:v>653348891.43047845</c:v>
                </c:pt>
                <c:pt idx="54">
                  <c:v>653413932.83750653</c:v>
                </c:pt>
                <c:pt idx="55">
                  <c:v>654286675.09071422</c:v>
                </c:pt>
                <c:pt idx="56">
                  <c:v>654267223.83096206</c:v>
                </c:pt>
                <c:pt idx="57">
                  <c:v>654191565.60874128</c:v>
                </c:pt>
                <c:pt idx="58">
                  <c:v>654073829.29977608</c:v>
                </c:pt>
                <c:pt idx="59">
                  <c:v>653519587.22363579</c:v>
                </c:pt>
                <c:pt idx="60">
                  <c:v>653422193.71719575</c:v>
                </c:pt>
                <c:pt idx="61">
                  <c:v>655112783.95328212</c:v>
                </c:pt>
                <c:pt idx="62">
                  <c:v>655099457.19191587</c:v>
                </c:pt>
                <c:pt idx="63">
                  <c:v>654015439.14728057</c:v>
                </c:pt>
                <c:pt idx="64">
                  <c:v>653630081.77314758</c:v>
                </c:pt>
                <c:pt idx="65">
                  <c:v>653567663.83087623</c:v>
                </c:pt>
                <c:pt idx="66">
                  <c:v>653897418.35384572</c:v>
                </c:pt>
                <c:pt idx="67">
                  <c:v>654238263.58618093</c:v>
                </c:pt>
                <c:pt idx="68">
                  <c:v>653029535.52428007</c:v>
                </c:pt>
                <c:pt idx="69">
                  <c:v>652183531.24274707</c:v>
                </c:pt>
                <c:pt idx="70">
                  <c:v>651271517.52510798</c:v>
                </c:pt>
                <c:pt idx="71">
                  <c:v>651847372.45807278</c:v>
                </c:pt>
                <c:pt idx="72">
                  <c:v>651737484.83453536</c:v>
                </c:pt>
                <c:pt idx="73">
                  <c:v>651756593.5978508</c:v>
                </c:pt>
                <c:pt idx="74">
                  <c:v>652300805.56778729</c:v>
                </c:pt>
                <c:pt idx="75">
                  <c:v>652348287.99695647</c:v>
                </c:pt>
                <c:pt idx="76">
                  <c:v>651328208.48260641</c:v>
                </c:pt>
                <c:pt idx="77">
                  <c:v>651466241.81362045</c:v>
                </c:pt>
                <c:pt idx="78">
                  <c:v>652327125.52392185</c:v>
                </c:pt>
                <c:pt idx="79">
                  <c:v>651509628.08171034</c:v>
                </c:pt>
                <c:pt idx="80">
                  <c:v>650900619.72132695</c:v>
                </c:pt>
                <c:pt idx="81">
                  <c:v>650645860.08026516</c:v>
                </c:pt>
                <c:pt idx="82">
                  <c:v>649825326.4231205</c:v>
                </c:pt>
                <c:pt idx="83">
                  <c:v>650517888.74489009</c:v>
                </c:pt>
                <c:pt idx="84">
                  <c:v>650619151.82107449</c:v>
                </c:pt>
                <c:pt idx="85">
                  <c:v>649893264.0682435</c:v>
                </c:pt>
                <c:pt idx="86">
                  <c:v>650323368.86350584</c:v>
                </c:pt>
                <c:pt idx="87">
                  <c:v>649528364.55479753</c:v>
                </c:pt>
                <c:pt idx="88">
                  <c:v>649198348.07334077</c:v>
                </c:pt>
                <c:pt idx="89">
                  <c:v>649002896.20856988</c:v>
                </c:pt>
                <c:pt idx="90">
                  <c:v>649371289.4289887</c:v>
                </c:pt>
                <c:pt idx="91">
                  <c:v>649312259.69938791</c:v>
                </c:pt>
                <c:pt idx="92">
                  <c:v>649465772.66417587</c:v>
                </c:pt>
                <c:pt idx="93">
                  <c:v>649067243.57038784</c:v>
                </c:pt>
                <c:pt idx="94">
                  <c:v>649218700.87504137</c:v>
                </c:pt>
                <c:pt idx="95">
                  <c:v>649087360.95368397</c:v>
                </c:pt>
                <c:pt idx="96">
                  <c:v>648354856.11750615</c:v>
                </c:pt>
                <c:pt idx="97">
                  <c:v>649053208.98471069</c:v>
                </c:pt>
                <c:pt idx="98">
                  <c:v>648436192.65131629</c:v>
                </c:pt>
                <c:pt idx="99">
                  <c:v>648421124.71885991</c:v>
                </c:pt>
                <c:pt idx="100">
                  <c:v>647938864.05504143</c:v>
                </c:pt>
              </c:numCache>
            </c:numRef>
          </c:val>
          <c:smooth val="0"/>
          <c:extLst>
            <c:ext xmlns:c16="http://schemas.microsoft.com/office/drawing/2014/chart" uri="{C3380CC4-5D6E-409C-BE32-E72D297353CC}">
              <c16:uniqueId val="{00000048-EB3F-4BFF-AFD1-B2B2131B107F}"/>
            </c:ext>
          </c:extLst>
        </c:ser>
        <c:ser>
          <c:idx val="73"/>
          <c:order val="73"/>
          <c:spPr>
            <a:ln w="28575" cap="rnd">
              <a:solidFill>
                <a:schemeClr val="accent2">
                  <a:lumMod val="80000"/>
                </a:schemeClr>
              </a:solidFill>
              <a:round/>
            </a:ln>
            <a:effectLst/>
          </c:spPr>
          <c:marker>
            <c:symbol val="none"/>
          </c:marker>
          <c:val>
            <c:numRef>
              <c:f>Montecarlo!$CI$10:$CI$110</c:f>
              <c:numCache>
                <c:formatCode>_ * #.##000_ ;_ * \-#.##000_ ;_ * "-"??_ ;_ @_ </c:formatCode>
                <c:ptCount val="101"/>
                <c:pt idx="0" formatCode="_(* #,##0.00_);_(* \(#,##0.00\);_(* &quot;-&quot;??_);_(@_)">
                  <c:v>661090280</c:v>
                </c:pt>
                <c:pt idx="1">
                  <c:v>661040304.46858656</c:v>
                </c:pt>
                <c:pt idx="2">
                  <c:v>660115745.51535964</c:v>
                </c:pt>
                <c:pt idx="3">
                  <c:v>660363007.8374337</c:v>
                </c:pt>
                <c:pt idx="4">
                  <c:v>659953448.95361638</c:v>
                </c:pt>
                <c:pt idx="5">
                  <c:v>660033012.68078971</c:v>
                </c:pt>
                <c:pt idx="6">
                  <c:v>660203473.36591995</c:v>
                </c:pt>
                <c:pt idx="7">
                  <c:v>660818721.45945692</c:v>
                </c:pt>
                <c:pt idx="8">
                  <c:v>661011764.4683615</c:v>
                </c:pt>
                <c:pt idx="9">
                  <c:v>661807825.36629951</c:v>
                </c:pt>
                <c:pt idx="10">
                  <c:v>661170091.58157659</c:v>
                </c:pt>
                <c:pt idx="11">
                  <c:v>661374613.52084219</c:v>
                </c:pt>
                <c:pt idx="12">
                  <c:v>661503659.54878509</c:v>
                </c:pt>
                <c:pt idx="13">
                  <c:v>661330660.84152758</c:v>
                </c:pt>
                <c:pt idx="14">
                  <c:v>661966069.65135765</c:v>
                </c:pt>
                <c:pt idx="15">
                  <c:v>661954500.37821448</c:v>
                </c:pt>
                <c:pt idx="16">
                  <c:v>661741839.47873437</c:v>
                </c:pt>
                <c:pt idx="17">
                  <c:v>662158310.59044862</c:v>
                </c:pt>
                <c:pt idx="18">
                  <c:v>663186403.26515305</c:v>
                </c:pt>
                <c:pt idx="19">
                  <c:v>663371947.67095363</c:v>
                </c:pt>
                <c:pt idx="20">
                  <c:v>663481817.1104815</c:v>
                </c:pt>
                <c:pt idx="21">
                  <c:v>662489551.63100493</c:v>
                </c:pt>
                <c:pt idx="22">
                  <c:v>661692874.8316437</c:v>
                </c:pt>
                <c:pt idx="23">
                  <c:v>661864568.20831466</c:v>
                </c:pt>
                <c:pt idx="24">
                  <c:v>661545561.75715387</c:v>
                </c:pt>
                <c:pt idx="25">
                  <c:v>661500373.98732722</c:v>
                </c:pt>
                <c:pt idx="26">
                  <c:v>662315519.91004777</c:v>
                </c:pt>
                <c:pt idx="27">
                  <c:v>662152811.50086987</c:v>
                </c:pt>
                <c:pt idx="28">
                  <c:v>661801242.6265924</c:v>
                </c:pt>
                <c:pt idx="29">
                  <c:v>662274043.00912988</c:v>
                </c:pt>
                <c:pt idx="30">
                  <c:v>660695893.51238012</c:v>
                </c:pt>
                <c:pt idx="31">
                  <c:v>662412855.12090361</c:v>
                </c:pt>
                <c:pt idx="32">
                  <c:v>663438053.12971687</c:v>
                </c:pt>
                <c:pt idx="33">
                  <c:v>663763423.47567368</c:v>
                </c:pt>
                <c:pt idx="34">
                  <c:v>664369793.33126354</c:v>
                </c:pt>
                <c:pt idx="35">
                  <c:v>664591157.00700867</c:v>
                </c:pt>
                <c:pt idx="36">
                  <c:v>663850146.35997808</c:v>
                </c:pt>
                <c:pt idx="37">
                  <c:v>663280254.21373236</c:v>
                </c:pt>
                <c:pt idx="38">
                  <c:v>662263960.55518043</c:v>
                </c:pt>
                <c:pt idx="39">
                  <c:v>661649109.45233691</c:v>
                </c:pt>
                <c:pt idx="40">
                  <c:v>661517174.57065487</c:v>
                </c:pt>
                <c:pt idx="41">
                  <c:v>661355319.00768042</c:v>
                </c:pt>
                <c:pt idx="42">
                  <c:v>661882726.70093989</c:v>
                </c:pt>
                <c:pt idx="43">
                  <c:v>662214312.28852499</c:v>
                </c:pt>
                <c:pt idx="44">
                  <c:v>662776483.97211695</c:v>
                </c:pt>
                <c:pt idx="45">
                  <c:v>663349589.25826728</c:v>
                </c:pt>
                <c:pt idx="46">
                  <c:v>663113347.69097424</c:v>
                </c:pt>
                <c:pt idx="47">
                  <c:v>663900614.65501058</c:v>
                </c:pt>
                <c:pt idx="48">
                  <c:v>662979973.37222266</c:v>
                </c:pt>
                <c:pt idx="49">
                  <c:v>662562841.82684839</c:v>
                </c:pt>
                <c:pt idx="50">
                  <c:v>662491662.35313177</c:v>
                </c:pt>
                <c:pt idx="51">
                  <c:v>661936322.18810248</c:v>
                </c:pt>
                <c:pt idx="52">
                  <c:v>661606452.16647971</c:v>
                </c:pt>
                <c:pt idx="53">
                  <c:v>661072182.21457744</c:v>
                </c:pt>
                <c:pt idx="54">
                  <c:v>660478409.40787065</c:v>
                </c:pt>
                <c:pt idx="55">
                  <c:v>660824046.52104867</c:v>
                </c:pt>
                <c:pt idx="56">
                  <c:v>660849713.08304489</c:v>
                </c:pt>
                <c:pt idx="57">
                  <c:v>660788554.07241559</c:v>
                </c:pt>
                <c:pt idx="58">
                  <c:v>660485764.40148699</c:v>
                </c:pt>
                <c:pt idx="59">
                  <c:v>659973205.65329683</c:v>
                </c:pt>
                <c:pt idx="60">
                  <c:v>659650673.50330889</c:v>
                </c:pt>
                <c:pt idx="61">
                  <c:v>659938587.12272882</c:v>
                </c:pt>
                <c:pt idx="62">
                  <c:v>659805441.48759961</c:v>
                </c:pt>
                <c:pt idx="63">
                  <c:v>659388780.51176989</c:v>
                </c:pt>
                <c:pt idx="64">
                  <c:v>659171522.3227638</c:v>
                </c:pt>
                <c:pt idx="65">
                  <c:v>658994284.17354536</c:v>
                </c:pt>
                <c:pt idx="66">
                  <c:v>659227937.32186568</c:v>
                </c:pt>
                <c:pt idx="67">
                  <c:v>660790709.53361738</c:v>
                </c:pt>
                <c:pt idx="68">
                  <c:v>660134702.06730568</c:v>
                </c:pt>
                <c:pt idx="69">
                  <c:v>660447256.52446687</c:v>
                </c:pt>
                <c:pt idx="70">
                  <c:v>660820466.02079475</c:v>
                </c:pt>
                <c:pt idx="71">
                  <c:v>661504921.42528474</c:v>
                </c:pt>
                <c:pt idx="72">
                  <c:v>660338861.44799757</c:v>
                </c:pt>
                <c:pt idx="73">
                  <c:v>660589263.07412064</c:v>
                </c:pt>
                <c:pt idx="74">
                  <c:v>660671783.76524091</c:v>
                </c:pt>
                <c:pt idx="75">
                  <c:v>660828172.76731133</c:v>
                </c:pt>
                <c:pt idx="76">
                  <c:v>660689506.16404665</c:v>
                </c:pt>
                <c:pt idx="77">
                  <c:v>661765763.68146539</c:v>
                </c:pt>
                <c:pt idx="78">
                  <c:v>660567946.25356603</c:v>
                </c:pt>
                <c:pt idx="79">
                  <c:v>660365261.00590491</c:v>
                </c:pt>
                <c:pt idx="80">
                  <c:v>660615458.64223385</c:v>
                </c:pt>
                <c:pt idx="81">
                  <c:v>660972491.54116547</c:v>
                </c:pt>
                <c:pt idx="82">
                  <c:v>661445937.12745595</c:v>
                </c:pt>
                <c:pt idx="83">
                  <c:v>660746951.9711628</c:v>
                </c:pt>
                <c:pt idx="84">
                  <c:v>662031939.12011623</c:v>
                </c:pt>
                <c:pt idx="85">
                  <c:v>661934655.1920408</c:v>
                </c:pt>
                <c:pt idx="86">
                  <c:v>661733697.89920568</c:v>
                </c:pt>
                <c:pt idx="87">
                  <c:v>662096940.19422758</c:v>
                </c:pt>
                <c:pt idx="88">
                  <c:v>661285367.22235811</c:v>
                </c:pt>
                <c:pt idx="89">
                  <c:v>662694106.04832637</c:v>
                </c:pt>
                <c:pt idx="90">
                  <c:v>663340858.95188046</c:v>
                </c:pt>
                <c:pt idx="91">
                  <c:v>662307871.24216211</c:v>
                </c:pt>
                <c:pt idx="92">
                  <c:v>661890890.16473281</c:v>
                </c:pt>
                <c:pt idx="93">
                  <c:v>662422185.60734916</c:v>
                </c:pt>
                <c:pt idx="94">
                  <c:v>662066541.67238104</c:v>
                </c:pt>
                <c:pt idx="95">
                  <c:v>661429268.26297867</c:v>
                </c:pt>
                <c:pt idx="96">
                  <c:v>661104754.00451922</c:v>
                </c:pt>
                <c:pt idx="97">
                  <c:v>661059771.83048749</c:v>
                </c:pt>
                <c:pt idx="98">
                  <c:v>660477841.85161173</c:v>
                </c:pt>
                <c:pt idx="99">
                  <c:v>660136487.02065849</c:v>
                </c:pt>
                <c:pt idx="100">
                  <c:v>660893848.41563475</c:v>
                </c:pt>
              </c:numCache>
            </c:numRef>
          </c:val>
          <c:smooth val="0"/>
          <c:extLst>
            <c:ext xmlns:c16="http://schemas.microsoft.com/office/drawing/2014/chart" uri="{C3380CC4-5D6E-409C-BE32-E72D297353CC}">
              <c16:uniqueId val="{00000049-EB3F-4BFF-AFD1-B2B2131B107F}"/>
            </c:ext>
          </c:extLst>
        </c:ser>
        <c:ser>
          <c:idx val="74"/>
          <c:order val="74"/>
          <c:spPr>
            <a:ln w="28575" cap="rnd">
              <a:solidFill>
                <a:schemeClr val="accent3">
                  <a:lumMod val="80000"/>
                </a:schemeClr>
              </a:solidFill>
              <a:round/>
            </a:ln>
            <a:effectLst/>
          </c:spPr>
          <c:marker>
            <c:symbol val="none"/>
          </c:marker>
          <c:val>
            <c:numRef>
              <c:f>Montecarlo!$CJ$10:$CJ$110</c:f>
              <c:numCache>
                <c:formatCode>_ * #.##000_ ;_ * \-#.##000_ ;_ * "-"??_ ;_ @_ </c:formatCode>
                <c:ptCount val="101"/>
                <c:pt idx="0" formatCode="_(* #,##0.00_);_(* \(#,##0.00\);_(* &quot;-&quot;??_);_(@_)">
                  <c:v>661090280</c:v>
                </c:pt>
                <c:pt idx="1">
                  <c:v>661374719.46682525</c:v>
                </c:pt>
                <c:pt idx="2">
                  <c:v>661931411.65509999</c:v>
                </c:pt>
                <c:pt idx="3">
                  <c:v>661530506.62657726</c:v>
                </c:pt>
                <c:pt idx="4">
                  <c:v>662882366.05413365</c:v>
                </c:pt>
                <c:pt idx="5">
                  <c:v>663406435.66978419</c:v>
                </c:pt>
                <c:pt idx="6">
                  <c:v>663655507.27953076</c:v>
                </c:pt>
                <c:pt idx="7">
                  <c:v>663765373.08612657</c:v>
                </c:pt>
                <c:pt idx="8">
                  <c:v>664481182.09250283</c:v>
                </c:pt>
                <c:pt idx="9">
                  <c:v>666314310.08842349</c:v>
                </c:pt>
                <c:pt idx="10">
                  <c:v>665155489.05468524</c:v>
                </c:pt>
                <c:pt idx="11">
                  <c:v>665052911.91506004</c:v>
                </c:pt>
                <c:pt idx="12">
                  <c:v>665696858.85538137</c:v>
                </c:pt>
                <c:pt idx="13">
                  <c:v>666072193.38076866</c:v>
                </c:pt>
                <c:pt idx="14">
                  <c:v>665118652.84437108</c:v>
                </c:pt>
                <c:pt idx="15">
                  <c:v>663652565.84464717</c:v>
                </c:pt>
                <c:pt idx="16">
                  <c:v>662716069.34232354</c:v>
                </c:pt>
                <c:pt idx="17">
                  <c:v>663055801.98169804</c:v>
                </c:pt>
                <c:pt idx="18">
                  <c:v>663729854.81853509</c:v>
                </c:pt>
                <c:pt idx="19">
                  <c:v>663327656.77159369</c:v>
                </c:pt>
                <c:pt idx="20">
                  <c:v>662561041.91610706</c:v>
                </c:pt>
                <c:pt idx="21">
                  <c:v>662373318.66143119</c:v>
                </c:pt>
                <c:pt idx="22">
                  <c:v>662264418.50420272</c:v>
                </c:pt>
                <c:pt idx="23">
                  <c:v>661933369.30623555</c:v>
                </c:pt>
                <c:pt idx="24">
                  <c:v>662364673.26951003</c:v>
                </c:pt>
                <c:pt idx="25">
                  <c:v>661608867.47620142</c:v>
                </c:pt>
                <c:pt idx="26">
                  <c:v>662091155.82891989</c:v>
                </c:pt>
                <c:pt idx="27">
                  <c:v>662884113.59220946</c:v>
                </c:pt>
                <c:pt idx="28">
                  <c:v>662736130.44640613</c:v>
                </c:pt>
                <c:pt idx="29">
                  <c:v>662411365.1739552</c:v>
                </c:pt>
                <c:pt idx="30">
                  <c:v>662397149.36654031</c:v>
                </c:pt>
                <c:pt idx="31">
                  <c:v>661672972.96763742</c:v>
                </c:pt>
                <c:pt idx="32">
                  <c:v>661114600.90212548</c:v>
                </c:pt>
                <c:pt idx="33">
                  <c:v>660875975.14085865</c:v>
                </c:pt>
                <c:pt idx="34">
                  <c:v>660993094.10556495</c:v>
                </c:pt>
                <c:pt idx="35">
                  <c:v>661677915.03670716</c:v>
                </c:pt>
                <c:pt idx="36">
                  <c:v>661364516.73064303</c:v>
                </c:pt>
                <c:pt idx="37">
                  <c:v>660235905.97125161</c:v>
                </c:pt>
                <c:pt idx="38">
                  <c:v>659808126.54262006</c:v>
                </c:pt>
                <c:pt idx="39">
                  <c:v>661386692.31025839</c:v>
                </c:pt>
                <c:pt idx="40">
                  <c:v>661132993.11568117</c:v>
                </c:pt>
                <c:pt idx="41">
                  <c:v>661263342.73855388</c:v>
                </c:pt>
                <c:pt idx="42">
                  <c:v>661010574.49224293</c:v>
                </c:pt>
                <c:pt idx="43">
                  <c:v>661334608.07856917</c:v>
                </c:pt>
                <c:pt idx="44">
                  <c:v>661468051.72250366</c:v>
                </c:pt>
                <c:pt idx="45">
                  <c:v>662023550.37807167</c:v>
                </c:pt>
                <c:pt idx="46">
                  <c:v>660932769.874825</c:v>
                </c:pt>
                <c:pt idx="47">
                  <c:v>660570388.34339309</c:v>
                </c:pt>
                <c:pt idx="48">
                  <c:v>659469723.88764632</c:v>
                </c:pt>
                <c:pt idx="49">
                  <c:v>660405086.03382862</c:v>
                </c:pt>
                <c:pt idx="50">
                  <c:v>660751048.01898456</c:v>
                </c:pt>
                <c:pt idx="51">
                  <c:v>660338135.17425942</c:v>
                </c:pt>
                <c:pt idx="52">
                  <c:v>659876798.66600513</c:v>
                </c:pt>
                <c:pt idx="53">
                  <c:v>661375281.58608425</c:v>
                </c:pt>
                <c:pt idx="54">
                  <c:v>661982513.26030445</c:v>
                </c:pt>
                <c:pt idx="55">
                  <c:v>661870392.38560987</c:v>
                </c:pt>
                <c:pt idx="56">
                  <c:v>661393747.64168489</c:v>
                </c:pt>
                <c:pt idx="57">
                  <c:v>660985143.18985677</c:v>
                </c:pt>
                <c:pt idx="58">
                  <c:v>661090343.75012505</c:v>
                </c:pt>
                <c:pt idx="59">
                  <c:v>660811252.43013012</c:v>
                </c:pt>
                <c:pt idx="60">
                  <c:v>660977716.65907419</c:v>
                </c:pt>
                <c:pt idx="61">
                  <c:v>660858041.68044758</c:v>
                </c:pt>
                <c:pt idx="62">
                  <c:v>660996980.01742351</c:v>
                </c:pt>
                <c:pt idx="63">
                  <c:v>659928533.75820625</c:v>
                </c:pt>
                <c:pt idx="64">
                  <c:v>660041451.95907736</c:v>
                </c:pt>
                <c:pt idx="65">
                  <c:v>660072892.94017899</c:v>
                </c:pt>
                <c:pt idx="66">
                  <c:v>660734598.61837101</c:v>
                </c:pt>
                <c:pt idx="67">
                  <c:v>659946694.65816283</c:v>
                </c:pt>
                <c:pt idx="68">
                  <c:v>660183256.80726182</c:v>
                </c:pt>
                <c:pt idx="69">
                  <c:v>660168700.45543277</c:v>
                </c:pt>
                <c:pt idx="70">
                  <c:v>660452612.88088059</c:v>
                </c:pt>
                <c:pt idx="71">
                  <c:v>660505356.09514356</c:v>
                </c:pt>
                <c:pt idx="72">
                  <c:v>660764079.30793941</c:v>
                </c:pt>
                <c:pt idx="73">
                  <c:v>661157824.42075217</c:v>
                </c:pt>
                <c:pt idx="74">
                  <c:v>661294892.9902581</c:v>
                </c:pt>
                <c:pt idx="75">
                  <c:v>662379452.43330729</c:v>
                </c:pt>
                <c:pt idx="76">
                  <c:v>662021855.29145467</c:v>
                </c:pt>
                <c:pt idx="77">
                  <c:v>662074570.89961338</c:v>
                </c:pt>
                <c:pt idx="78">
                  <c:v>660350511.02809238</c:v>
                </c:pt>
                <c:pt idx="79">
                  <c:v>658953602.33185256</c:v>
                </c:pt>
                <c:pt idx="80">
                  <c:v>658931311.67908502</c:v>
                </c:pt>
                <c:pt idx="81">
                  <c:v>658452437.99373972</c:v>
                </c:pt>
                <c:pt idx="82">
                  <c:v>659080903.67048597</c:v>
                </c:pt>
                <c:pt idx="83">
                  <c:v>659750037.18564093</c:v>
                </c:pt>
                <c:pt idx="84">
                  <c:v>660692710.6532557</c:v>
                </c:pt>
                <c:pt idx="85">
                  <c:v>661592094.87059951</c:v>
                </c:pt>
                <c:pt idx="86">
                  <c:v>662651698.21405864</c:v>
                </c:pt>
                <c:pt idx="87">
                  <c:v>662679532.6919601</c:v>
                </c:pt>
                <c:pt idx="88">
                  <c:v>663304165.86141944</c:v>
                </c:pt>
                <c:pt idx="89">
                  <c:v>661405884.98431242</c:v>
                </c:pt>
                <c:pt idx="90">
                  <c:v>661219696.81464517</c:v>
                </c:pt>
                <c:pt idx="91">
                  <c:v>660122315.08631766</c:v>
                </c:pt>
                <c:pt idx="92">
                  <c:v>660318856.21116316</c:v>
                </c:pt>
                <c:pt idx="93">
                  <c:v>659366066.49407589</c:v>
                </c:pt>
                <c:pt idx="94">
                  <c:v>660520509.79707563</c:v>
                </c:pt>
                <c:pt idx="95">
                  <c:v>661093322.30585432</c:v>
                </c:pt>
                <c:pt idx="96">
                  <c:v>662400777.26110637</c:v>
                </c:pt>
                <c:pt idx="97">
                  <c:v>662019585.2674973</c:v>
                </c:pt>
                <c:pt idx="98">
                  <c:v>662422278.48621881</c:v>
                </c:pt>
                <c:pt idx="99">
                  <c:v>662880830.89234936</c:v>
                </c:pt>
                <c:pt idx="100">
                  <c:v>662207583.10520768</c:v>
                </c:pt>
              </c:numCache>
            </c:numRef>
          </c:val>
          <c:smooth val="0"/>
          <c:extLst>
            <c:ext xmlns:c16="http://schemas.microsoft.com/office/drawing/2014/chart" uri="{C3380CC4-5D6E-409C-BE32-E72D297353CC}">
              <c16:uniqueId val="{0000004A-EB3F-4BFF-AFD1-B2B2131B107F}"/>
            </c:ext>
          </c:extLst>
        </c:ser>
        <c:ser>
          <c:idx val="75"/>
          <c:order val="75"/>
          <c:spPr>
            <a:ln w="28575" cap="rnd">
              <a:solidFill>
                <a:schemeClr val="accent4">
                  <a:lumMod val="80000"/>
                </a:schemeClr>
              </a:solidFill>
              <a:round/>
            </a:ln>
            <a:effectLst/>
          </c:spPr>
          <c:marker>
            <c:symbol val="none"/>
          </c:marker>
          <c:val>
            <c:numRef>
              <c:f>Montecarlo!$CK$10:$CK$110</c:f>
              <c:numCache>
                <c:formatCode>_ * #.##000_ ;_ * \-#.##000_ ;_ * "-"??_ ;_ @_ </c:formatCode>
                <c:ptCount val="101"/>
                <c:pt idx="0" formatCode="_(* #,##0.00_);_(* \(#,##0.00\);_(* &quot;-&quot;??_);_(@_)">
                  <c:v>661090280</c:v>
                </c:pt>
                <c:pt idx="1">
                  <c:v>660671736.60000944</c:v>
                </c:pt>
                <c:pt idx="2">
                  <c:v>660455228.48001719</c:v>
                </c:pt>
                <c:pt idx="3">
                  <c:v>661224262.43047631</c:v>
                </c:pt>
                <c:pt idx="4">
                  <c:v>661860452.32575548</c:v>
                </c:pt>
                <c:pt idx="5">
                  <c:v>660811733.45346332</c:v>
                </c:pt>
                <c:pt idx="6">
                  <c:v>661304270.15274704</c:v>
                </c:pt>
                <c:pt idx="7">
                  <c:v>661234882.87596881</c:v>
                </c:pt>
                <c:pt idx="8">
                  <c:v>661156121.03438652</c:v>
                </c:pt>
                <c:pt idx="9">
                  <c:v>661540115.12668931</c:v>
                </c:pt>
                <c:pt idx="10">
                  <c:v>661060115.19012892</c:v>
                </c:pt>
                <c:pt idx="11">
                  <c:v>660846509.33676648</c:v>
                </c:pt>
                <c:pt idx="12">
                  <c:v>661467151.65285242</c:v>
                </c:pt>
                <c:pt idx="13">
                  <c:v>661741730.28758252</c:v>
                </c:pt>
                <c:pt idx="14">
                  <c:v>662538933.57826185</c:v>
                </c:pt>
                <c:pt idx="15">
                  <c:v>663316218.0825448</c:v>
                </c:pt>
                <c:pt idx="16">
                  <c:v>663933908.74222028</c:v>
                </c:pt>
                <c:pt idx="17">
                  <c:v>664568158.28810048</c:v>
                </c:pt>
                <c:pt idx="18">
                  <c:v>664233013.82512474</c:v>
                </c:pt>
                <c:pt idx="19">
                  <c:v>663883390.9819895</c:v>
                </c:pt>
                <c:pt idx="20">
                  <c:v>664633790.90958178</c:v>
                </c:pt>
                <c:pt idx="21">
                  <c:v>665343746.43544841</c:v>
                </c:pt>
                <c:pt idx="22">
                  <c:v>664908767.13699389</c:v>
                </c:pt>
                <c:pt idx="23">
                  <c:v>664429706.20529091</c:v>
                </c:pt>
                <c:pt idx="24">
                  <c:v>664336462.52018476</c:v>
                </c:pt>
                <c:pt idx="25">
                  <c:v>664541835.51123405</c:v>
                </c:pt>
                <c:pt idx="26">
                  <c:v>664241074.64674687</c:v>
                </c:pt>
                <c:pt idx="27">
                  <c:v>664238801.41621721</c:v>
                </c:pt>
                <c:pt idx="28">
                  <c:v>664635013.37964559</c:v>
                </c:pt>
                <c:pt idx="29">
                  <c:v>663937053.09267795</c:v>
                </c:pt>
                <c:pt idx="30">
                  <c:v>663590521.31052172</c:v>
                </c:pt>
                <c:pt idx="31">
                  <c:v>663874874.14804649</c:v>
                </c:pt>
                <c:pt idx="32">
                  <c:v>664083699.56782818</c:v>
                </c:pt>
                <c:pt idx="33">
                  <c:v>664135220.91743672</c:v>
                </c:pt>
                <c:pt idx="34">
                  <c:v>664460207.06955707</c:v>
                </c:pt>
                <c:pt idx="35">
                  <c:v>664940598.55923951</c:v>
                </c:pt>
                <c:pt idx="36">
                  <c:v>665468332.33111596</c:v>
                </c:pt>
                <c:pt idx="37">
                  <c:v>665007939.48555982</c:v>
                </c:pt>
                <c:pt idx="38">
                  <c:v>664827573.22533643</c:v>
                </c:pt>
                <c:pt idx="39">
                  <c:v>664341052.25884736</c:v>
                </c:pt>
                <c:pt idx="40">
                  <c:v>664106972.69679856</c:v>
                </c:pt>
                <c:pt idx="41">
                  <c:v>663915660.89644754</c:v>
                </c:pt>
                <c:pt idx="42">
                  <c:v>664112918.02472746</c:v>
                </c:pt>
                <c:pt idx="43">
                  <c:v>663980062.16081238</c:v>
                </c:pt>
                <c:pt idx="44">
                  <c:v>664701338.65943658</c:v>
                </c:pt>
                <c:pt idx="45">
                  <c:v>664014169.64186668</c:v>
                </c:pt>
                <c:pt idx="46">
                  <c:v>663864822.3678633</c:v>
                </c:pt>
                <c:pt idx="47">
                  <c:v>664229096.39688635</c:v>
                </c:pt>
                <c:pt idx="48">
                  <c:v>664364035.8448447</c:v>
                </c:pt>
                <c:pt idx="49">
                  <c:v>663010082.1076206</c:v>
                </c:pt>
                <c:pt idx="50">
                  <c:v>662890034.4315846</c:v>
                </c:pt>
                <c:pt idx="51">
                  <c:v>662620261.20577192</c:v>
                </c:pt>
                <c:pt idx="52">
                  <c:v>662373288.26197946</c:v>
                </c:pt>
                <c:pt idx="53">
                  <c:v>663691257.16106451</c:v>
                </c:pt>
                <c:pt idx="54">
                  <c:v>663713394.67514348</c:v>
                </c:pt>
                <c:pt idx="55">
                  <c:v>663549851.15648007</c:v>
                </c:pt>
                <c:pt idx="56">
                  <c:v>663540991.99023664</c:v>
                </c:pt>
                <c:pt idx="57">
                  <c:v>662906251.20052338</c:v>
                </c:pt>
                <c:pt idx="58">
                  <c:v>663036536.51480317</c:v>
                </c:pt>
                <c:pt idx="59">
                  <c:v>663805029.87335408</c:v>
                </c:pt>
                <c:pt idx="60">
                  <c:v>663650718.21537089</c:v>
                </c:pt>
                <c:pt idx="61">
                  <c:v>663078355.28096116</c:v>
                </c:pt>
                <c:pt idx="62">
                  <c:v>663502494.21149695</c:v>
                </c:pt>
                <c:pt idx="63">
                  <c:v>664371754.06921184</c:v>
                </c:pt>
                <c:pt idx="64">
                  <c:v>663791062.04397416</c:v>
                </c:pt>
                <c:pt idx="65">
                  <c:v>663992552.09554291</c:v>
                </c:pt>
                <c:pt idx="66">
                  <c:v>663373618.32528841</c:v>
                </c:pt>
                <c:pt idx="67">
                  <c:v>662465883.1384604</c:v>
                </c:pt>
                <c:pt idx="68">
                  <c:v>663459223.88396609</c:v>
                </c:pt>
                <c:pt idx="69">
                  <c:v>663745538.40942955</c:v>
                </c:pt>
                <c:pt idx="70">
                  <c:v>662603993.92822242</c:v>
                </c:pt>
                <c:pt idx="71">
                  <c:v>662764775.79086375</c:v>
                </c:pt>
                <c:pt idx="72">
                  <c:v>662391598.56399274</c:v>
                </c:pt>
                <c:pt idx="73">
                  <c:v>662149997.00070238</c:v>
                </c:pt>
                <c:pt idx="74">
                  <c:v>661539606.88335097</c:v>
                </c:pt>
                <c:pt idx="75">
                  <c:v>662197578.79357255</c:v>
                </c:pt>
                <c:pt idx="76">
                  <c:v>662992524.41804433</c:v>
                </c:pt>
                <c:pt idx="77">
                  <c:v>663600107.18396389</c:v>
                </c:pt>
                <c:pt idx="78">
                  <c:v>663088729.44857812</c:v>
                </c:pt>
                <c:pt idx="79">
                  <c:v>663663949.33819842</c:v>
                </c:pt>
                <c:pt idx="80">
                  <c:v>662441406.7749722</c:v>
                </c:pt>
                <c:pt idx="81">
                  <c:v>663125028.60039151</c:v>
                </c:pt>
                <c:pt idx="82">
                  <c:v>664135247.09023392</c:v>
                </c:pt>
                <c:pt idx="83">
                  <c:v>663484802.6235683</c:v>
                </c:pt>
                <c:pt idx="84">
                  <c:v>664023317.94374359</c:v>
                </c:pt>
                <c:pt idx="85">
                  <c:v>663830009.41978002</c:v>
                </c:pt>
                <c:pt idx="86">
                  <c:v>663876287.03035438</c:v>
                </c:pt>
                <c:pt idx="87">
                  <c:v>665630459.62568533</c:v>
                </c:pt>
                <c:pt idx="88">
                  <c:v>665269285.68887043</c:v>
                </c:pt>
                <c:pt idx="89">
                  <c:v>664539385.7643168</c:v>
                </c:pt>
                <c:pt idx="90">
                  <c:v>664463974.51464617</c:v>
                </c:pt>
                <c:pt idx="91">
                  <c:v>664879203.73742867</c:v>
                </c:pt>
                <c:pt idx="92">
                  <c:v>665594734.65166724</c:v>
                </c:pt>
                <c:pt idx="93">
                  <c:v>664774225.98222876</c:v>
                </c:pt>
                <c:pt idx="94">
                  <c:v>664268026.35725093</c:v>
                </c:pt>
                <c:pt idx="95">
                  <c:v>663934326.3245995</c:v>
                </c:pt>
                <c:pt idx="96">
                  <c:v>663890440.05928528</c:v>
                </c:pt>
                <c:pt idx="97">
                  <c:v>663582449.77607417</c:v>
                </c:pt>
                <c:pt idx="98">
                  <c:v>663518164.78470302</c:v>
                </c:pt>
                <c:pt idx="99">
                  <c:v>663167738.96817434</c:v>
                </c:pt>
                <c:pt idx="100">
                  <c:v>663568120.37530088</c:v>
                </c:pt>
              </c:numCache>
            </c:numRef>
          </c:val>
          <c:smooth val="0"/>
          <c:extLst>
            <c:ext xmlns:c16="http://schemas.microsoft.com/office/drawing/2014/chart" uri="{C3380CC4-5D6E-409C-BE32-E72D297353CC}">
              <c16:uniqueId val="{0000004B-EB3F-4BFF-AFD1-B2B2131B107F}"/>
            </c:ext>
          </c:extLst>
        </c:ser>
        <c:ser>
          <c:idx val="76"/>
          <c:order val="76"/>
          <c:spPr>
            <a:ln w="28575" cap="rnd">
              <a:solidFill>
                <a:schemeClr val="accent5">
                  <a:lumMod val="80000"/>
                </a:schemeClr>
              </a:solidFill>
              <a:round/>
            </a:ln>
            <a:effectLst/>
          </c:spPr>
          <c:marker>
            <c:symbol val="none"/>
          </c:marker>
          <c:val>
            <c:numRef>
              <c:f>Montecarlo!$CL$10:$CL$110</c:f>
              <c:numCache>
                <c:formatCode>_ * #.##000_ ;_ * \-#.##000_ ;_ * "-"??_ ;_ @_ </c:formatCode>
                <c:ptCount val="101"/>
                <c:pt idx="0" formatCode="_(* #,##0.00_);_(* \(#,##0.00\);_(* &quot;-&quot;??_);_(@_)">
                  <c:v>661090280</c:v>
                </c:pt>
                <c:pt idx="1">
                  <c:v>661309329.04850268</c:v>
                </c:pt>
                <c:pt idx="2">
                  <c:v>661249054.06668913</c:v>
                </c:pt>
                <c:pt idx="3">
                  <c:v>661071348.55739224</c:v>
                </c:pt>
                <c:pt idx="4">
                  <c:v>660650033.74928534</c:v>
                </c:pt>
                <c:pt idx="5">
                  <c:v>661145393.89570439</c:v>
                </c:pt>
                <c:pt idx="6">
                  <c:v>661395722.49789429</c:v>
                </c:pt>
                <c:pt idx="7">
                  <c:v>661500110.57122314</c:v>
                </c:pt>
                <c:pt idx="8">
                  <c:v>660619760.40045977</c:v>
                </c:pt>
                <c:pt idx="9">
                  <c:v>660808534.44255114</c:v>
                </c:pt>
                <c:pt idx="10">
                  <c:v>661075712.46176624</c:v>
                </c:pt>
                <c:pt idx="11">
                  <c:v>660438305.84102011</c:v>
                </c:pt>
                <c:pt idx="12">
                  <c:v>659959708.10786641</c:v>
                </c:pt>
                <c:pt idx="13">
                  <c:v>659250040.91320872</c:v>
                </c:pt>
                <c:pt idx="14">
                  <c:v>658248474.77151465</c:v>
                </c:pt>
                <c:pt idx="15">
                  <c:v>658101479.17846382</c:v>
                </c:pt>
                <c:pt idx="16">
                  <c:v>658391168.60004878</c:v>
                </c:pt>
                <c:pt idx="17">
                  <c:v>658182059.40360296</c:v>
                </c:pt>
                <c:pt idx="18">
                  <c:v>658422632.41415703</c:v>
                </c:pt>
                <c:pt idx="19">
                  <c:v>657849531.29544866</c:v>
                </c:pt>
                <c:pt idx="20">
                  <c:v>657925516.92283046</c:v>
                </c:pt>
                <c:pt idx="21">
                  <c:v>658484059.64680052</c:v>
                </c:pt>
                <c:pt idx="22">
                  <c:v>659043884.34539318</c:v>
                </c:pt>
                <c:pt idx="23">
                  <c:v>658761548.03487778</c:v>
                </c:pt>
                <c:pt idx="24">
                  <c:v>658113066.83179617</c:v>
                </c:pt>
                <c:pt idx="25">
                  <c:v>658356511.6207881</c:v>
                </c:pt>
                <c:pt idx="26">
                  <c:v>658238780.89559758</c:v>
                </c:pt>
                <c:pt idx="27">
                  <c:v>658087321.49391854</c:v>
                </c:pt>
                <c:pt idx="28">
                  <c:v>657997220.85080838</c:v>
                </c:pt>
                <c:pt idx="29">
                  <c:v>658212048.08451772</c:v>
                </c:pt>
                <c:pt idx="30">
                  <c:v>658005035.65766847</c:v>
                </c:pt>
                <c:pt idx="31">
                  <c:v>658221926.96091461</c:v>
                </c:pt>
                <c:pt idx="32">
                  <c:v>658544645.52872074</c:v>
                </c:pt>
                <c:pt idx="33">
                  <c:v>657886780.14248729</c:v>
                </c:pt>
                <c:pt idx="34">
                  <c:v>658186188.5851047</c:v>
                </c:pt>
                <c:pt idx="35">
                  <c:v>657945675.3239454</c:v>
                </c:pt>
                <c:pt idx="36">
                  <c:v>656365505.69770646</c:v>
                </c:pt>
                <c:pt idx="37">
                  <c:v>656991554.95045578</c:v>
                </c:pt>
                <c:pt idx="38">
                  <c:v>656673330.8460325</c:v>
                </c:pt>
                <c:pt idx="39">
                  <c:v>656469331.23811138</c:v>
                </c:pt>
                <c:pt idx="40">
                  <c:v>656532579.66672266</c:v>
                </c:pt>
                <c:pt idx="41">
                  <c:v>656120253.1512363</c:v>
                </c:pt>
                <c:pt idx="42">
                  <c:v>656604318.41344738</c:v>
                </c:pt>
                <c:pt idx="43">
                  <c:v>655082874.5228349</c:v>
                </c:pt>
                <c:pt idx="44">
                  <c:v>654916130.26123762</c:v>
                </c:pt>
                <c:pt idx="45">
                  <c:v>654243400.25289905</c:v>
                </c:pt>
                <c:pt idx="46">
                  <c:v>653069574.1915431</c:v>
                </c:pt>
                <c:pt idx="47">
                  <c:v>653687445.80199623</c:v>
                </c:pt>
                <c:pt idx="48">
                  <c:v>653420491.68001103</c:v>
                </c:pt>
                <c:pt idx="49">
                  <c:v>653797587.35164511</c:v>
                </c:pt>
                <c:pt idx="50">
                  <c:v>653619211.42728901</c:v>
                </c:pt>
                <c:pt idx="51">
                  <c:v>653935170.35517633</c:v>
                </c:pt>
                <c:pt idx="52">
                  <c:v>654833078.43317103</c:v>
                </c:pt>
                <c:pt idx="53">
                  <c:v>653935512.35608804</c:v>
                </c:pt>
                <c:pt idx="54">
                  <c:v>654244875.71217442</c:v>
                </c:pt>
                <c:pt idx="55">
                  <c:v>653514606.13270783</c:v>
                </c:pt>
                <c:pt idx="56">
                  <c:v>651892375.40668046</c:v>
                </c:pt>
                <c:pt idx="57">
                  <c:v>651929992.17890704</c:v>
                </c:pt>
                <c:pt idx="58">
                  <c:v>651777131.50731218</c:v>
                </c:pt>
                <c:pt idx="59">
                  <c:v>651930187.60969293</c:v>
                </c:pt>
                <c:pt idx="60">
                  <c:v>651677940.51907635</c:v>
                </c:pt>
                <c:pt idx="61">
                  <c:v>652785484.78368592</c:v>
                </c:pt>
                <c:pt idx="62">
                  <c:v>651836235.15852225</c:v>
                </c:pt>
                <c:pt idx="63">
                  <c:v>652026125.2018373</c:v>
                </c:pt>
                <c:pt idx="64">
                  <c:v>653212271.87941825</c:v>
                </c:pt>
                <c:pt idx="65">
                  <c:v>653621819.19011736</c:v>
                </c:pt>
                <c:pt idx="66">
                  <c:v>654568928.35946596</c:v>
                </c:pt>
                <c:pt idx="67">
                  <c:v>654841462.39631987</c:v>
                </c:pt>
                <c:pt idx="68">
                  <c:v>653668148.66945207</c:v>
                </c:pt>
                <c:pt idx="69">
                  <c:v>653743044.74297988</c:v>
                </c:pt>
                <c:pt idx="70">
                  <c:v>653035846.0325191</c:v>
                </c:pt>
                <c:pt idx="71">
                  <c:v>653325284.69146967</c:v>
                </c:pt>
                <c:pt idx="72">
                  <c:v>653897452.97222805</c:v>
                </c:pt>
                <c:pt idx="73">
                  <c:v>653607953.86363053</c:v>
                </c:pt>
                <c:pt idx="74">
                  <c:v>653662171.77695584</c:v>
                </c:pt>
                <c:pt idx="75">
                  <c:v>653908549.60942829</c:v>
                </c:pt>
                <c:pt idx="76">
                  <c:v>653833030.28280234</c:v>
                </c:pt>
                <c:pt idx="77">
                  <c:v>654115307.11361814</c:v>
                </c:pt>
                <c:pt idx="78">
                  <c:v>653971065.27723849</c:v>
                </c:pt>
                <c:pt idx="79">
                  <c:v>655013273.51551616</c:v>
                </c:pt>
                <c:pt idx="80">
                  <c:v>656220490.85343409</c:v>
                </c:pt>
                <c:pt idx="81">
                  <c:v>655756692.3241173</c:v>
                </c:pt>
                <c:pt idx="82">
                  <c:v>654924092.35462725</c:v>
                </c:pt>
                <c:pt idx="83">
                  <c:v>655085132.66574621</c:v>
                </c:pt>
                <c:pt idx="84">
                  <c:v>656008209.75693798</c:v>
                </c:pt>
                <c:pt idx="85">
                  <c:v>656044986.0287056</c:v>
                </c:pt>
                <c:pt idx="86">
                  <c:v>656363969.0468955</c:v>
                </c:pt>
                <c:pt idx="87">
                  <c:v>655972327.1435535</c:v>
                </c:pt>
                <c:pt idx="88">
                  <c:v>655988949.29859483</c:v>
                </c:pt>
                <c:pt idx="89">
                  <c:v>655363106.80278921</c:v>
                </c:pt>
                <c:pt idx="90">
                  <c:v>654432824.92926991</c:v>
                </c:pt>
                <c:pt idx="91">
                  <c:v>655117069.31031108</c:v>
                </c:pt>
                <c:pt idx="92">
                  <c:v>655040838.75706255</c:v>
                </c:pt>
                <c:pt idx="93">
                  <c:v>654139808.50741851</c:v>
                </c:pt>
                <c:pt idx="94">
                  <c:v>654030385.85749149</c:v>
                </c:pt>
                <c:pt idx="95">
                  <c:v>653551544.3886075</c:v>
                </c:pt>
                <c:pt idx="96">
                  <c:v>653085431.16505396</c:v>
                </c:pt>
                <c:pt idx="97">
                  <c:v>652415632.92346358</c:v>
                </c:pt>
                <c:pt idx="98">
                  <c:v>652069387.62470043</c:v>
                </c:pt>
                <c:pt idx="99">
                  <c:v>652307957.02891982</c:v>
                </c:pt>
                <c:pt idx="100">
                  <c:v>652136636.85739994</c:v>
                </c:pt>
              </c:numCache>
            </c:numRef>
          </c:val>
          <c:smooth val="0"/>
          <c:extLst>
            <c:ext xmlns:c16="http://schemas.microsoft.com/office/drawing/2014/chart" uri="{C3380CC4-5D6E-409C-BE32-E72D297353CC}">
              <c16:uniqueId val="{0000004C-EB3F-4BFF-AFD1-B2B2131B107F}"/>
            </c:ext>
          </c:extLst>
        </c:ser>
        <c:ser>
          <c:idx val="77"/>
          <c:order val="77"/>
          <c:spPr>
            <a:ln w="28575" cap="rnd">
              <a:solidFill>
                <a:schemeClr val="accent6">
                  <a:lumMod val="80000"/>
                </a:schemeClr>
              </a:solidFill>
              <a:round/>
            </a:ln>
            <a:effectLst/>
          </c:spPr>
          <c:marker>
            <c:symbol val="none"/>
          </c:marker>
          <c:val>
            <c:numRef>
              <c:f>Montecarlo!$CM$10:$CM$110</c:f>
              <c:numCache>
                <c:formatCode>_ * #.##000_ ;_ * \-#.##000_ ;_ * "-"??_ ;_ @_ </c:formatCode>
                <c:ptCount val="101"/>
                <c:pt idx="0" formatCode="_(* #,##0.00_);_(* \(#,##0.00\);_(* &quot;-&quot;??_);_(@_)">
                  <c:v>661090280</c:v>
                </c:pt>
                <c:pt idx="1">
                  <c:v>661138185.08709276</c:v>
                </c:pt>
                <c:pt idx="2">
                  <c:v>662039988.45888841</c:v>
                </c:pt>
                <c:pt idx="3">
                  <c:v>662261715.77968347</c:v>
                </c:pt>
                <c:pt idx="4">
                  <c:v>661765190.33437228</c:v>
                </c:pt>
                <c:pt idx="5">
                  <c:v>662114251.16017151</c:v>
                </c:pt>
                <c:pt idx="6">
                  <c:v>661249391.43077147</c:v>
                </c:pt>
                <c:pt idx="7">
                  <c:v>659800335.3831917</c:v>
                </c:pt>
                <c:pt idx="8">
                  <c:v>659541046.71171176</c:v>
                </c:pt>
                <c:pt idx="9">
                  <c:v>659921232.79181206</c:v>
                </c:pt>
                <c:pt idx="10">
                  <c:v>659145725.56489348</c:v>
                </c:pt>
                <c:pt idx="11">
                  <c:v>657609068.63311827</c:v>
                </c:pt>
                <c:pt idx="12">
                  <c:v>657873874.68140352</c:v>
                </c:pt>
                <c:pt idx="13">
                  <c:v>658217943.51598132</c:v>
                </c:pt>
                <c:pt idx="14">
                  <c:v>657666679.76649427</c:v>
                </c:pt>
                <c:pt idx="15">
                  <c:v>657935029.13649189</c:v>
                </c:pt>
                <c:pt idx="16">
                  <c:v>658567439.83768582</c:v>
                </c:pt>
                <c:pt idx="17">
                  <c:v>658956362.72135782</c:v>
                </c:pt>
                <c:pt idx="18">
                  <c:v>659861344.92933488</c:v>
                </c:pt>
                <c:pt idx="19">
                  <c:v>660191790.53399074</c:v>
                </c:pt>
                <c:pt idx="20">
                  <c:v>661573094.54959285</c:v>
                </c:pt>
                <c:pt idx="21">
                  <c:v>660784300.78233671</c:v>
                </c:pt>
                <c:pt idx="22">
                  <c:v>660779457.40548098</c:v>
                </c:pt>
                <c:pt idx="23">
                  <c:v>660753202.06563473</c:v>
                </c:pt>
                <c:pt idx="24">
                  <c:v>661520447.07889271</c:v>
                </c:pt>
                <c:pt idx="25">
                  <c:v>661670869.55677867</c:v>
                </c:pt>
                <c:pt idx="26">
                  <c:v>661447889.7772572</c:v>
                </c:pt>
                <c:pt idx="27">
                  <c:v>661303454.76336849</c:v>
                </c:pt>
                <c:pt idx="28">
                  <c:v>661762920.65299559</c:v>
                </c:pt>
                <c:pt idx="29">
                  <c:v>661922712.85543954</c:v>
                </c:pt>
                <c:pt idx="30">
                  <c:v>661861638.32013845</c:v>
                </c:pt>
                <c:pt idx="31">
                  <c:v>661911837.252262</c:v>
                </c:pt>
                <c:pt idx="32">
                  <c:v>661784889.79434001</c:v>
                </c:pt>
                <c:pt idx="33">
                  <c:v>661036863.08928812</c:v>
                </c:pt>
                <c:pt idx="34">
                  <c:v>660741167.61304581</c:v>
                </c:pt>
                <c:pt idx="35">
                  <c:v>660979553.0591017</c:v>
                </c:pt>
                <c:pt idx="36">
                  <c:v>662365100.69675064</c:v>
                </c:pt>
                <c:pt idx="37">
                  <c:v>661894865.31098175</c:v>
                </c:pt>
                <c:pt idx="38">
                  <c:v>661352345.6893754</c:v>
                </c:pt>
                <c:pt idx="39">
                  <c:v>661708199.13558662</c:v>
                </c:pt>
                <c:pt idx="40">
                  <c:v>661133250.7928834</c:v>
                </c:pt>
                <c:pt idx="41">
                  <c:v>660607592.44718802</c:v>
                </c:pt>
                <c:pt idx="42">
                  <c:v>660819975.74748707</c:v>
                </c:pt>
                <c:pt idx="43">
                  <c:v>660755467.79090953</c:v>
                </c:pt>
                <c:pt idx="44">
                  <c:v>659573785.93114638</c:v>
                </c:pt>
                <c:pt idx="45">
                  <c:v>659954865.61801338</c:v>
                </c:pt>
                <c:pt idx="46">
                  <c:v>659950390.30754077</c:v>
                </c:pt>
                <c:pt idx="47">
                  <c:v>660997700.85751891</c:v>
                </c:pt>
                <c:pt idx="48">
                  <c:v>662172291.32393241</c:v>
                </c:pt>
                <c:pt idx="49">
                  <c:v>662271189.27323151</c:v>
                </c:pt>
                <c:pt idx="50">
                  <c:v>662290910.79784679</c:v>
                </c:pt>
                <c:pt idx="51">
                  <c:v>662120404.10189152</c:v>
                </c:pt>
                <c:pt idx="52">
                  <c:v>661640385.05865467</c:v>
                </c:pt>
                <c:pt idx="53">
                  <c:v>661528369.34436214</c:v>
                </c:pt>
                <c:pt idx="54">
                  <c:v>661485783.64366341</c:v>
                </c:pt>
                <c:pt idx="55">
                  <c:v>661416404.82088912</c:v>
                </c:pt>
                <c:pt idx="56">
                  <c:v>662311441.35958874</c:v>
                </c:pt>
                <c:pt idx="57">
                  <c:v>662612705.83756852</c:v>
                </c:pt>
                <c:pt idx="58">
                  <c:v>662880764.41545904</c:v>
                </c:pt>
                <c:pt idx="59">
                  <c:v>663448652.74404442</c:v>
                </c:pt>
                <c:pt idx="60">
                  <c:v>662266075.79499638</c:v>
                </c:pt>
                <c:pt idx="61">
                  <c:v>662633523.53013384</c:v>
                </c:pt>
                <c:pt idx="62">
                  <c:v>662332944.08684337</c:v>
                </c:pt>
                <c:pt idx="63">
                  <c:v>661854733.66940582</c:v>
                </c:pt>
                <c:pt idx="64">
                  <c:v>662144880.82702303</c:v>
                </c:pt>
                <c:pt idx="65">
                  <c:v>662376837.44080567</c:v>
                </c:pt>
                <c:pt idx="66">
                  <c:v>662354790.80904174</c:v>
                </c:pt>
                <c:pt idx="67">
                  <c:v>662341282.91342616</c:v>
                </c:pt>
                <c:pt idx="68">
                  <c:v>662492304.04314494</c:v>
                </c:pt>
                <c:pt idx="69">
                  <c:v>662012282.60780454</c:v>
                </c:pt>
                <c:pt idx="70">
                  <c:v>661525202.08667159</c:v>
                </c:pt>
                <c:pt idx="71">
                  <c:v>661715251.36657619</c:v>
                </c:pt>
                <c:pt idx="72">
                  <c:v>662449152.02484834</c:v>
                </c:pt>
                <c:pt idx="73">
                  <c:v>661704850.19202101</c:v>
                </c:pt>
                <c:pt idx="74">
                  <c:v>661036189.13279569</c:v>
                </c:pt>
                <c:pt idx="75">
                  <c:v>660990167.95833302</c:v>
                </c:pt>
                <c:pt idx="76">
                  <c:v>660560421.17573738</c:v>
                </c:pt>
                <c:pt idx="77">
                  <c:v>661608182.53545582</c:v>
                </c:pt>
                <c:pt idx="78">
                  <c:v>661750476.55454814</c:v>
                </c:pt>
                <c:pt idx="79">
                  <c:v>661044313.18866813</c:v>
                </c:pt>
                <c:pt idx="80">
                  <c:v>659941587.54252541</c:v>
                </c:pt>
                <c:pt idx="81">
                  <c:v>660208509.19102144</c:v>
                </c:pt>
                <c:pt idx="82">
                  <c:v>660798610.48451817</c:v>
                </c:pt>
                <c:pt idx="83">
                  <c:v>661122258.18460667</c:v>
                </c:pt>
                <c:pt idx="84">
                  <c:v>661013521.4003638</c:v>
                </c:pt>
                <c:pt idx="85">
                  <c:v>660937224.76751757</c:v>
                </c:pt>
                <c:pt idx="86">
                  <c:v>661244960.88629484</c:v>
                </c:pt>
                <c:pt idx="87">
                  <c:v>661363744.18162847</c:v>
                </c:pt>
                <c:pt idx="88">
                  <c:v>662174170.05259156</c:v>
                </c:pt>
                <c:pt idx="89">
                  <c:v>661729460.79519045</c:v>
                </c:pt>
                <c:pt idx="90">
                  <c:v>662735161.59066606</c:v>
                </c:pt>
                <c:pt idx="91">
                  <c:v>662524594.7114768</c:v>
                </c:pt>
                <c:pt idx="92">
                  <c:v>662620217.35284865</c:v>
                </c:pt>
                <c:pt idx="93">
                  <c:v>663407458.4108758</c:v>
                </c:pt>
                <c:pt idx="94">
                  <c:v>662812697.34072864</c:v>
                </c:pt>
                <c:pt idx="95">
                  <c:v>661838046.84784913</c:v>
                </c:pt>
                <c:pt idx="96">
                  <c:v>662550144.36945105</c:v>
                </c:pt>
                <c:pt idx="97">
                  <c:v>663082822.56666708</c:v>
                </c:pt>
                <c:pt idx="98">
                  <c:v>663437422.30015218</c:v>
                </c:pt>
                <c:pt idx="99">
                  <c:v>663487047.55703747</c:v>
                </c:pt>
                <c:pt idx="100">
                  <c:v>662717255.98606086</c:v>
                </c:pt>
              </c:numCache>
            </c:numRef>
          </c:val>
          <c:smooth val="0"/>
          <c:extLst>
            <c:ext xmlns:c16="http://schemas.microsoft.com/office/drawing/2014/chart" uri="{C3380CC4-5D6E-409C-BE32-E72D297353CC}">
              <c16:uniqueId val="{0000004D-EB3F-4BFF-AFD1-B2B2131B107F}"/>
            </c:ext>
          </c:extLst>
        </c:ser>
        <c:ser>
          <c:idx val="78"/>
          <c:order val="78"/>
          <c:spPr>
            <a:ln w="28575" cap="rnd">
              <a:solidFill>
                <a:schemeClr val="accent1">
                  <a:lumMod val="60000"/>
                  <a:lumOff val="40000"/>
                </a:schemeClr>
              </a:solidFill>
              <a:round/>
            </a:ln>
            <a:effectLst/>
          </c:spPr>
          <c:marker>
            <c:symbol val="none"/>
          </c:marker>
          <c:val>
            <c:numRef>
              <c:f>Montecarlo!$CN$10:$CN$110</c:f>
              <c:numCache>
                <c:formatCode>_ * #.##000_ ;_ * \-#.##000_ ;_ * "-"??_ ;_ @_ </c:formatCode>
                <c:ptCount val="101"/>
                <c:pt idx="0" formatCode="_(* #,##0.00_);_(* \(#,##0.00\);_(* &quot;-&quot;??_);_(@_)">
                  <c:v>661090280</c:v>
                </c:pt>
                <c:pt idx="1">
                  <c:v>661282476.33794045</c:v>
                </c:pt>
                <c:pt idx="2">
                  <c:v>661174472.98708248</c:v>
                </c:pt>
                <c:pt idx="3">
                  <c:v>660244355.21677268</c:v>
                </c:pt>
                <c:pt idx="4">
                  <c:v>660175519.46022606</c:v>
                </c:pt>
                <c:pt idx="5">
                  <c:v>660377957.1813997</c:v>
                </c:pt>
                <c:pt idx="6">
                  <c:v>660890461.3378793</c:v>
                </c:pt>
                <c:pt idx="7">
                  <c:v>660790229.32184827</c:v>
                </c:pt>
                <c:pt idx="8">
                  <c:v>661221478.39418364</c:v>
                </c:pt>
                <c:pt idx="9">
                  <c:v>661450134.58972096</c:v>
                </c:pt>
                <c:pt idx="10">
                  <c:v>660180770.71831548</c:v>
                </c:pt>
                <c:pt idx="11">
                  <c:v>658767307.72944283</c:v>
                </c:pt>
                <c:pt idx="12">
                  <c:v>658824628.5784477</c:v>
                </c:pt>
                <c:pt idx="13">
                  <c:v>659093777.48146594</c:v>
                </c:pt>
                <c:pt idx="14">
                  <c:v>659039455.32057047</c:v>
                </c:pt>
                <c:pt idx="15">
                  <c:v>657808695.67459512</c:v>
                </c:pt>
                <c:pt idx="16">
                  <c:v>657871425.40821028</c:v>
                </c:pt>
                <c:pt idx="17">
                  <c:v>658009401.6249882</c:v>
                </c:pt>
                <c:pt idx="18">
                  <c:v>658656999.45653677</c:v>
                </c:pt>
                <c:pt idx="19">
                  <c:v>657982882.22573781</c:v>
                </c:pt>
                <c:pt idx="20">
                  <c:v>657557326.72667885</c:v>
                </c:pt>
                <c:pt idx="21">
                  <c:v>656979127.22948182</c:v>
                </c:pt>
                <c:pt idx="22">
                  <c:v>656414804.97969806</c:v>
                </c:pt>
                <c:pt idx="23">
                  <c:v>655847649.65199208</c:v>
                </c:pt>
                <c:pt idx="24">
                  <c:v>655329846.91771066</c:v>
                </c:pt>
                <c:pt idx="25">
                  <c:v>654395861.77378309</c:v>
                </c:pt>
                <c:pt idx="26">
                  <c:v>653339836.7674644</c:v>
                </c:pt>
                <c:pt idx="27">
                  <c:v>653741450.54405367</c:v>
                </c:pt>
                <c:pt idx="28">
                  <c:v>654624421.21223772</c:v>
                </c:pt>
                <c:pt idx="29">
                  <c:v>653919499.26848888</c:v>
                </c:pt>
                <c:pt idx="30">
                  <c:v>653920672.78435993</c:v>
                </c:pt>
                <c:pt idx="31">
                  <c:v>653775662.96500981</c:v>
                </c:pt>
                <c:pt idx="32">
                  <c:v>654340502.82220984</c:v>
                </c:pt>
                <c:pt idx="33">
                  <c:v>652233935.22910118</c:v>
                </c:pt>
                <c:pt idx="34">
                  <c:v>651855508.9669131</c:v>
                </c:pt>
                <c:pt idx="35">
                  <c:v>651683540.01235974</c:v>
                </c:pt>
                <c:pt idx="36">
                  <c:v>651532193.34921396</c:v>
                </c:pt>
                <c:pt idx="37">
                  <c:v>651720938.64334452</c:v>
                </c:pt>
                <c:pt idx="38">
                  <c:v>651660576.48685396</c:v>
                </c:pt>
                <c:pt idx="39">
                  <c:v>652941974.53655684</c:v>
                </c:pt>
                <c:pt idx="40">
                  <c:v>652060741.66399312</c:v>
                </c:pt>
                <c:pt idx="41">
                  <c:v>652246582.33160901</c:v>
                </c:pt>
                <c:pt idx="42">
                  <c:v>652256426.12445891</c:v>
                </c:pt>
                <c:pt idx="43">
                  <c:v>652450376.2529285</c:v>
                </c:pt>
                <c:pt idx="44">
                  <c:v>652851998.41087365</c:v>
                </c:pt>
                <c:pt idx="45">
                  <c:v>652856031.98594379</c:v>
                </c:pt>
                <c:pt idx="46">
                  <c:v>653010346.43233252</c:v>
                </c:pt>
                <c:pt idx="47">
                  <c:v>652641067.19708419</c:v>
                </c:pt>
                <c:pt idx="48">
                  <c:v>652591095.73268938</c:v>
                </c:pt>
                <c:pt idx="49">
                  <c:v>652876505.72016859</c:v>
                </c:pt>
                <c:pt idx="50">
                  <c:v>653001983.46079397</c:v>
                </c:pt>
                <c:pt idx="51">
                  <c:v>653062624.65106583</c:v>
                </c:pt>
                <c:pt idx="52">
                  <c:v>652301700.88045239</c:v>
                </c:pt>
                <c:pt idx="53">
                  <c:v>652578467.68443656</c:v>
                </c:pt>
                <c:pt idx="54">
                  <c:v>653735991.06106746</c:v>
                </c:pt>
                <c:pt idx="55">
                  <c:v>653686771.01673269</c:v>
                </c:pt>
                <c:pt idx="56">
                  <c:v>653206113.88110518</c:v>
                </c:pt>
                <c:pt idx="57">
                  <c:v>653005556.78774631</c:v>
                </c:pt>
                <c:pt idx="58">
                  <c:v>652703500.22277069</c:v>
                </c:pt>
                <c:pt idx="59">
                  <c:v>652785791.93218088</c:v>
                </c:pt>
                <c:pt idx="60">
                  <c:v>652828567.27959931</c:v>
                </c:pt>
                <c:pt idx="61">
                  <c:v>652996428.23990393</c:v>
                </c:pt>
                <c:pt idx="62">
                  <c:v>652176481.37002599</c:v>
                </c:pt>
                <c:pt idx="63">
                  <c:v>652410165.35152006</c:v>
                </c:pt>
                <c:pt idx="64">
                  <c:v>651955750.80395579</c:v>
                </c:pt>
                <c:pt idx="65">
                  <c:v>652978420.02155018</c:v>
                </c:pt>
                <c:pt idx="66">
                  <c:v>652157803.38426971</c:v>
                </c:pt>
                <c:pt idx="67">
                  <c:v>652659501.37078285</c:v>
                </c:pt>
                <c:pt idx="68">
                  <c:v>652851527.28899658</c:v>
                </c:pt>
                <c:pt idx="69">
                  <c:v>651783867.84645355</c:v>
                </c:pt>
                <c:pt idx="70">
                  <c:v>651984172.94987285</c:v>
                </c:pt>
                <c:pt idx="71">
                  <c:v>651526135.54699636</c:v>
                </c:pt>
                <c:pt idx="72">
                  <c:v>651550856.43680751</c:v>
                </c:pt>
                <c:pt idx="73">
                  <c:v>650621065.68576515</c:v>
                </c:pt>
                <c:pt idx="74">
                  <c:v>650835816.05168962</c:v>
                </c:pt>
                <c:pt idx="75">
                  <c:v>650732668.93583727</c:v>
                </c:pt>
                <c:pt idx="76">
                  <c:v>650638705.87689269</c:v>
                </c:pt>
                <c:pt idx="77">
                  <c:v>651814175.58767557</c:v>
                </c:pt>
                <c:pt idx="78">
                  <c:v>651395050.73035955</c:v>
                </c:pt>
                <c:pt idx="79">
                  <c:v>650746237.88651133</c:v>
                </c:pt>
                <c:pt idx="80">
                  <c:v>649506704.81269813</c:v>
                </c:pt>
                <c:pt idx="81">
                  <c:v>649661067.67364776</c:v>
                </c:pt>
                <c:pt idx="82">
                  <c:v>650446129.41367912</c:v>
                </c:pt>
                <c:pt idx="83">
                  <c:v>649291241.99065518</c:v>
                </c:pt>
                <c:pt idx="84">
                  <c:v>650131071.3651818</c:v>
                </c:pt>
                <c:pt idx="85">
                  <c:v>650062797.41724074</c:v>
                </c:pt>
                <c:pt idx="86">
                  <c:v>650656280.00573361</c:v>
                </c:pt>
                <c:pt idx="87">
                  <c:v>650422568.73275387</c:v>
                </c:pt>
                <c:pt idx="88">
                  <c:v>650369507.39024353</c:v>
                </c:pt>
                <c:pt idx="89">
                  <c:v>649142364.20252812</c:v>
                </c:pt>
                <c:pt idx="90">
                  <c:v>648268823.75103402</c:v>
                </c:pt>
                <c:pt idx="91">
                  <c:v>648751821.31790352</c:v>
                </c:pt>
                <c:pt idx="92">
                  <c:v>648947002.74081624</c:v>
                </c:pt>
                <c:pt idx="93">
                  <c:v>648709611.05587327</c:v>
                </c:pt>
                <c:pt idx="94">
                  <c:v>648789543.88806438</c:v>
                </c:pt>
                <c:pt idx="95">
                  <c:v>648271208.15864778</c:v>
                </c:pt>
                <c:pt idx="96">
                  <c:v>647967272.11975503</c:v>
                </c:pt>
                <c:pt idx="97">
                  <c:v>647277220.82302511</c:v>
                </c:pt>
                <c:pt idx="98">
                  <c:v>647088207.52104926</c:v>
                </c:pt>
                <c:pt idx="99">
                  <c:v>646406416.83578563</c:v>
                </c:pt>
                <c:pt idx="100">
                  <c:v>646787716.91620445</c:v>
                </c:pt>
              </c:numCache>
            </c:numRef>
          </c:val>
          <c:smooth val="0"/>
          <c:extLst>
            <c:ext xmlns:c16="http://schemas.microsoft.com/office/drawing/2014/chart" uri="{C3380CC4-5D6E-409C-BE32-E72D297353CC}">
              <c16:uniqueId val="{0000004E-EB3F-4BFF-AFD1-B2B2131B107F}"/>
            </c:ext>
          </c:extLst>
        </c:ser>
        <c:ser>
          <c:idx val="79"/>
          <c:order val="79"/>
          <c:spPr>
            <a:ln w="28575" cap="rnd">
              <a:solidFill>
                <a:schemeClr val="accent2">
                  <a:lumMod val="60000"/>
                  <a:lumOff val="40000"/>
                </a:schemeClr>
              </a:solidFill>
              <a:round/>
            </a:ln>
            <a:effectLst/>
          </c:spPr>
          <c:marker>
            <c:symbol val="none"/>
          </c:marker>
          <c:val>
            <c:numRef>
              <c:f>Montecarlo!$CO$10:$CO$110</c:f>
              <c:numCache>
                <c:formatCode>_ * #.##000_ ;_ * \-#.##000_ ;_ * "-"??_ ;_ @_ </c:formatCode>
                <c:ptCount val="101"/>
                <c:pt idx="0" formatCode="_(* #,##0.00_);_(* \(#,##0.00\);_(* &quot;-&quot;??_);_(@_)">
                  <c:v>661090280</c:v>
                </c:pt>
                <c:pt idx="1">
                  <c:v>662088852.80327499</c:v>
                </c:pt>
                <c:pt idx="2">
                  <c:v>661702395.89528406</c:v>
                </c:pt>
                <c:pt idx="3">
                  <c:v>662399682.6275928</c:v>
                </c:pt>
                <c:pt idx="4">
                  <c:v>662699833.9943459</c:v>
                </c:pt>
                <c:pt idx="5">
                  <c:v>661118623.88969731</c:v>
                </c:pt>
                <c:pt idx="6">
                  <c:v>661174688.66152477</c:v>
                </c:pt>
                <c:pt idx="7">
                  <c:v>662621278.0241257</c:v>
                </c:pt>
                <c:pt idx="8">
                  <c:v>662891244.22734201</c:v>
                </c:pt>
                <c:pt idx="9">
                  <c:v>664376094.016644</c:v>
                </c:pt>
                <c:pt idx="10">
                  <c:v>664492151.95306575</c:v>
                </c:pt>
                <c:pt idx="11">
                  <c:v>664222691.53756428</c:v>
                </c:pt>
                <c:pt idx="12">
                  <c:v>665774449.75607693</c:v>
                </c:pt>
                <c:pt idx="13">
                  <c:v>665272356.448722</c:v>
                </c:pt>
                <c:pt idx="14">
                  <c:v>664570292.53674757</c:v>
                </c:pt>
                <c:pt idx="15">
                  <c:v>663364159.68953073</c:v>
                </c:pt>
                <c:pt idx="16">
                  <c:v>664464673.88329148</c:v>
                </c:pt>
                <c:pt idx="17">
                  <c:v>664399060.91886616</c:v>
                </c:pt>
                <c:pt idx="18">
                  <c:v>664312571.4980123</c:v>
                </c:pt>
                <c:pt idx="19">
                  <c:v>664882982.0487802</c:v>
                </c:pt>
                <c:pt idx="20">
                  <c:v>665020920.96943474</c:v>
                </c:pt>
                <c:pt idx="21">
                  <c:v>665968806.62925339</c:v>
                </c:pt>
                <c:pt idx="22">
                  <c:v>665171493.82909238</c:v>
                </c:pt>
                <c:pt idx="23">
                  <c:v>664644521.10778427</c:v>
                </c:pt>
                <c:pt idx="24">
                  <c:v>665898294.0717324</c:v>
                </c:pt>
                <c:pt idx="25">
                  <c:v>664488527.81451809</c:v>
                </c:pt>
                <c:pt idx="26">
                  <c:v>665258717.20775163</c:v>
                </c:pt>
                <c:pt idx="27">
                  <c:v>665562262.8319279</c:v>
                </c:pt>
                <c:pt idx="28">
                  <c:v>665865541.31260753</c:v>
                </c:pt>
                <c:pt idx="29">
                  <c:v>665463725.55371559</c:v>
                </c:pt>
                <c:pt idx="30">
                  <c:v>665848035.3700732</c:v>
                </c:pt>
                <c:pt idx="31">
                  <c:v>665502570.98976088</c:v>
                </c:pt>
                <c:pt idx="32">
                  <c:v>666128808.21764648</c:v>
                </c:pt>
                <c:pt idx="33">
                  <c:v>666446719.12223506</c:v>
                </c:pt>
                <c:pt idx="34">
                  <c:v>666873144.25733221</c:v>
                </c:pt>
                <c:pt idx="35">
                  <c:v>666627779.81618822</c:v>
                </c:pt>
                <c:pt idx="36">
                  <c:v>665350106.22967434</c:v>
                </c:pt>
                <c:pt idx="37">
                  <c:v>665301812.57203472</c:v>
                </c:pt>
                <c:pt idx="38">
                  <c:v>666059641.12219059</c:v>
                </c:pt>
                <c:pt idx="39">
                  <c:v>666391877.20617259</c:v>
                </c:pt>
                <c:pt idx="40">
                  <c:v>667152770.18925703</c:v>
                </c:pt>
                <c:pt idx="41">
                  <c:v>666732771.79099751</c:v>
                </c:pt>
                <c:pt idx="42">
                  <c:v>667254280.23986626</c:v>
                </c:pt>
                <c:pt idx="43">
                  <c:v>666211939.41513228</c:v>
                </c:pt>
                <c:pt idx="44">
                  <c:v>666551449.87999189</c:v>
                </c:pt>
                <c:pt idx="45">
                  <c:v>666333881.48948848</c:v>
                </c:pt>
                <c:pt idx="46">
                  <c:v>665961463.3665868</c:v>
                </c:pt>
                <c:pt idx="47">
                  <c:v>665332070.74810839</c:v>
                </c:pt>
                <c:pt idx="48">
                  <c:v>665656118.72062504</c:v>
                </c:pt>
                <c:pt idx="49">
                  <c:v>664842509.10703886</c:v>
                </c:pt>
                <c:pt idx="50">
                  <c:v>664724158.89406824</c:v>
                </c:pt>
                <c:pt idx="51">
                  <c:v>664303062.41499019</c:v>
                </c:pt>
                <c:pt idx="52">
                  <c:v>663201046.78281868</c:v>
                </c:pt>
                <c:pt idx="53">
                  <c:v>664132439.53107321</c:v>
                </c:pt>
                <c:pt idx="54">
                  <c:v>665421042.65614748</c:v>
                </c:pt>
                <c:pt idx="55">
                  <c:v>664808392.09592843</c:v>
                </c:pt>
                <c:pt idx="56">
                  <c:v>665632993.77008998</c:v>
                </c:pt>
                <c:pt idx="57">
                  <c:v>665180308.45533288</c:v>
                </c:pt>
                <c:pt idx="58">
                  <c:v>665488631.61142373</c:v>
                </c:pt>
                <c:pt idx="59">
                  <c:v>664575605.78950691</c:v>
                </c:pt>
                <c:pt idx="60">
                  <c:v>663909254.56883824</c:v>
                </c:pt>
                <c:pt idx="61">
                  <c:v>663449906.67985702</c:v>
                </c:pt>
                <c:pt idx="62">
                  <c:v>664228891.68866611</c:v>
                </c:pt>
                <c:pt idx="63">
                  <c:v>664440811.74519324</c:v>
                </c:pt>
                <c:pt idx="64">
                  <c:v>664338763.40065563</c:v>
                </c:pt>
                <c:pt idx="65">
                  <c:v>664912179.71656775</c:v>
                </c:pt>
                <c:pt idx="66">
                  <c:v>664712728.26132381</c:v>
                </c:pt>
                <c:pt idx="67">
                  <c:v>665701804.14066541</c:v>
                </c:pt>
                <c:pt idx="68">
                  <c:v>665830085.82679117</c:v>
                </c:pt>
                <c:pt idx="69">
                  <c:v>664573928.9592104</c:v>
                </c:pt>
                <c:pt idx="70">
                  <c:v>665259864.39124238</c:v>
                </c:pt>
                <c:pt idx="71">
                  <c:v>664546571.22538924</c:v>
                </c:pt>
                <c:pt idx="72">
                  <c:v>664194760.929322</c:v>
                </c:pt>
                <c:pt idx="73">
                  <c:v>664637043.41277075</c:v>
                </c:pt>
                <c:pt idx="74">
                  <c:v>665715949.64582837</c:v>
                </c:pt>
                <c:pt idx="75">
                  <c:v>666661170.96927822</c:v>
                </c:pt>
                <c:pt idx="76">
                  <c:v>666030005.44279993</c:v>
                </c:pt>
                <c:pt idx="77">
                  <c:v>666512765.79297924</c:v>
                </c:pt>
                <c:pt idx="78">
                  <c:v>666251535.35981214</c:v>
                </c:pt>
                <c:pt idx="79">
                  <c:v>666577869.12464774</c:v>
                </c:pt>
                <c:pt idx="80">
                  <c:v>666278112.47796226</c:v>
                </c:pt>
                <c:pt idx="81">
                  <c:v>665025880.29860759</c:v>
                </c:pt>
                <c:pt idx="82">
                  <c:v>665350957.34570563</c:v>
                </c:pt>
                <c:pt idx="83">
                  <c:v>666150096.00936699</c:v>
                </c:pt>
                <c:pt idx="84">
                  <c:v>665876376.22165501</c:v>
                </c:pt>
                <c:pt idx="85">
                  <c:v>665573112.8785497</c:v>
                </c:pt>
                <c:pt idx="86">
                  <c:v>665736450.54427755</c:v>
                </c:pt>
                <c:pt idx="87">
                  <c:v>665977619.55422795</c:v>
                </c:pt>
                <c:pt idx="88">
                  <c:v>665918754.72458005</c:v>
                </c:pt>
                <c:pt idx="89">
                  <c:v>665554086.09980416</c:v>
                </c:pt>
                <c:pt idx="90">
                  <c:v>665591437.52830803</c:v>
                </c:pt>
                <c:pt idx="91">
                  <c:v>665751309.28119946</c:v>
                </c:pt>
                <c:pt idx="92">
                  <c:v>665754432.97472239</c:v>
                </c:pt>
                <c:pt idx="93">
                  <c:v>664823575.76013649</c:v>
                </c:pt>
                <c:pt idx="94">
                  <c:v>664982745.41223109</c:v>
                </c:pt>
                <c:pt idx="95">
                  <c:v>665255224.99955678</c:v>
                </c:pt>
                <c:pt idx="96">
                  <c:v>665491356.95629692</c:v>
                </c:pt>
                <c:pt idx="97">
                  <c:v>666686011.95124125</c:v>
                </c:pt>
                <c:pt idx="98">
                  <c:v>667800805.13369739</c:v>
                </c:pt>
                <c:pt idx="99">
                  <c:v>667427186.27757227</c:v>
                </c:pt>
                <c:pt idx="100">
                  <c:v>667223331.99752426</c:v>
                </c:pt>
              </c:numCache>
            </c:numRef>
          </c:val>
          <c:smooth val="0"/>
          <c:extLst>
            <c:ext xmlns:c16="http://schemas.microsoft.com/office/drawing/2014/chart" uri="{C3380CC4-5D6E-409C-BE32-E72D297353CC}">
              <c16:uniqueId val="{0000004F-EB3F-4BFF-AFD1-B2B2131B107F}"/>
            </c:ext>
          </c:extLst>
        </c:ser>
        <c:ser>
          <c:idx val="80"/>
          <c:order val="80"/>
          <c:spPr>
            <a:ln w="28575" cap="rnd">
              <a:solidFill>
                <a:schemeClr val="accent3">
                  <a:lumMod val="60000"/>
                  <a:lumOff val="40000"/>
                </a:schemeClr>
              </a:solidFill>
              <a:round/>
            </a:ln>
            <a:effectLst/>
          </c:spPr>
          <c:marker>
            <c:symbol val="none"/>
          </c:marker>
          <c:val>
            <c:numRef>
              <c:f>Montecarlo!$CP$10:$CP$110</c:f>
              <c:numCache>
                <c:formatCode>_ * #.##000_ ;_ * \-#.##000_ ;_ * "-"??_ ;_ @_ </c:formatCode>
                <c:ptCount val="101"/>
                <c:pt idx="0" formatCode="_(* #,##0.00_);_(* \(#,##0.00\);_(* &quot;-&quot;??_);_(@_)">
                  <c:v>661090280</c:v>
                </c:pt>
                <c:pt idx="1">
                  <c:v>661318807.02973247</c:v>
                </c:pt>
                <c:pt idx="2">
                  <c:v>660674067.56775486</c:v>
                </c:pt>
                <c:pt idx="3">
                  <c:v>660490327.3098768</c:v>
                </c:pt>
                <c:pt idx="4">
                  <c:v>660287802.86267352</c:v>
                </c:pt>
                <c:pt idx="5">
                  <c:v>659326413.59819877</c:v>
                </c:pt>
                <c:pt idx="6">
                  <c:v>659578332.40231597</c:v>
                </c:pt>
                <c:pt idx="7">
                  <c:v>658736658.04055691</c:v>
                </c:pt>
                <c:pt idx="8">
                  <c:v>658958866.01543653</c:v>
                </c:pt>
                <c:pt idx="9">
                  <c:v>659116317.259112</c:v>
                </c:pt>
                <c:pt idx="10">
                  <c:v>658386671.06324387</c:v>
                </c:pt>
                <c:pt idx="11">
                  <c:v>659585710.59793925</c:v>
                </c:pt>
                <c:pt idx="12">
                  <c:v>659979035.83001661</c:v>
                </c:pt>
                <c:pt idx="13">
                  <c:v>660038784.38478434</c:v>
                </c:pt>
                <c:pt idx="14">
                  <c:v>660819034.75662911</c:v>
                </c:pt>
                <c:pt idx="15">
                  <c:v>660170942.73063684</c:v>
                </c:pt>
                <c:pt idx="16">
                  <c:v>659324544.00725532</c:v>
                </c:pt>
                <c:pt idx="17">
                  <c:v>659478609.50995934</c:v>
                </c:pt>
                <c:pt idx="18">
                  <c:v>660669486.55334663</c:v>
                </c:pt>
                <c:pt idx="19">
                  <c:v>660736031.48497498</c:v>
                </c:pt>
                <c:pt idx="20">
                  <c:v>662017337.54397106</c:v>
                </c:pt>
                <c:pt idx="21">
                  <c:v>661324629.01700103</c:v>
                </c:pt>
                <c:pt idx="22">
                  <c:v>661576500.10448182</c:v>
                </c:pt>
                <c:pt idx="23">
                  <c:v>661756354.7214427</c:v>
                </c:pt>
                <c:pt idx="24">
                  <c:v>662527309.1556859</c:v>
                </c:pt>
                <c:pt idx="25">
                  <c:v>661653380.49693811</c:v>
                </c:pt>
                <c:pt idx="26">
                  <c:v>661704969.355564</c:v>
                </c:pt>
                <c:pt idx="27">
                  <c:v>660993640.01269388</c:v>
                </c:pt>
                <c:pt idx="28">
                  <c:v>660963975.14501965</c:v>
                </c:pt>
                <c:pt idx="29">
                  <c:v>660725655.24131787</c:v>
                </c:pt>
                <c:pt idx="30">
                  <c:v>661298103.54754782</c:v>
                </c:pt>
                <c:pt idx="31">
                  <c:v>661539267.60608065</c:v>
                </c:pt>
                <c:pt idx="32">
                  <c:v>661644580.74438143</c:v>
                </c:pt>
                <c:pt idx="33">
                  <c:v>662003676.10162282</c:v>
                </c:pt>
                <c:pt idx="34">
                  <c:v>661842810.44823992</c:v>
                </c:pt>
                <c:pt idx="35">
                  <c:v>662651151.64662874</c:v>
                </c:pt>
                <c:pt idx="36">
                  <c:v>663782253.04610264</c:v>
                </c:pt>
                <c:pt idx="37">
                  <c:v>664220763.45926535</c:v>
                </c:pt>
                <c:pt idx="38">
                  <c:v>663852266.76785278</c:v>
                </c:pt>
                <c:pt idx="39">
                  <c:v>663103921.75927603</c:v>
                </c:pt>
                <c:pt idx="40">
                  <c:v>662938062.33777583</c:v>
                </c:pt>
                <c:pt idx="41">
                  <c:v>663973936.69827724</c:v>
                </c:pt>
                <c:pt idx="42">
                  <c:v>664232209.96715903</c:v>
                </c:pt>
                <c:pt idx="43">
                  <c:v>663564934.91530788</c:v>
                </c:pt>
                <c:pt idx="44">
                  <c:v>663696909.69441628</c:v>
                </c:pt>
                <c:pt idx="45">
                  <c:v>663593790.66965282</c:v>
                </c:pt>
                <c:pt idx="46">
                  <c:v>663768558.56012213</c:v>
                </c:pt>
                <c:pt idx="47">
                  <c:v>664099245.1359092</c:v>
                </c:pt>
                <c:pt idx="48">
                  <c:v>663469651.22077072</c:v>
                </c:pt>
                <c:pt idx="49">
                  <c:v>664464155.58895028</c:v>
                </c:pt>
                <c:pt idx="50">
                  <c:v>663851360.29428089</c:v>
                </c:pt>
                <c:pt idx="51">
                  <c:v>664273008.04607809</c:v>
                </c:pt>
                <c:pt idx="52">
                  <c:v>663613236.39387321</c:v>
                </c:pt>
                <c:pt idx="53">
                  <c:v>663489284.5559653</c:v>
                </c:pt>
                <c:pt idx="54">
                  <c:v>662833065.94545031</c:v>
                </c:pt>
                <c:pt idx="55">
                  <c:v>662731657.39228499</c:v>
                </c:pt>
                <c:pt idx="56">
                  <c:v>662836554.94177496</c:v>
                </c:pt>
                <c:pt idx="57">
                  <c:v>662058950.30770981</c:v>
                </c:pt>
                <c:pt idx="58">
                  <c:v>661907139.13386846</c:v>
                </c:pt>
                <c:pt idx="59">
                  <c:v>661175273.23893666</c:v>
                </c:pt>
                <c:pt idx="60">
                  <c:v>662169486.55279565</c:v>
                </c:pt>
                <c:pt idx="61">
                  <c:v>662022875.36288857</c:v>
                </c:pt>
                <c:pt idx="62">
                  <c:v>661539655.34270179</c:v>
                </c:pt>
                <c:pt idx="63">
                  <c:v>662221953.13249707</c:v>
                </c:pt>
                <c:pt idx="64">
                  <c:v>661969426.86847651</c:v>
                </c:pt>
                <c:pt idx="65">
                  <c:v>661886601.90189731</c:v>
                </c:pt>
                <c:pt idx="66">
                  <c:v>661968487.9097085</c:v>
                </c:pt>
                <c:pt idx="67">
                  <c:v>662283545.51460457</c:v>
                </c:pt>
                <c:pt idx="68">
                  <c:v>661335107.27347076</c:v>
                </c:pt>
                <c:pt idx="69">
                  <c:v>660585643.28687572</c:v>
                </c:pt>
                <c:pt idx="70">
                  <c:v>659830338.1519227</c:v>
                </c:pt>
                <c:pt idx="71">
                  <c:v>660180490.82934117</c:v>
                </c:pt>
                <c:pt idx="72">
                  <c:v>660443327.12357605</c:v>
                </c:pt>
                <c:pt idx="73">
                  <c:v>660847700.13785744</c:v>
                </c:pt>
                <c:pt idx="74">
                  <c:v>660668491.28257036</c:v>
                </c:pt>
                <c:pt idx="75">
                  <c:v>661824327.88986337</c:v>
                </c:pt>
                <c:pt idx="76">
                  <c:v>662268381.37543392</c:v>
                </c:pt>
                <c:pt idx="77">
                  <c:v>661897770.59258544</c:v>
                </c:pt>
                <c:pt idx="78">
                  <c:v>662478252.71366036</c:v>
                </c:pt>
                <c:pt idx="79">
                  <c:v>663139135.31840968</c:v>
                </c:pt>
                <c:pt idx="80">
                  <c:v>664276006.4756788</c:v>
                </c:pt>
                <c:pt idx="81">
                  <c:v>663991242.58782959</c:v>
                </c:pt>
                <c:pt idx="82">
                  <c:v>664653315.7277379</c:v>
                </c:pt>
                <c:pt idx="83">
                  <c:v>663689003.5074631</c:v>
                </c:pt>
                <c:pt idx="84">
                  <c:v>664191576.77402639</c:v>
                </c:pt>
                <c:pt idx="85">
                  <c:v>665599672.79349566</c:v>
                </c:pt>
                <c:pt idx="86">
                  <c:v>666029849.48227525</c:v>
                </c:pt>
                <c:pt idx="87">
                  <c:v>664917463.94298697</c:v>
                </c:pt>
                <c:pt idx="88">
                  <c:v>665049028.64378023</c:v>
                </c:pt>
                <c:pt idx="89">
                  <c:v>664050570.57357562</c:v>
                </c:pt>
                <c:pt idx="90">
                  <c:v>663104147.54199016</c:v>
                </c:pt>
                <c:pt idx="91">
                  <c:v>661778631.0696696</c:v>
                </c:pt>
                <c:pt idx="92">
                  <c:v>661203135.5745182</c:v>
                </c:pt>
                <c:pt idx="93">
                  <c:v>661834524.50540578</c:v>
                </c:pt>
                <c:pt idx="94">
                  <c:v>661713675.01984406</c:v>
                </c:pt>
                <c:pt idx="95">
                  <c:v>662243880.96155751</c:v>
                </c:pt>
                <c:pt idx="96">
                  <c:v>661897777.47663581</c:v>
                </c:pt>
                <c:pt idx="97">
                  <c:v>662754390.5068953</c:v>
                </c:pt>
                <c:pt idx="98">
                  <c:v>663522163.53360724</c:v>
                </c:pt>
                <c:pt idx="99">
                  <c:v>662844700.38109994</c:v>
                </c:pt>
                <c:pt idx="100">
                  <c:v>662391301.12797749</c:v>
                </c:pt>
              </c:numCache>
            </c:numRef>
          </c:val>
          <c:smooth val="0"/>
          <c:extLst>
            <c:ext xmlns:c16="http://schemas.microsoft.com/office/drawing/2014/chart" uri="{C3380CC4-5D6E-409C-BE32-E72D297353CC}">
              <c16:uniqueId val="{00000050-EB3F-4BFF-AFD1-B2B2131B107F}"/>
            </c:ext>
          </c:extLst>
        </c:ser>
        <c:ser>
          <c:idx val="81"/>
          <c:order val="81"/>
          <c:spPr>
            <a:ln w="28575" cap="rnd">
              <a:solidFill>
                <a:schemeClr val="accent4">
                  <a:lumMod val="60000"/>
                  <a:lumOff val="40000"/>
                </a:schemeClr>
              </a:solidFill>
              <a:round/>
            </a:ln>
            <a:effectLst/>
          </c:spPr>
          <c:marker>
            <c:symbol val="none"/>
          </c:marker>
          <c:val>
            <c:numRef>
              <c:f>Montecarlo!$CQ$10:$CQ$110</c:f>
              <c:numCache>
                <c:formatCode>_ * #.##000_ ;_ * \-#.##000_ ;_ * "-"??_ ;_ @_ </c:formatCode>
                <c:ptCount val="101"/>
                <c:pt idx="0" formatCode="_(* #,##0.00_);_(* \(#,##0.00\);_(* &quot;-&quot;??_);_(@_)">
                  <c:v>661090280</c:v>
                </c:pt>
                <c:pt idx="1">
                  <c:v>662221092.40892529</c:v>
                </c:pt>
                <c:pt idx="2">
                  <c:v>661844772.38943803</c:v>
                </c:pt>
                <c:pt idx="3">
                  <c:v>661167568.79206491</c:v>
                </c:pt>
                <c:pt idx="4">
                  <c:v>660662251.24620211</c:v>
                </c:pt>
                <c:pt idx="5">
                  <c:v>660221825.62137079</c:v>
                </c:pt>
                <c:pt idx="6">
                  <c:v>660101339.45687079</c:v>
                </c:pt>
                <c:pt idx="7">
                  <c:v>660465798.78992057</c:v>
                </c:pt>
                <c:pt idx="8">
                  <c:v>660997247.32442439</c:v>
                </c:pt>
                <c:pt idx="9">
                  <c:v>660397819.48417151</c:v>
                </c:pt>
                <c:pt idx="10">
                  <c:v>659447137.61359048</c:v>
                </c:pt>
                <c:pt idx="11">
                  <c:v>660106855.31639159</c:v>
                </c:pt>
                <c:pt idx="12">
                  <c:v>659959580.60250843</c:v>
                </c:pt>
                <c:pt idx="13">
                  <c:v>658897362.79102027</c:v>
                </c:pt>
                <c:pt idx="14">
                  <c:v>659009256.56951869</c:v>
                </c:pt>
                <c:pt idx="15">
                  <c:v>658919545.11566246</c:v>
                </c:pt>
                <c:pt idx="16">
                  <c:v>659260472.24649382</c:v>
                </c:pt>
                <c:pt idx="17">
                  <c:v>658868980.59245062</c:v>
                </c:pt>
                <c:pt idx="18">
                  <c:v>660450017.68555295</c:v>
                </c:pt>
                <c:pt idx="19">
                  <c:v>660882912.95669353</c:v>
                </c:pt>
                <c:pt idx="20">
                  <c:v>660609831.41649437</c:v>
                </c:pt>
                <c:pt idx="21">
                  <c:v>661901895.54485238</c:v>
                </c:pt>
                <c:pt idx="22">
                  <c:v>663501909.14371085</c:v>
                </c:pt>
                <c:pt idx="23">
                  <c:v>661568646.61085153</c:v>
                </c:pt>
                <c:pt idx="24">
                  <c:v>660952873.28540385</c:v>
                </c:pt>
                <c:pt idx="25">
                  <c:v>661293066.92958295</c:v>
                </c:pt>
                <c:pt idx="26">
                  <c:v>660936698.39129436</c:v>
                </c:pt>
                <c:pt idx="27">
                  <c:v>659621253.12131906</c:v>
                </c:pt>
                <c:pt idx="28">
                  <c:v>659271318.03069997</c:v>
                </c:pt>
                <c:pt idx="29">
                  <c:v>659970988.97683263</c:v>
                </c:pt>
                <c:pt idx="30">
                  <c:v>660506498.30805612</c:v>
                </c:pt>
                <c:pt idx="31">
                  <c:v>660092195.67753446</c:v>
                </c:pt>
                <c:pt idx="32">
                  <c:v>660154002.01304007</c:v>
                </c:pt>
                <c:pt idx="33">
                  <c:v>661306472.9348098</c:v>
                </c:pt>
                <c:pt idx="34">
                  <c:v>660243728.15366042</c:v>
                </c:pt>
                <c:pt idx="35">
                  <c:v>661657825.73504817</c:v>
                </c:pt>
                <c:pt idx="36">
                  <c:v>661317562.74797368</c:v>
                </c:pt>
                <c:pt idx="37">
                  <c:v>661329379.85317147</c:v>
                </c:pt>
                <c:pt idx="38">
                  <c:v>661584663.04512274</c:v>
                </c:pt>
                <c:pt idx="39">
                  <c:v>661759691.28871167</c:v>
                </c:pt>
                <c:pt idx="40">
                  <c:v>661544086.81937003</c:v>
                </c:pt>
                <c:pt idx="41">
                  <c:v>660518523.29691041</c:v>
                </c:pt>
                <c:pt idx="42">
                  <c:v>661453006.6111275</c:v>
                </c:pt>
                <c:pt idx="43">
                  <c:v>660283089.07683945</c:v>
                </c:pt>
                <c:pt idx="44">
                  <c:v>660479714.83622146</c:v>
                </c:pt>
                <c:pt idx="45">
                  <c:v>661546595.60012162</c:v>
                </c:pt>
                <c:pt idx="46">
                  <c:v>662233015.26995409</c:v>
                </c:pt>
                <c:pt idx="47">
                  <c:v>662502582.3170228</c:v>
                </c:pt>
                <c:pt idx="48">
                  <c:v>662192281.31504786</c:v>
                </c:pt>
                <c:pt idx="49">
                  <c:v>662881759.22275352</c:v>
                </c:pt>
                <c:pt idx="50">
                  <c:v>664719131.24526739</c:v>
                </c:pt>
                <c:pt idx="51">
                  <c:v>663744086.73664427</c:v>
                </c:pt>
                <c:pt idx="52">
                  <c:v>663743897.23609805</c:v>
                </c:pt>
                <c:pt idx="53">
                  <c:v>664521553.57000005</c:v>
                </c:pt>
                <c:pt idx="54">
                  <c:v>665474260.6759795</c:v>
                </c:pt>
                <c:pt idx="55">
                  <c:v>666066649.62510133</c:v>
                </c:pt>
                <c:pt idx="56">
                  <c:v>665716633.89116776</c:v>
                </c:pt>
                <c:pt idx="57">
                  <c:v>663625003.15731621</c:v>
                </c:pt>
                <c:pt idx="58">
                  <c:v>664489776.86656773</c:v>
                </c:pt>
                <c:pt idx="59">
                  <c:v>664674235.43790948</c:v>
                </c:pt>
                <c:pt idx="60">
                  <c:v>666062791.46894789</c:v>
                </c:pt>
                <c:pt idx="61">
                  <c:v>665757053.77311885</c:v>
                </c:pt>
                <c:pt idx="62">
                  <c:v>665848195.81911302</c:v>
                </c:pt>
                <c:pt idx="63">
                  <c:v>665646372.15045285</c:v>
                </c:pt>
                <c:pt idx="64">
                  <c:v>665123540.96610475</c:v>
                </c:pt>
                <c:pt idx="65">
                  <c:v>665145017.38723922</c:v>
                </c:pt>
                <c:pt idx="66">
                  <c:v>664555179.18737316</c:v>
                </c:pt>
                <c:pt idx="67">
                  <c:v>663470748.1006192</c:v>
                </c:pt>
                <c:pt idx="68">
                  <c:v>663989372.86080325</c:v>
                </c:pt>
                <c:pt idx="69">
                  <c:v>664549529.34284246</c:v>
                </c:pt>
                <c:pt idx="70">
                  <c:v>663987877.70638931</c:v>
                </c:pt>
                <c:pt idx="71">
                  <c:v>664554193.11569858</c:v>
                </c:pt>
                <c:pt idx="72">
                  <c:v>665000336.37295306</c:v>
                </c:pt>
                <c:pt idx="73">
                  <c:v>664867362.32741416</c:v>
                </c:pt>
                <c:pt idx="74">
                  <c:v>663629458.12096703</c:v>
                </c:pt>
                <c:pt idx="75">
                  <c:v>664159619.72506738</c:v>
                </c:pt>
                <c:pt idx="76">
                  <c:v>664917395.06053793</c:v>
                </c:pt>
                <c:pt idx="77">
                  <c:v>664381809.32981098</c:v>
                </c:pt>
                <c:pt idx="78">
                  <c:v>664808996.78854287</c:v>
                </c:pt>
                <c:pt idx="79">
                  <c:v>665111889.14787555</c:v>
                </c:pt>
                <c:pt idx="80">
                  <c:v>665969344.51410306</c:v>
                </c:pt>
                <c:pt idx="81">
                  <c:v>664832373.94919884</c:v>
                </c:pt>
                <c:pt idx="82">
                  <c:v>665190952.99639893</c:v>
                </c:pt>
                <c:pt idx="83">
                  <c:v>665083392.89935982</c:v>
                </c:pt>
                <c:pt idx="84">
                  <c:v>665559729.70322168</c:v>
                </c:pt>
                <c:pt idx="85">
                  <c:v>665748976.9127332</c:v>
                </c:pt>
                <c:pt idx="86">
                  <c:v>666476550.37330103</c:v>
                </c:pt>
                <c:pt idx="87">
                  <c:v>667359408.09277797</c:v>
                </c:pt>
                <c:pt idx="88">
                  <c:v>666872702.41622758</c:v>
                </c:pt>
                <c:pt idx="89">
                  <c:v>666284775.85912573</c:v>
                </c:pt>
                <c:pt idx="90">
                  <c:v>666815337.3079989</c:v>
                </c:pt>
                <c:pt idx="91">
                  <c:v>665961479.76018655</c:v>
                </c:pt>
                <c:pt idx="92">
                  <c:v>665327539.34250283</c:v>
                </c:pt>
                <c:pt idx="93">
                  <c:v>665584111.90632141</c:v>
                </c:pt>
                <c:pt idx="94">
                  <c:v>664812381.44914842</c:v>
                </c:pt>
                <c:pt idx="95">
                  <c:v>664872678.35652184</c:v>
                </c:pt>
                <c:pt idx="96">
                  <c:v>664666273.18943</c:v>
                </c:pt>
                <c:pt idx="97">
                  <c:v>664678500.90381241</c:v>
                </c:pt>
                <c:pt idx="98">
                  <c:v>664366242.5766331</c:v>
                </c:pt>
                <c:pt idx="99">
                  <c:v>663669082.61106157</c:v>
                </c:pt>
                <c:pt idx="100">
                  <c:v>663969762.20849609</c:v>
                </c:pt>
              </c:numCache>
            </c:numRef>
          </c:val>
          <c:smooth val="0"/>
          <c:extLst>
            <c:ext xmlns:c16="http://schemas.microsoft.com/office/drawing/2014/chart" uri="{C3380CC4-5D6E-409C-BE32-E72D297353CC}">
              <c16:uniqueId val="{00000051-EB3F-4BFF-AFD1-B2B2131B107F}"/>
            </c:ext>
          </c:extLst>
        </c:ser>
        <c:ser>
          <c:idx val="82"/>
          <c:order val="82"/>
          <c:spPr>
            <a:ln w="28575" cap="rnd">
              <a:solidFill>
                <a:schemeClr val="accent5">
                  <a:lumMod val="60000"/>
                  <a:lumOff val="40000"/>
                </a:schemeClr>
              </a:solidFill>
              <a:round/>
            </a:ln>
            <a:effectLst/>
          </c:spPr>
          <c:marker>
            <c:symbol val="none"/>
          </c:marker>
          <c:val>
            <c:numRef>
              <c:f>Montecarlo!$CR$10:$CR$110</c:f>
              <c:numCache>
                <c:formatCode>_ * #.##000_ ;_ * \-#.##000_ ;_ * "-"??_ ;_ @_ </c:formatCode>
                <c:ptCount val="101"/>
                <c:pt idx="0" formatCode="_(* #,##0.00_);_(* \(#,##0.00\);_(* &quot;-&quot;??_);_(@_)">
                  <c:v>661090280</c:v>
                </c:pt>
                <c:pt idx="1">
                  <c:v>660609563.86150205</c:v>
                </c:pt>
                <c:pt idx="2">
                  <c:v>661519028.93405628</c:v>
                </c:pt>
                <c:pt idx="3">
                  <c:v>661604747.81409037</c:v>
                </c:pt>
                <c:pt idx="4">
                  <c:v>661016732.72430944</c:v>
                </c:pt>
                <c:pt idx="5">
                  <c:v>660124963.39462709</c:v>
                </c:pt>
                <c:pt idx="6">
                  <c:v>658848437.11389148</c:v>
                </c:pt>
                <c:pt idx="7">
                  <c:v>658149825.32687342</c:v>
                </c:pt>
                <c:pt idx="8">
                  <c:v>657872335.46513116</c:v>
                </c:pt>
                <c:pt idx="9">
                  <c:v>658371959.48901248</c:v>
                </c:pt>
                <c:pt idx="10">
                  <c:v>658420642.50817871</c:v>
                </c:pt>
                <c:pt idx="11">
                  <c:v>658374398.11586452</c:v>
                </c:pt>
                <c:pt idx="12">
                  <c:v>658075079.37887251</c:v>
                </c:pt>
                <c:pt idx="13">
                  <c:v>657360594.4064672</c:v>
                </c:pt>
                <c:pt idx="14">
                  <c:v>657559982.65086389</c:v>
                </c:pt>
                <c:pt idx="15">
                  <c:v>657840306.78784978</c:v>
                </c:pt>
                <c:pt idx="16">
                  <c:v>657846393.59302628</c:v>
                </c:pt>
                <c:pt idx="17">
                  <c:v>657890780.95751929</c:v>
                </c:pt>
                <c:pt idx="18">
                  <c:v>657467697.5896703</c:v>
                </c:pt>
                <c:pt idx="19">
                  <c:v>657300845.7852968</c:v>
                </c:pt>
                <c:pt idx="20">
                  <c:v>657797313.46195209</c:v>
                </c:pt>
                <c:pt idx="21">
                  <c:v>657132385.79470789</c:v>
                </c:pt>
                <c:pt idx="22">
                  <c:v>657018860.51488245</c:v>
                </c:pt>
                <c:pt idx="23">
                  <c:v>656950114.53636277</c:v>
                </c:pt>
                <c:pt idx="24">
                  <c:v>657424877.62759387</c:v>
                </c:pt>
                <c:pt idx="25">
                  <c:v>657112066.71190286</c:v>
                </c:pt>
                <c:pt idx="26">
                  <c:v>656581665.83816206</c:v>
                </c:pt>
                <c:pt idx="27">
                  <c:v>656412237.51124275</c:v>
                </c:pt>
                <c:pt idx="28">
                  <c:v>656114064.18933463</c:v>
                </c:pt>
                <c:pt idx="29">
                  <c:v>656179974.49092579</c:v>
                </c:pt>
                <c:pt idx="30">
                  <c:v>655787349.46422362</c:v>
                </c:pt>
                <c:pt idx="31">
                  <c:v>656679968.47980356</c:v>
                </c:pt>
                <c:pt idx="32">
                  <c:v>655681219.2673564</c:v>
                </c:pt>
                <c:pt idx="33">
                  <c:v>655188118.44741523</c:v>
                </c:pt>
                <c:pt idx="34">
                  <c:v>655100368.64839554</c:v>
                </c:pt>
                <c:pt idx="35">
                  <c:v>655868251.02167892</c:v>
                </c:pt>
                <c:pt idx="36">
                  <c:v>656002369.05871594</c:v>
                </c:pt>
                <c:pt idx="37">
                  <c:v>654860282.58532131</c:v>
                </c:pt>
                <c:pt idx="38">
                  <c:v>654441423.39178669</c:v>
                </c:pt>
                <c:pt idx="39">
                  <c:v>655182245.66461909</c:v>
                </c:pt>
                <c:pt idx="40">
                  <c:v>655372747.56909716</c:v>
                </c:pt>
                <c:pt idx="41">
                  <c:v>656376144.65550947</c:v>
                </c:pt>
                <c:pt idx="42">
                  <c:v>656420359.21459126</c:v>
                </c:pt>
                <c:pt idx="43">
                  <c:v>655828534.49981272</c:v>
                </c:pt>
                <c:pt idx="44">
                  <c:v>656178558.31553316</c:v>
                </c:pt>
                <c:pt idx="45">
                  <c:v>657184019.8055402</c:v>
                </c:pt>
                <c:pt idx="46">
                  <c:v>657619318.44311404</c:v>
                </c:pt>
                <c:pt idx="47">
                  <c:v>656978449.94952571</c:v>
                </c:pt>
                <c:pt idx="48">
                  <c:v>657872731.33151078</c:v>
                </c:pt>
                <c:pt idx="49">
                  <c:v>657228598.45171273</c:v>
                </c:pt>
                <c:pt idx="50">
                  <c:v>657081096.79037631</c:v>
                </c:pt>
                <c:pt idx="51">
                  <c:v>656927058.73347044</c:v>
                </c:pt>
                <c:pt idx="52">
                  <c:v>656885027.0195744</c:v>
                </c:pt>
                <c:pt idx="53">
                  <c:v>656895355.52504218</c:v>
                </c:pt>
                <c:pt idx="54">
                  <c:v>657062917.56131136</c:v>
                </c:pt>
                <c:pt idx="55">
                  <c:v>657185070.19677103</c:v>
                </c:pt>
                <c:pt idx="56">
                  <c:v>657706520.6514591</c:v>
                </c:pt>
                <c:pt idx="57">
                  <c:v>658121313.39040434</c:v>
                </c:pt>
                <c:pt idx="58">
                  <c:v>657656836.63804579</c:v>
                </c:pt>
                <c:pt idx="59">
                  <c:v>656546840.24490809</c:v>
                </c:pt>
                <c:pt idx="60">
                  <c:v>657287441.07850111</c:v>
                </c:pt>
                <c:pt idx="61">
                  <c:v>658373367.8621819</c:v>
                </c:pt>
                <c:pt idx="62">
                  <c:v>658022407.6969099</c:v>
                </c:pt>
                <c:pt idx="63">
                  <c:v>658083472.00464749</c:v>
                </c:pt>
                <c:pt idx="64">
                  <c:v>657452279.89350271</c:v>
                </c:pt>
                <c:pt idx="65">
                  <c:v>656917527.55079746</c:v>
                </c:pt>
                <c:pt idx="66">
                  <c:v>656795242.69073522</c:v>
                </c:pt>
                <c:pt idx="67">
                  <c:v>657559135.61735034</c:v>
                </c:pt>
                <c:pt idx="68">
                  <c:v>657357502.75964355</c:v>
                </c:pt>
                <c:pt idx="69">
                  <c:v>657522039.36195922</c:v>
                </c:pt>
                <c:pt idx="70">
                  <c:v>657931701.60399365</c:v>
                </c:pt>
                <c:pt idx="71">
                  <c:v>658422341.41000032</c:v>
                </c:pt>
                <c:pt idx="72">
                  <c:v>658913118.84927917</c:v>
                </c:pt>
                <c:pt idx="73">
                  <c:v>659173573.96901917</c:v>
                </c:pt>
                <c:pt idx="74">
                  <c:v>660569042.57510293</c:v>
                </c:pt>
                <c:pt idx="75">
                  <c:v>660211701.94508195</c:v>
                </c:pt>
                <c:pt idx="76">
                  <c:v>660361156.58107483</c:v>
                </c:pt>
                <c:pt idx="77">
                  <c:v>659945341.03367317</c:v>
                </c:pt>
                <c:pt idx="78">
                  <c:v>660531289.52790833</c:v>
                </c:pt>
                <c:pt idx="79">
                  <c:v>660696335.74661529</c:v>
                </c:pt>
                <c:pt idx="80">
                  <c:v>661461281.12624705</c:v>
                </c:pt>
                <c:pt idx="81">
                  <c:v>660753630.43977451</c:v>
                </c:pt>
                <c:pt idx="82">
                  <c:v>660438910.53090858</c:v>
                </c:pt>
                <c:pt idx="83">
                  <c:v>661019547.87666059</c:v>
                </c:pt>
                <c:pt idx="84">
                  <c:v>661099969.52455044</c:v>
                </c:pt>
                <c:pt idx="85">
                  <c:v>660884786.95477521</c:v>
                </c:pt>
                <c:pt idx="86">
                  <c:v>660284686.17942691</c:v>
                </c:pt>
                <c:pt idx="87">
                  <c:v>661570251.0539968</c:v>
                </c:pt>
                <c:pt idx="88">
                  <c:v>661509044.33718371</c:v>
                </c:pt>
                <c:pt idx="89">
                  <c:v>661519775.68408287</c:v>
                </c:pt>
                <c:pt idx="90">
                  <c:v>660829484.50680935</c:v>
                </c:pt>
                <c:pt idx="91">
                  <c:v>660149360.28659344</c:v>
                </c:pt>
                <c:pt idx="92">
                  <c:v>660121183.41904807</c:v>
                </c:pt>
                <c:pt idx="93">
                  <c:v>660656416.37002897</c:v>
                </c:pt>
                <c:pt idx="94">
                  <c:v>660387041.14067245</c:v>
                </c:pt>
                <c:pt idx="95">
                  <c:v>660920589.30673122</c:v>
                </c:pt>
                <c:pt idx="96">
                  <c:v>660588799.83983707</c:v>
                </c:pt>
                <c:pt idx="97">
                  <c:v>660037474.16481161</c:v>
                </c:pt>
                <c:pt idx="98">
                  <c:v>660813537.7159096</c:v>
                </c:pt>
                <c:pt idx="99">
                  <c:v>660694652.87932205</c:v>
                </c:pt>
                <c:pt idx="100">
                  <c:v>660891396.84530973</c:v>
                </c:pt>
              </c:numCache>
            </c:numRef>
          </c:val>
          <c:smooth val="0"/>
          <c:extLst>
            <c:ext xmlns:c16="http://schemas.microsoft.com/office/drawing/2014/chart" uri="{C3380CC4-5D6E-409C-BE32-E72D297353CC}">
              <c16:uniqueId val="{00000052-EB3F-4BFF-AFD1-B2B2131B107F}"/>
            </c:ext>
          </c:extLst>
        </c:ser>
        <c:ser>
          <c:idx val="83"/>
          <c:order val="83"/>
          <c:spPr>
            <a:ln w="28575" cap="rnd">
              <a:solidFill>
                <a:schemeClr val="accent6">
                  <a:lumMod val="60000"/>
                  <a:lumOff val="40000"/>
                </a:schemeClr>
              </a:solidFill>
              <a:round/>
            </a:ln>
            <a:effectLst/>
          </c:spPr>
          <c:marker>
            <c:symbol val="none"/>
          </c:marker>
          <c:val>
            <c:numRef>
              <c:f>Montecarlo!$CS$10:$CS$110</c:f>
              <c:numCache>
                <c:formatCode>_ * #.##000_ ;_ * \-#.##000_ ;_ * "-"??_ ;_ @_ </c:formatCode>
                <c:ptCount val="101"/>
                <c:pt idx="0" formatCode="_(* #,##0.00_);_(* \(#,##0.00\);_(* &quot;-&quot;??_);_(@_)">
                  <c:v>661090280</c:v>
                </c:pt>
                <c:pt idx="1">
                  <c:v>660585620.73824227</c:v>
                </c:pt>
                <c:pt idx="2">
                  <c:v>660511812.85603714</c:v>
                </c:pt>
                <c:pt idx="3">
                  <c:v>660817536.23210621</c:v>
                </c:pt>
                <c:pt idx="4">
                  <c:v>661725608.15687406</c:v>
                </c:pt>
                <c:pt idx="5">
                  <c:v>661027934.84476125</c:v>
                </c:pt>
                <c:pt idx="6">
                  <c:v>660881761.49981821</c:v>
                </c:pt>
                <c:pt idx="7">
                  <c:v>661087479.55547595</c:v>
                </c:pt>
                <c:pt idx="8">
                  <c:v>661832047.07732689</c:v>
                </c:pt>
                <c:pt idx="9">
                  <c:v>662768599.16098332</c:v>
                </c:pt>
                <c:pt idx="10">
                  <c:v>662829789.34263229</c:v>
                </c:pt>
                <c:pt idx="11">
                  <c:v>662975222.31800508</c:v>
                </c:pt>
                <c:pt idx="12">
                  <c:v>661857729.73742652</c:v>
                </c:pt>
                <c:pt idx="13">
                  <c:v>661989475.45857549</c:v>
                </c:pt>
                <c:pt idx="14">
                  <c:v>662122704.71603811</c:v>
                </c:pt>
                <c:pt idx="15">
                  <c:v>661927267.93005228</c:v>
                </c:pt>
                <c:pt idx="16">
                  <c:v>661218837.37351835</c:v>
                </c:pt>
                <c:pt idx="17">
                  <c:v>661708347.6731075</c:v>
                </c:pt>
                <c:pt idx="18">
                  <c:v>661011811.19967341</c:v>
                </c:pt>
                <c:pt idx="19">
                  <c:v>662219970.80538285</c:v>
                </c:pt>
                <c:pt idx="20">
                  <c:v>662702435.86597288</c:v>
                </c:pt>
                <c:pt idx="21">
                  <c:v>662850138.16298139</c:v>
                </c:pt>
                <c:pt idx="22">
                  <c:v>662474136.01992834</c:v>
                </c:pt>
                <c:pt idx="23">
                  <c:v>663304887.57483733</c:v>
                </c:pt>
                <c:pt idx="24">
                  <c:v>663171193.43622589</c:v>
                </c:pt>
                <c:pt idx="25">
                  <c:v>662755570.85311234</c:v>
                </c:pt>
                <c:pt idx="26">
                  <c:v>662500990.1839844</c:v>
                </c:pt>
                <c:pt idx="27">
                  <c:v>662833222.93234932</c:v>
                </c:pt>
                <c:pt idx="28">
                  <c:v>663120564.7514143</c:v>
                </c:pt>
                <c:pt idx="29">
                  <c:v>663943924.09146249</c:v>
                </c:pt>
                <c:pt idx="30">
                  <c:v>664301518.4682945</c:v>
                </c:pt>
                <c:pt idx="31">
                  <c:v>664757479.94440782</c:v>
                </c:pt>
                <c:pt idx="32">
                  <c:v>664286002.46765506</c:v>
                </c:pt>
                <c:pt idx="33">
                  <c:v>664131311.17254233</c:v>
                </c:pt>
                <c:pt idx="34">
                  <c:v>663825044.40892065</c:v>
                </c:pt>
                <c:pt idx="35">
                  <c:v>663132703.73843336</c:v>
                </c:pt>
                <c:pt idx="36">
                  <c:v>663601272.66137075</c:v>
                </c:pt>
                <c:pt idx="37">
                  <c:v>664135886.55428696</c:v>
                </c:pt>
                <c:pt idx="38">
                  <c:v>663599588.41290903</c:v>
                </c:pt>
                <c:pt idx="39">
                  <c:v>664056751.48774707</c:v>
                </c:pt>
                <c:pt idx="40">
                  <c:v>663631762.35904038</c:v>
                </c:pt>
                <c:pt idx="41">
                  <c:v>663482250.97037339</c:v>
                </c:pt>
                <c:pt idx="42">
                  <c:v>664098687.98104966</c:v>
                </c:pt>
                <c:pt idx="43">
                  <c:v>664797721.08487761</c:v>
                </c:pt>
                <c:pt idx="44">
                  <c:v>665545730.83251345</c:v>
                </c:pt>
                <c:pt idx="45">
                  <c:v>665047491.62474668</c:v>
                </c:pt>
                <c:pt idx="46">
                  <c:v>664544110.36285603</c:v>
                </c:pt>
                <c:pt idx="47">
                  <c:v>663879124.23305285</c:v>
                </c:pt>
                <c:pt idx="48">
                  <c:v>663624423.31731558</c:v>
                </c:pt>
                <c:pt idx="49">
                  <c:v>663508097.34213161</c:v>
                </c:pt>
                <c:pt idx="50">
                  <c:v>662635513.16750956</c:v>
                </c:pt>
                <c:pt idx="51">
                  <c:v>662095667.13221812</c:v>
                </c:pt>
                <c:pt idx="52">
                  <c:v>662906679.05839896</c:v>
                </c:pt>
                <c:pt idx="53">
                  <c:v>663651872.60061944</c:v>
                </c:pt>
                <c:pt idx="54">
                  <c:v>664164343.54661632</c:v>
                </c:pt>
                <c:pt idx="55">
                  <c:v>662374719.45960975</c:v>
                </c:pt>
                <c:pt idx="56">
                  <c:v>663057649.78512943</c:v>
                </c:pt>
                <c:pt idx="57">
                  <c:v>663449312.32477343</c:v>
                </c:pt>
                <c:pt idx="58">
                  <c:v>664029496.22002196</c:v>
                </c:pt>
                <c:pt idx="59">
                  <c:v>663914862.67446291</c:v>
                </c:pt>
                <c:pt idx="60">
                  <c:v>663181871.50306511</c:v>
                </c:pt>
                <c:pt idx="61">
                  <c:v>663711771.21787238</c:v>
                </c:pt>
                <c:pt idx="62">
                  <c:v>663336961.85473418</c:v>
                </c:pt>
                <c:pt idx="63">
                  <c:v>663387424.80793047</c:v>
                </c:pt>
                <c:pt idx="64">
                  <c:v>663126481.32728577</c:v>
                </c:pt>
                <c:pt idx="65">
                  <c:v>662705931.14622033</c:v>
                </c:pt>
                <c:pt idx="66">
                  <c:v>662415032.72418702</c:v>
                </c:pt>
                <c:pt idx="67">
                  <c:v>662183836.95683491</c:v>
                </c:pt>
                <c:pt idx="68">
                  <c:v>662166963.50385427</c:v>
                </c:pt>
                <c:pt idx="69">
                  <c:v>661805796.84032786</c:v>
                </c:pt>
                <c:pt idx="70">
                  <c:v>662229095.12631893</c:v>
                </c:pt>
                <c:pt idx="71">
                  <c:v>661410132.30598283</c:v>
                </c:pt>
                <c:pt idx="72">
                  <c:v>661647156.17005014</c:v>
                </c:pt>
                <c:pt idx="73">
                  <c:v>660748541.34186339</c:v>
                </c:pt>
                <c:pt idx="74">
                  <c:v>661654402.84383988</c:v>
                </c:pt>
                <c:pt idx="75">
                  <c:v>661393056.24902499</c:v>
                </c:pt>
                <c:pt idx="76">
                  <c:v>661529901.06553042</c:v>
                </c:pt>
                <c:pt idx="77">
                  <c:v>662355323.88487506</c:v>
                </c:pt>
                <c:pt idx="78">
                  <c:v>662271868.76800323</c:v>
                </c:pt>
                <c:pt idx="79">
                  <c:v>662642999.83658063</c:v>
                </c:pt>
                <c:pt idx="80">
                  <c:v>663381496.11899197</c:v>
                </c:pt>
                <c:pt idx="81">
                  <c:v>664368455.72790587</c:v>
                </c:pt>
                <c:pt idx="82">
                  <c:v>664895110.76138604</c:v>
                </c:pt>
                <c:pt idx="83">
                  <c:v>664977212.44698238</c:v>
                </c:pt>
                <c:pt idx="84">
                  <c:v>665244456.53772533</c:v>
                </c:pt>
                <c:pt idx="85">
                  <c:v>666331465.98106217</c:v>
                </c:pt>
                <c:pt idx="86">
                  <c:v>667877301.06290889</c:v>
                </c:pt>
                <c:pt idx="87">
                  <c:v>667691148.24823344</c:v>
                </c:pt>
                <c:pt idx="88">
                  <c:v>666495142.36318278</c:v>
                </c:pt>
                <c:pt idx="89">
                  <c:v>667584162.34015501</c:v>
                </c:pt>
                <c:pt idx="90">
                  <c:v>668300395.16567063</c:v>
                </c:pt>
                <c:pt idx="91">
                  <c:v>667805518.28430021</c:v>
                </c:pt>
                <c:pt idx="92">
                  <c:v>668174706.84800208</c:v>
                </c:pt>
                <c:pt idx="93">
                  <c:v>668464197.42390311</c:v>
                </c:pt>
                <c:pt idx="94">
                  <c:v>667200755.42251515</c:v>
                </c:pt>
                <c:pt idx="95">
                  <c:v>666312747.97104669</c:v>
                </c:pt>
                <c:pt idx="96">
                  <c:v>666072833.99418223</c:v>
                </c:pt>
                <c:pt idx="97">
                  <c:v>666044264.15612578</c:v>
                </c:pt>
                <c:pt idx="98">
                  <c:v>664120125.73879182</c:v>
                </c:pt>
                <c:pt idx="99">
                  <c:v>664844201.04713488</c:v>
                </c:pt>
                <c:pt idx="100">
                  <c:v>664328438.07575822</c:v>
                </c:pt>
              </c:numCache>
            </c:numRef>
          </c:val>
          <c:smooth val="0"/>
          <c:extLst>
            <c:ext xmlns:c16="http://schemas.microsoft.com/office/drawing/2014/chart" uri="{C3380CC4-5D6E-409C-BE32-E72D297353CC}">
              <c16:uniqueId val="{00000053-EB3F-4BFF-AFD1-B2B2131B107F}"/>
            </c:ext>
          </c:extLst>
        </c:ser>
        <c:ser>
          <c:idx val="84"/>
          <c:order val="84"/>
          <c:spPr>
            <a:ln w="28575" cap="rnd">
              <a:solidFill>
                <a:schemeClr val="accent1">
                  <a:lumMod val="50000"/>
                </a:schemeClr>
              </a:solidFill>
              <a:round/>
            </a:ln>
            <a:effectLst/>
          </c:spPr>
          <c:marker>
            <c:symbol val="none"/>
          </c:marker>
          <c:val>
            <c:numRef>
              <c:f>Montecarlo!$CT$10:$CT$110</c:f>
              <c:numCache>
                <c:formatCode>_ * #.##000_ ;_ * \-#.##000_ ;_ * "-"??_ ;_ @_ </c:formatCode>
                <c:ptCount val="101"/>
                <c:pt idx="0" formatCode="_(* #,##0.00_);_(* \(#,##0.00\);_(* &quot;-&quot;??_);_(@_)">
                  <c:v>661090280</c:v>
                </c:pt>
                <c:pt idx="1">
                  <c:v>660941856.48427749</c:v>
                </c:pt>
                <c:pt idx="2">
                  <c:v>660368959.62722802</c:v>
                </c:pt>
                <c:pt idx="3">
                  <c:v>660038814.96539354</c:v>
                </c:pt>
                <c:pt idx="4">
                  <c:v>661444419.61912978</c:v>
                </c:pt>
                <c:pt idx="5">
                  <c:v>660462314.9950819</c:v>
                </c:pt>
                <c:pt idx="6">
                  <c:v>659364163.28196597</c:v>
                </c:pt>
                <c:pt idx="7">
                  <c:v>660337188.69079733</c:v>
                </c:pt>
                <c:pt idx="8">
                  <c:v>659902801.13943911</c:v>
                </c:pt>
                <c:pt idx="9">
                  <c:v>660181650.26624048</c:v>
                </c:pt>
                <c:pt idx="10">
                  <c:v>659368178.2696979</c:v>
                </c:pt>
                <c:pt idx="11">
                  <c:v>658856146.4987762</c:v>
                </c:pt>
                <c:pt idx="12">
                  <c:v>659355862.72017932</c:v>
                </c:pt>
                <c:pt idx="13">
                  <c:v>659983064.53878617</c:v>
                </c:pt>
                <c:pt idx="14">
                  <c:v>660470426.76623452</c:v>
                </c:pt>
                <c:pt idx="15">
                  <c:v>662011475.01684332</c:v>
                </c:pt>
                <c:pt idx="16">
                  <c:v>662364979.092978</c:v>
                </c:pt>
                <c:pt idx="17">
                  <c:v>662313628.81363499</c:v>
                </c:pt>
                <c:pt idx="18">
                  <c:v>662636252.01094139</c:v>
                </c:pt>
                <c:pt idx="19">
                  <c:v>662454166.84108031</c:v>
                </c:pt>
                <c:pt idx="20">
                  <c:v>663002389.95520878</c:v>
                </c:pt>
                <c:pt idx="21">
                  <c:v>664042454.34219754</c:v>
                </c:pt>
                <c:pt idx="22">
                  <c:v>663240823.18929338</c:v>
                </c:pt>
                <c:pt idx="23">
                  <c:v>664210669.42746079</c:v>
                </c:pt>
                <c:pt idx="24">
                  <c:v>665339140.3978343</c:v>
                </c:pt>
                <c:pt idx="25">
                  <c:v>665083928.79901147</c:v>
                </c:pt>
                <c:pt idx="26">
                  <c:v>664193060.48441899</c:v>
                </c:pt>
                <c:pt idx="27">
                  <c:v>663702760.56059003</c:v>
                </c:pt>
                <c:pt idx="28">
                  <c:v>662285775.68183148</c:v>
                </c:pt>
                <c:pt idx="29">
                  <c:v>661857666.00175762</c:v>
                </c:pt>
                <c:pt idx="30">
                  <c:v>662740553.30143833</c:v>
                </c:pt>
                <c:pt idx="31">
                  <c:v>662569462.22270036</c:v>
                </c:pt>
                <c:pt idx="32">
                  <c:v>662322727.98123252</c:v>
                </c:pt>
                <c:pt idx="33">
                  <c:v>662520526.692788</c:v>
                </c:pt>
                <c:pt idx="34">
                  <c:v>661464971.97060561</c:v>
                </c:pt>
                <c:pt idx="35">
                  <c:v>661492685.8784312</c:v>
                </c:pt>
                <c:pt idx="36">
                  <c:v>660866607.00249195</c:v>
                </c:pt>
                <c:pt idx="37">
                  <c:v>661555030.19581425</c:v>
                </c:pt>
                <c:pt idx="38">
                  <c:v>661416372.39409101</c:v>
                </c:pt>
                <c:pt idx="39">
                  <c:v>662295329.59684968</c:v>
                </c:pt>
                <c:pt idx="40">
                  <c:v>663601700.92699969</c:v>
                </c:pt>
                <c:pt idx="41">
                  <c:v>663820024.0860467</c:v>
                </c:pt>
                <c:pt idx="42">
                  <c:v>663046275.60387909</c:v>
                </c:pt>
                <c:pt idx="43">
                  <c:v>664356907.88445663</c:v>
                </c:pt>
                <c:pt idx="44">
                  <c:v>664463518.23082078</c:v>
                </c:pt>
                <c:pt idx="45">
                  <c:v>664403623.72956896</c:v>
                </c:pt>
                <c:pt idx="46">
                  <c:v>665627567.38313711</c:v>
                </c:pt>
                <c:pt idx="47">
                  <c:v>665741300.05554295</c:v>
                </c:pt>
                <c:pt idx="48">
                  <c:v>665973110.13340914</c:v>
                </c:pt>
                <c:pt idx="49">
                  <c:v>666466701.16068673</c:v>
                </c:pt>
                <c:pt idx="50">
                  <c:v>666030243.32654119</c:v>
                </c:pt>
                <c:pt idx="51">
                  <c:v>666348119.48579609</c:v>
                </c:pt>
                <c:pt idx="52">
                  <c:v>666877538.06434894</c:v>
                </c:pt>
                <c:pt idx="53">
                  <c:v>666011319.24397016</c:v>
                </c:pt>
                <c:pt idx="54">
                  <c:v>666871515.15463626</c:v>
                </c:pt>
                <c:pt idx="55">
                  <c:v>667237081.32374036</c:v>
                </c:pt>
                <c:pt idx="56">
                  <c:v>667975745.81453741</c:v>
                </c:pt>
                <c:pt idx="57">
                  <c:v>668368567.90310645</c:v>
                </c:pt>
                <c:pt idx="58">
                  <c:v>668317001.8559233</c:v>
                </c:pt>
                <c:pt idx="59">
                  <c:v>668155070.48687398</c:v>
                </c:pt>
                <c:pt idx="60">
                  <c:v>668672520.49329948</c:v>
                </c:pt>
                <c:pt idx="61">
                  <c:v>668612495.27913404</c:v>
                </c:pt>
                <c:pt idx="62">
                  <c:v>669759271.77881086</c:v>
                </c:pt>
                <c:pt idx="63">
                  <c:v>669017347.5737474</c:v>
                </c:pt>
                <c:pt idx="64">
                  <c:v>669033276.73762357</c:v>
                </c:pt>
                <c:pt idx="65">
                  <c:v>670163593.6069479</c:v>
                </c:pt>
                <c:pt idx="66">
                  <c:v>669731613.26700354</c:v>
                </c:pt>
                <c:pt idx="67">
                  <c:v>670486189.73903596</c:v>
                </c:pt>
                <c:pt idx="68">
                  <c:v>669442927.06860518</c:v>
                </c:pt>
                <c:pt idx="69">
                  <c:v>668121281.66459966</c:v>
                </c:pt>
                <c:pt idx="70">
                  <c:v>667097225.11817479</c:v>
                </c:pt>
                <c:pt idx="71">
                  <c:v>667609415.78637218</c:v>
                </c:pt>
                <c:pt idx="72">
                  <c:v>667641022.17182934</c:v>
                </c:pt>
                <c:pt idx="73">
                  <c:v>667268272.473665</c:v>
                </c:pt>
                <c:pt idx="74">
                  <c:v>668682486.70556545</c:v>
                </c:pt>
                <c:pt idx="75">
                  <c:v>668732682.34937501</c:v>
                </c:pt>
                <c:pt idx="76">
                  <c:v>667811639.36279404</c:v>
                </c:pt>
                <c:pt idx="77">
                  <c:v>666744240.067379</c:v>
                </c:pt>
                <c:pt idx="78">
                  <c:v>667680598.00128949</c:v>
                </c:pt>
                <c:pt idx="79">
                  <c:v>667471209.53886867</c:v>
                </c:pt>
                <c:pt idx="80">
                  <c:v>667099239.85120618</c:v>
                </c:pt>
                <c:pt idx="81">
                  <c:v>666959912.76718569</c:v>
                </c:pt>
                <c:pt idx="82">
                  <c:v>668132029.36713254</c:v>
                </c:pt>
                <c:pt idx="83">
                  <c:v>668122121.0905211</c:v>
                </c:pt>
                <c:pt idx="84">
                  <c:v>667785138.40742803</c:v>
                </c:pt>
                <c:pt idx="85">
                  <c:v>668572343.73120439</c:v>
                </c:pt>
                <c:pt idx="86">
                  <c:v>669217136.98012853</c:v>
                </c:pt>
                <c:pt idx="87">
                  <c:v>669434463.98958039</c:v>
                </c:pt>
                <c:pt idx="88">
                  <c:v>668380427.20257711</c:v>
                </c:pt>
                <c:pt idx="89">
                  <c:v>669113262.59592795</c:v>
                </c:pt>
                <c:pt idx="90">
                  <c:v>668450985.28164017</c:v>
                </c:pt>
                <c:pt idx="91">
                  <c:v>669242271.92629206</c:v>
                </c:pt>
                <c:pt idx="92">
                  <c:v>668457386.81354988</c:v>
                </c:pt>
                <c:pt idx="93">
                  <c:v>667310022.90901947</c:v>
                </c:pt>
                <c:pt idx="94">
                  <c:v>667560373.42353368</c:v>
                </c:pt>
                <c:pt idx="95">
                  <c:v>667690316.74049294</c:v>
                </c:pt>
                <c:pt idx="96">
                  <c:v>668533178.63937438</c:v>
                </c:pt>
                <c:pt idx="97">
                  <c:v>669122098.10866082</c:v>
                </c:pt>
                <c:pt idx="98">
                  <c:v>668862313.19151831</c:v>
                </c:pt>
                <c:pt idx="99">
                  <c:v>669570506.84723258</c:v>
                </c:pt>
                <c:pt idx="100">
                  <c:v>669959050.27883756</c:v>
                </c:pt>
              </c:numCache>
            </c:numRef>
          </c:val>
          <c:smooth val="0"/>
          <c:extLst>
            <c:ext xmlns:c16="http://schemas.microsoft.com/office/drawing/2014/chart" uri="{C3380CC4-5D6E-409C-BE32-E72D297353CC}">
              <c16:uniqueId val="{00000054-EB3F-4BFF-AFD1-B2B2131B107F}"/>
            </c:ext>
          </c:extLst>
        </c:ser>
        <c:ser>
          <c:idx val="85"/>
          <c:order val="85"/>
          <c:spPr>
            <a:ln w="28575" cap="rnd">
              <a:solidFill>
                <a:schemeClr val="accent2">
                  <a:lumMod val="50000"/>
                </a:schemeClr>
              </a:solidFill>
              <a:round/>
            </a:ln>
            <a:effectLst/>
          </c:spPr>
          <c:marker>
            <c:symbol val="none"/>
          </c:marker>
          <c:val>
            <c:numRef>
              <c:f>Montecarlo!$CU$10:$CU$110</c:f>
              <c:numCache>
                <c:formatCode>_ * #.##000_ ;_ * \-#.##000_ ;_ * "-"??_ ;_ @_ </c:formatCode>
                <c:ptCount val="101"/>
                <c:pt idx="0" formatCode="_(* #,##0.00_);_(* \(#,##0.00\);_(* &quot;-&quot;??_);_(@_)">
                  <c:v>661090280</c:v>
                </c:pt>
                <c:pt idx="1">
                  <c:v>661681380.05452359</c:v>
                </c:pt>
                <c:pt idx="2">
                  <c:v>661076975.01970267</c:v>
                </c:pt>
                <c:pt idx="3">
                  <c:v>659783330.11747944</c:v>
                </c:pt>
                <c:pt idx="4">
                  <c:v>659507135.52355754</c:v>
                </c:pt>
                <c:pt idx="5">
                  <c:v>659665714.33097553</c:v>
                </c:pt>
                <c:pt idx="6">
                  <c:v>660031184.17383134</c:v>
                </c:pt>
                <c:pt idx="7">
                  <c:v>660779468.6980468</c:v>
                </c:pt>
                <c:pt idx="8">
                  <c:v>661100106.28856206</c:v>
                </c:pt>
                <c:pt idx="9">
                  <c:v>661588220.11412287</c:v>
                </c:pt>
                <c:pt idx="10">
                  <c:v>660766486.99670935</c:v>
                </c:pt>
                <c:pt idx="11">
                  <c:v>660375259.75079274</c:v>
                </c:pt>
                <c:pt idx="12">
                  <c:v>660543511.30713928</c:v>
                </c:pt>
                <c:pt idx="13">
                  <c:v>660735790.09700835</c:v>
                </c:pt>
                <c:pt idx="14">
                  <c:v>660287270.84799409</c:v>
                </c:pt>
                <c:pt idx="15">
                  <c:v>660315290.62760425</c:v>
                </c:pt>
                <c:pt idx="16">
                  <c:v>660303748.0299437</c:v>
                </c:pt>
                <c:pt idx="17">
                  <c:v>660391440.75794375</c:v>
                </c:pt>
                <c:pt idx="18">
                  <c:v>660057454.59762144</c:v>
                </c:pt>
                <c:pt idx="19">
                  <c:v>660329607.90390742</c:v>
                </c:pt>
                <c:pt idx="20">
                  <c:v>660390352.13564265</c:v>
                </c:pt>
                <c:pt idx="21">
                  <c:v>660942696.24115241</c:v>
                </c:pt>
                <c:pt idx="22">
                  <c:v>661283424.46345317</c:v>
                </c:pt>
                <c:pt idx="23">
                  <c:v>661133232.02387047</c:v>
                </c:pt>
                <c:pt idx="24">
                  <c:v>660202526.32220614</c:v>
                </c:pt>
                <c:pt idx="25">
                  <c:v>659068477.39161265</c:v>
                </c:pt>
                <c:pt idx="26">
                  <c:v>658269522.34029722</c:v>
                </c:pt>
                <c:pt idx="27">
                  <c:v>658398777.0963732</c:v>
                </c:pt>
                <c:pt idx="28">
                  <c:v>659193002.09117436</c:v>
                </c:pt>
                <c:pt idx="29">
                  <c:v>658917187.91722631</c:v>
                </c:pt>
                <c:pt idx="30">
                  <c:v>660294443.50878906</c:v>
                </c:pt>
                <c:pt idx="31">
                  <c:v>660040019.3245033</c:v>
                </c:pt>
                <c:pt idx="32">
                  <c:v>658822974.18193662</c:v>
                </c:pt>
                <c:pt idx="33">
                  <c:v>658574770.22885144</c:v>
                </c:pt>
                <c:pt idx="34">
                  <c:v>659016339.85220516</c:v>
                </c:pt>
                <c:pt idx="35">
                  <c:v>659700693.69571209</c:v>
                </c:pt>
                <c:pt idx="36">
                  <c:v>660586027.51355219</c:v>
                </c:pt>
                <c:pt idx="37">
                  <c:v>660957029.75086617</c:v>
                </c:pt>
                <c:pt idx="38">
                  <c:v>659872340.55061173</c:v>
                </c:pt>
                <c:pt idx="39">
                  <c:v>660224884.8654989</c:v>
                </c:pt>
                <c:pt idx="40">
                  <c:v>659766900.3350085</c:v>
                </c:pt>
                <c:pt idx="41">
                  <c:v>660565319.72236192</c:v>
                </c:pt>
                <c:pt idx="42">
                  <c:v>661574844.17717147</c:v>
                </c:pt>
                <c:pt idx="43">
                  <c:v>660872841.8963331</c:v>
                </c:pt>
                <c:pt idx="44">
                  <c:v>661459197.17173755</c:v>
                </c:pt>
                <c:pt idx="45">
                  <c:v>661722275.13611221</c:v>
                </c:pt>
                <c:pt idx="46">
                  <c:v>662137266.39219379</c:v>
                </c:pt>
                <c:pt idx="47">
                  <c:v>662668304.55812502</c:v>
                </c:pt>
                <c:pt idx="48">
                  <c:v>663262670.30310535</c:v>
                </c:pt>
                <c:pt idx="49">
                  <c:v>662451349.49883568</c:v>
                </c:pt>
                <c:pt idx="50">
                  <c:v>661216016.56104815</c:v>
                </c:pt>
                <c:pt idx="51">
                  <c:v>661524616.29547644</c:v>
                </c:pt>
                <c:pt idx="52">
                  <c:v>661480657.41576552</c:v>
                </c:pt>
                <c:pt idx="53">
                  <c:v>661335014.33485639</c:v>
                </c:pt>
                <c:pt idx="54">
                  <c:v>661315499.35516727</c:v>
                </c:pt>
                <c:pt idx="55">
                  <c:v>662472842.54853427</c:v>
                </c:pt>
                <c:pt idx="56">
                  <c:v>662667682.95479405</c:v>
                </c:pt>
                <c:pt idx="57">
                  <c:v>662837054.28976798</c:v>
                </c:pt>
                <c:pt idx="58">
                  <c:v>662570394.47868252</c:v>
                </c:pt>
                <c:pt idx="59">
                  <c:v>662740468.93467951</c:v>
                </c:pt>
                <c:pt idx="60">
                  <c:v>663134129.0196991</c:v>
                </c:pt>
                <c:pt idx="61">
                  <c:v>663426661.02967131</c:v>
                </c:pt>
                <c:pt idx="62">
                  <c:v>663072770.29826021</c:v>
                </c:pt>
                <c:pt idx="63">
                  <c:v>662861368.42030501</c:v>
                </c:pt>
                <c:pt idx="64">
                  <c:v>663273851.62022388</c:v>
                </c:pt>
                <c:pt idx="65">
                  <c:v>664117962.42547059</c:v>
                </c:pt>
                <c:pt idx="66">
                  <c:v>664079360.64653087</c:v>
                </c:pt>
                <c:pt idx="67">
                  <c:v>664169901.67781508</c:v>
                </c:pt>
                <c:pt idx="68">
                  <c:v>665095497.00024414</c:v>
                </c:pt>
                <c:pt idx="69">
                  <c:v>665542367.12546837</c:v>
                </c:pt>
                <c:pt idx="70">
                  <c:v>664773570.35381901</c:v>
                </c:pt>
                <c:pt idx="71">
                  <c:v>665334070.90970123</c:v>
                </c:pt>
                <c:pt idx="72">
                  <c:v>666556497.83300221</c:v>
                </c:pt>
                <c:pt idx="73">
                  <c:v>665843187.55206227</c:v>
                </c:pt>
                <c:pt idx="74">
                  <c:v>666642045.84630239</c:v>
                </c:pt>
                <c:pt idx="75">
                  <c:v>666753975.13681328</c:v>
                </c:pt>
                <c:pt idx="76">
                  <c:v>666111129.58815265</c:v>
                </c:pt>
                <c:pt idx="77">
                  <c:v>665748279.63981271</c:v>
                </c:pt>
                <c:pt idx="78">
                  <c:v>666232504.01338017</c:v>
                </c:pt>
                <c:pt idx="79">
                  <c:v>666390335.51448214</c:v>
                </c:pt>
                <c:pt idx="80">
                  <c:v>666656422.1954565</c:v>
                </c:pt>
                <c:pt idx="81">
                  <c:v>667345415.39307404</c:v>
                </c:pt>
                <c:pt idx="82">
                  <c:v>667233157.35492432</c:v>
                </c:pt>
                <c:pt idx="83">
                  <c:v>668564096.02627051</c:v>
                </c:pt>
                <c:pt idx="84">
                  <c:v>668364050.06866872</c:v>
                </c:pt>
                <c:pt idx="85">
                  <c:v>668636932.37823176</c:v>
                </c:pt>
                <c:pt idx="86">
                  <c:v>669466753.60974371</c:v>
                </c:pt>
                <c:pt idx="87">
                  <c:v>669688937.32532597</c:v>
                </c:pt>
                <c:pt idx="88">
                  <c:v>668872196.60793042</c:v>
                </c:pt>
                <c:pt idx="89">
                  <c:v>669526655.12967527</c:v>
                </c:pt>
                <c:pt idx="90">
                  <c:v>669168730.73377359</c:v>
                </c:pt>
                <c:pt idx="91">
                  <c:v>669423906.76798999</c:v>
                </c:pt>
                <c:pt idx="92">
                  <c:v>669821978.32668757</c:v>
                </c:pt>
                <c:pt idx="93">
                  <c:v>670673259.86162615</c:v>
                </c:pt>
                <c:pt idx="94">
                  <c:v>669872417.61305678</c:v>
                </c:pt>
                <c:pt idx="95">
                  <c:v>669564368.48252666</c:v>
                </c:pt>
                <c:pt idx="96">
                  <c:v>668918124.86505461</c:v>
                </c:pt>
                <c:pt idx="97">
                  <c:v>668841424.47729921</c:v>
                </c:pt>
                <c:pt idx="98">
                  <c:v>669353304.66175282</c:v>
                </c:pt>
                <c:pt idx="99">
                  <c:v>669578850.37856269</c:v>
                </c:pt>
                <c:pt idx="100">
                  <c:v>669302226.79145658</c:v>
                </c:pt>
              </c:numCache>
            </c:numRef>
          </c:val>
          <c:smooth val="0"/>
          <c:extLst>
            <c:ext xmlns:c16="http://schemas.microsoft.com/office/drawing/2014/chart" uri="{C3380CC4-5D6E-409C-BE32-E72D297353CC}">
              <c16:uniqueId val="{00000055-EB3F-4BFF-AFD1-B2B2131B107F}"/>
            </c:ext>
          </c:extLst>
        </c:ser>
        <c:ser>
          <c:idx val="86"/>
          <c:order val="86"/>
          <c:spPr>
            <a:ln w="28575" cap="rnd">
              <a:solidFill>
                <a:schemeClr val="accent3">
                  <a:lumMod val="50000"/>
                </a:schemeClr>
              </a:solidFill>
              <a:round/>
            </a:ln>
            <a:effectLst/>
          </c:spPr>
          <c:marker>
            <c:symbol val="none"/>
          </c:marker>
          <c:val>
            <c:numRef>
              <c:f>Montecarlo!$CV$10:$CV$110</c:f>
              <c:numCache>
                <c:formatCode>_ * #.##000_ ;_ * \-#.##000_ ;_ * "-"??_ ;_ @_ </c:formatCode>
                <c:ptCount val="101"/>
                <c:pt idx="0" formatCode="_(* #,##0.00_);_(* \(#,##0.00\);_(* &quot;-&quot;??_);_(@_)">
                  <c:v>661090280</c:v>
                </c:pt>
                <c:pt idx="1">
                  <c:v>661123951.18620205</c:v>
                </c:pt>
                <c:pt idx="2">
                  <c:v>660673724.60110593</c:v>
                </c:pt>
                <c:pt idx="3">
                  <c:v>660483586.71612871</c:v>
                </c:pt>
                <c:pt idx="4">
                  <c:v>659324962.30182958</c:v>
                </c:pt>
                <c:pt idx="5">
                  <c:v>659074807.26899588</c:v>
                </c:pt>
                <c:pt idx="6">
                  <c:v>659732025.56573892</c:v>
                </c:pt>
                <c:pt idx="7">
                  <c:v>660530024.10611773</c:v>
                </c:pt>
                <c:pt idx="8">
                  <c:v>661876586.50429535</c:v>
                </c:pt>
                <c:pt idx="9">
                  <c:v>661550997.50922871</c:v>
                </c:pt>
                <c:pt idx="10">
                  <c:v>661796024.12873161</c:v>
                </c:pt>
                <c:pt idx="11">
                  <c:v>662215176.52090859</c:v>
                </c:pt>
                <c:pt idx="12">
                  <c:v>662137326.22797537</c:v>
                </c:pt>
                <c:pt idx="13">
                  <c:v>663330780.77709353</c:v>
                </c:pt>
                <c:pt idx="14">
                  <c:v>662606010.02838886</c:v>
                </c:pt>
                <c:pt idx="15">
                  <c:v>662755015.09013307</c:v>
                </c:pt>
                <c:pt idx="16">
                  <c:v>662466307.62022448</c:v>
                </c:pt>
                <c:pt idx="17">
                  <c:v>661506922.39301932</c:v>
                </c:pt>
                <c:pt idx="18">
                  <c:v>661864696.22038603</c:v>
                </c:pt>
                <c:pt idx="19">
                  <c:v>661919096.53021932</c:v>
                </c:pt>
                <c:pt idx="20">
                  <c:v>661322027.75921857</c:v>
                </c:pt>
                <c:pt idx="21">
                  <c:v>660839744.5746721</c:v>
                </c:pt>
                <c:pt idx="22">
                  <c:v>660609201.23668563</c:v>
                </c:pt>
                <c:pt idx="23">
                  <c:v>660569491.84681749</c:v>
                </c:pt>
                <c:pt idx="24">
                  <c:v>660584692.34347713</c:v>
                </c:pt>
                <c:pt idx="25">
                  <c:v>661353254.78501844</c:v>
                </c:pt>
                <c:pt idx="26">
                  <c:v>661509014.66595602</c:v>
                </c:pt>
                <c:pt idx="27">
                  <c:v>661080485.32710636</c:v>
                </c:pt>
                <c:pt idx="28">
                  <c:v>661408596.05515575</c:v>
                </c:pt>
                <c:pt idx="29">
                  <c:v>662788598.21076059</c:v>
                </c:pt>
                <c:pt idx="30">
                  <c:v>662906810.93260467</c:v>
                </c:pt>
                <c:pt idx="31">
                  <c:v>662645451.23112595</c:v>
                </c:pt>
                <c:pt idx="32">
                  <c:v>662627318.07401776</c:v>
                </c:pt>
                <c:pt idx="33">
                  <c:v>663521269.41388798</c:v>
                </c:pt>
                <c:pt idx="34">
                  <c:v>662500661.00115919</c:v>
                </c:pt>
                <c:pt idx="35">
                  <c:v>662066530.69235325</c:v>
                </c:pt>
                <c:pt idx="36">
                  <c:v>661550555.71180689</c:v>
                </c:pt>
                <c:pt idx="37">
                  <c:v>662107708.57493985</c:v>
                </c:pt>
                <c:pt idx="38">
                  <c:v>661533667.64586306</c:v>
                </c:pt>
                <c:pt idx="39">
                  <c:v>661951332.5740509</c:v>
                </c:pt>
                <c:pt idx="40">
                  <c:v>661250908.49398959</c:v>
                </c:pt>
                <c:pt idx="41">
                  <c:v>661712142.77861297</c:v>
                </c:pt>
                <c:pt idx="42">
                  <c:v>661166077.22659516</c:v>
                </c:pt>
                <c:pt idx="43">
                  <c:v>661900780.81277907</c:v>
                </c:pt>
                <c:pt idx="44">
                  <c:v>661268067.38073564</c:v>
                </c:pt>
                <c:pt idx="45">
                  <c:v>660774586.30313635</c:v>
                </c:pt>
                <c:pt idx="46">
                  <c:v>661896743.68068528</c:v>
                </c:pt>
                <c:pt idx="47">
                  <c:v>661750067.64280641</c:v>
                </c:pt>
                <c:pt idx="48">
                  <c:v>661972900.20140743</c:v>
                </c:pt>
                <c:pt idx="49">
                  <c:v>662080328.15454841</c:v>
                </c:pt>
                <c:pt idx="50">
                  <c:v>662283962.8690021</c:v>
                </c:pt>
                <c:pt idx="51">
                  <c:v>663403309.68565559</c:v>
                </c:pt>
                <c:pt idx="52">
                  <c:v>663883775.23793018</c:v>
                </c:pt>
                <c:pt idx="53">
                  <c:v>663514675.63431406</c:v>
                </c:pt>
                <c:pt idx="54">
                  <c:v>663036398.80010414</c:v>
                </c:pt>
                <c:pt idx="55">
                  <c:v>663081082.44636118</c:v>
                </c:pt>
                <c:pt idx="56">
                  <c:v>662981787.62799895</c:v>
                </c:pt>
                <c:pt idx="57">
                  <c:v>663150201.30191028</c:v>
                </c:pt>
                <c:pt idx="58">
                  <c:v>662547942.93005836</c:v>
                </c:pt>
                <c:pt idx="59">
                  <c:v>663775494.57301474</c:v>
                </c:pt>
                <c:pt idx="60">
                  <c:v>664512999.88913333</c:v>
                </c:pt>
                <c:pt idx="61">
                  <c:v>664077789.07814503</c:v>
                </c:pt>
                <c:pt idx="62">
                  <c:v>664049784.29322386</c:v>
                </c:pt>
                <c:pt idx="63">
                  <c:v>663728152.89881706</c:v>
                </c:pt>
                <c:pt idx="64">
                  <c:v>664059644.03946555</c:v>
                </c:pt>
                <c:pt idx="65">
                  <c:v>665125355.98912561</c:v>
                </c:pt>
                <c:pt idx="66">
                  <c:v>665233289.72655547</c:v>
                </c:pt>
                <c:pt idx="67">
                  <c:v>665698056.17483974</c:v>
                </c:pt>
                <c:pt idx="68">
                  <c:v>664794853.47329283</c:v>
                </c:pt>
                <c:pt idx="69">
                  <c:v>665075482.442644</c:v>
                </c:pt>
                <c:pt idx="70">
                  <c:v>664859356.98443496</c:v>
                </c:pt>
                <c:pt idx="71">
                  <c:v>664433003.84602594</c:v>
                </c:pt>
                <c:pt idx="72">
                  <c:v>665524610.8007803</c:v>
                </c:pt>
                <c:pt idx="73">
                  <c:v>665764574.19837356</c:v>
                </c:pt>
                <c:pt idx="74">
                  <c:v>665287129.16478467</c:v>
                </c:pt>
                <c:pt idx="75">
                  <c:v>665339170.26842725</c:v>
                </c:pt>
                <c:pt idx="76">
                  <c:v>665087491.63883162</c:v>
                </c:pt>
                <c:pt idx="77">
                  <c:v>665987442.17582607</c:v>
                </c:pt>
                <c:pt idx="78">
                  <c:v>665115225.4806751</c:v>
                </c:pt>
                <c:pt idx="79">
                  <c:v>666628499.3769213</c:v>
                </c:pt>
                <c:pt idx="80">
                  <c:v>667607370.47704053</c:v>
                </c:pt>
                <c:pt idx="81">
                  <c:v>668217177.62578595</c:v>
                </c:pt>
                <c:pt idx="82">
                  <c:v>667370127.6127919</c:v>
                </c:pt>
                <c:pt idx="83">
                  <c:v>667421340.83189917</c:v>
                </c:pt>
                <c:pt idx="84">
                  <c:v>667773376.84743607</c:v>
                </c:pt>
                <c:pt idx="85">
                  <c:v>666924610.00164235</c:v>
                </c:pt>
                <c:pt idx="86">
                  <c:v>666973396.52131188</c:v>
                </c:pt>
                <c:pt idx="87">
                  <c:v>667303943.04183507</c:v>
                </c:pt>
                <c:pt idx="88">
                  <c:v>667167158.81289268</c:v>
                </c:pt>
                <c:pt idx="89">
                  <c:v>667785443.21348786</c:v>
                </c:pt>
                <c:pt idx="90">
                  <c:v>668609261.78009808</c:v>
                </c:pt>
                <c:pt idx="91">
                  <c:v>668446366.17138898</c:v>
                </c:pt>
                <c:pt idx="92">
                  <c:v>668999879.58350337</c:v>
                </c:pt>
                <c:pt idx="93">
                  <c:v>669289515.26127458</c:v>
                </c:pt>
                <c:pt idx="94">
                  <c:v>668959749.27945685</c:v>
                </c:pt>
                <c:pt idx="95">
                  <c:v>668156969.46822226</c:v>
                </c:pt>
                <c:pt idx="96">
                  <c:v>668126318.76365006</c:v>
                </c:pt>
                <c:pt idx="97">
                  <c:v>667957613.41488838</c:v>
                </c:pt>
                <c:pt idx="98">
                  <c:v>668188229.07458341</c:v>
                </c:pt>
                <c:pt idx="99">
                  <c:v>667282908.19081151</c:v>
                </c:pt>
                <c:pt idx="100">
                  <c:v>667014762.25439215</c:v>
                </c:pt>
              </c:numCache>
            </c:numRef>
          </c:val>
          <c:smooth val="0"/>
          <c:extLst>
            <c:ext xmlns:c16="http://schemas.microsoft.com/office/drawing/2014/chart" uri="{C3380CC4-5D6E-409C-BE32-E72D297353CC}">
              <c16:uniqueId val="{00000056-EB3F-4BFF-AFD1-B2B2131B107F}"/>
            </c:ext>
          </c:extLst>
        </c:ser>
        <c:ser>
          <c:idx val="87"/>
          <c:order val="87"/>
          <c:spPr>
            <a:ln w="28575" cap="rnd">
              <a:solidFill>
                <a:schemeClr val="accent4">
                  <a:lumMod val="50000"/>
                </a:schemeClr>
              </a:solidFill>
              <a:round/>
            </a:ln>
            <a:effectLst/>
          </c:spPr>
          <c:marker>
            <c:symbol val="none"/>
          </c:marker>
          <c:val>
            <c:numRef>
              <c:f>Montecarlo!$CW$10:$CW$110</c:f>
              <c:numCache>
                <c:formatCode>_ * #.##000_ ;_ * \-#.##000_ ;_ * "-"??_ ;_ @_ </c:formatCode>
                <c:ptCount val="101"/>
                <c:pt idx="0" formatCode="_(* #,##0.00_);_(* \(#,##0.00\);_(* &quot;-&quot;??_);_(@_)">
                  <c:v>661090280</c:v>
                </c:pt>
                <c:pt idx="1">
                  <c:v>660490047.95055664</c:v>
                </c:pt>
                <c:pt idx="2">
                  <c:v>661099985.70100808</c:v>
                </c:pt>
                <c:pt idx="3">
                  <c:v>661941291.01342225</c:v>
                </c:pt>
                <c:pt idx="4">
                  <c:v>661710279.10122585</c:v>
                </c:pt>
                <c:pt idx="5">
                  <c:v>662410122.144642</c:v>
                </c:pt>
                <c:pt idx="6">
                  <c:v>662525543.78733408</c:v>
                </c:pt>
                <c:pt idx="7">
                  <c:v>663067687.83424652</c:v>
                </c:pt>
                <c:pt idx="8">
                  <c:v>663216821.38855755</c:v>
                </c:pt>
                <c:pt idx="9">
                  <c:v>662113368.15858757</c:v>
                </c:pt>
                <c:pt idx="10">
                  <c:v>661045503.83361375</c:v>
                </c:pt>
                <c:pt idx="11">
                  <c:v>661652924.20027542</c:v>
                </c:pt>
                <c:pt idx="12">
                  <c:v>662431615.78588843</c:v>
                </c:pt>
                <c:pt idx="13">
                  <c:v>661634111.96900797</c:v>
                </c:pt>
                <c:pt idx="14">
                  <c:v>660971884.74917471</c:v>
                </c:pt>
                <c:pt idx="15">
                  <c:v>659729609.95793068</c:v>
                </c:pt>
                <c:pt idx="16">
                  <c:v>659994596.46966517</c:v>
                </c:pt>
                <c:pt idx="17">
                  <c:v>658957749.940359</c:v>
                </c:pt>
                <c:pt idx="18">
                  <c:v>658967711.81148446</c:v>
                </c:pt>
                <c:pt idx="19">
                  <c:v>657956339.05295181</c:v>
                </c:pt>
                <c:pt idx="20">
                  <c:v>657556142.75744271</c:v>
                </c:pt>
                <c:pt idx="21">
                  <c:v>656087614.70379782</c:v>
                </c:pt>
                <c:pt idx="22">
                  <c:v>655753471.4656328</c:v>
                </c:pt>
                <c:pt idx="23">
                  <c:v>655468910.93326008</c:v>
                </c:pt>
                <c:pt idx="24">
                  <c:v>655994985.50789797</c:v>
                </c:pt>
                <c:pt idx="25">
                  <c:v>656797603.7314862</c:v>
                </c:pt>
                <c:pt idx="26">
                  <c:v>657661685.27531374</c:v>
                </c:pt>
                <c:pt idx="27">
                  <c:v>657907851.88117731</c:v>
                </c:pt>
                <c:pt idx="28">
                  <c:v>658578149.54900551</c:v>
                </c:pt>
                <c:pt idx="29">
                  <c:v>658056373.24374664</c:v>
                </c:pt>
                <c:pt idx="30">
                  <c:v>657619068.51641738</c:v>
                </c:pt>
                <c:pt idx="31">
                  <c:v>657249701.48133254</c:v>
                </c:pt>
                <c:pt idx="32">
                  <c:v>656828423.71721292</c:v>
                </c:pt>
                <c:pt idx="33">
                  <c:v>657342336.10280526</c:v>
                </c:pt>
                <c:pt idx="34">
                  <c:v>656854058.20702946</c:v>
                </c:pt>
                <c:pt idx="35">
                  <c:v>656600451.01433194</c:v>
                </c:pt>
                <c:pt idx="36">
                  <c:v>656381346.77946591</c:v>
                </c:pt>
                <c:pt idx="37">
                  <c:v>656182907.84911525</c:v>
                </c:pt>
                <c:pt idx="38">
                  <c:v>656141228.56982839</c:v>
                </c:pt>
                <c:pt idx="39">
                  <c:v>656658822.30638015</c:v>
                </c:pt>
                <c:pt idx="40">
                  <c:v>656004083.15128946</c:v>
                </c:pt>
                <c:pt idx="41">
                  <c:v>656157055.80037868</c:v>
                </c:pt>
                <c:pt idx="42">
                  <c:v>655835079.40109015</c:v>
                </c:pt>
                <c:pt idx="43">
                  <c:v>655003613.83599699</c:v>
                </c:pt>
                <c:pt idx="44">
                  <c:v>655474241.53942406</c:v>
                </c:pt>
                <c:pt idx="45">
                  <c:v>656083438.68334496</c:v>
                </c:pt>
                <c:pt idx="46">
                  <c:v>655310629.34567404</c:v>
                </c:pt>
                <c:pt idx="47">
                  <c:v>655457739.61666977</c:v>
                </c:pt>
                <c:pt idx="48">
                  <c:v>654518948.91496658</c:v>
                </c:pt>
                <c:pt idx="49">
                  <c:v>654488989.37706709</c:v>
                </c:pt>
                <c:pt idx="50">
                  <c:v>654879128.47245407</c:v>
                </c:pt>
                <c:pt idx="51">
                  <c:v>654932279.87761939</c:v>
                </c:pt>
                <c:pt idx="52">
                  <c:v>653217258.14544749</c:v>
                </c:pt>
                <c:pt idx="53">
                  <c:v>653132761.16787553</c:v>
                </c:pt>
                <c:pt idx="54">
                  <c:v>653788003.26027286</c:v>
                </c:pt>
                <c:pt idx="55">
                  <c:v>654650723.93289292</c:v>
                </c:pt>
                <c:pt idx="56">
                  <c:v>654317415.2927711</c:v>
                </c:pt>
                <c:pt idx="57">
                  <c:v>654630768.06342924</c:v>
                </c:pt>
                <c:pt idx="58">
                  <c:v>654181929.76576483</c:v>
                </c:pt>
                <c:pt idx="59">
                  <c:v>654278580.4141916</c:v>
                </c:pt>
                <c:pt idx="60">
                  <c:v>654737486.81338596</c:v>
                </c:pt>
                <c:pt idx="61">
                  <c:v>654581496.46753395</c:v>
                </c:pt>
                <c:pt idx="62">
                  <c:v>654227263.22482443</c:v>
                </c:pt>
                <c:pt idx="63">
                  <c:v>652950113.13721967</c:v>
                </c:pt>
                <c:pt idx="64">
                  <c:v>653877448.26892543</c:v>
                </c:pt>
                <c:pt idx="65">
                  <c:v>654063732.35722148</c:v>
                </c:pt>
                <c:pt idx="66">
                  <c:v>653877977.76364505</c:v>
                </c:pt>
                <c:pt idx="67">
                  <c:v>653141219.96720564</c:v>
                </c:pt>
                <c:pt idx="68">
                  <c:v>652908297.48386168</c:v>
                </c:pt>
                <c:pt idx="69">
                  <c:v>653702165.04932988</c:v>
                </c:pt>
                <c:pt idx="70">
                  <c:v>653306513.80974877</c:v>
                </c:pt>
                <c:pt idx="71">
                  <c:v>654096342.3914212</c:v>
                </c:pt>
                <c:pt idx="72">
                  <c:v>654524233.14947045</c:v>
                </c:pt>
                <c:pt idx="73">
                  <c:v>654816114.78862214</c:v>
                </c:pt>
                <c:pt idx="74">
                  <c:v>655007674.37313092</c:v>
                </c:pt>
                <c:pt idx="75">
                  <c:v>655376758.77175772</c:v>
                </c:pt>
                <c:pt idx="76">
                  <c:v>654983216.49953997</c:v>
                </c:pt>
                <c:pt idx="77">
                  <c:v>654089283.6843214</c:v>
                </c:pt>
                <c:pt idx="78">
                  <c:v>654048896.90067744</c:v>
                </c:pt>
                <c:pt idx="79">
                  <c:v>654274822.55913401</c:v>
                </c:pt>
                <c:pt idx="80">
                  <c:v>653698950.53237581</c:v>
                </c:pt>
                <c:pt idx="81">
                  <c:v>654580097.84185994</c:v>
                </c:pt>
                <c:pt idx="82">
                  <c:v>654596709.55285966</c:v>
                </c:pt>
                <c:pt idx="83">
                  <c:v>654127670.0015825</c:v>
                </c:pt>
                <c:pt idx="84">
                  <c:v>654479943.31773031</c:v>
                </c:pt>
                <c:pt idx="85">
                  <c:v>653702458.95234835</c:v>
                </c:pt>
                <c:pt idx="86">
                  <c:v>653367810.30147564</c:v>
                </c:pt>
                <c:pt idx="87">
                  <c:v>652108732.40803444</c:v>
                </c:pt>
                <c:pt idx="88">
                  <c:v>651469312.43295348</c:v>
                </c:pt>
                <c:pt idx="89">
                  <c:v>650592968.32725418</c:v>
                </c:pt>
                <c:pt idx="90">
                  <c:v>649756760.40671098</c:v>
                </c:pt>
                <c:pt idx="91">
                  <c:v>649903221.72920287</c:v>
                </c:pt>
                <c:pt idx="92">
                  <c:v>650307699.62581694</c:v>
                </c:pt>
                <c:pt idx="93">
                  <c:v>649779006.06307149</c:v>
                </c:pt>
                <c:pt idx="94">
                  <c:v>649693983.89385903</c:v>
                </c:pt>
                <c:pt idx="95">
                  <c:v>649800735.55226076</c:v>
                </c:pt>
                <c:pt idx="96">
                  <c:v>649182279.18723619</c:v>
                </c:pt>
                <c:pt idx="97">
                  <c:v>649958728.85201657</c:v>
                </c:pt>
                <c:pt idx="98">
                  <c:v>648791986.66729403</c:v>
                </c:pt>
                <c:pt idx="99">
                  <c:v>648574455.17891538</c:v>
                </c:pt>
                <c:pt idx="100">
                  <c:v>647741129.10317421</c:v>
                </c:pt>
              </c:numCache>
            </c:numRef>
          </c:val>
          <c:smooth val="0"/>
          <c:extLst>
            <c:ext xmlns:c16="http://schemas.microsoft.com/office/drawing/2014/chart" uri="{C3380CC4-5D6E-409C-BE32-E72D297353CC}">
              <c16:uniqueId val="{00000057-EB3F-4BFF-AFD1-B2B2131B107F}"/>
            </c:ext>
          </c:extLst>
        </c:ser>
        <c:ser>
          <c:idx val="88"/>
          <c:order val="88"/>
          <c:spPr>
            <a:ln w="28575" cap="rnd">
              <a:solidFill>
                <a:schemeClr val="accent5">
                  <a:lumMod val="50000"/>
                </a:schemeClr>
              </a:solidFill>
              <a:round/>
            </a:ln>
            <a:effectLst/>
          </c:spPr>
          <c:marker>
            <c:symbol val="none"/>
          </c:marker>
          <c:val>
            <c:numRef>
              <c:f>Montecarlo!$CX$10:$CX$110</c:f>
              <c:numCache>
                <c:formatCode>_ * #.##000_ ;_ * \-#.##000_ ;_ * "-"??_ ;_ @_ </c:formatCode>
                <c:ptCount val="101"/>
                <c:pt idx="0" formatCode="_(* #,##0.00_);_(* \(#,##0.00\);_(* &quot;-&quot;??_);_(@_)">
                  <c:v>661090280</c:v>
                </c:pt>
                <c:pt idx="1">
                  <c:v>660640379.33961403</c:v>
                </c:pt>
                <c:pt idx="2">
                  <c:v>660275896.6332444</c:v>
                </c:pt>
                <c:pt idx="3">
                  <c:v>659317099.61224174</c:v>
                </c:pt>
                <c:pt idx="4">
                  <c:v>659218466.42285001</c:v>
                </c:pt>
                <c:pt idx="5">
                  <c:v>660601428.12579465</c:v>
                </c:pt>
                <c:pt idx="6">
                  <c:v>660892291.87639713</c:v>
                </c:pt>
                <c:pt idx="7">
                  <c:v>661030224.17209899</c:v>
                </c:pt>
                <c:pt idx="8">
                  <c:v>661194323.37624443</c:v>
                </c:pt>
                <c:pt idx="9">
                  <c:v>660667634.43384135</c:v>
                </c:pt>
                <c:pt idx="10">
                  <c:v>661672176.98605764</c:v>
                </c:pt>
                <c:pt idx="11">
                  <c:v>660643057.32729983</c:v>
                </c:pt>
                <c:pt idx="12">
                  <c:v>662089809.95573628</c:v>
                </c:pt>
                <c:pt idx="13">
                  <c:v>661109712.35251021</c:v>
                </c:pt>
                <c:pt idx="14">
                  <c:v>661298382.29654956</c:v>
                </c:pt>
                <c:pt idx="15">
                  <c:v>660479143.41041708</c:v>
                </c:pt>
                <c:pt idx="16">
                  <c:v>659791261.41427112</c:v>
                </c:pt>
                <c:pt idx="17">
                  <c:v>658266885.74725962</c:v>
                </c:pt>
                <c:pt idx="18">
                  <c:v>658261218.76336348</c:v>
                </c:pt>
                <c:pt idx="19">
                  <c:v>658838158.76722908</c:v>
                </c:pt>
                <c:pt idx="20">
                  <c:v>659553577.68827295</c:v>
                </c:pt>
                <c:pt idx="21">
                  <c:v>658525279.11057508</c:v>
                </c:pt>
                <c:pt idx="22">
                  <c:v>657290016.58878529</c:v>
                </c:pt>
                <c:pt idx="23">
                  <c:v>657293458.60295975</c:v>
                </c:pt>
                <c:pt idx="24">
                  <c:v>657068027.02677894</c:v>
                </c:pt>
                <c:pt idx="25">
                  <c:v>658038176.57570171</c:v>
                </c:pt>
                <c:pt idx="26">
                  <c:v>658018940.62290466</c:v>
                </c:pt>
                <c:pt idx="27">
                  <c:v>658363150.35460651</c:v>
                </c:pt>
                <c:pt idx="28">
                  <c:v>657512745.19235432</c:v>
                </c:pt>
                <c:pt idx="29">
                  <c:v>657393251.40944755</c:v>
                </c:pt>
                <c:pt idx="30">
                  <c:v>657411718.8881495</c:v>
                </c:pt>
                <c:pt idx="31">
                  <c:v>656993868.02163327</c:v>
                </c:pt>
                <c:pt idx="32">
                  <c:v>656254692.08287239</c:v>
                </c:pt>
                <c:pt idx="33">
                  <c:v>656332763.59728885</c:v>
                </c:pt>
                <c:pt idx="34">
                  <c:v>655080915.9131844</c:v>
                </c:pt>
                <c:pt idx="35">
                  <c:v>656043612.71803582</c:v>
                </c:pt>
                <c:pt idx="36">
                  <c:v>655691375.13263607</c:v>
                </c:pt>
                <c:pt idx="37">
                  <c:v>655694256.58221984</c:v>
                </c:pt>
                <c:pt idx="38">
                  <c:v>655206260.12938201</c:v>
                </c:pt>
                <c:pt idx="39">
                  <c:v>656460058.27968597</c:v>
                </c:pt>
                <c:pt idx="40">
                  <c:v>656585009.15120733</c:v>
                </c:pt>
                <c:pt idx="41">
                  <c:v>656395025.08107424</c:v>
                </c:pt>
                <c:pt idx="42">
                  <c:v>656456499.65435839</c:v>
                </c:pt>
                <c:pt idx="43">
                  <c:v>656978345.88385201</c:v>
                </c:pt>
                <c:pt idx="44">
                  <c:v>656389273.9573015</c:v>
                </c:pt>
                <c:pt idx="45">
                  <c:v>657218612.02906752</c:v>
                </c:pt>
                <c:pt idx="46">
                  <c:v>656754891.12871933</c:v>
                </c:pt>
                <c:pt idx="47">
                  <c:v>657551848.03977668</c:v>
                </c:pt>
                <c:pt idx="48">
                  <c:v>658449631.83009589</c:v>
                </c:pt>
                <c:pt idx="49">
                  <c:v>659315755.3027128</c:v>
                </c:pt>
                <c:pt idx="50">
                  <c:v>659921461.87307763</c:v>
                </c:pt>
                <c:pt idx="51">
                  <c:v>659317869.20296168</c:v>
                </c:pt>
                <c:pt idx="52">
                  <c:v>659562260.01685703</c:v>
                </c:pt>
                <c:pt idx="53">
                  <c:v>659571532.09538186</c:v>
                </c:pt>
                <c:pt idx="54">
                  <c:v>660126410.61992025</c:v>
                </c:pt>
                <c:pt idx="55">
                  <c:v>660643953.37561035</c:v>
                </c:pt>
                <c:pt idx="56">
                  <c:v>661277897.24125493</c:v>
                </c:pt>
                <c:pt idx="57">
                  <c:v>660684545.35274541</c:v>
                </c:pt>
                <c:pt idx="58">
                  <c:v>660311727.98542166</c:v>
                </c:pt>
                <c:pt idx="59">
                  <c:v>660601367.13342094</c:v>
                </c:pt>
                <c:pt idx="60">
                  <c:v>659627832.17989385</c:v>
                </c:pt>
                <c:pt idx="61">
                  <c:v>659269095.77296913</c:v>
                </c:pt>
                <c:pt idx="62">
                  <c:v>659323419.41968107</c:v>
                </c:pt>
                <c:pt idx="63">
                  <c:v>659692600.50916755</c:v>
                </c:pt>
                <c:pt idx="64">
                  <c:v>659959416.31426108</c:v>
                </c:pt>
                <c:pt idx="65">
                  <c:v>659976800.38067055</c:v>
                </c:pt>
                <c:pt idx="66">
                  <c:v>660604160.4831152</c:v>
                </c:pt>
                <c:pt idx="67">
                  <c:v>660206197.92911518</c:v>
                </c:pt>
                <c:pt idx="68">
                  <c:v>660252070.01872265</c:v>
                </c:pt>
                <c:pt idx="69">
                  <c:v>660677010.11165178</c:v>
                </c:pt>
                <c:pt idx="70">
                  <c:v>660018632.02254856</c:v>
                </c:pt>
                <c:pt idx="71">
                  <c:v>660662560.2435081</c:v>
                </c:pt>
                <c:pt idx="72">
                  <c:v>660853807.31721616</c:v>
                </c:pt>
                <c:pt idx="73">
                  <c:v>661000478.4077878</c:v>
                </c:pt>
                <c:pt idx="74">
                  <c:v>660588935.37961102</c:v>
                </c:pt>
                <c:pt idx="75">
                  <c:v>661039682.4667213</c:v>
                </c:pt>
                <c:pt idx="76">
                  <c:v>660855225.87371981</c:v>
                </c:pt>
                <c:pt idx="77">
                  <c:v>661379257.94105315</c:v>
                </c:pt>
                <c:pt idx="78">
                  <c:v>661129923.39398181</c:v>
                </c:pt>
                <c:pt idx="79">
                  <c:v>660708514.59526515</c:v>
                </c:pt>
                <c:pt idx="80">
                  <c:v>660225145.69589388</c:v>
                </c:pt>
                <c:pt idx="81">
                  <c:v>658492836.11929071</c:v>
                </c:pt>
                <c:pt idx="82">
                  <c:v>658507230.04107273</c:v>
                </c:pt>
                <c:pt idx="83">
                  <c:v>658480698.04086602</c:v>
                </c:pt>
                <c:pt idx="84">
                  <c:v>659339119.76468122</c:v>
                </c:pt>
                <c:pt idx="85">
                  <c:v>660809183.39007068</c:v>
                </c:pt>
                <c:pt idx="86">
                  <c:v>661562135.08260238</c:v>
                </c:pt>
                <c:pt idx="87">
                  <c:v>661808652.13533378</c:v>
                </c:pt>
                <c:pt idx="88">
                  <c:v>662976443.0361656</c:v>
                </c:pt>
                <c:pt idx="89">
                  <c:v>663334509.3028928</c:v>
                </c:pt>
                <c:pt idx="90">
                  <c:v>663419893.85865867</c:v>
                </c:pt>
                <c:pt idx="91">
                  <c:v>663668068.61029458</c:v>
                </c:pt>
                <c:pt idx="92">
                  <c:v>662714182.95525825</c:v>
                </c:pt>
                <c:pt idx="93">
                  <c:v>662232309.06235635</c:v>
                </c:pt>
                <c:pt idx="94">
                  <c:v>662280107.11038363</c:v>
                </c:pt>
                <c:pt idx="95">
                  <c:v>662869445.01263034</c:v>
                </c:pt>
                <c:pt idx="96">
                  <c:v>661587991.67153621</c:v>
                </c:pt>
                <c:pt idx="97">
                  <c:v>661067525.33482134</c:v>
                </c:pt>
                <c:pt idx="98">
                  <c:v>661479889.79717398</c:v>
                </c:pt>
                <c:pt idx="99">
                  <c:v>659632427.12199366</c:v>
                </c:pt>
                <c:pt idx="100">
                  <c:v>659448306.59173369</c:v>
                </c:pt>
              </c:numCache>
            </c:numRef>
          </c:val>
          <c:smooth val="0"/>
          <c:extLst>
            <c:ext xmlns:c16="http://schemas.microsoft.com/office/drawing/2014/chart" uri="{C3380CC4-5D6E-409C-BE32-E72D297353CC}">
              <c16:uniqueId val="{00000058-EB3F-4BFF-AFD1-B2B2131B107F}"/>
            </c:ext>
          </c:extLst>
        </c:ser>
        <c:ser>
          <c:idx val="89"/>
          <c:order val="89"/>
          <c:spPr>
            <a:ln w="28575" cap="rnd">
              <a:solidFill>
                <a:schemeClr val="accent6">
                  <a:lumMod val="50000"/>
                </a:schemeClr>
              </a:solidFill>
              <a:round/>
            </a:ln>
            <a:effectLst/>
          </c:spPr>
          <c:marker>
            <c:symbol val="none"/>
          </c:marker>
          <c:val>
            <c:numRef>
              <c:f>Montecarlo!$CY$10:$CY$110</c:f>
              <c:numCache>
                <c:formatCode>_ * #.##000_ ;_ * \-#.##000_ ;_ * "-"??_ ;_ @_ </c:formatCode>
                <c:ptCount val="101"/>
                <c:pt idx="0" formatCode="_(* #,##0.00_);_(* \(#,##0.00\);_(* &quot;-&quot;??_);_(@_)">
                  <c:v>661090280</c:v>
                </c:pt>
                <c:pt idx="1">
                  <c:v>660989399.34834385</c:v>
                </c:pt>
                <c:pt idx="2">
                  <c:v>661429397.3902427</c:v>
                </c:pt>
                <c:pt idx="3">
                  <c:v>661809909.60048771</c:v>
                </c:pt>
                <c:pt idx="4">
                  <c:v>661878015.26412868</c:v>
                </c:pt>
                <c:pt idx="5">
                  <c:v>662254433.00355887</c:v>
                </c:pt>
                <c:pt idx="6">
                  <c:v>661870180.8448596</c:v>
                </c:pt>
                <c:pt idx="7">
                  <c:v>661804014.35875058</c:v>
                </c:pt>
                <c:pt idx="8">
                  <c:v>661455611.2259196</c:v>
                </c:pt>
                <c:pt idx="9">
                  <c:v>661621274.84573519</c:v>
                </c:pt>
                <c:pt idx="10">
                  <c:v>660277094.27884459</c:v>
                </c:pt>
                <c:pt idx="11">
                  <c:v>661412177.02801108</c:v>
                </c:pt>
                <c:pt idx="12">
                  <c:v>660861529.93266094</c:v>
                </c:pt>
                <c:pt idx="13">
                  <c:v>661177976.88662004</c:v>
                </c:pt>
                <c:pt idx="14">
                  <c:v>660502467.89507198</c:v>
                </c:pt>
                <c:pt idx="15">
                  <c:v>659835747.6558826</c:v>
                </c:pt>
                <c:pt idx="16">
                  <c:v>660235106.90941429</c:v>
                </c:pt>
                <c:pt idx="17">
                  <c:v>660058701.78123999</c:v>
                </c:pt>
                <c:pt idx="18">
                  <c:v>659974501.0799427</c:v>
                </c:pt>
                <c:pt idx="19">
                  <c:v>660224324.96383023</c:v>
                </c:pt>
                <c:pt idx="20">
                  <c:v>659263093.50537753</c:v>
                </c:pt>
                <c:pt idx="21">
                  <c:v>657930348.04598451</c:v>
                </c:pt>
                <c:pt idx="22">
                  <c:v>658699119.21614838</c:v>
                </c:pt>
                <c:pt idx="23">
                  <c:v>658215854.21065497</c:v>
                </c:pt>
                <c:pt idx="24">
                  <c:v>657569037.66630745</c:v>
                </c:pt>
                <c:pt idx="25">
                  <c:v>658066575.0724709</c:v>
                </c:pt>
                <c:pt idx="26">
                  <c:v>658410330.4376725</c:v>
                </c:pt>
                <c:pt idx="27">
                  <c:v>659242267.91760945</c:v>
                </c:pt>
                <c:pt idx="28">
                  <c:v>658337398.96114707</c:v>
                </c:pt>
                <c:pt idx="29">
                  <c:v>658093176.41072881</c:v>
                </c:pt>
                <c:pt idx="30">
                  <c:v>658050571.13335395</c:v>
                </c:pt>
                <c:pt idx="31">
                  <c:v>658240907.48203588</c:v>
                </c:pt>
                <c:pt idx="32">
                  <c:v>656867318.82261276</c:v>
                </c:pt>
                <c:pt idx="33">
                  <c:v>656703483.64871073</c:v>
                </c:pt>
                <c:pt idx="34">
                  <c:v>657438265.63674283</c:v>
                </c:pt>
                <c:pt idx="35">
                  <c:v>657976140.32602918</c:v>
                </c:pt>
                <c:pt idx="36">
                  <c:v>657138344.54326272</c:v>
                </c:pt>
                <c:pt idx="37">
                  <c:v>656777075.74883246</c:v>
                </c:pt>
                <c:pt idx="38">
                  <c:v>657918620.50647378</c:v>
                </c:pt>
                <c:pt idx="39">
                  <c:v>658668557.85660291</c:v>
                </c:pt>
                <c:pt idx="40">
                  <c:v>657322443.56901264</c:v>
                </c:pt>
                <c:pt idx="41">
                  <c:v>657732496.79762352</c:v>
                </c:pt>
                <c:pt idx="42">
                  <c:v>657675587.87754595</c:v>
                </c:pt>
                <c:pt idx="43">
                  <c:v>656648755.00446224</c:v>
                </c:pt>
                <c:pt idx="44">
                  <c:v>655975580.32151556</c:v>
                </c:pt>
                <c:pt idx="45">
                  <c:v>656001450.26655698</c:v>
                </c:pt>
                <c:pt idx="46">
                  <c:v>656350605.4587934</c:v>
                </c:pt>
                <c:pt idx="47">
                  <c:v>655389257.72856402</c:v>
                </c:pt>
                <c:pt idx="48">
                  <c:v>655509352.9073832</c:v>
                </c:pt>
                <c:pt idx="49">
                  <c:v>655413249.69771338</c:v>
                </c:pt>
                <c:pt idx="50">
                  <c:v>656053802.11444294</c:v>
                </c:pt>
                <c:pt idx="51">
                  <c:v>657952930.79096675</c:v>
                </c:pt>
                <c:pt idx="52">
                  <c:v>657480598.03567004</c:v>
                </c:pt>
                <c:pt idx="53">
                  <c:v>658388567.54950285</c:v>
                </c:pt>
                <c:pt idx="54">
                  <c:v>658398039.15366924</c:v>
                </c:pt>
                <c:pt idx="55">
                  <c:v>658435414.76570904</c:v>
                </c:pt>
                <c:pt idx="56">
                  <c:v>657604828.52049172</c:v>
                </c:pt>
                <c:pt idx="57">
                  <c:v>657521102.40390778</c:v>
                </c:pt>
                <c:pt idx="58">
                  <c:v>657963332.22885227</c:v>
                </c:pt>
                <c:pt idx="59">
                  <c:v>657791603.76152313</c:v>
                </c:pt>
                <c:pt idx="60">
                  <c:v>657390764.62656057</c:v>
                </c:pt>
                <c:pt idx="61">
                  <c:v>658307387.91572225</c:v>
                </c:pt>
                <c:pt idx="62">
                  <c:v>658365985.73323631</c:v>
                </c:pt>
                <c:pt idx="63">
                  <c:v>657947830.30345774</c:v>
                </c:pt>
                <c:pt idx="64">
                  <c:v>658855259.22151792</c:v>
                </c:pt>
                <c:pt idx="65">
                  <c:v>659384008.42510164</c:v>
                </c:pt>
                <c:pt idx="66">
                  <c:v>659448256.47889686</c:v>
                </c:pt>
                <c:pt idx="67">
                  <c:v>658873632.88146937</c:v>
                </c:pt>
                <c:pt idx="68">
                  <c:v>658922457.37395906</c:v>
                </c:pt>
                <c:pt idx="69">
                  <c:v>658414754.91852045</c:v>
                </c:pt>
                <c:pt idx="70">
                  <c:v>659136816.4515456</c:v>
                </c:pt>
                <c:pt idx="71">
                  <c:v>658796447.26450753</c:v>
                </c:pt>
                <c:pt idx="72">
                  <c:v>658347308.78316104</c:v>
                </c:pt>
                <c:pt idx="73">
                  <c:v>659428345.44810712</c:v>
                </c:pt>
                <c:pt idx="74">
                  <c:v>660237217.26669657</c:v>
                </c:pt>
                <c:pt idx="75">
                  <c:v>660936208.74949026</c:v>
                </c:pt>
                <c:pt idx="76">
                  <c:v>662086521.97656977</c:v>
                </c:pt>
                <c:pt idx="77">
                  <c:v>661307302.28604364</c:v>
                </c:pt>
                <c:pt idx="78">
                  <c:v>661813504.01724064</c:v>
                </c:pt>
                <c:pt idx="79">
                  <c:v>661741513.22994053</c:v>
                </c:pt>
                <c:pt idx="80">
                  <c:v>660419693.83513677</c:v>
                </c:pt>
                <c:pt idx="81">
                  <c:v>660843355.1866107</c:v>
                </c:pt>
                <c:pt idx="82">
                  <c:v>660552744.60776174</c:v>
                </c:pt>
                <c:pt idx="83">
                  <c:v>659841332.08925557</c:v>
                </c:pt>
                <c:pt idx="84">
                  <c:v>660621827.75308752</c:v>
                </c:pt>
                <c:pt idx="85">
                  <c:v>660163186.62422681</c:v>
                </c:pt>
                <c:pt idx="86">
                  <c:v>659793591.23367488</c:v>
                </c:pt>
                <c:pt idx="87">
                  <c:v>659416648.81449723</c:v>
                </c:pt>
                <c:pt idx="88">
                  <c:v>658683716.7572732</c:v>
                </c:pt>
                <c:pt idx="89">
                  <c:v>659180918.32876253</c:v>
                </c:pt>
                <c:pt idx="90">
                  <c:v>658842729.8404007</c:v>
                </c:pt>
                <c:pt idx="91">
                  <c:v>658102755.15708494</c:v>
                </c:pt>
                <c:pt idx="92">
                  <c:v>657363578.44587028</c:v>
                </c:pt>
                <c:pt idx="93">
                  <c:v>657816677.944978</c:v>
                </c:pt>
                <c:pt idx="94">
                  <c:v>657685068.2839483</c:v>
                </c:pt>
                <c:pt idx="95">
                  <c:v>656991332.62048495</c:v>
                </c:pt>
                <c:pt idx="96">
                  <c:v>656814701.98089147</c:v>
                </c:pt>
                <c:pt idx="97">
                  <c:v>657103010.80147374</c:v>
                </c:pt>
                <c:pt idx="98">
                  <c:v>657401653.18238997</c:v>
                </c:pt>
                <c:pt idx="99">
                  <c:v>657726116.58553421</c:v>
                </c:pt>
                <c:pt idx="100">
                  <c:v>657378970.61955631</c:v>
                </c:pt>
              </c:numCache>
            </c:numRef>
          </c:val>
          <c:smooth val="0"/>
          <c:extLst>
            <c:ext xmlns:c16="http://schemas.microsoft.com/office/drawing/2014/chart" uri="{C3380CC4-5D6E-409C-BE32-E72D297353CC}">
              <c16:uniqueId val="{00000059-EB3F-4BFF-AFD1-B2B2131B107F}"/>
            </c:ext>
          </c:extLst>
        </c:ser>
        <c:ser>
          <c:idx val="90"/>
          <c:order val="90"/>
          <c:spPr>
            <a:ln w="28575" cap="rnd">
              <a:solidFill>
                <a:schemeClr val="accent1">
                  <a:lumMod val="70000"/>
                  <a:lumOff val="30000"/>
                </a:schemeClr>
              </a:solidFill>
              <a:round/>
            </a:ln>
            <a:effectLst/>
          </c:spPr>
          <c:marker>
            <c:symbol val="none"/>
          </c:marker>
          <c:val>
            <c:numRef>
              <c:f>Montecarlo!$CZ$10:$CZ$110</c:f>
              <c:numCache>
                <c:formatCode>_ * #.##000_ ;_ * \-#.##000_ ;_ * "-"??_ ;_ @_ </c:formatCode>
                <c:ptCount val="101"/>
                <c:pt idx="0" formatCode="_(* #,##0.00_);_(* \(#,##0.00\);_(* &quot;-&quot;??_);_(@_)">
                  <c:v>661090280</c:v>
                </c:pt>
                <c:pt idx="1">
                  <c:v>661665647.18762612</c:v>
                </c:pt>
                <c:pt idx="2">
                  <c:v>660476236.83408296</c:v>
                </c:pt>
                <c:pt idx="3">
                  <c:v>660496698.08447754</c:v>
                </c:pt>
                <c:pt idx="4">
                  <c:v>660571276.62995374</c:v>
                </c:pt>
                <c:pt idx="5">
                  <c:v>660510731.87554538</c:v>
                </c:pt>
                <c:pt idx="6">
                  <c:v>659703793.36877418</c:v>
                </c:pt>
                <c:pt idx="7">
                  <c:v>659276220.15882742</c:v>
                </c:pt>
                <c:pt idx="8">
                  <c:v>659387513.60449004</c:v>
                </c:pt>
                <c:pt idx="9">
                  <c:v>659561637.51881313</c:v>
                </c:pt>
                <c:pt idx="10">
                  <c:v>659891906.56196868</c:v>
                </c:pt>
                <c:pt idx="11">
                  <c:v>661038463.8765012</c:v>
                </c:pt>
                <c:pt idx="12">
                  <c:v>660591903.7080723</c:v>
                </c:pt>
                <c:pt idx="13">
                  <c:v>660070501.38595271</c:v>
                </c:pt>
                <c:pt idx="14">
                  <c:v>660393498.63836932</c:v>
                </c:pt>
                <c:pt idx="15">
                  <c:v>660303837.83801007</c:v>
                </c:pt>
                <c:pt idx="16">
                  <c:v>660253911.02222967</c:v>
                </c:pt>
                <c:pt idx="17">
                  <c:v>660105981.10455596</c:v>
                </c:pt>
                <c:pt idx="18">
                  <c:v>660742613.39825726</c:v>
                </c:pt>
                <c:pt idx="19">
                  <c:v>660922843.97211647</c:v>
                </c:pt>
                <c:pt idx="20">
                  <c:v>661351326.74505854</c:v>
                </c:pt>
                <c:pt idx="21">
                  <c:v>661581993.27554846</c:v>
                </c:pt>
                <c:pt idx="22">
                  <c:v>660645940.9386127</c:v>
                </c:pt>
                <c:pt idx="23">
                  <c:v>660304837.22626495</c:v>
                </c:pt>
                <c:pt idx="24">
                  <c:v>659674631.9014256</c:v>
                </c:pt>
                <c:pt idx="25">
                  <c:v>660124642.54416931</c:v>
                </c:pt>
                <c:pt idx="26">
                  <c:v>659767569.4900862</c:v>
                </c:pt>
                <c:pt idx="27">
                  <c:v>659998813.92694557</c:v>
                </c:pt>
                <c:pt idx="28">
                  <c:v>660525298.49604011</c:v>
                </c:pt>
                <c:pt idx="29">
                  <c:v>659315824.36181557</c:v>
                </c:pt>
                <c:pt idx="30">
                  <c:v>660021865.74837685</c:v>
                </c:pt>
                <c:pt idx="31">
                  <c:v>659093508.08221269</c:v>
                </c:pt>
                <c:pt idx="32">
                  <c:v>658819553.44927847</c:v>
                </c:pt>
                <c:pt idx="33">
                  <c:v>658724104.18373311</c:v>
                </c:pt>
                <c:pt idx="34">
                  <c:v>658724633.32629943</c:v>
                </c:pt>
                <c:pt idx="35">
                  <c:v>658534699.76465786</c:v>
                </c:pt>
                <c:pt idx="36">
                  <c:v>658191981.93437219</c:v>
                </c:pt>
                <c:pt idx="37">
                  <c:v>657158492.10827327</c:v>
                </c:pt>
                <c:pt idx="38">
                  <c:v>658037350.56638789</c:v>
                </c:pt>
                <c:pt idx="39">
                  <c:v>657731201.09621274</c:v>
                </c:pt>
                <c:pt idx="40">
                  <c:v>657534607.65829706</c:v>
                </c:pt>
                <c:pt idx="41">
                  <c:v>658889423.03144312</c:v>
                </c:pt>
                <c:pt idx="42">
                  <c:v>660636656.1922071</c:v>
                </c:pt>
                <c:pt idx="43">
                  <c:v>659600651.61739135</c:v>
                </c:pt>
                <c:pt idx="44">
                  <c:v>660310778.17107105</c:v>
                </c:pt>
                <c:pt idx="45">
                  <c:v>660217751.29956138</c:v>
                </c:pt>
                <c:pt idx="46">
                  <c:v>660147447.40011907</c:v>
                </c:pt>
                <c:pt idx="47">
                  <c:v>660847344.16129339</c:v>
                </c:pt>
                <c:pt idx="48">
                  <c:v>661733074.22893262</c:v>
                </c:pt>
                <c:pt idx="49">
                  <c:v>661871180.69358492</c:v>
                </c:pt>
                <c:pt idx="50">
                  <c:v>662368916.67202127</c:v>
                </c:pt>
                <c:pt idx="51">
                  <c:v>663588392.16761029</c:v>
                </c:pt>
                <c:pt idx="52">
                  <c:v>663586285.53602171</c:v>
                </c:pt>
                <c:pt idx="53">
                  <c:v>663512437.52822125</c:v>
                </c:pt>
                <c:pt idx="54">
                  <c:v>663458793.8322264</c:v>
                </c:pt>
                <c:pt idx="55">
                  <c:v>663436677.91005003</c:v>
                </c:pt>
                <c:pt idx="56">
                  <c:v>664210949.76079476</c:v>
                </c:pt>
                <c:pt idx="57">
                  <c:v>664922697.13516414</c:v>
                </c:pt>
                <c:pt idx="58">
                  <c:v>664803111.5008769</c:v>
                </c:pt>
                <c:pt idx="59">
                  <c:v>664439273.78615892</c:v>
                </c:pt>
                <c:pt idx="60">
                  <c:v>664543899.79626167</c:v>
                </c:pt>
                <c:pt idx="61">
                  <c:v>664613653.27385223</c:v>
                </c:pt>
                <c:pt idx="62">
                  <c:v>665212973.52619624</c:v>
                </c:pt>
                <c:pt idx="63">
                  <c:v>666784850.58373773</c:v>
                </c:pt>
                <c:pt idx="64">
                  <c:v>666628141.19880474</c:v>
                </c:pt>
                <c:pt idx="65">
                  <c:v>666719342.7594744</c:v>
                </c:pt>
                <c:pt idx="66">
                  <c:v>667275169.67870462</c:v>
                </c:pt>
                <c:pt idx="67">
                  <c:v>668436165.65316975</c:v>
                </c:pt>
                <c:pt idx="68">
                  <c:v>667727467.98716998</c:v>
                </c:pt>
                <c:pt idx="69">
                  <c:v>668064720.30980718</c:v>
                </c:pt>
                <c:pt idx="70">
                  <c:v>669388707.22433424</c:v>
                </c:pt>
                <c:pt idx="71">
                  <c:v>669172924.68765521</c:v>
                </c:pt>
                <c:pt idx="72">
                  <c:v>668011011.52586997</c:v>
                </c:pt>
                <c:pt idx="73">
                  <c:v>668436611.40818942</c:v>
                </c:pt>
                <c:pt idx="74">
                  <c:v>667581143.89892364</c:v>
                </c:pt>
                <c:pt idx="75">
                  <c:v>667247205.12146962</c:v>
                </c:pt>
                <c:pt idx="76">
                  <c:v>667972333.33684266</c:v>
                </c:pt>
                <c:pt idx="77">
                  <c:v>668409894.57625091</c:v>
                </c:pt>
                <c:pt idx="78">
                  <c:v>669191368.36868978</c:v>
                </c:pt>
                <c:pt idx="79">
                  <c:v>669923334.63105249</c:v>
                </c:pt>
                <c:pt idx="80">
                  <c:v>670115779.50918877</c:v>
                </c:pt>
                <c:pt idx="81">
                  <c:v>669508407.02912652</c:v>
                </c:pt>
                <c:pt idx="82">
                  <c:v>669967116.37183154</c:v>
                </c:pt>
                <c:pt idx="83">
                  <c:v>669468225.37050605</c:v>
                </c:pt>
                <c:pt idx="84">
                  <c:v>669339239.05747795</c:v>
                </c:pt>
                <c:pt idx="85">
                  <c:v>669681954.18649626</c:v>
                </c:pt>
                <c:pt idx="86">
                  <c:v>670828732.19511724</c:v>
                </c:pt>
                <c:pt idx="87">
                  <c:v>670294119.1794945</c:v>
                </c:pt>
                <c:pt idx="88">
                  <c:v>670442187.92461514</c:v>
                </c:pt>
                <c:pt idx="89">
                  <c:v>669743231.67938352</c:v>
                </c:pt>
                <c:pt idx="90">
                  <c:v>670140975.12676513</c:v>
                </c:pt>
                <c:pt idx="91">
                  <c:v>671353064.44230568</c:v>
                </c:pt>
                <c:pt idx="92">
                  <c:v>671914095.54640436</c:v>
                </c:pt>
                <c:pt idx="93">
                  <c:v>672111543.43899882</c:v>
                </c:pt>
                <c:pt idx="94">
                  <c:v>672792390.29193544</c:v>
                </c:pt>
                <c:pt idx="95">
                  <c:v>673657982.66779971</c:v>
                </c:pt>
                <c:pt idx="96">
                  <c:v>674167870.01024663</c:v>
                </c:pt>
                <c:pt idx="97">
                  <c:v>674599957.24490154</c:v>
                </c:pt>
                <c:pt idx="98">
                  <c:v>675619727.51413023</c:v>
                </c:pt>
                <c:pt idx="99">
                  <c:v>676631457.76526749</c:v>
                </c:pt>
                <c:pt idx="100">
                  <c:v>677050292.11579883</c:v>
                </c:pt>
              </c:numCache>
            </c:numRef>
          </c:val>
          <c:smooth val="0"/>
          <c:extLst>
            <c:ext xmlns:c16="http://schemas.microsoft.com/office/drawing/2014/chart" uri="{C3380CC4-5D6E-409C-BE32-E72D297353CC}">
              <c16:uniqueId val="{0000005A-EB3F-4BFF-AFD1-B2B2131B107F}"/>
            </c:ext>
          </c:extLst>
        </c:ser>
        <c:ser>
          <c:idx val="91"/>
          <c:order val="91"/>
          <c:spPr>
            <a:ln w="28575" cap="rnd">
              <a:solidFill>
                <a:schemeClr val="accent2">
                  <a:lumMod val="70000"/>
                  <a:lumOff val="30000"/>
                </a:schemeClr>
              </a:solidFill>
              <a:round/>
            </a:ln>
            <a:effectLst/>
          </c:spPr>
          <c:marker>
            <c:symbol val="none"/>
          </c:marker>
          <c:val>
            <c:numRef>
              <c:f>Montecarlo!$DA$10:$DA$110</c:f>
              <c:numCache>
                <c:formatCode>_ * #.##000_ ;_ * \-#.##000_ ;_ * "-"??_ ;_ @_ </c:formatCode>
                <c:ptCount val="101"/>
                <c:pt idx="0" formatCode="_(* #,##0.00_);_(* \(#,##0.00\);_(* &quot;-&quot;??_);_(@_)">
                  <c:v>661090280</c:v>
                </c:pt>
                <c:pt idx="1">
                  <c:v>660524649.16409743</c:v>
                </c:pt>
                <c:pt idx="2">
                  <c:v>661725304.17747879</c:v>
                </c:pt>
                <c:pt idx="3">
                  <c:v>662924806.09164011</c:v>
                </c:pt>
                <c:pt idx="4">
                  <c:v>663333889.92246413</c:v>
                </c:pt>
                <c:pt idx="5">
                  <c:v>664190287.77055979</c:v>
                </c:pt>
                <c:pt idx="6">
                  <c:v>664465910.32111931</c:v>
                </c:pt>
                <c:pt idx="7">
                  <c:v>664473378.37783563</c:v>
                </c:pt>
                <c:pt idx="8">
                  <c:v>664554214.2012769</c:v>
                </c:pt>
                <c:pt idx="9">
                  <c:v>663877955.81402647</c:v>
                </c:pt>
                <c:pt idx="10">
                  <c:v>664131391.71496272</c:v>
                </c:pt>
                <c:pt idx="11">
                  <c:v>664618854.65823948</c:v>
                </c:pt>
                <c:pt idx="12">
                  <c:v>664101235.97056186</c:v>
                </c:pt>
                <c:pt idx="13">
                  <c:v>664420318.20075655</c:v>
                </c:pt>
                <c:pt idx="14">
                  <c:v>664708573.51643908</c:v>
                </c:pt>
                <c:pt idx="15">
                  <c:v>665769046.94827831</c:v>
                </c:pt>
                <c:pt idx="16">
                  <c:v>665689765.68605793</c:v>
                </c:pt>
                <c:pt idx="17">
                  <c:v>666957904.19192493</c:v>
                </c:pt>
                <c:pt idx="18">
                  <c:v>665969615.50078642</c:v>
                </c:pt>
                <c:pt idx="19">
                  <c:v>666456101.62531459</c:v>
                </c:pt>
                <c:pt idx="20">
                  <c:v>667708309.7798996</c:v>
                </c:pt>
                <c:pt idx="21">
                  <c:v>668303575.42813909</c:v>
                </c:pt>
                <c:pt idx="22">
                  <c:v>668078990.27975225</c:v>
                </c:pt>
                <c:pt idx="23">
                  <c:v>667115013.92359459</c:v>
                </c:pt>
                <c:pt idx="24">
                  <c:v>668058445.39753497</c:v>
                </c:pt>
                <c:pt idx="25">
                  <c:v>668809724.73755217</c:v>
                </c:pt>
                <c:pt idx="26">
                  <c:v>668925397.48887992</c:v>
                </c:pt>
                <c:pt idx="27">
                  <c:v>669383240.53290331</c:v>
                </c:pt>
                <c:pt idx="28">
                  <c:v>669275680.44403672</c:v>
                </c:pt>
                <c:pt idx="29">
                  <c:v>670021724.7852788</c:v>
                </c:pt>
                <c:pt idx="30">
                  <c:v>670815176.54759502</c:v>
                </c:pt>
                <c:pt idx="31">
                  <c:v>670254021.85234928</c:v>
                </c:pt>
                <c:pt idx="32">
                  <c:v>670129681.96486402</c:v>
                </c:pt>
                <c:pt idx="33">
                  <c:v>670171685.703269</c:v>
                </c:pt>
                <c:pt idx="34">
                  <c:v>670584967.89989817</c:v>
                </c:pt>
                <c:pt idx="35">
                  <c:v>670457196.62182844</c:v>
                </c:pt>
                <c:pt idx="36">
                  <c:v>669557819.26266634</c:v>
                </c:pt>
                <c:pt idx="37">
                  <c:v>669227325.0693208</c:v>
                </c:pt>
                <c:pt idx="38">
                  <c:v>668568391.08332622</c:v>
                </c:pt>
                <c:pt idx="39">
                  <c:v>668565946.88098621</c:v>
                </c:pt>
                <c:pt idx="40">
                  <c:v>667304175.84827995</c:v>
                </c:pt>
                <c:pt idx="41">
                  <c:v>667513478.2810936</c:v>
                </c:pt>
                <c:pt idx="42">
                  <c:v>667108986.46213651</c:v>
                </c:pt>
                <c:pt idx="43">
                  <c:v>667081971.80575359</c:v>
                </c:pt>
                <c:pt idx="44">
                  <c:v>667939374.39917707</c:v>
                </c:pt>
                <c:pt idx="45">
                  <c:v>666979069.7592994</c:v>
                </c:pt>
                <c:pt idx="46">
                  <c:v>667301883.93288016</c:v>
                </c:pt>
                <c:pt idx="47">
                  <c:v>668705146.80158019</c:v>
                </c:pt>
                <c:pt idx="48">
                  <c:v>669362314.51118684</c:v>
                </c:pt>
                <c:pt idx="49">
                  <c:v>669613459.51744461</c:v>
                </c:pt>
                <c:pt idx="50">
                  <c:v>669723732.54650593</c:v>
                </c:pt>
                <c:pt idx="51">
                  <c:v>668406233.76704001</c:v>
                </c:pt>
                <c:pt idx="52">
                  <c:v>668477788.76031399</c:v>
                </c:pt>
                <c:pt idx="53">
                  <c:v>668032655.33111989</c:v>
                </c:pt>
                <c:pt idx="54">
                  <c:v>666942265.44704449</c:v>
                </c:pt>
                <c:pt idx="55">
                  <c:v>666246637.88670969</c:v>
                </c:pt>
                <c:pt idx="56">
                  <c:v>666811562.34192753</c:v>
                </c:pt>
                <c:pt idx="57">
                  <c:v>666933537.46711648</c:v>
                </c:pt>
                <c:pt idx="58">
                  <c:v>665676717.66929662</c:v>
                </c:pt>
                <c:pt idx="59">
                  <c:v>666350655.54798245</c:v>
                </c:pt>
                <c:pt idx="60">
                  <c:v>665402153.36907423</c:v>
                </c:pt>
                <c:pt idx="61">
                  <c:v>666165871.79940307</c:v>
                </c:pt>
                <c:pt idx="62">
                  <c:v>665076065.6596812</c:v>
                </c:pt>
                <c:pt idx="63">
                  <c:v>664895767.83234394</c:v>
                </c:pt>
                <c:pt idx="64">
                  <c:v>665116870.04195011</c:v>
                </c:pt>
                <c:pt idx="65">
                  <c:v>666513352.72677457</c:v>
                </c:pt>
                <c:pt idx="66">
                  <c:v>667115363.77411187</c:v>
                </c:pt>
                <c:pt idx="67">
                  <c:v>667226333.8367815</c:v>
                </c:pt>
                <c:pt idx="68">
                  <c:v>667129087.62393713</c:v>
                </c:pt>
                <c:pt idx="69">
                  <c:v>666931890.6915524</c:v>
                </c:pt>
                <c:pt idx="70">
                  <c:v>667072297.07608259</c:v>
                </c:pt>
                <c:pt idx="71">
                  <c:v>668105893.13945854</c:v>
                </c:pt>
                <c:pt idx="72">
                  <c:v>668039293.78515768</c:v>
                </c:pt>
                <c:pt idx="73">
                  <c:v>668379819.00468588</c:v>
                </c:pt>
                <c:pt idx="74">
                  <c:v>669081114.0882026</c:v>
                </c:pt>
                <c:pt idx="75">
                  <c:v>669811776.9264884</c:v>
                </c:pt>
                <c:pt idx="76">
                  <c:v>670913047.52692914</c:v>
                </c:pt>
                <c:pt idx="77">
                  <c:v>670452349.28946638</c:v>
                </c:pt>
                <c:pt idx="78">
                  <c:v>672119743.02039337</c:v>
                </c:pt>
                <c:pt idx="79">
                  <c:v>672979033.90389752</c:v>
                </c:pt>
                <c:pt idx="80">
                  <c:v>672258158.84530556</c:v>
                </c:pt>
                <c:pt idx="81">
                  <c:v>672916709.14143801</c:v>
                </c:pt>
                <c:pt idx="82">
                  <c:v>673922669.91433954</c:v>
                </c:pt>
                <c:pt idx="83">
                  <c:v>674044243.46648753</c:v>
                </c:pt>
                <c:pt idx="84">
                  <c:v>675430408.24521875</c:v>
                </c:pt>
                <c:pt idx="85">
                  <c:v>675702944.55523145</c:v>
                </c:pt>
                <c:pt idx="86">
                  <c:v>675060485.06274724</c:v>
                </c:pt>
                <c:pt idx="87">
                  <c:v>675998461.88152444</c:v>
                </c:pt>
                <c:pt idx="88">
                  <c:v>676224127.74245</c:v>
                </c:pt>
                <c:pt idx="89">
                  <c:v>676297161.04116523</c:v>
                </c:pt>
                <c:pt idx="90">
                  <c:v>676599193.62415814</c:v>
                </c:pt>
                <c:pt idx="91">
                  <c:v>676824051.85789788</c:v>
                </c:pt>
                <c:pt idx="92">
                  <c:v>677504933.74041438</c:v>
                </c:pt>
                <c:pt idx="93">
                  <c:v>678019839.27398777</c:v>
                </c:pt>
                <c:pt idx="94">
                  <c:v>676250842.25688779</c:v>
                </c:pt>
                <c:pt idx="95">
                  <c:v>675734813.49311948</c:v>
                </c:pt>
                <c:pt idx="96">
                  <c:v>675946884.29473197</c:v>
                </c:pt>
                <c:pt idx="97">
                  <c:v>674960316.01595938</c:v>
                </c:pt>
                <c:pt idx="98">
                  <c:v>675160264.09758306</c:v>
                </c:pt>
                <c:pt idx="99">
                  <c:v>675482265.25954616</c:v>
                </c:pt>
                <c:pt idx="100">
                  <c:v>676260440.50383735</c:v>
                </c:pt>
              </c:numCache>
            </c:numRef>
          </c:val>
          <c:smooth val="0"/>
          <c:extLst>
            <c:ext xmlns:c16="http://schemas.microsoft.com/office/drawing/2014/chart" uri="{C3380CC4-5D6E-409C-BE32-E72D297353CC}">
              <c16:uniqueId val="{0000005B-EB3F-4BFF-AFD1-B2B2131B107F}"/>
            </c:ext>
          </c:extLst>
        </c:ser>
        <c:ser>
          <c:idx val="92"/>
          <c:order val="92"/>
          <c:spPr>
            <a:ln w="28575" cap="rnd">
              <a:solidFill>
                <a:schemeClr val="accent3">
                  <a:lumMod val="70000"/>
                  <a:lumOff val="30000"/>
                </a:schemeClr>
              </a:solidFill>
              <a:round/>
            </a:ln>
            <a:effectLst/>
          </c:spPr>
          <c:marker>
            <c:symbol val="none"/>
          </c:marker>
          <c:val>
            <c:numRef>
              <c:f>Montecarlo!$DB$10:$DB$110</c:f>
              <c:numCache>
                <c:formatCode>_ * #.##000_ ;_ * \-#.##000_ ;_ * "-"??_ ;_ @_ </c:formatCode>
                <c:ptCount val="101"/>
                <c:pt idx="0" formatCode="_(* #,##0.00_);_(* \(#,##0.00\);_(* &quot;-&quot;??_);_(@_)">
                  <c:v>661090280</c:v>
                </c:pt>
                <c:pt idx="1">
                  <c:v>660897390.4509263</c:v>
                </c:pt>
                <c:pt idx="2">
                  <c:v>661459927.34696722</c:v>
                </c:pt>
                <c:pt idx="3">
                  <c:v>661031044.88437271</c:v>
                </c:pt>
                <c:pt idx="4">
                  <c:v>661113791.66184604</c:v>
                </c:pt>
                <c:pt idx="5">
                  <c:v>661591516.68910754</c:v>
                </c:pt>
                <c:pt idx="6">
                  <c:v>660870602.0666517</c:v>
                </c:pt>
                <c:pt idx="7">
                  <c:v>660219730.35136902</c:v>
                </c:pt>
                <c:pt idx="8">
                  <c:v>660037162.35896981</c:v>
                </c:pt>
                <c:pt idx="9">
                  <c:v>659788853.71276486</c:v>
                </c:pt>
                <c:pt idx="10">
                  <c:v>659698014.02842402</c:v>
                </c:pt>
                <c:pt idx="11">
                  <c:v>658365141.23146915</c:v>
                </c:pt>
                <c:pt idx="12">
                  <c:v>659177584.03041995</c:v>
                </c:pt>
                <c:pt idx="13">
                  <c:v>658782812.05198824</c:v>
                </c:pt>
                <c:pt idx="14">
                  <c:v>659045436.31974566</c:v>
                </c:pt>
                <c:pt idx="15">
                  <c:v>657390885.54411924</c:v>
                </c:pt>
                <c:pt idx="16">
                  <c:v>657245833.86081743</c:v>
                </c:pt>
                <c:pt idx="17">
                  <c:v>656545051.0745194</c:v>
                </c:pt>
                <c:pt idx="18">
                  <c:v>655986813.8135165</c:v>
                </c:pt>
                <c:pt idx="19">
                  <c:v>655751608.14604104</c:v>
                </c:pt>
                <c:pt idx="20">
                  <c:v>655081085.89739096</c:v>
                </c:pt>
                <c:pt idx="21">
                  <c:v>653420748.60284042</c:v>
                </c:pt>
                <c:pt idx="22">
                  <c:v>653587268.56191492</c:v>
                </c:pt>
                <c:pt idx="23">
                  <c:v>653549856.72442698</c:v>
                </c:pt>
                <c:pt idx="24">
                  <c:v>654050162.19493377</c:v>
                </c:pt>
                <c:pt idx="25">
                  <c:v>654019384.88108802</c:v>
                </c:pt>
                <c:pt idx="26">
                  <c:v>653679780.50631344</c:v>
                </c:pt>
                <c:pt idx="27">
                  <c:v>654655104.80555677</c:v>
                </c:pt>
                <c:pt idx="28">
                  <c:v>654253661.35857236</c:v>
                </c:pt>
                <c:pt idx="29">
                  <c:v>654809896.20178795</c:v>
                </c:pt>
                <c:pt idx="30">
                  <c:v>655092272.4812181</c:v>
                </c:pt>
                <c:pt idx="31">
                  <c:v>655875387.16151011</c:v>
                </c:pt>
                <c:pt idx="32">
                  <c:v>657201388.57809269</c:v>
                </c:pt>
                <c:pt idx="33">
                  <c:v>657324699.90786743</c:v>
                </c:pt>
                <c:pt idx="34">
                  <c:v>657586270.04514289</c:v>
                </c:pt>
                <c:pt idx="35">
                  <c:v>657855970.48457277</c:v>
                </c:pt>
                <c:pt idx="36">
                  <c:v>658671481.90176904</c:v>
                </c:pt>
                <c:pt idx="37">
                  <c:v>659269825.74137199</c:v>
                </c:pt>
                <c:pt idx="38">
                  <c:v>659939732.44005382</c:v>
                </c:pt>
                <c:pt idx="39">
                  <c:v>659993442.21176696</c:v>
                </c:pt>
                <c:pt idx="40">
                  <c:v>661134421.54238331</c:v>
                </c:pt>
                <c:pt idx="41">
                  <c:v>660793139.88510191</c:v>
                </c:pt>
                <c:pt idx="42">
                  <c:v>660874298.99508703</c:v>
                </c:pt>
                <c:pt idx="43">
                  <c:v>660349209.81649828</c:v>
                </c:pt>
                <c:pt idx="44">
                  <c:v>660393928.01174521</c:v>
                </c:pt>
                <c:pt idx="45">
                  <c:v>659892164.46188843</c:v>
                </c:pt>
                <c:pt idx="46">
                  <c:v>659799792.90592563</c:v>
                </c:pt>
                <c:pt idx="47">
                  <c:v>660329751.49702466</c:v>
                </c:pt>
                <c:pt idx="48">
                  <c:v>659023943.11885297</c:v>
                </c:pt>
                <c:pt idx="49">
                  <c:v>658690924.55638337</c:v>
                </c:pt>
                <c:pt idx="50">
                  <c:v>658660539.51956701</c:v>
                </c:pt>
                <c:pt idx="51">
                  <c:v>658359394.08721054</c:v>
                </c:pt>
                <c:pt idx="52">
                  <c:v>658259685.44166505</c:v>
                </c:pt>
                <c:pt idx="53">
                  <c:v>658119436.34154189</c:v>
                </c:pt>
                <c:pt idx="54">
                  <c:v>657696235.29880714</c:v>
                </c:pt>
                <c:pt idx="55">
                  <c:v>657162611.18849456</c:v>
                </c:pt>
                <c:pt idx="56">
                  <c:v>655804901.81601346</c:v>
                </c:pt>
                <c:pt idx="57">
                  <c:v>656586852.22004282</c:v>
                </c:pt>
                <c:pt idx="58">
                  <c:v>657516446.53922892</c:v>
                </c:pt>
                <c:pt idx="59">
                  <c:v>657657984.73943853</c:v>
                </c:pt>
                <c:pt idx="60">
                  <c:v>657271756.11484814</c:v>
                </c:pt>
                <c:pt idx="61">
                  <c:v>657641402.29531753</c:v>
                </c:pt>
                <c:pt idx="62">
                  <c:v>657032496.38313925</c:v>
                </c:pt>
                <c:pt idx="63">
                  <c:v>656853251.67747629</c:v>
                </c:pt>
                <c:pt idx="64">
                  <c:v>657856728.26067209</c:v>
                </c:pt>
                <c:pt idx="65">
                  <c:v>658115349.60194969</c:v>
                </c:pt>
                <c:pt idx="66">
                  <c:v>658244806.36945832</c:v>
                </c:pt>
                <c:pt idx="67">
                  <c:v>658991173.19992483</c:v>
                </c:pt>
                <c:pt idx="68">
                  <c:v>657906429.21041393</c:v>
                </c:pt>
                <c:pt idx="69">
                  <c:v>657619730.82734859</c:v>
                </c:pt>
                <c:pt idx="70">
                  <c:v>656592290.89696145</c:v>
                </c:pt>
                <c:pt idx="71">
                  <c:v>656757137.13998282</c:v>
                </c:pt>
                <c:pt idx="72">
                  <c:v>656637236.50747669</c:v>
                </c:pt>
                <c:pt idx="73">
                  <c:v>656586017.72638953</c:v>
                </c:pt>
                <c:pt idx="74">
                  <c:v>656925878.10582614</c:v>
                </c:pt>
                <c:pt idx="75">
                  <c:v>655827715.51793981</c:v>
                </c:pt>
                <c:pt idx="76">
                  <c:v>656183456.66429877</c:v>
                </c:pt>
                <c:pt idx="77">
                  <c:v>655902708.3518362</c:v>
                </c:pt>
                <c:pt idx="78">
                  <c:v>654741949.86959112</c:v>
                </c:pt>
                <c:pt idx="79">
                  <c:v>654899048.22508156</c:v>
                </c:pt>
                <c:pt idx="80">
                  <c:v>655463186.67578685</c:v>
                </c:pt>
                <c:pt idx="81">
                  <c:v>654998789.0407443</c:v>
                </c:pt>
                <c:pt idx="82">
                  <c:v>654596126.68053269</c:v>
                </c:pt>
                <c:pt idx="83">
                  <c:v>653678344.80786741</c:v>
                </c:pt>
                <c:pt idx="84">
                  <c:v>654152977.88573015</c:v>
                </c:pt>
                <c:pt idx="85">
                  <c:v>654260951.92025328</c:v>
                </c:pt>
                <c:pt idx="86">
                  <c:v>655247103.21720958</c:v>
                </c:pt>
                <c:pt idx="87">
                  <c:v>655874093.09541869</c:v>
                </c:pt>
                <c:pt idx="88">
                  <c:v>657104202.15242136</c:v>
                </c:pt>
                <c:pt idx="89">
                  <c:v>656324942.16486013</c:v>
                </c:pt>
                <c:pt idx="90">
                  <c:v>657433214.88651836</c:v>
                </c:pt>
                <c:pt idx="91">
                  <c:v>656770123.48625016</c:v>
                </c:pt>
                <c:pt idx="92">
                  <c:v>655527771.75784945</c:v>
                </c:pt>
                <c:pt idx="93">
                  <c:v>655355285.79591858</c:v>
                </c:pt>
                <c:pt idx="94">
                  <c:v>655041667.47103512</c:v>
                </c:pt>
                <c:pt idx="95">
                  <c:v>655515995.68582284</c:v>
                </c:pt>
                <c:pt idx="96">
                  <c:v>655968025.79065406</c:v>
                </c:pt>
                <c:pt idx="97">
                  <c:v>655323159.10453546</c:v>
                </c:pt>
                <c:pt idx="98">
                  <c:v>655923800.46092701</c:v>
                </c:pt>
                <c:pt idx="99">
                  <c:v>656910084.93548572</c:v>
                </c:pt>
                <c:pt idx="100">
                  <c:v>656348409.63445783</c:v>
                </c:pt>
              </c:numCache>
            </c:numRef>
          </c:val>
          <c:smooth val="0"/>
          <c:extLst>
            <c:ext xmlns:c16="http://schemas.microsoft.com/office/drawing/2014/chart" uri="{C3380CC4-5D6E-409C-BE32-E72D297353CC}">
              <c16:uniqueId val="{0000005C-EB3F-4BFF-AFD1-B2B2131B107F}"/>
            </c:ext>
          </c:extLst>
        </c:ser>
        <c:ser>
          <c:idx val="93"/>
          <c:order val="93"/>
          <c:spPr>
            <a:ln w="28575" cap="rnd">
              <a:solidFill>
                <a:schemeClr val="accent4">
                  <a:lumMod val="70000"/>
                  <a:lumOff val="30000"/>
                </a:schemeClr>
              </a:solidFill>
              <a:round/>
            </a:ln>
            <a:effectLst/>
          </c:spPr>
          <c:marker>
            <c:symbol val="none"/>
          </c:marker>
          <c:val>
            <c:numRef>
              <c:f>Montecarlo!$DC$10:$DC$110</c:f>
              <c:numCache>
                <c:formatCode>_ * #.##000_ ;_ * \-#.##000_ ;_ * "-"??_ ;_ @_ </c:formatCode>
                <c:ptCount val="101"/>
                <c:pt idx="0" formatCode="_(* #,##0.00_);_(* \(#,##0.00\);_(* &quot;-&quot;??_);_(@_)">
                  <c:v>661090280</c:v>
                </c:pt>
                <c:pt idx="1">
                  <c:v>659183726.74674761</c:v>
                </c:pt>
                <c:pt idx="2">
                  <c:v>659142110.88074565</c:v>
                </c:pt>
                <c:pt idx="3">
                  <c:v>659433211.39123082</c:v>
                </c:pt>
                <c:pt idx="4">
                  <c:v>658843616.83511961</c:v>
                </c:pt>
                <c:pt idx="5">
                  <c:v>658846666.19071329</c:v>
                </c:pt>
                <c:pt idx="6">
                  <c:v>658196769.28626299</c:v>
                </c:pt>
                <c:pt idx="7">
                  <c:v>659324923.56544685</c:v>
                </c:pt>
                <c:pt idx="8">
                  <c:v>658145886.62275481</c:v>
                </c:pt>
                <c:pt idx="9">
                  <c:v>657873765.32345045</c:v>
                </c:pt>
                <c:pt idx="10">
                  <c:v>657238343.22095621</c:v>
                </c:pt>
                <c:pt idx="11">
                  <c:v>657446863.76161039</c:v>
                </c:pt>
                <c:pt idx="12">
                  <c:v>657586504.50779319</c:v>
                </c:pt>
                <c:pt idx="13">
                  <c:v>657582878.01585233</c:v>
                </c:pt>
                <c:pt idx="14">
                  <c:v>657566073.97795141</c:v>
                </c:pt>
                <c:pt idx="15">
                  <c:v>657444867.07678044</c:v>
                </c:pt>
                <c:pt idx="16">
                  <c:v>657612555.15253007</c:v>
                </c:pt>
                <c:pt idx="17">
                  <c:v>657352675.72640312</c:v>
                </c:pt>
                <c:pt idx="18">
                  <c:v>657712131.8524611</c:v>
                </c:pt>
                <c:pt idx="19">
                  <c:v>658236259.28872073</c:v>
                </c:pt>
                <c:pt idx="20">
                  <c:v>657465644.88272262</c:v>
                </c:pt>
                <c:pt idx="21">
                  <c:v>657562606.4359777</c:v>
                </c:pt>
                <c:pt idx="22">
                  <c:v>657768725.60177529</c:v>
                </c:pt>
                <c:pt idx="23">
                  <c:v>657046306.46173346</c:v>
                </c:pt>
                <c:pt idx="24">
                  <c:v>656614825.00097203</c:v>
                </c:pt>
                <c:pt idx="25">
                  <c:v>656263686.29957879</c:v>
                </c:pt>
                <c:pt idx="26">
                  <c:v>655785365.52190328</c:v>
                </c:pt>
                <c:pt idx="27">
                  <c:v>656567024.29437351</c:v>
                </c:pt>
                <c:pt idx="28">
                  <c:v>656899605.3749001</c:v>
                </c:pt>
                <c:pt idx="29">
                  <c:v>656904164.88708282</c:v>
                </c:pt>
                <c:pt idx="30">
                  <c:v>657323922.92586482</c:v>
                </c:pt>
                <c:pt idx="31">
                  <c:v>658221615.29482341</c:v>
                </c:pt>
                <c:pt idx="32">
                  <c:v>657487286.64962971</c:v>
                </c:pt>
                <c:pt idx="33">
                  <c:v>657621383.95509839</c:v>
                </c:pt>
                <c:pt idx="34">
                  <c:v>658201135.82344222</c:v>
                </c:pt>
                <c:pt idx="35">
                  <c:v>658056906.77551353</c:v>
                </c:pt>
                <c:pt idx="36">
                  <c:v>657391459.01057255</c:v>
                </c:pt>
                <c:pt idx="37">
                  <c:v>657821472.0249157</c:v>
                </c:pt>
                <c:pt idx="38">
                  <c:v>657933198.28017354</c:v>
                </c:pt>
                <c:pt idx="39">
                  <c:v>658167111.81225276</c:v>
                </c:pt>
                <c:pt idx="40">
                  <c:v>656858681.14621639</c:v>
                </c:pt>
                <c:pt idx="41">
                  <c:v>657097889.64823294</c:v>
                </c:pt>
                <c:pt idx="42">
                  <c:v>656929909.49400949</c:v>
                </c:pt>
                <c:pt idx="43">
                  <c:v>656701784.13508344</c:v>
                </c:pt>
                <c:pt idx="44">
                  <c:v>657257247.15755785</c:v>
                </c:pt>
                <c:pt idx="45">
                  <c:v>657028253.65948808</c:v>
                </c:pt>
                <c:pt idx="46">
                  <c:v>656931873.31502223</c:v>
                </c:pt>
                <c:pt idx="47">
                  <c:v>657105179.59719145</c:v>
                </c:pt>
                <c:pt idx="48">
                  <c:v>655939558.7770232</c:v>
                </c:pt>
                <c:pt idx="49">
                  <c:v>657061624.75217378</c:v>
                </c:pt>
                <c:pt idx="50">
                  <c:v>657967494.82690334</c:v>
                </c:pt>
                <c:pt idx="51">
                  <c:v>656334455.84098387</c:v>
                </c:pt>
                <c:pt idx="52">
                  <c:v>657169984.72431505</c:v>
                </c:pt>
                <c:pt idx="53">
                  <c:v>658822314.31049526</c:v>
                </c:pt>
                <c:pt idx="54">
                  <c:v>659341156.05991066</c:v>
                </c:pt>
                <c:pt idx="55">
                  <c:v>660392769.49627888</c:v>
                </c:pt>
                <c:pt idx="56">
                  <c:v>660870955.60900462</c:v>
                </c:pt>
                <c:pt idx="57">
                  <c:v>660328675.5992198</c:v>
                </c:pt>
                <c:pt idx="58">
                  <c:v>659108189.12555861</c:v>
                </c:pt>
                <c:pt idx="59">
                  <c:v>658817749.40581119</c:v>
                </c:pt>
                <c:pt idx="60">
                  <c:v>657573191.28094947</c:v>
                </c:pt>
                <c:pt idx="61">
                  <c:v>658115329.67744553</c:v>
                </c:pt>
                <c:pt idx="62">
                  <c:v>659001406.93995094</c:v>
                </c:pt>
                <c:pt idx="63">
                  <c:v>658766082.19682193</c:v>
                </c:pt>
                <c:pt idx="64">
                  <c:v>658995281.12925255</c:v>
                </c:pt>
                <c:pt idx="65">
                  <c:v>659117474.61089718</c:v>
                </c:pt>
                <c:pt idx="66">
                  <c:v>659105692.86333513</c:v>
                </c:pt>
                <c:pt idx="67">
                  <c:v>658772725.27069962</c:v>
                </c:pt>
                <c:pt idx="68">
                  <c:v>658202019.34298694</c:v>
                </c:pt>
                <c:pt idx="69">
                  <c:v>658804282.52549851</c:v>
                </c:pt>
                <c:pt idx="70">
                  <c:v>659506889.34764683</c:v>
                </c:pt>
                <c:pt idx="71">
                  <c:v>657404564.54304731</c:v>
                </c:pt>
                <c:pt idx="72">
                  <c:v>655986672.23121119</c:v>
                </c:pt>
                <c:pt idx="73">
                  <c:v>655893320.98172617</c:v>
                </c:pt>
                <c:pt idx="74">
                  <c:v>656648619.7304759</c:v>
                </c:pt>
                <c:pt idx="75">
                  <c:v>656605404.45925784</c:v>
                </c:pt>
                <c:pt idx="76">
                  <c:v>655524260.9844588</c:v>
                </c:pt>
                <c:pt idx="77">
                  <c:v>655652652.941764</c:v>
                </c:pt>
                <c:pt idx="78">
                  <c:v>656156297.57417858</c:v>
                </c:pt>
                <c:pt idx="79">
                  <c:v>654789302.50319743</c:v>
                </c:pt>
                <c:pt idx="80">
                  <c:v>654774703.44043601</c:v>
                </c:pt>
                <c:pt idx="81">
                  <c:v>654019978.23715985</c:v>
                </c:pt>
                <c:pt idx="82">
                  <c:v>654356078.62567246</c:v>
                </c:pt>
                <c:pt idx="83">
                  <c:v>654591898.43911469</c:v>
                </c:pt>
                <c:pt idx="84">
                  <c:v>655089212.96321869</c:v>
                </c:pt>
                <c:pt idx="85">
                  <c:v>655278375.97892058</c:v>
                </c:pt>
                <c:pt idx="86">
                  <c:v>654983421.10033107</c:v>
                </c:pt>
                <c:pt idx="87">
                  <c:v>654565055.14870322</c:v>
                </c:pt>
                <c:pt idx="88">
                  <c:v>654784559.42271364</c:v>
                </c:pt>
                <c:pt idx="89">
                  <c:v>655498626.22961926</c:v>
                </c:pt>
                <c:pt idx="90">
                  <c:v>654259526.71228111</c:v>
                </c:pt>
                <c:pt idx="91">
                  <c:v>655291983.30895078</c:v>
                </c:pt>
                <c:pt idx="92">
                  <c:v>656243344.8843416</c:v>
                </c:pt>
                <c:pt idx="93">
                  <c:v>655984428.51174903</c:v>
                </c:pt>
                <c:pt idx="94">
                  <c:v>655855512.63653564</c:v>
                </c:pt>
                <c:pt idx="95">
                  <c:v>655240090.84370482</c:v>
                </c:pt>
                <c:pt idx="96">
                  <c:v>655119141.37003207</c:v>
                </c:pt>
                <c:pt idx="97">
                  <c:v>655706578.37354124</c:v>
                </c:pt>
                <c:pt idx="98">
                  <c:v>656023310.48350549</c:v>
                </c:pt>
                <c:pt idx="99">
                  <c:v>655763717.4854635</c:v>
                </c:pt>
                <c:pt idx="100">
                  <c:v>654665179.04204941</c:v>
                </c:pt>
              </c:numCache>
            </c:numRef>
          </c:val>
          <c:smooth val="0"/>
          <c:extLst>
            <c:ext xmlns:c16="http://schemas.microsoft.com/office/drawing/2014/chart" uri="{C3380CC4-5D6E-409C-BE32-E72D297353CC}">
              <c16:uniqueId val="{0000005D-EB3F-4BFF-AFD1-B2B2131B107F}"/>
            </c:ext>
          </c:extLst>
        </c:ser>
        <c:ser>
          <c:idx val="94"/>
          <c:order val="94"/>
          <c:spPr>
            <a:ln w="28575" cap="rnd">
              <a:solidFill>
                <a:schemeClr val="accent5">
                  <a:lumMod val="70000"/>
                  <a:lumOff val="30000"/>
                </a:schemeClr>
              </a:solidFill>
              <a:round/>
            </a:ln>
            <a:effectLst/>
          </c:spPr>
          <c:marker>
            <c:symbol val="none"/>
          </c:marker>
          <c:val>
            <c:numRef>
              <c:f>Montecarlo!$DD$10:$DD$110</c:f>
              <c:numCache>
                <c:formatCode>_ * #.##000_ ;_ * \-#.##000_ ;_ * "-"??_ ;_ @_ </c:formatCode>
                <c:ptCount val="101"/>
                <c:pt idx="0" formatCode="_(* #,##0.00_);_(* \(#,##0.00\);_(* &quot;-&quot;??_);_(@_)">
                  <c:v>661090280</c:v>
                </c:pt>
                <c:pt idx="1">
                  <c:v>660941520.41092992</c:v>
                </c:pt>
                <c:pt idx="2">
                  <c:v>661128351.09174371</c:v>
                </c:pt>
                <c:pt idx="3">
                  <c:v>661179466.02455139</c:v>
                </c:pt>
                <c:pt idx="4">
                  <c:v>661031137.52032554</c:v>
                </c:pt>
                <c:pt idx="5">
                  <c:v>660215553.18649042</c:v>
                </c:pt>
                <c:pt idx="6">
                  <c:v>660837216.5112884</c:v>
                </c:pt>
                <c:pt idx="7">
                  <c:v>660788888.49531269</c:v>
                </c:pt>
                <c:pt idx="8">
                  <c:v>660946781.29564178</c:v>
                </c:pt>
                <c:pt idx="9">
                  <c:v>660636460.41380012</c:v>
                </c:pt>
                <c:pt idx="10">
                  <c:v>661176064.38854694</c:v>
                </c:pt>
                <c:pt idx="11">
                  <c:v>661205707.93155968</c:v>
                </c:pt>
                <c:pt idx="12">
                  <c:v>661512161.4714694</c:v>
                </c:pt>
                <c:pt idx="13">
                  <c:v>662239156.65809977</c:v>
                </c:pt>
                <c:pt idx="14">
                  <c:v>662020931.35472</c:v>
                </c:pt>
                <c:pt idx="15">
                  <c:v>661805384.50987649</c:v>
                </c:pt>
                <c:pt idx="16">
                  <c:v>661870369.89513719</c:v>
                </c:pt>
                <c:pt idx="17">
                  <c:v>662270563.92587769</c:v>
                </c:pt>
                <c:pt idx="18">
                  <c:v>663889468.70703876</c:v>
                </c:pt>
                <c:pt idx="19">
                  <c:v>664425144.58503103</c:v>
                </c:pt>
                <c:pt idx="20">
                  <c:v>664305162.52161419</c:v>
                </c:pt>
                <c:pt idx="21">
                  <c:v>665423067.47544861</c:v>
                </c:pt>
                <c:pt idx="22">
                  <c:v>665833317.15512347</c:v>
                </c:pt>
                <c:pt idx="23">
                  <c:v>666461167.28987956</c:v>
                </c:pt>
                <c:pt idx="24">
                  <c:v>667073065.14475608</c:v>
                </c:pt>
                <c:pt idx="25">
                  <c:v>667184110.86962485</c:v>
                </c:pt>
                <c:pt idx="26">
                  <c:v>666883108.38621199</c:v>
                </c:pt>
                <c:pt idx="27">
                  <c:v>667680848.03950083</c:v>
                </c:pt>
                <c:pt idx="28">
                  <c:v>667912055.61313367</c:v>
                </c:pt>
                <c:pt idx="29">
                  <c:v>668583614.45587277</c:v>
                </c:pt>
                <c:pt idx="30">
                  <c:v>668053308.92630851</c:v>
                </c:pt>
                <c:pt idx="31">
                  <c:v>668163571.41270924</c:v>
                </c:pt>
                <c:pt idx="32">
                  <c:v>668372184.51929092</c:v>
                </c:pt>
                <c:pt idx="33">
                  <c:v>667582641.78978539</c:v>
                </c:pt>
                <c:pt idx="34">
                  <c:v>668720873.81935561</c:v>
                </c:pt>
                <c:pt idx="35">
                  <c:v>668992099.87877059</c:v>
                </c:pt>
                <c:pt idx="36">
                  <c:v>669235438.22894061</c:v>
                </c:pt>
                <c:pt idx="37">
                  <c:v>668444604.72473872</c:v>
                </c:pt>
                <c:pt idx="38">
                  <c:v>668987398.87863648</c:v>
                </c:pt>
                <c:pt idx="39">
                  <c:v>669905691.56166863</c:v>
                </c:pt>
                <c:pt idx="40">
                  <c:v>668696443.28419733</c:v>
                </c:pt>
                <c:pt idx="41">
                  <c:v>668065865.13395321</c:v>
                </c:pt>
                <c:pt idx="42">
                  <c:v>668065757.42519343</c:v>
                </c:pt>
                <c:pt idx="43">
                  <c:v>668631405.68296313</c:v>
                </c:pt>
                <c:pt idx="44">
                  <c:v>668188801.79675496</c:v>
                </c:pt>
                <c:pt idx="45">
                  <c:v>666208979.67672503</c:v>
                </c:pt>
                <c:pt idx="46">
                  <c:v>667551570.69282198</c:v>
                </c:pt>
                <c:pt idx="47">
                  <c:v>667162488.41740119</c:v>
                </c:pt>
                <c:pt idx="48">
                  <c:v>667405734.44507015</c:v>
                </c:pt>
                <c:pt idx="49">
                  <c:v>667695711.73393989</c:v>
                </c:pt>
                <c:pt idx="50">
                  <c:v>668973881.85818028</c:v>
                </c:pt>
                <c:pt idx="51">
                  <c:v>667874994.19312596</c:v>
                </c:pt>
                <c:pt idx="52">
                  <c:v>668648962.67673826</c:v>
                </c:pt>
                <c:pt idx="53">
                  <c:v>669736963.54115331</c:v>
                </c:pt>
                <c:pt idx="54">
                  <c:v>670211272.55995858</c:v>
                </c:pt>
                <c:pt idx="55">
                  <c:v>670316471.17160988</c:v>
                </c:pt>
                <c:pt idx="56">
                  <c:v>671075708.72132921</c:v>
                </c:pt>
                <c:pt idx="57">
                  <c:v>670739878.29664516</c:v>
                </c:pt>
                <c:pt idx="58">
                  <c:v>670149614.77275527</c:v>
                </c:pt>
                <c:pt idx="59">
                  <c:v>669850060.31234038</c:v>
                </c:pt>
                <c:pt idx="60">
                  <c:v>669887291.73563015</c:v>
                </c:pt>
                <c:pt idx="61">
                  <c:v>670774601.75534475</c:v>
                </c:pt>
                <c:pt idx="62">
                  <c:v>671398271.10966361</c:v>
                </c:pt>
                <c:pt idx="63">
                  <c:v>670806384.28485203</c:v>
                </c:pt>
                <c:pt idx="64">
                  <c:v>670502026.42593741</c:v>
                </c:pt>
                <c:pt idx="65">
                  <c:v>671737096.42986715</c:v>
                </c:pt>
                <c:pt idx="66">
                  <c:v>670767643.73216522</c:v>
                </c:pt>
                <c:pt idx="67">
                  <c:v>671616984.34867644</c:v>
                </c:pt>
                <c:pt idx="68">
                  <c:v>671047877.75832355</c:v>
                </c:pt>
                <c:pt idx="69">
                  <c:v>669839962.74536121</c:v>
                </c:pt>
                <c:pt idx="70">
                  <c:v>670774221.6374743</c:v>
                </c:pt>
                <c:pt idx="71">
                  <c:v>671435271.70382154</c:v>
                </c:pt>
                <c:pt idx="72">
                  <c:v>671013288.90288019</c:v>
                </c:pt>
                <c:pt idx="73">
                  <c:v>669898625.33285916</c:v>
                </c:pt>
                <c:pt idx="74">
                  <c:v>669245446.23896813</c:v>
                </c:pt>
                <c:pt idx="75">
                  <c:v>667905891.5557847</c:v>
                </c:pt>
                <c:pt idx="76">
                  <c:v>667744226.41926062</c:v>
                </c:pt>
                <c:pt idx="77">
                  <c:v>668000762.18860567</c:v>
                </c:pt>
                <c:pt idx="78">
                  <c:v>667425288.23817635</c:v>
                </c:pt>
                <c:pt idx="79">
                  <c:v>669262288.01363623</c:v>
                </c:pt>
                <c:pt idx="80">
                  <c:v>670030542.04539049</c:v>
                </c:pt>
                <c:pt idx="81">
                  <c:v>670278587.90691936</c:v>
                </c:pt>
                <c:pt idx="82">
                  <c:v>668275905.61307704</c:v>
                </c:pt>
                <c:pt idx="83">
                  <c:v>666949777.77003109</c:v>
                </c:pt>
                <c:pt idx="84">
                  <c:v>667623318.99451578</c:v>
                </c:pt>
                <c:pt idx="85">
                  <c:v>667438574.71628237</c:v>
                </c:pt>
                <c:pt idx="86">
                  <c:v>666409505.41761553</c:v>
                </c:pt>
                <c:pt idx="87">
                  <c:v>666956972.6769942</c:v>
                </c:pt>
                <c:pt idx="88">
                  <c:v>667517855.4239068</c:v>
                </c:pt>
                <c:pt idx="89">
                  <c:v>668530172.57989025</c:v>
                </c:pt>
                <c:pt idx="90">
                  <c:v>667650260.34743977</c:v>
                </c:pt>
                <c:pt idx="91">
                  <c:v>666876441.55776572</c:v>
                </c:pt>
                <c:pt idx="92">
                  <c:v>667369291.98534358</c:v>
                </c:pt>
                <c:pt idx="93">
                  <c:v>666995660.61345017</c:v>
                </c:pt>
                <c:pt idx="94">
                  <c:v>667841306.28229642</c:v>
                </c:pt>
                <c:pt idx="95">
                  <c:v>668709024.24688375</c:v>
                </c:pt>
                <c:pt idx="96">
                  <c:v>668713055.60097528</c:v>
                </c:pt>
                <c:pt idx="97">
                  <c:v>668786471.6853869</c:v>
                </c:pt>
                <c:pt idx="98">
                  <c:v>668430110.27411509</c:v>
                </c:pt>
                <c:pt idx="99">
                  <c:v>668072700.88056552</c:v>
                </c:pt>
                <c:pt idx="100">
                  <c:v>667723904.72897303</c:v>
                </c:pt>
              </c:numCache>
            </c:numRef>
          </c:val>
          <c:smooth val="0"/>
          <c:extLst>
            <c:ext xmlns:c16="http://schemas.microsoft.com/office/drawing/2014/chart" uri="{C3380CC4-5D6E-409C-BE32-E72D297353CC}">
              <c16:uniqueId val="{0000005E-EB3F-4BFF-AFD1-B2B2131B107F}"/>
            </c:ext>
          </c:extLst>
        </c:ser>
        <c:ser>
          <c:idx val="95"/>
          <c:order val="95"/>
          <c:spPr>
            <a:ln w="28575" cap="rnd">
              <a:solidFill>
                <a:schemeClr val="accent6">
                  <a:lumMod val="70000"/>
                  <a:lumOff val="30000"/>
                </a:schemeClr>
              </a:solidFill>
              <a:round/>
            </a:ln>
            <a:effectLst/>
          </c:spPr>
          <c:marker>
            <c:symbol val="none"/>
          </c:marker>
          <c:val>
            <c:numRef>
              <c:f>Montecarlo!$DE$10:$DE$110</c:f>
              <c:numCache>
                <c:formatCode>_ * #.##000_ ;_ * \-#.##000_ ;_ * "-"??_ ;_ @_ </c:formatCode>
                <c:ptCount val="101"/>
                <c:pt idx="0" formatCode="_(* #,##0.00_);_(* \(#,##0.00\);_(* &quot;-&quot;??_);_(@_)">
                  <c:v>661090280</c:v>
                </c:pt>
                <c:pt idx="1">
                  <c:v>660554325.15057611</c:v>
                </c:pt>
                <c:pt idx="2">
                  <c:v>660051804.12958801</c:v>
                </c:pt>
                <c:pt idx="3">
                  <c:v>658639482.58761382</c:v>
                </c:pt>
                <c:pt idx="4">
                  <c:v>657515444.64678252</c:v>
                </c:pt>
                <c:pt idx="5">
                  <c:v>658030642.71212685</c:v>
                </c:pt>
                <c:pt idx="6">
                  <c:v>657602872.65718305</c:v>
                </c:pt>
                <c:pt idx="7">
                  <c:v>657614579.12702358</c:v>
                </c:pt>
                <c:pt idx="8">
                  <c:v>657395991.09741271</c:v>
                </c:pt>
                <c:pt idx="9">
                  <c:v>657913171.57255483</c:v>
                </c:pt>
                <c:pt idx="10">
                  <c:v>658030865.34382796</c:v>
                </c:pt>
                <c:pt idx="11">
                  <c:v>658629497.95141566</c:v>
                </c:pt>
                <c:pt idx="12">
                  <c:v>660081657.50925553</c:v>
                </c:pt>
                <c:pt idx="13">
                  <c:v>658601477.65803206</c:v>
                </c:pt>
                <c:pt idx="14">
                  <c:v>657840809.88160813</c:v>
                </c:pt>
                <c:pt idx="15">
                  <c:v>657840847.09931982</c:v>
                </c:pt>
                <c:pt idx="16">
                  <c:v>657446972.65506029</c:v>
                </c:pt>
                <c:pt idx="17">
                  <c:v>658418610.15778935</c:v>
                </c:pt>
                <c:pt idx="18">
                  <c:v>657889274.65393245</c:v>
                </c:pt>
                <c:pt idx="19">
                  <c:v>657895453.98054028</c:v>
                </c:pt>
                <c:pt idx="20">
                  <c:v>658270034.60980058</c:v>
                </c:pt>
                <c:pt idx="21">
                  <c:v>658753186.6347481</c:v>
                </c:pt>
                <c:pt idx="22">
                  <c:v>658973612.75215495</c:v>
                </c:pt>
                <c:pt idx="23">
                  <c:v>659764230.72063482</c:v>
                </c:pt>
                <c:pt idx="24">
                  <c:v>659971672.75486159</c:v>
                </c:pt>
                <c:pt idx="25">
                  <c:v>659219540.11985683</c:v>
                </c:pt>
                <c:pt idx="26">
                  <c:v>659171784.42591691</c:v>
                </c:pt>
                <c:pt idx="27">
                  <c:v>658168696.50671959</c:v>
                </c:pt>
                <c:pt idx="28">
                  <c:v>659012384.74504626</c:v>
                </c:pt>
                <c:pt idx="29">
                  <c:v>657976144.4794631</c:v>
                </c:pt>
                <c:pt idx="30">
                  <c:v>657915068.6823473</c:v>
                </c:pt>
                <c:pt idx="31">
                  <c:v>657848163.34603727</c:v>
                </c:pt>
                <c:pt idx="32">
                  <c:v>658548888.62204695</c:v>
                </c:pt>
                <c:pt idx="33">
                  <c:v>658711070.74662685</c:v>
                </c:pt>
                <c:pt idx="34">
                  <c:v>659165117.98308039</c:v>
                </c:pt>
                <c:pt idx="35">
                  <c:v>659423126.34351957</c:v>
                </c:pt>
                <c:pt idx="36">
                  <c:v>658821975.31021452</c:v>
                </c:pt>
                <c:pt idx="37">
                  <c:v>659566036.51385736</c:v>
                </c:pt>
                <c:pt idx="38">
                  <c:v>658849290.2733494</c:v>
                </c:pt>
                <c:pt idx="39">
                  <c:v>659754694.21437895</c:v>
                </c:pt>
                <c:pt idx="40">
                  <c:v>660975109.63595974</c:v>
                </c:pt>
                <c:pt idx="41">
                  <c:v>661964941.37612331</c:v>
                </c:pt>
                <c:pt idx="42">
                  <c:v>662201813.68990433</c:v>
                </c:pt>
                <c:pt idx="43">
                  <c:v>661711945.03481531</c:v>
                </c:pt>
                <c:pt idx="44">
                  <c:v>662216453.80820882</c:v>
                </c:pt>
                <c:pt idx="45">
                  <c:v>662605566.98437977</c:v>
                </c:pt>
                <c:pt idx="46">
                  <c:v>661684588.24051917</c:v>
                </c:pt>
                <c:pt idx="47">
                  <c:v>660668025.48557353</c:v>
                </c:pt>
                <c:pt idx="48">
                  <c:v>661222170.59990978</c:v>
                </c:pt>
                <c:pt idx="49">
                  <c:v>662225278.65333211</c:v>
                </c:pt>
                <c:pt idx="50">
                  <c:v>662330527.99081707</c:v>
                </c:pt>
                <c:pt idx="51">
                  <c:v>661484922.97773826</c:v>
                </c:pt>
                <c:pt idx="52">
                  <c:v>660985910.23397899</c:v>
                </c:pt>
                <c:pt idx="53">
                  <c:v>659964767.57034469</c:v>
                </c:pt>
                <c:pt idx="54">
                  <c:v>659868618.73029208</c:v>
                </c:pt>
                <c:pt idx="55">
                  <c:v>661124775.01646507</c:v>
                </c:pt>
                <c:pt idx="56">
                  <c:v>660836331.1682862</c:v>
                </c:pt>
                <c:pt idx="57">
                  <c:v>661674008.11583149</c:v>
                </c:pt>
                <c:pt idx="58">
                  <c:v>660117571.04952776</c:v>
                </c:pt>
                <c:pt idx="59">
                  <c:v>660548342.39166141</c:v>
                </c:pt>
                <c:pt idx="60">
                  <c:v>661329673.82198489</c:v>
                </c:pt>
                <c:pt idx="61">
                  <c:v>662328537.34814084</c:v>
                </c:pt>
                <c:pt idx="62">
                  <c:v>662627708.62921476</c:v>
                </c:pt>
                <c:pt idx="63">
                  <c:v>662705219.92747474</c:v>
                </c:pt>
                <c:pt idx="64">
                  <c:v>661514669.9869225</c:v>
                </c:pt>
                <c:pt idx="65">
                  <c:v>662453507.85195708</c:v>
                </c:pt>
                <c:pt idx="66">
                  <c:v>662285645.67342782</c:v>
                </c:pt>
                <c:pt idx="67">
                  <c:v>663582095.5066762</c:v>
                </c:pt>
                <c:pt idx="68">
                  <c:v>664071551.17496467</c:v>
                </c:pt>
                <c:pt idx="69">
                  <c:v>664108894.48360527</c:v>
                </c:pt>
                <c:pt idx="70">
                  <c:v>664378555.21172822</c:v>
                </c:pt>
                <c:pt idx="71">
                  <c:v>665493305.22513223</c:v>
                </c:pt>
                <c:pt idx="72">
                  <c:v>664961342.51288629</c:v>
                </c:pt>
                <c:pt idx="73">
                  <c:v>665598745.83244789</c:v>
                </c:pt>
                <c:pt idx="74">
                  <c:v>665278020.13545239</c:v>
                </c:pt>
                <c:pt idx="75">
                  <c:v>665323408.10005927</c:v>
                </c:pt>
                <c:pt idx="76">
                  <c:v>665352186.72363305</c:v>
                </c:pt>
                <c:pt idx="77">
                  <c:v>665913162.25400448</c:v>
                </c:pt>
                <c:pt idx="78">
                  <c:v>665536991.337412</c:v>
                </c:pt>
                <c:pt idx="79">
                  <c:v>665293717.17809272</c:v>
                </c:pt>
                <c:pt idx="80">
                  <c:v>665393715.91433001</c:v>
                </c:pt>
                <c:pt idx="81">
                  <c:v>665344350.55212188</c:v>
                </c:pt>
                <c:pt idx="82">
                  <c:v>664810871.43961811</c:v>
                </c:pt>
                <c:pt idx="83">
                  <c:v>665438325.7514801</c:v>
                </c:pt>
                <c:pt idx="84">
                  <c:v>665687886.61371469</c:v>
                </c:pt>
                <c:pt idx="85">
                  <c:v>665125706.27204978</c:v>
                </c:pt>
                <c:pt idx="86">
                  <c:v>664836824.15596354</c:v>
                </c:pt>
                <c:pt idx="87">
                  <c:v>664607167.50188053</c:v>
                </c:pt>
                <c:pt idx="88">
                  <c:v>664072246.99418008</c:v>
                </c:pt>
                <c:pt idx="89">
                  <c:v>664027354.24071264</c:v>
                </c:pt>
                <c:pt idx="90">
                  <c:v>664719639.65421069</c:v>
                </c:pt>
                <c:pt idx="91">
                  <c:v>664668752.19069231</c:v>
                </c:pt>
                <c:pt idx="92">
                  <c:v>665927539.38750446</c:v>
                </c:pt>
                <c:pt idx="93">
                  <c:v>666614490.34668732</c:v>
                </c:pt>
                <c:pt idx="94">
                  <c:v>666841049.88843262</c:v>
                </c:pt>
                <c:pt idx="95">
                  <c:v>666916873.18849766</c:v>
                </c:pt>
                <c:pt idx="96">
                  <c:v>667248364.01713443</c:v>
                </c:pt>
                <c:pt idx="97">
                  <c:v>667267409.79788136</c:v>
                </c:pt>
                <c:pt idx="98">
                  <c:v>666800399.05513525</c:v>
                </c:pt>
                <c:pt idx="99">
                  <c:v>668004682.37776315</c:v>
                </c:pt>
                <c:pt idx="100">
                  <c:v>667661607.55986679</c:v>
                </c:pt>
              </c:numCache>
            </c:numRef>
          </c:val>
          <c:smooth val="0"/>
          <c:extLst>
            <c:ext xmlns:c16="http://schemas.microsoft.com/office/drawing/2014/chart" uri="{C3380CC4-5D6E-409C-BE32-E72D297353CC}">
              <c16:uniqueId val="{0000005F-EB3F-4BFF-AFD1-B2B2131B107F}"/>
            </c:ext>
          </c:extLst>
        </c:ser>
        <c:ser>
          <c:idx val="96"/>
          <c:order val="96"/>
          <c:spPr>
            <a:ln w="28575" cap="rnd">
              <a:solidFill>
                <a:schemeClr val="accent1">
                  <a:lumMod val="70000"/>
                </a:schemeClr>
              </a:solidFill>
              <a:round/>
            </a:ln>
            <a:effectLst/>
          </c:spPr>
          <c:marker>
            <c:symbol val="none"/>
          </c:marker>
          <c:val>
            <c:numRef>
              <c:f>Montecarlo!$DF$10:$DF$110</c:f>
              <c:numCache>
                <c:formatCode>_ * #.##000_ ;_ * \-#.##000_ ;_ * "-"??_ ;_ @_ </c:formatCode>
                <c:ptCount val="101"/>
                <c:pt idx="0" formatCode="_(* #,##0.00_);_(* \(#,##0.00\);_(* &quot;-&quot;??_);_(@_)">
                  <c:v>661090280</c:v>
                </c:pt>
                <c:pt idx="1">
                  <c:v>660736604.61921024</c:v>
                </c:pt>
                <c:pt idx="2">
                  <c:v>660548698.93193889</c:v>
                </c:pt>
                <c:pt idx="3">
                  <c:v>661893218.33110142</c:v>
                </c:pt>
                <c:pt idx="4">
                  <c:v>663189799.45565104</c:v>
                </c:pt>
                <c:pt idx="5">
                  <c:v>662563626.85079491</c:v>
                </c:pt>
                <c:pt idx="6">
                  <c:v>662014646.50267768</c:v>
                </c:pt>
                <c:pt idx="7">
                  <c:v>662688711.00453007</c:v>
                </c:pt>
                <c:pt idx="8">
                  <c:v>662756622.8863312</c:v>
                </c:pt>
                <c:pt idx="9">
                  <c:v>660911080.96453774</c:v>
                </c:pt>
                <c:pt idx="10">
                  <c:v>661043581.45822942</c:v>
                </c:pt>
                <c:pt idx="11">
                  <c:v>661822880.35167623</c:v>
                </c:pt>
                <c:pt idx="12">
                  <c:v>662652686.01665676</c:v>
                </c:pt>
                <c:pt idx="13">
                  <c:v>663684056.50147533</c:v>
                </c:pt>
                <c:pt idx="14">
                  <c:v>664693728.93473268</c:v>
                </c:pt>
                <c:pt idx="15">
                  <c:v>666479929.40520024</c:v>
                </c:pt>
                <c:pt idx="16">
                  <c:v>667037962.91122246</c:v>
                </c:pt>
                <c:pt idx="17">
                  <c:v>667252195.96806574</c:v>
                </c:pt>
                <c:pt idx="18">
                  <c:v>667777670.3450017</c:v>
                </c:pt>
                <c:pt idx="19">
                  <c:v>668361615.17272341</c:v>
                </c:pt>
                <c:pt idx="20">
                  <c:v>668633222.30654728</c:v>
                </c:pt>
                <c:pt idx="21">
                  <c:v>669144877.19996047</c:v>
                </c:pt>
                <c:pt idx="22">
                  <c:v>669604271.03498471</c:v>
                </c:pt>
                <c:pt idx="23">
                  <c:v>669430078.99883676</c:v>
                </c:pt>
                <c:pt idx="24">
                  <c:v>669690732.66411412</c:v>
                </c:pt>
                <c:pt idx="25">
                  <c:v>670464424.07121551</c:v>
                </c:pt>
                <c:pt idx="26">
                  <c:v>671139646.05726731</c:v>
                </c:pt>
                <c:pt idx="27">
                  <c:v>671092549.35798645</c:v>
                </c:pt>
                <c:pt idx="28">
                  <c:v>671075010.34781814</c:v>
                </c:pt>
                <c:pt idx="29">
                  <c:v>670465319.98421323</c:v>
                </c:pt>
                <c:pt idx="30">
                  <c:v>671970416.13276935</c:v>
                </c:pt>
                <c:pt idx="31">
                  <c:v>671602704.67393732</c:v>
                </c:pt>
                <c:pt idx="32">
                  <c:v>672024490.64031446</c:v>
                </c:pt>
                <c:pt idx="33">
                  <c:v>670340788.8160013</c:v>
                </c:pt>
                <c:pt idx="34">
                  <c:v>670875825.63456869</c:v>
                </c:pt>
                <c:pt idx="35">
                  <c:v>670792879.28698575</c:v>
                </c:pt>
                <c:pt idx="36">
                  <c:v>671320764.03783953</c:v>
                </c:pt>
                <c:pt idx="37">
                  <c:v>671550927.15271235</c:v>
                </c:pt>
                <c:pt idx="38">
                  <c:v>670897911.42571354</c:v>
                </c:pt>
                <c:pt idx="39">
                  <c:v>671271401.24168217</c:v>
                </c:pt>
                <c:pt idx="40">
                  <c:v>671836950.01714599</c:v>
                </c:pt>
                <c:pt idx="41">
                  <c:v>671511200.9239043</c:v>
                </c:pt>
                <c:pt idx="42">
                  <c:v>671057025.95974183</c:v>
                </c:pt>
                <c:pt idx="43">
                  <c:v>671785063.71467304</c:v>
                </c:pt>
                <c:pt idx="44">
                  <c:v>671535161.59358048</c:v>
                </c:pt>
                <c:pt idx="45">
                  <c:v>672181109.77834773</c:v>
                </c:pt>
                <c:pt idx="46">
                  <c:v>672860332.68832517</c:v>
                </c:pt>
                <c:pt idx="47">
                  <c:v>672786944.07260215</c:v>
                </c:pt>
                <c:pt idx="48">
                  <c:v>673068627.02893901</c:v>
                </c:pt>
                <c:pt idx="49">
                  <c:v>673180615.86658955</c:v>
                </c:pt>
                <c:pt idx="50">
                  <c:v>673079896.64904952</c:v>
                </c:pt>
                <c:pt idx="51">
                  <c:v>673611709.93138206</c:v>
                </c:pt>
                <c:pt idx="52">
                  <c:v>673637281.2163918</c:v>
                </c:pt>
                <c:pt idx="53">
                  <c:v>673208773.39399517</c:v>
                </c:pt>
                <c:pt idx="54">
                  <c:v>671973942.46402276</c:v>
                </c:pt>
                <c:pt idx="55">
                  <c:v>671937859.43526804</c:v>
                </c:pt>
                <c:pt idx="56">
                  <c:v>673365945.57172489</c:v>
                </c:pt>
                <c:pt idx="57">
                  <c:v>673777741.04128373</c:v>
                </c:pt>
                <c:pt idx="58">
                  <c:v>674333312.35254788</c:v>
                </c:pt>
                <c:pt idx="59">
                  <c:v>674231850.54445899</c:v>
                </c:pt>
                <c:pt idx="60">
                  <c:v>674598920.01687825</c:v>
                </c:pt>
                <c:pt idx="61">
                  <c:v>674261355.95229197</c:v>
                </c:pt>
                <c:pt idx="62">
                  <c:v>675046076.29664445</c:v>
                </c:pt>
                <c:pt idx="63">
                  <c:v>675220122.69519174</c:v>
                </c:pt>
                <c:pt idx="64">
                  <c:v>675034261.5256263</c:v>
                </c:pt>
                <c:pt idx="65">
                  <c:v>674817094.60952044</c:v>
                </c:pt>
                <c:pt idx="66">
                  <c:v>674506429.19463253</c:v>
                </c:pt>
                <c:pt idx="67">
                  <c:v>674886993.72314608</c:v>
                </c:pt>
                <c:pt idx="68">
                  <c:v>675465099.71880829</c:v>
                </c:pt>
                <c:pt idx="69">
                  <c:v>675444280.54273534</c:v>
                </c:pt>
                <c:pt idx="70">
                  <c:v>674374445.77243912</c:v>
                </c:pt>
                <c:pt idx="71">
                  <c:v>674991454.23990524</c:v>
                </c:pt>
                <c:pt idx="72">
                  <c:v>674268637.49061799</c:v>
                </c:pt>
                <c:pt idx="73">
                  <c:v>674665710.75772429</c:v>
                </c:pt>
                <c:pt idx="74">
                  <c:v>675379435.75577581</c:v>
                </c:pt>
                <c:pt idx="75">
                  <c:v>674264091.79050052</c:v>
                </c:pt>
                <c:pt idx="76">
                  <c:v>675133405.260795</c:v>
                </c:pt>
                <c:pt idx="77">
                  <c:v>675264086.15901911</c:v>
                </c:pt>
                <c:pt idx="78">
                  <c:v>675499418.60378802</c:v>
                </c:pt>
                <c:pt idx="79">
                  <c:v>675784778.31432283</c:v>
                </c:pt>
                <c:pt idx="80">
                  <c:v>675660271.48282659</c:v>
                </c:pt>
                <c:pt idx="81">
                  <c:v>676363852.14668417</c:v>
                </c:pt>
                <c:pt idx="82">
                  <c:v>676788698.0886966</c:v>
                </c:pt>
                <c:pt idx="83">
                  <c:v>676087796.3061161</c:v>
                </c:pt>
                <c:pt idx="84">
                  <c:v>675096963.66916966</c:v>
                </c:pt>
                <c:pt idx="85">
                  <c:v>673909840.58690357</c:v>
                </c:pt>
                <c:pt idx="86">
                  <c:v>674718942.3839891</c:v>
                </c:pt>
                <c:pt idx="87">
                  <c:v>674359300.43798196</c:v>
                </c:pt>
                <c:pt idx="88">
                  <c:v>674047340.07739878</c:v>
                </c:pt>
                <c:pt idx="89">
                  <c:v>674522725.38400483</c:v>
                </c:pt>
                <c:pt idx="90">
                  <c:v>674763701.34008253</c:v>
                </c:pt>
                <c:pt idx="91">
                  <c:v>674819288.15210712</c:v>
                </c:pt>
                <c:pt idx="92">
                  <c:v>674694754.93977797</c:v>
                </c:pt>
                <c:pt idx="93">
                  <c:v>674112811.66417372</c:v>
                </c:pt>
                <c:pt idx="94">
                  <c:v>674921602.57449925</c:v>
                </c:pt>
                <c:pt idx="95">
                  <c:v>675610273.61578465</c:v>
                </c:pt>
                <c:pt idx="96">
                  <c:v>674930010.65693355</c:v>
                </c:pt>
                <c:pt idx="97">
                  <c:v>674858939.68216944</c:v>
                </c:pt>
                <c:pt idx="98">
                  <c:v>675452990.7225244</c:v>
                </c:pt>
                <c:pt idx="99">
                  <c:v>676375967.91656423</c:v>
                </c:pt>
                <c:pt idx="100">
                  <c:v>675830676.75029826</c:v>
                </c:pt>
              </c:numCache>
            </c:numRef>
          </c:val>
          <c:smooth val="0"/>
          <c:extLst>
            <c:ext xmlns:c16="http://schemas.microsoft.com/office/drawing/2014/chart" uri="{C3380CC4-5D6E-409C-BE32-E72D297353CC}">
              <c16:uniqueId val="{00000060-EB3F-4BFF-AFD1-B2B2131B107F}"/>
            </c:ext>
          </c:extLst>
        </c:ser>
        <c:ser>
          <c:idx val="97"/>
          <c:order val="97"/>
          <c:spPr>
            <a:ln w="28575" cap="rnd">
              <a:solidFill>
                <a:schemeClr val="accent2">
                  <a:lumMod val="70000"/>
                </a:schemeClr>
              </a:solidFill>
              <a:round/>
            </a:ln>
            <a:effectLst/>
          </c:spPr>
          <c:marker>
            <c:symbol val="none"/>
          </c:marker>
          <c:val>
            <c:numRef>
              <c:f>Montecarlo!$DG$10:$DG$110</c:f>
              <c:numCache>
                <c:formatCode>_ * #.##000_ ;_ * \-#.##000_ ;_ * "-"??_ ;_ @_ </c:formatCode>
                <c:ptCount val="101"/>
                <c:pt idx="0" formatCode="_(* #,##0.00_);_(* \(#,##0.00\);_(* &quot;-&quot;??_);_(@_)">
                  <c:v>661090280</c:v>
                </c:pt>
                <c:pt idx="1">
                  <c:v>660531040.95290589</c:v>
                </c:pt>
                <c:pt idx="2">
                  <c:v>660243781.07674539</c:v>
                </c:pt>
                <c:pt idx="3">
                  <c:v>660723264.38125753</c:v>
                </c:pt>
                <c:pt idx="4">
                  <c:v>659587495.22098124</c:v>
                </c:pt>
                <c:pt idx="5">
                  <c:v>660289793.06830561</c:v>
                </c:pt>
                <c:pt idx="6">
                  <c:v>660831187.10252261</c:v>
                </c:pt>
                <c:pt idx="7">
                  <c:v>661747733.31937933</c:v>
                </c:pt>
                <c:pt idx="8">
                  <c:v>662755158.22726905</c:v>
                </c:pt>
                <c:pt idx="9">
                  <c:v>664316481.37776673</c:v>
                </c:pt>
                <c:pt idx="10">
                  <c:v>663847984.22016466</c:v>
                </c:pt>
                <c:pt idx="11">
                  <c:v>665131223.47142375</c:v>
                </c:pt>
                <c:pt idx="12">
                  <c:v>666144249.33646584</c:v>
                </c:pt>
                <c:pt idx="13">
                  <c:v>665624902.64486682</c:v>
                </c:pt>
                <c:pt idx="14">
                  <c:v>665256473.4599247</c:v>
                </c:pt>
                <c:pt idx="15">
                  <c:v>665221218.63121068</c:v>
                </c:pt>
                <c:pt idx="16">
                  <c:v>665119184.36856484</c:v>
                </c:pt>
                <c:pt idx="17">
                  <c:v>665748150.62446594</c:v>
                </c:pt>
                <c:pt idx="18">
                  <c:v>666217127.15659368</c:v>
                </c:pt>
                <c:pt idx="19">
                  <c:v>665380106.05964708</c:v>
                </c:pt>
                <c:pt idx="20">
                  <c:v>666109671.3386507</c:v>
                </c:pt>
                <c:pt idx="21">
                  <c:v>666386501.72557855</c:v>
                </c:pt>
                <c:pt idx="22">
                  <c:v>667570760.64477944</c:v>
                </c:pt>
                <c:pt idx="23">
                  <c:v>666886180.54277968</c:v>
                </c:pt>
                <c:pt idx="24">
                  <c:v>668136130.13874388</c:v>
                </c:pt>
                <c:pt idx="25">
                  <c:v>667998262.79302967</c:v>
                </c:pt>
                <c:pt idx="26">
                  <c:v>668803216.05777967</c:v>
                </c:pt>
                <c:pt idx="27">
                  <c:v>669305590.15271413</c:v>
                </c:pt>
                <c:pt idx="28">
                  <c:v>670080053.10490716</c:v>
                </c:pt>
                <c:pt idx="29">
                  <c:v>670337148.08606911</c:v>
                </c:pt>
                <c:pt idx="30">
                  <c:v>668784350.54715061</c:v>
                </c:pt>
                <c:pt idx="31">
                  <c:v>669498430.33422923</c:v>
                </c:pt>
                <c:pt idx="32">
                  <c:v>670049061.55964518</c:v>
                </c:pt>
                <c:pt idx="33">
                  <c:v>669960956.68168187</c:v>
                </c:pt>
                <c:pt idx="34">
                  <c:v>669742924.79155695</c:v>
                </c:pt>
                <c:pt idx="35">
                  <c:v>670046403.28599167</c:v>
                </c:pt>
                <c:pt idx="36">
                  <c:v>670438386.09511912</c:v>
                </c:pt>
                <c:pt idx="37">
                  <c:v>671707663.91907573</c:v>
                </c:pt>
                <c:pt idx="38">
                  <c:v>671916691.88814616</c:v>
                </c:pt>
                <c:pt idx="39">
                  <c:v>671643643.61918843</c:v>
                </c:pt>
                <c:pt idx="40">
                  <c:v>671708609.64162862</c:v>
                </c:pt>
                <c:pt idx="41">
                  <c:v>672294884.73154557</c:v>
                </c:pt>
                <c:pt idx="42">
                  <c:v>672128697.44038808</c:v>
                </c:pt>
                <c:pt idx="43">
                  <c:v>671435270.18881416</c:v>
                </c:pt>
                <c:pt idx="44">
                  <c:v>671182251.16756141</c:v>
                </c:pt>
                <c:pt idx="45">
                  <c:v>671155580.09357429</c:v>
                </c:pt>
                <c:pt idx="46">
                  <c:v>672221207.72141206</c:v>
                </c:pt>
                <c:pt idx="47">
                  <c:v>672565671.29547787</c:v>
                </c:pt>
                <c:pt idx="48">
                  <c:v>673525908.16345203</c:v>
                </c:pt>
                <c:pt idx="49">
                  <c:v>673557757.44421351</c:v>
                </c:pt>
                <c:pt idx="50">
                  <c:v>673207445.87228215</c:v>
                </c:pt>
                <c:pt idx="51">
                  <c:v>672944597.01352835</c:v>
                </c:pt>
                <c:pt idx="52">
                  <c:v>673528599.75686288</c:v>
                </c:pt>
                <c:pt idx="53">
                  <c:v>673053949.04250371</c:v>
                </c:pt>
                <c:pt idx="54">
                  <c:v>673521641.52484286</c:v>
                </c:pt>
                <c:pt idx="55">
                  <c:v>672803676.65669024</c:v>
                </c:pt>
                <c:pt idx="56">
                  <c:v>673084914.27374601</c:v>
                </c:pt>
                <c:pt idx="57">
                  <c:v>674089085.2616272</c:v>
                </c:pt>
                <c:pt idx="58">
                  <c:v>673845959.09387469</c:v>
                </c:pt>
                <c:pt idx="59">
                  <c:v>675088559.72260845</c:v>
                </c:pt>
                <c:pt idx="60">
                  <c:v>674794194.35451865</c:v>
                </c:pt>
                <c:pt idx="61">
                  <c:v>675593508.51763535</c:v>
                </c:pt>
                <c:pt idx="62">
                  <c:v>675185771.15167534</c:v>
                </c:pt>
                <c:pt idx="63">
                  <c:v>675868548.85246587</c:v>
                </c:pt>
                <c:pt idx="64">
                  <c:v>676175445.21185708</c:v>
                </c:pt>
                <c:pt idx="65">
                  <c:v>675325685.61761725</c:v>
                </c:pt>
                <c:pt idx="66">
                  <c:v>675366322.17393148</c:v>
                </c:pt>
                <c:pt idx="67">
                  <c:v>676128023.0663867</c:v>
                </c:pt>
                <c:pt idx="68">
                  <c:v>676267335.70102537</c:v>
                </c:pt>
                <c:pt idx="69">
                  <c:v>676263612.98775756</c:v>
                </c:pt>
                <c:pt idx="70">
                  <c:v>676591988.2607882</c:v>
                </c:pt>
                <c:pt idx="71">
                  <c:v>676264499.83357251</c:v>
                </c:pt>
                <c:pt idx="72">
                  <c:v>674593871.12779927</c:v>
                </c:pt>
                <c:pt idx="73">
                  <c:v>675285724.51782632</c:v>
                </c:pt>
                <c:pt idx="74">
                  <c:v>675979332.57378519</c:v>
                </c:pt>
                <c:pt idx="75">
                  <c:v>675566965.80100012</c:v>
                </c:pt>
                <c:pt idx="76">
                  <c:v>674927361.26180792</c:v>
                </c:pt>
                <c:pt idx="77">
                  <c:v>675300779.87762511</c:v>
                </c:pt>
                <c:pt idx="78">
                  <c:v>675615742.83395493</c:v>
                </c:pt>
                <c:pt idx="79">
                  <c:v>675968959.61014283</c:v>
                </c:pt>
                <c:pt idx="80">
                  <c:v>675820200.80313802</c:v>
                </c:pt>
                <c:pt idx="81">
                  <c:v>674661630.08032513</c:v>
                </c:pt>
                <c:pt idx="82">
                  <c:v>674642760.07295549</c:v>
                </c:pt>
                <c:pt idx="83">
                  <c:v>675422009.16665876</c:v>
                </c:pt>
                <c:pt idx="84">
                  <c:v>675452013.44121218</c:v>
                </c:pt>
                <c:pt idx="85">
                  <c:v>675422291.3667655</c:v>
                </c:pt>
                <c:pt idx="86">
                  <c:v>675463188.45426524</c:v>
                </c:pt>
                <c:pt idx="87">
                  <c:v>675677659.64965236</c:v>
                </c:pt>
                <c:pt idx="88">
                  <c:v>675188773.73260999</c:v>
                </c:pt>
                <c:pt idx="89">
                  <c:v>675634539.28776789</c:v>
                </c:pt>
                <c:pt idx="90">
                  <c:v>674697668.08055913</c:v>
                </c:pt>
                <c:pt idx="91">
                  <c:v>673676535.5956018</c:v>
                </c:pt>
                <c:pt idx="92">
                  <c:v>673796858.78226948</c:v>
                </c:pt>
                <c:pt idx="93">
                  <c:v>674510026.82492018</c:v>
                </c:pt>
                <c:pt idx="94">
                  <c:v>674290143.34294069</c:v>
                </c:pt>
                <c:pt idx="95">
                  <c:v>674368451.91625214</c:v>
                </c:pt>
                <c:pt idx="96">
                  <c:v>674661289.88618541</c:v>
                </c:pt>
                <c:pt idx="97">
                  <c:v>675223314.61579049</c:v>
                </c:pt>
                <c:pt idx="98">
                  <c:v>675772056.18627238</c:v>
                </c:pt>
                <c:pt idx="99">
                  <c:v>675795736.11974144</c:v>
                </c:pt>
                <c:pt idx="100">
                  <c:v>675483675.33999491</c:v>
                </c:pt>
              </c:numCache>
            </c:numRef>
          </c:val>
          <c:smooth val="0"/>
          <c:extLst>
            <c:ext xmlns:c16="http://schemas.microsoft.com/office/drawing/2014/chart" uri="{C3380CC4-5D6E-409C-BE32-E72D297353CC}">
              <c16:uniqueId val="{00000061-EB3F-4BFF-AFD1-B2B2131B107F}"/>
            </c:ext>
          </c:extLst>
        </c:ser>
        <c:ser>
          <c:idx val="98"/>
          <c:order val="98"/>
          <c:spPr>
            <a:ln w="28575" cap="rnd">
              <a:solidFill>
                <a:schemeClr val="accent3">
                  <a:lumMod val="70000"/>
                </a:schemeClr>
              </a:solidFill>
              <a:round/>
            </a:ln>
            <a:effectLst/>
          </c:spPr>
          <c:marker>
            <c:symbol val="none"/>
          </c:marker>
          <c:val>
            <c:numRef>
              <c:f>Montecarlo!$DH$10:$DH$110</c:f>
              <c:numCache>
                <c:formatCode>_ * #.##000_ ;_ * \-#.##000_ ;_ * "-"??_ ;_ @_ </c:formatCode>
                <c:ptCount val="101"/>
                <c:pt idx="0" formatCode="_(* #,##0.00_);_(* \(#,##0.00\);_(* &quot;-&quot;??_);_(@_)">
                  <c:v>661090280</c:v>
                </c:pt>
                <c:pt idx="1">
                  <c:v>660635578.36948776</c:v>
                </c:pt>
                <c:pt idx="2">
                  <c:v>661546331.15636039</c:v>
                </c:pt>
                <c:pt idx="3">
                  <c:v>662174083.95632637</c:v>
                </c:pt>
                <c:pt idx="4">
                  <c:v>661791235.55795932</c:v>
                </c:pt>
                <c:pt idx="5">
                  <c:v>661739386.13534486</c:v>
                </c:pt>
                <c:pt idx="6">
                  <c:v>661036341.45031154</c:v>
                </c:pt>
                <c:pt idx="7">
                  <c:v>661383666.84508884</c:v>
                </c:pt>
                <c:pt idx="8">
                  <c:v>661273820.28336704</c:v>
                </c:pt>
                <c:pt idx="9">
                  <c:v>661028210.16945887</c:v>
                </c:pt>
                <c:pt idx="10">
                  <c:v>661476925.97095954</c:v>
                </c:pt>
                <c:pt idx="11">
                  <c:v>660283683.34983611</c:v>
                </c:pt>
                <c:pt idx="12">
                  <c:v>660321534.79669595</c:v>
                </c:pt>
                <c:pt idx="13">
                  <c:v>661561432.90670681</c:v>
                </c:pt>
                <c:pt idx="14">
                  <c:v>661149554.41284287</c:v>
                </c:pt>
                <c:pt idx="15">
                  <c:v>661922603.68622673</c:v>
                </c:pt>
                <c:pt idx="16">
                  <c:v>662207994.80979133</c:v>
                </c:pt>
                <c:pt idx="17">
                  <c:v>662225939.90674877</c:v>
                </c:pt>
                <c:pt idx="18">
                  <c:v>661596140.7724539</c:v>
                </c:pt>
                <c:pt idx="19">
                  <c:v>662380413.58914304</c:v>
                </c:pt>
                <c:pt idx="20">
                  <c:v>661881846.76363599</c:v>
                </c:pt>
                <c:pt idx="21">
                  <c:v>662701740.89611709</c:v>
                </c:pt>
                <c:pt idx="22">
                  <c:v>662198841.28511786</c:v>
                </c:pt>
                <c:pt idx="23">
                  <c:v>662189678.39037848</c:v>
                </c:pt>
                <c:pt idx="24">
                  <c:v>662235303.63977873</c:v>
                </c:pt>
                <c:pt idx="25">
                  <c:v>663157421.1795454</c:v>
                </c:pt>
                <c:pt idx="26">
                  <c:v>662968403.59186888</c:v>
                </c:pt>
                <c:pt idx="27">
                  <c:v>662082916.48810744</c:v>
                </c:pt>
                <c:pt idx="28">
                  <c:v>661101107.93999541</c:v>
                </c:pt>
                <c:pt idx="29">
                  <c:v>661231421.95188284</c:v>
                </c:pt>
                <c:pt idx="30">
                  <c:v>659800011.37788367</c:v>
                </c:pt>
                <c:pt idx="31">
                  <c:v>659034518.40540957</c:v>
                </c:pt>
                <c:pt idx="32">
                  <c:v>657990127.562644</c:v>
                </c:pt>
                <c:pt idx="33">
                  <c:v>656981985.7192024</c:v>
                </c:pt>
                <c:pt idx="34">
                  <c:v>656684097.28206575</c:v>
                </c:pt>
                <c:pt idx="35">
                  <c:v>656383464.68770707</c:v>
                </c:pt>
                <c:pt idx="36">
                  <c:v>655458860.0215261</c:v>
                </c:pt>
                <c:pt idx="37">
                  <c:v>655909830.60504925</c:v>
                </c:pt>
                <c:pt idx="38">
                  <c:v>655891465.43884456</c:v>
                </c:pt>
                <c:pt idx="39">
                  <c:v>654609820.9268223</c:v>
                </c:pt>
                <c:pt idx="40">
                  <c:v>654895844.38001895</c:v>
                </c:pt>
                <c:pt idx="41">
                  <c:v>655464720.62397659</c:v>
                </c:pt>
                <c:pt idx="42">
                  <c:v>655236428.43926001</c:v>
                </c:pt>
                <c:pt idx="43">
                  <c:v>653894880.88861859</c:v>
                </c:pt>
                <c:pt idx="44">
                  <c:v>654576117.31197071</c:v>
                </c:pt>
                <c:pt idx="45">
                  <c:v>654391146.01159227</c:v>
                </c:pt>
                <c:pt idx="46">
                  <c:v>654229927.20600152</c:v>
                </c:pt>
                <c:pt idx="47">
                  <c:v>653099272.88191462</c:v>
                </c:pt>
                <c:pt idx="48">
                  <c:v>652310343.10264421</c:v>
                </c:pt>
                <c:pt idx="49">
                  <c:v>652025914.80505383</c:v>
                </c:pt>
                <c:pt idx="50">
                  <c:v>651850750.46225369</c:v>
                </c:pt>
                <c:pt idx="51">
                  <c:v>651178102.29525447</c:v>
                </c:pt>
                <c:pt idx="52">
                  <c:v>650907697.33497798</c:v>
                </c:pt>
                <c:pt idx="53">
                  <c:v>651932663.83028114</c:v>
                </c:pt>
                <c:pt idx="54">
                  <c:v>651496170.58229649</c:v>
                </c:pt>
                <c:pt idx="55">
                  <c:v>652047818.4216572</c:v>
                </c:pt>
                <c:pt idx="56">
                  <c:v>651459598.08640003</c:v>
                </c:pt>
                <c:pt idx="57">
                  <c:v>649852663.41905785</c:v>
                </c:pt>
                <c:pt idx="58">
                  <c:v>649288026.17210782</c:v>
                </c:pt>
                <c:pt idx="59">
                  <c:v>650167732.43535221</c:v>
                </c:pt>
                <c:pt idx="60">
                  <c:v>650642084.5439117</c:v>
                </c:pt>
                <c:pt idx="61">
                  <c:v>651433721.16685843</c:v>
                </c:pt>
                <c:pt idx="62">
                  <c:v>651190739.95883453</c:v>
                </c:pt>
                <c:pt idx="63">
                  <c:v>650142483.40808988</c:v>
                </c:pt>
                <c:pt idx="64">
                  <c:v>649033747.1983037</c:v>
                </c:pt>
                <c:pt idx="65">
                  <c:v>649941555.40743041</c:v>
                </c:pt>
                <c:pt idx="66">
                  <c:v>650759523.13437426</c:v>
                </c:pt>
                <c:pt idx="67">
                  <c:v>650197179.0332787</c:v>
                </c:pt>
                <c:pt idx="68">
                  <c:v>650395177.93688178</c:v>
                </c:pt>
                <c:pt idx="69">
                  <c:v>650150639.62847936</c:v>
                </c:pt>
                <c:pt idx="70">
                  <c:v>650082562.18694079</c:v>
                </c:pt>
                <c:pt idx="71">
                  <c:v>651110522.52036107</c:v>
                </c:pt>
                <c:pt idx="72">
                  <c:v>650759902.50553524</c:v>
                </c:pt>
                <c:pt idx="73">
                  <c:v>650305637.12355483</c:v>
                </c:pt>
                <c:pt idx="74">
                  <c:v>650194759.95164669</c:v>
                </c:pt>
                <c:pt idx="75">
                  <c:v>650605758.03221595</c:v>
                </c:pt>
                <c:pt idx="76">
                  <c:v>648952892.49774957</c:v>
                </c:pt>
                <c:pt idx="77">
                  <c:v>649703018.81601679</c:v>
                </c:pt>
                <c:pt idx="78">
                  <c:v>649226824.19177341</c:v>
                </c:pt>
                <c:pt idx="79">
                  <c:v>648044963.94205379</c:v>
                </c:pt>
                <c:pt idx="80">
                  <c:v>648632697.83418739</c:v>
                </c:pt>
                <c:pt idx="81">
                  <c:v>647165074.45512509</c:v>
                </c:pt>
                <c:pt idx="82">
                  <c:v>647477297.94143927</c:v>
                </c:pt>
                <c:pt idx="83">
                  <c:v>647946418.09782076</c:v>
                </c:pt>
                <c:pt idx="84">
                  <c:v>647538658.28064406</c:v>
                </c:pt>
                <c:pt idx="85">
                  <c:v>646482369.39811087</c:v>
                </c:pt>
                <c:pt idx="86">
                  <c:v>646313510.19933164</c:v>
                </c:pt>
                <c:pt idx="87">
                  <c:v>646671483.84399176</c:v>
                </c:pt>
                <c:pt idx="88">
                  <c:v>645823129.97726846</c:v>
                </c:pt>
                <c:pt idx="89">
                  <c:v>645290506.45533228</c:v>
                </c:pt>
                <c:pt idx="90">
                  <c:v>646188087.43991339</c:v>
                </c:pt>
                <c:pt idx="91">
                  <c:v>645354140.16384971</c:v>
                </c:pt>
                <c:pt idx="92">
                  <c:v>645480683.58977079</c:v>
                </c:pt>
                <c:pt idx="93">
                  <c:v>646163890.38506973</c:v>
                </c:pt>
                <c:pt idx="94">
                  <c:v>645624313.31706667</c:v>
                </c:pt>
                <c:pt idx="95">
                  <c:v>645469285.40101266</c:v>
                </c:pt>
                <c:pt idx="96">
                  <c:v>644718819.87345362</c:v>
                </c:pt>
                <c:pt idx="97">
                  <c:v>645260979.14596999</c:v>
                </c:pt>
                <c:pt idx="98">
                  <c:v>644643830.03257656</c:v>
                </c:pt>
                <c:pt idx="99">
                  <c:v>645935657.02994382</c:v>
                </c:pt>
                <c:pt idx="100">
                  <c:v>646602563.26956725</c:v>
                </c:pt>
              </c:numCache>
            </c:numRef>
          </c:val>
          <c:smooth val="0"/>
          <c:extLst>
            <c:ext xmlns:c16="http://schemas.microsoft.com/office/drawing/2014/chart" uri="{C3380CC4-5D6E-409C-BE32-E72D297353CC}">
              <c16:uniqueId val="{00000062-EB3F-4BFF-AFD1-B2B2131B107F}"/>
            </c:ext>
          </c:extLst>
        </c:ser>
        <c:ser>
          <c:idx val="99"/>
          <c:order val="99"/>
          <c:spPr>
            <a:ln w="28575" cap="rnd">
              <a:solidFill>
                <a:schemeClr val="accent4">
                  <a:lumMod val="70000"/>
                </a:schemeClr>
              </a:solidFill>
              <a:round/>
            </a:ln>
            <a:effectLst/>
          </c:spPr>
          <c:marker>
            <c:symbol val="none"/>
          </c:marker>
          <c:val>
            <c:numRef>
              <c:f>Montecarlo!$DI$10:$DI$110</c:f>
              <c:numCache>
                <c:formatCode>_ * #.##000_ ;_ * \-#.##000_ ;_ * "-"??_ ;_ @_ </c:formatCode>
                <c:ptCount val="101"/>
                <c:pt idx="0" formatCode="_(* #,##0.00_);_(* \(#,##0.00\);_(* &quot;-&quot;??_);_(@_)">
                  <c:v>661090280</c:v>
                </c:pt>
                <c:pt idx="1">
                  <c:v>662151372.45310199</c:v>
                </c:pt>
                <c:pt idx="2">
                  <c:v>662047226.59128726</c:v>
                </c:pt>
                <c:pt idx="3">
                  <c:v>662847976.61629403</c:v>
                </c:pt>
                <c:pt idx="4">
                  <c:v>662501488.45653343</c:v>
                </c:pt>
                <c:pt idx="5">
                  <c:v>662139391.81839478</c:v>
                </c:pt>
                <c:pt idx="6">
                  <c:v>662089072.7359277</c:v>
                </c:pt>
                <c:pt idx="7">
                  <c:v>661699421.27095473</c:v>
                </c:pt>
                <c:pt idx="8">
                  <c:v>662590669.55313563</c:v>
                </c:pt>
                <c:pt idx="9">
                  <c:v>662756090.56041205</c:v>
                </c:pt>
                <c:pt idx="10">
                  <c:v>662732754.08383954</c:v>
                </c:pt>
                <c:pt idx="11">
                  <c:v>663172244.25183237</c:v>
                </c:pt>
                <c:pt idx="12">
                  <c:v>663339555.08056009</c:v>
                </c:pt>
                <c:pt idx="13">
                  <c:v>662119930.14620423</c:v>
                </c:pt>
                <c:pt idx="14">
                  <c:v>661858476.89587104</c:v>
                </c:pt>
                <c:pt idx="15">
                  <c:v>660616349.3837167</c:v>
                </c:pt>
                <c:pt idx="16">
                  <c:v>660829993.20741844</c:v>
                </c:pt>
                <c:pt idx="17">
                  <c:v>661238943.35603046</c:v>
                </c:pt>
                <c:pt idx="18">
                  <c:v>661293064.31616569</c:v>
                </c:pt>
                <c:pt idx="19">
                  <c:v>660211088.98533905</c:v>
                </c:pt>
                <c:pt idx="20">
                  <c:v>661191231.91318512</c:v>
                </c:pt>
                <c:pt idx="21">
                  <c:v>661010105.05722928</c:v>
                </c:pt>
                <c:pt idx="22">
                  <c:v>661470293.34626985</c:v>
                </c:pt>
                <c:pt idx="23">
                  <c:v>663149674.76328814</c:v>
                </c:pt>
                <c:pt idx="24">
                  <c:v>663163037.00012779</c:v>
                </c:pt>
                <c:pt idx="25">
                  <c:v>664357713.66243243</c:v>
                </c:pt>
                <c:pt idx="26">
                  <c:v>664103221.53534555</c:v>
                </c:pt>
                <c:pt idx="27">
                  <c:v>663677855.50442421</c:v>
                </c:pt>
                <c:pt idx="28">
                  <c:v>663535473.23553085</c:v>
                </c:pt>
                <c:pt idx="29">
                  <c:v>664716329.92532051</c:v>
                </c:pt>
                <c:pt idx="30">
                  <c:v>664637229.65238488</c:v>
                </c:pt>
                <c:pt idx="31">
                  <c:v>664201438.460109</c:v>
                </c:pt>
                <c:pt idx="32">
                  <c:v>664520913.01974511</c:v>
                </c:pt>
                <c:pt idx="33">
                  <c:v>665018742.04833984</c:v>
                </c:pt>
                <c:pt idx="34">
                  <c:v>665096704.47470295</c:v>
                </c:pt>
                <c:pt idx="35">
                  <c:v>665595852.99995434</c:v>
                </c:pt>
                <c:pt idx="36">
                  <c:v>665515037.36433017</c:v>
                </c:pt>
                <c:pt idx="37">
                  <c:v>665014180.38399959</c:v>
                </c:pt>
                <c:pt idx="38">
                  <c:v>665373642.90200341</c:v>
                </c:pt>
                <c:pt idx="39">
                  <c:v>665186387.66076171</c:v>
                </c:pt>
                <c:pt idx="40">
                  <c:v>665569361.47199786</c:v>
                </c:pt>
                <c:pt idx="41">
                  <c:v>666257739.67500448</c:v>
                </c:pt>
                <c:pt idx="42">
                  <c:v>666440240.1776011</c:v>
                </c:pt>
                <c:pt idx="43">
                  <c:v>666771655.44741726</c:v>
                </c:pt>
                <c:pt idx="44">
                  <c:v>666783209.14958107</c:v>
                </c:pt>
                <c:pt idx="45">
                  <c:v>667090438.85501575</c:v>
                </c:pt>
                <c:pt idx="46">
                  <c:v>667721575.06322181</c:v>
                </c:pt>
                <c:pt idx="47">
                  <c:v>667697111.81448781</c:v>
                </c:pt>
                <c:pt idx="48">
                  <c:v>666862325.63229239</c:v>
                </c:pt>
                <c:pt idx="49">
                  <c:v>667264385.88142371</c:v>
                </c:pt>
                <c:pt idx="50">
                  <c:v>667565481.06293464</c:v>
                </c:pt>
                <c:pt idx="51">
                  <c:v>667975321.62393928</c:v>
                </c:pt>
                <c:pt idx="52">
                  <c:v>668614362.37929809</c:v>
                </c:pt>
                <c:pt idx="53">
                  <c:v>668944312.45795572</c:v>
                </c:pt>
                <c:pt idx="54">
                  <c:v>669199946.33179021</c:v>
                </c:pt>
                <c:pt idx="55">
                  <c:v>669348805.34770703</c:v>
                </c:pt>
                <c:pt idx="56">
                  <c:v>670639963.83602726</c:v>
                </c:pt>
                <c:pt idx="57">
                  <c:v>670364764.00102949</c:v>
                </c:pt>
                <c:pt idx="58">
                  <c:v>669860476.25498497</c:v>
                </c:pt>
                <c:pt idx="59">
                  <c:v>670165518.1296699</c:v>
                </c:pt>
                <c:pt idx="60">
                  <c:v>669524508.17176044</c:v>
                </c:pt>
                <c:pt idx="61">
                  <c:v>669456640.54190397</c:v>
                </c:pt>
                <c:pt idx="62">
                  <c:v>669760998.48658776</c:v>
                </c:pt>
                <c:pt idx="63">
                  <c:v>670187653.94572663</c:v>
                </c:pt>
                <c:pt idx="64">
                  <c:v>669880196.37913454</c:v>
                </c:pt>
                <c:pt idx="65">
                  <c:v>671407137.82673538</c:v>
                </c:pt>
                <c:pt idx="66">
                  <c:v>670657990.63890195</c:v>
                </c:pt>
                <c:pt idx="67">
                  <c:v>669939412.46203876</c:v>
                </c:pt>
                <c:pt idx="68">
                  <c:v>670258094.26971662</c:v>
                </c:pt>
                <c:pt idx="69">
                  <c:v>669403068.55440807</c:v>
                </c:pt>
                <c:pt idx="70">
                  <c:v>670180463.44933546</c:v>
                </c:pt>
                <c:pt idx="71">
                  <c:v>669500208.80334723</c:v>
                </c:pt>
                <c:pt idx="72">
                  <c:v>669580192.91395247</c:v>
                </c:pt>
                <c:pt idx="73">
                  <c:v>669377154.33475327</c:v>
                </c:pt>
                <c:pt idx="74">
                  <c:v>669669063.19922745</c:v>
                </c:pt>
                <c:pt idx="75">
                  <c:v>669278256.40419912</c:v>
                </c:pt>
                <c:pt idx="76">
                  <c:v>668494863.47949111</c:v>
                </c:pt>
                <c:pt idx="77">
                  <c:v>668942606.84703314</c:v>
                </c:pt>
                <c:pt idx="78">
                  <c:v>669632035.2733773</c:v>
                </c:pt>
                <c:pt idx="79">
                  <c:v>670380177.76714969</c:v>
                </c:pt>
                <c:pt idx="80">
                  <c:v>671308322.96712077</c:v>
                </c:pt>
                <c:pt idx="81">
                  <c:v>671143633.66164923</c:v>
                </c:pt>
                <c:pt idx="82">
                  <c:v>671638145.04314554</c:v>
                </c:pt>
                <c:pt idx="83">
                  <c:v>670997988.34588933</c:v>
                </c:pt>
                <c:pt idx="84">
                  <c:v>671178686.2582196</c:v>
                </c:pt>
                <c:pt idx="85">
                  <c:v>671032297.60701001</c:v>
                </c:pt>
                <c:pt idx="86">
                  <c:v>671687589.09043157</c:v>
                </c:pt>
                <c:pt idx="87">
                  <c:v>672566309.67527306</c:v>
                </c:pt>
                <c:pt idx="88">
                  <c:v>672290054.31912982</c:v>
                </c:pt>
                <c:pt idx="89">
                  <c:v>673614241.51084912</c:v>
                </c:pt>
                <c:pt idx="90">
                  <c:v>673048178.86893296</c:v>
                </c:pt>
                <c:pt idx="91">
                  <c:v>673126068.87854481</c:v>
                </c:pt>
                <c:pt idx="92">
                  <c:v>673955081.254053</c:v>
                </c:pt>
                <c:pt idx="93">
                  <c:v>674610956.28454745</c:v>
                </c:pt>
                <c:pt idx="94">
                  <c:v>675103068.53086603</c:v>
                </c:pt>
                <c:pt idx="95">
                  <c:v>674931890.6579634</c:v>
                </c:pt>
                <c:pt idx="96">
                  <c:v>674663282.38036585</c:v>
                </c:pt>
                <c:pt idx="97">
                  <c:v>676140481.10304022</c:v>
                </c:pt>
                <c:pt idx="98">
                  <c:v>676082756.36641586</c:v>
                </c:pt>
                <c:pt idx="99">
                  <c:v>675651019.8930397</c:v>
                </c:pt>
                <c:pt idx="100">
                  <c:v>675417827.62254274</c:v>
                </c:pt>
              </c:numCache>
            </c:numRef>
          </c:val>
          <c:smooth val="0"/>
          <c:extLst>
            <c:ext xmlns:c16="http://schemas.microsoft.com/office/drawing/2014/chart" uri="{C3380CC4-5D6E-409C-BE32-E72D297353CC}">
              <c16:uniqueId val="{00000063-EB3F-4BFF-AFD1-B2B2131B107F}"/>
            </c:ext>
          </c:extLst>
        </c:ser>
        <c:ser>
          <c:idx val="100"/>
          <c:order val="100"/>
          <c:spPr>
            <a:ln w="28575" cap="rnd">
              <a:solidFill>
                <a:schemeClr val="accent5">
                  <a:lumMod val="70000"/>
                </a:schemeClr>
              </a:solidFill>
              <a:round/>
            </a:ln>
            <a:effectLst/>
          </c:spPr>
          <c:marker>
            <c:symbol val="none"/>
          </c:marker>
          <c:val>
            <c:numRef>
              <c:f>Montecarlo!$DJ$10:$DJ$110</c:f>
              <c:numCache>
                <c:formatCode>_ * #.##000_ ;_ * \-#.##000_ ;_ * "-"??_ ;_ @_ </c:formatCode>
                <c:ptCount val="101"/>
                <c:pt idx="0" formatCode="_(* #,##0.00_);_(* \(#,##0.00\);_(* &quot;-&quot;??_);_(@_)">
                  <c:v>661090280</c:v>
                </c:pt>
                <c:pt idx="1">
                  <c:v>661590931.25201666</c:v>
                </c:pt>
                <c:pt idx="2">
                  <c:v>659915424.42349815</c:v>
                </c:pt>
                <c:pt idx="3">
                  <c:v>660588484.43675375</c:v>
                </c:pt>
                <c:pt idx="4">
                  <c:v>659212715.30530226</c:v>
                </c:pt>
                <c:pt idx="5">
                  <c:v>660017586.56144583</c:v>
                </c:pt>
                <c:pt idx="6">
                  <c:v>660558771.96605909</c:v>
                </c:pt>
                <c:pt idx="7">
                  <c:v>661051455.78664982</c:v>
                </c:pt>
                <c:pt idx="8">
                  <c:v>661627519.2260462</c:v>
                </c:pt>
                <c:pt idx="9">
                  <c:v>661297675.40924585</c:v>
                </c:pt>
                <c:pt idx="10">
                  <c:v>660294740.48162925</c:v>
                </c:pt>
                <c:pt idx="11">
                  <c:v>661109832.56888723</c:v>
                </c:pt>
                <c:pt idx="12">
                  <c:v>662044538.73329055</c:v>
                </c:pt>
                <c:pt idx="13">
                  <c:v>661558217.80417395</c:v>
                </c:pt>
                <c:pt idx="14">
                  <c:v>661762744.70233107</c:v>
                </c:pt>
                <c:pt idx="15">
                  <c:v>661907517.48872113</c:v>
                </c:pt>
                <c:pt idx="16">
                  <c:v>661904475.7768718</c:v>
                </c:pt>
                <c:pt idx="17">
                  <c:v>662964907.34304965</c:v>
                </c:pt>
                <c:pt idx="18">
                  <c:v>662394412.43218732</c:v>
                </c:pt>
                <c:pt idx="19">
                  <c:v>662954336.46458828</c:v>
                </c:pt>
                <c:pt idx="20">
                  <c:v>661984230.87428761</c:v>
                </c:pt>
                <c:pt idx="21">
                  <c:v>661888711.09404278</c:v>
                </c:pt>
                <c:pt idx="22">
                  <c:v>662501446.9960835</c:v>
                </c:pt>
                <c:pt idx="23">
                  <c:v>663780845.59774053</c:v>
                </c:pt>
                <c:pt idx="24">
                  <c:v>662920337.4929316</c:v>
                </c:pt>
                <c:pt idx="25">
                  <c:v>662597108.28763163</c:v>
                </c:pt>
                <c:pt idx="26">
                  <c:v>663609605.37583756</c:v>
                </c:pt>
                <c:pt idx="27">
                  <c:v>663574149.17637014</c:v>
                </c:pt>
                <c:pt idx="28">
                  <c:v>663675833.48312211</c:v>
                </c:pt>
                <c:pt idx="29">
                  <c:v>664208077.93071532</c:v>
                </c:pt>
                <c:pt idx="30">
                  <c:v>665328563.23530626</c:v>
                </c:pt>
                <c:pt idx="31">
                  <c:v>664793132.39047408</c:v>
                </c:pt>
                <c:pt idx="32">
                  <c:v>665008495.62333298</c:v>
                </c:pt>
                <c:pt idx="33">
                  <c:v>665171438.42642283</c:v>
                </c:pt>
                <c:pt idx="34">
                  <c:v>664582910.3746953</c:v>
                </c:pt>
                <c:pt idx="35">
                  <c:v>663973240.84403145</c:v>
                </c:pt>
                <c:pt idx="36">
                  <c:v>664845053.66543531</c:v>
                </c:pt>
                <c:pt idx="37">
                  <c:v>664530691.45593631</c:v>
                </c:pt>
                <c:pt idx="38">
                  <c:v>664039268.4603411</c:v>
                </c:pt>
                <c:pt idx="39">
                  <c:v>664879407.29392731</c:v>
                </c:pt>
                <c:pt idx="40">
                  <c:v>664599807.85987449</c:v>
                </c:pt>
                <c:pt idx="41">
                  <c:v>664573438.546592</c:v>
                </c:pt>
                <c:pt idx="42">
                  <c:v>665385440.54308712</c:v>
                </c:pt>
                <c:pt idx="43">
                  <c:v>666051054.74696672</c:v>
                </c:pt>
                <c:pt idx="44">
                  <c:v>665900323.76570237</c:v>
                </c:pt>
                <c:pt idx="45">
                  <c:v>665382455.10005093</c:v>
                </c:pt>
                <c:pt idx="46">
                  <c:v>664634217.51847434</c:v>
                </c:pt>
                <c:pt idx="47">
                  <c:v>664121389.63457513</c:v>
                </c:pt>
                <c:pt idx="48">
                  <c:v>664797022.45559108</c:v>
                </c:pt>
                <c:pt idx="49">
                  <c:v>663184600.80460942</c:v>
                </c:pt>
                <c:pt idx="50">
                  <c:v>663716453.52655542</c:v>
                </c:pt>
                <c:pt idx="51">
                  <c:v>663703158.20617294</c:v>
                </c:pt>
                <c:pt idx="52">
                  <c:v>664522176.90026057</c:v>
                </c:pt>
                <c:pt idx="53">
                  <c:v>663897119.00731456</c:v>
                </c:pt>
                <c:pt idx="54">
                  <c:v>664335974.42292821</c:v>
                </c:pt>
                <c:pt idx="55">
                  <c:v>662935568.52681613</c:v>
                </c:pt>
                <c:pt idx="56">
                  <c:v>662264100.2476089</c:v>
                </c:pt>
                <c:pt idx="57">
                  <c:v>662389005.92939913</c:v>
                </c:pt>
                <c:pt idx="58">
                  <c:v>663059648.12337148</c:v>
                </c:pt>
                <c:pt idx="59">
                  <c:v>663151170.39243984</c:v>
                </c:pt>
                <c:pt idx="60">
                  <c:v>662887834.89209926</c:v>
                </c:pt>
                <c:pt idx="61">
                  <c:v>662667461.06284451</c:v>
                </c:pt>
                <c:pt idx="62">
                  <c:v>661621356.55484688</c:v>
                </c:pt>
                <c:pt idx="63">
                  <c:v>661856813.18506956</c:v>
                </c:pt>
                <c:pt idx="64">
                  <c:v>661624351.0750668</c:v>
                </c:pt>
                <c:pt idx="65">
                  <c:v>661668697.58679485</c:v>
                </c:pt>
                <c:pt idx="66">
                  <c:v>661004109.19442093</c:v>
                </c:pt>
                <c:pt idx="67">
                  <c:v>661407626.21114421</c:v>
                </c:pt>
                <c:pt idx="68">
                  <c:v>660289633.97657096</c:v>
                </c:pt>
                <c:pt idx="69">
                  <c:v>661137471.999542</c:v>
                </c:pt>
                <c:pt idx="70">
                  <c:v>661049493.23831069</c:v>
                </c:pt>
                <c:pt idx="71">
                  <c:v>661011691.71600258</c:v>
                </c:pt>
                <c:pt idx="72">
                  <c:v>661152074.99266458</c:v>
                </c:pt>
                <c:pt idx="73">
                  <c:v>661309780.17213511</c:v>
                </c:pt>
                <c:pt idx="74">
                  <c:v>661543673.494784</c:v>
                </c:pt>
                <c:pt idx="75">
                  <c:v>661069222.99513042</c:v>
                </c:pt>
                <c:pt idx="76">
                  <c:v>660781029.86250091</c:v>
                </c:pt>
                <c:pt idx="77">
                  <c:v>660601440.35156739</c:v>
                </c:pt>
                <c:pt idx="78">
                  <c:v>660806849.08529472</c:v>
                </c:pt>
                <c:pt idx="79">
                  <c:v>660415152.31995869</c:v>
                </c:pt>
                <c:pt idx="80">
                  <c:v>660539113.74612129</c:v>
                </c:pt>
                <c:pt idx="81">
                  <c:v>660858042.00871158</c:v>
                </c:pt>
                <c:pt idx="82">
                  <c:v>660677698.17741835</c:v>
                </c:pt>
                <c:pt idx="83">
                  <c:v>660083058.83277953</c:v>
                </c:pt>
                <c:pt idx="84">
                  <c:v>660460812.1174109</c:v>
                </c:pt>
                <c:pt idx="85">
                  <c:v>661115397.31744421</c:v>
                </c:pt>
                <c:pt idx="86">
                  <c:v>662095259.1759429</c:v>
                </c:pt>
                <c:pt idx="87">
                  <c:v>662982106.5643841</c:v>
                </c:pt>
                <c:pt idx="88">
                  <c:v>663571725.14685476</c:v>
                </c:pt>
                <c:pt idx="89">
                  <c:v>664025049.67774022</c:v>
                </c:pt>
                <c:pt idx="90">
                  <c:v>663877885.68921101</c:v>
                </c:pt>
                <c:pt idx="91">
                  <c:v>662619453.7410146</c:v>
                </c:pt>
                <c:pt idx="92">
                  <c:v>662243057.82855237</c:v>
                </c:pt>
                <c:pt idx="93">
                  <c:v>662635696.6291188</c:v>
                </c:pt>
                <c:pt idx="94">
                  <c:v>663443381.3055079</c:v>
                </c:pt>
                <c:pt idx="95">
                  <c:v>662406520.77881896</c:v>
                </c:pt>
                <c:pt idx="96">
                  <c:v>661768087.19358671</c:v>
                </c:pt>
                <c:pt idx="97">
                  <c:v>662379542.27040553</c:v>
                </c:pt>
                <c:pt idx="98">
                  <c:v>662798270.30024707</c:v>
                </c:pt>
                <c:pt idx="99">
                  <c:v>662907806.73251104</c:v>
                </c:pt>
                <c:pt idx="100">
                  <c:v>663333810.79648101</c:v>
                </c:pt>
              </c:numCache>
            </c:numRef>
          </c:val>
          <c:smooth val="0"/>
          <c:extLst>
            <c:ext xmlns:c16="http://schemas.microsoft.com/office/drawing/2014/chart" uri="{C3380CC4-5D6E-409C-BE32-E72D297353CC}">
              <c16:uniqueId val="{00000064-EB3F-4BFF-AFD1-B2B2131B107F}"/>
            </c:ext>
          </c:extLst>
        </c:ser>
        <c:ser>
          <c:idx val="101"/>
          <c:order val="101"/>
          <c:spPr>
            <a:ln w="28575" cap="rnd">
              <a:solidFill>
                <a:schemeClr val="accent6">
                  <a:lumMod val="70000"/>
                </a:schemeClr>
              </a:solidFill>
              <a:round/>
            </a:ln>
            <a:effectLst/>
          </c:spPr>
          <c:marker>
            <c:symbol val="none"/>
          </c:marker>
          <c:val>
            <c:numRef>
              <c:f>Montecarlo!$DK$10:$DK$110</c:f>
              <c:numCache>
                <c:formatCode>_ * #.##000_ ;_ * \-#.##000_ ;_ * "-"??_ ;_ @_ </c:formatCode>
                <c:ptCount val="101"/>
                <c:pt idx="0" formatCode="_(* #,##0.00_);_(* \(#,##0.00\);_(* &quot;-&quot;??_);_(@_)">
                  <c:v>661090280</c:v>
                </c:pt>
                <c:pt idx="1">
                  <c:v>661909966.70467806</c:v>
                </c:pt>
                <c:pt idx="2">
                  <c:v>661696462.84649611</c:v>
                </c:pt>
                <c:pt idx="3">
                  <c:v>661291744.51210654</c:v>
                </c:pt>
                <c:pt idx="4">
                  <c:v>661981745.83030736</c:v>
                </c:pt>
                <c:pt idx="5">
                  <c:v>662712556.14636874</c:v>
                </c:pt>
                <c:pt idx="6">
                  <c:v>661393149.84092319</c:v>
                </c:pt>
                <c:pt idx="7">
                  <c:v>661323827.22653639</c:v>
                </c:pt>
                <c:pt idx="8">
                  <c:v>661755862.01339948</c:v>
                </c:pt>
                <c:pt idx="9">
                  <c:v>660961136.53080297</c:v>
                </c:pt>
                <c:pt idx="10">
                  <c:v>660245440.06265497</c:v>
                </c:pt>
                <c:pt idx="11">
                  <c:v>660023129.1989429</c:v>
                </c:pt>
                <c:pt idx="12">
                  <c:v>660064547.32222199</c:v>
                </c:pt>
                <c:pt idx="13">
                  <c:v>661059406.76232386</c:v>
                </c:pt>
                <c:pt idx="14">
                  <c:v>660882733.37089407</c:v>
                </c:pt>
                <c:pt idx="15">
                  <c:v>661053814.2313478</c:v>
                </c:pt>
                <c:pt idx="16">
                  <c:v>661623867.36585104</c:v>
                </c:pt>
                <c:pt idx="17">
                  <c:v>661255653.33002174</c:v>
                </c:pt>
                <c:pt idx="18">
                  <c:v>661284299.02546406</c:v>
                </c:pt>
                <c:pt idx="19">
                  <c:v>660006031.61578941</c:v>
                </c:pt>
                <c:pt idx="20">
                  <c:v>660891648.52131963</c:v>
                </c:pt>
                <c:pt idx="21">
                  <c:v>661493710.89111447</c:v>
                </c:pt>
                <c:pt idx="22">
                  <c:v>660935722.75774109</c:v>
                </c:pt>
                <c:pt idx="23">
                  <c:v>661292464.71390736</c:v>
                </c:pt>
                <c:pt idx="24">
                  <c:v>661693153.97629869</c:v>
                </c:pt>
                <c:pt idx="25">
                  <c:v>661875543.67893457</c:v>
                </c:pt>
                <c:pt idx="26">
                  <c:v>662375782.56725276</c:v>
                </c:pt>
                <c:pt idx="27">
                  <c:v>661057205.44942415</c:v>
                </c:pt>
                <c:pt idx="28">
                  <c:v>661945050.88746107</c:v>
                </c:pt>
                <c:pt idx="29">
                  <c:v>661468541.07128394</c:v>
                </c:pt>
                <c:pt idx="30">
                  <c:v>661307519.04803813</c:v>
                </c:pt>
                <c:pt idx="31">
                  <c:v>661322089.13580489</c:v>
                </c:pt>
                <c:pt idx="32">
                  <c:v>661992671.11825097</c:v>
                </c:pt>
                <c:pt idx="33">
                  <c:v>660419474.02055275</c:v>
                </c:pt>
                <c:pt idx="34">
                  <c:v>661073549.28089154</c:v>
                </c:pt>
                <c:pt idx="35">
                  <c:v>660976247.53535247</c:v>
                </c:pt>
                <c:pt idx="36">
                  <c:v>661774039.79248118</c:v>
                </c:pt>
                <c:pt idx="37">
                  <c:v>661967277.87944376</c:v>
                </c:pt>
                <c:pt idx="38">
                  <c:v>662687502.62727082</c:v>
                </c:pt>
                <c:pt idx="39">
                  <c:v>663301248.98103154</c:v>
                </c:pt>
                <c:pt idx="40">
                  <c:v>663935215.46560752</c:v>
                </c:pt>
                <c:pt idx="41">
                  <c:v>664018362.70826352</c:v>
                </c:pt>
                <c:pt idx="42">
                  <c:v>663492370.79138374</c:v>
                </c:pt>
                <c:pt idx="43">
                  <c:v>663770503.10926628</c:v>
                </c:pt>
                <c:pt idx="44">
                  <c:v>664008785.74785495</c:v>
                </c:pt>
                <c:pt idx="45">
                  <c:v>663855930.88986695</c:v>
                </c:pt>
                <c:pt idx="46">
                  <c:v>664142194.81714392</c:v>
                </c:pt>
                <c:pt idx="47">
                  <c:v>664336952.71177661</c:v>
                </c:pt>
                <c:pt idx="48">
                  <c:v>663386976.61159122</c:v>
                </c:pt>
                <c:pt idx="49">
                  <c:v>663061857.79134798</c:v>
                </c:pt>
                <c:pt idx="50">
                  <c:v>662831568.483603</c:v>
                </c:pt>
                <c:pt idx="51">
                  <c:v>663414342.28608894</c:v>
                </c:pt>
                <c:pt idx="52">
                  <c:v>663110871.41899443</c:v>
                </c:pt>
                <c:pt idx="53">
                  <c:v>663604073.60206175</c:v>
                </c:pt>
                <c:pt idx="54">
                  <c:v>664003970.97028685</c:v>
                </c:pt>
                <c:pt idx="55">
                  <c:v>663636499.57504034</c:v>
                </c:pt>
                <c:pt idx="56">
                  <c:v>663380725.34123886</c:v>
                </c:pt>
                <c:pt idx="57">
                  <c:v>663241764.5239023</c:v>
                </c:pt>
                <c:pt idx="58">
                  <c:v>663562555.25556409</c:v>
                </c:pt>
                <c:pt idx="59">
                  <c:v>663665719.17158043</c:v>
                </c:pt>
                <c:pt idx="60">
                  <c:v>663977334.22492814</c:v>
                </c:pt>
                <c:pt idx="61">
                  <c:v>663251480.55972636</c:v>
                </c:pt>
                <c:pt idx="62">
                  <c:v>664077077.58028662</c:v>
                </c:pt>
                <c:pt idx="63">
                  <c:v>664029813.33295941</c:v>
                </c:pt>
                <c:pt idx="64">
                  <c:v>664475543.16045487</c:v>
                </c:pt>
                <c:pt idx="65">
                  <c:v>665401076.67937338</c:v>
                </c:pt>
                <c:pt idx="66">
                  <c:v>665844976.7997371</c:v>
                </c:pt>
                <c:pt idx="67">
                  <c:v>665935993.40871429</c:v>
                </c:pt>
                <c:pt idx="68">
                  <c:v>666553751.84415352</c:v>
                </c:pt>
                <c:pt idx="69">
                  <c:v>667885995.95167267</c:v>
                </c:pt>
                <c:pt idx="70">
                  <c:v>668822082.04334927</c:v>
                </c:pt>
                <c:pt idx="71">
                  <c:v>668560622.93820059</c:v>
                </c:pt>
                <c:pt idx="72">
                  <c:v>667497484.75593543</c:v>
                </c:pt>
                <c:pt idx="73">
                  <c:v>667373257.11166823</c:v>
                </c:pt>
                <c:pt idx="74">
                  <c:v>667947349.76415539</c:v>
                </c:pt>
                <c:pt idx="75">
                  <c:v>668618724.84872901</c:v>
                </c:pt>
                <c:pt idx="76">
                  <c:v>668375310.57608354</c:v>
                </c:pt>
                <c:pt idx="77">
                  <c:v>669162900.47491491</c:v>
                </c:pt>
                <c:pt idx="78">
                  <c:v>668061368.02324569</c:v>
                </c:pt>
                <c:pt idx="79">
                  <c:v>668507419.64454985</c:v>
                </c:pt>
                <c:pt idx="80">
                  <c:v>668216299.95806623</c:v>
                </c:pt>
                <c:pt idx="81">
                  <c:v>666892717.6632899</c:v>
                </c:pt>
                <c:pt idx="82">
                  <c:v>666959587.41042614</c:v>
                </c:pt>
                <c:pt idx="83">
                  <c:v>667071685.38215506</c:v>
                </c:pt>
                <c:pt idx="84">
                  <c:v>667595226.80398464</c:v>
                </c:pt>
                <c:pt idx="85">
                  <c:v>666955302.89530253</c:v>
                </c:pt>
                <c:pt idx="86">
                  <c:v>667747359.30745602</c:v>
                </c:pt>
                <c:pt idx="87">
                  <c:v>667728373.1149416</c:v>
                </c:pt>
                <c:pt idx="88">
                  <c:v>668639583.66549325</c:v>
                </c:pt>
                <c:pt idx="89">
                  <c:v>669641934.49974537</c:v>
                </c:pt>
                <c:pt idx="90">
                  <c:v>670128272.21243083</c:v>
                </c:pt>
                <c:pt idx="91">
                  <c:v>670359326.22018909</c:v>
                </c:pt>
                <c:pt idx="92">
                  <c:v>670403695.31085217</c:v>
                </c:pt>
                <c:pt idx="93">
                  <c:v>670295237.26046979</c:v>
                </c:pt>
                <c:pt idx="94">
                  <c:v>669905180.61871958</c:v>
                </c:pt>
                <c:pt idx="95">
                  <c:v>670509408.60029221</c:v>
                </c:pt>
                <c:pt idx="96">
                  <c:v>669707888.36145079</c:v>
                </c:pt>
                <c:pt idx="97">
                  <c:v>668832597.80108809</c:v>
                </c:pt>
                <c:pt idx="98">
                  <c:v>670329992.46393573</c:v>
                </c:pt>
                <c:pt idx="99">
                  <c:v>670759687.56194282</c:v>
                </c:pt>
                <c:pt idx="100">
                  <c:v>671617184.00801361</c:v>
                </c:pt>
              </c:numCache>
            </c:numRef>
          </c:val>
          <c:smooth val="0"/>
          <c:extLst>
            <c:ext xmlns:c16="http://schemas.microsoft.com/office/drawing/2014/chart" uri="{C3380CC4-5D6E-409C-BE32-E72D297353CC}">
              <c16:uniqueId val="{00000065-EB3F-4BFF-AFD1-B2B2131B107F}"/>
            </c:ext>
          </c:extLst>
        </c:ser>
        <c:ser>
          <c:idx val="102"/>
          <c:order val="102"/>
          <c:spPr>
            <a:ln w="28575" cap="rnd">
              <a:solidFill>
                <a:schemeClr val="accent1">
                  <a:lumMod val="50000"/>
                  <a:lumOff val="50000"/>
                </a:schemeClr>
              </a:solidFill>
              <a:round/>
            </a:ln>
            <a:effectLst/>
          </c:spPr>
          <c:marker>
            <c:symbol val="none"/>
          </c:marker>
          <c:val>
            <c:numRef>
              <c:f>Montecarlo!$DL$10:$DL$110</c:f>
              <c:numCache>
                <c:formatCode>_ * #.##000_ ;_ * \-#.##000_ ;_ * "-"??_ ;_ @_ </c:formatCode>
                <c:ptCount val="101"/>
                <c:pt idx="0" formatCode="_(* #,##0.00_);_(* \(#,##0.00\);_(* &quot;-&quot;??_);_(@_)">
                  <c:v>661090280</c:v>
                </c:pt>
                <c:pt idx="1">
                  <c:v>661724625.55407584</c:v>
                </c:pt>
                <c:pt idx="2">
                  <c:v>661390730.12586164</c:v>
                </c:pt>
                <c:pt idx="3">
                  <c:v>661204237.90138447</c:v>
                </c:pt>
                <c:pt idx="4">
                  <c:v>661341596.33384466</c:v>
                </c:pt>
                <c:pt idx="5">
                  <c:v>661571892.18497539</c:v>
                </c:pt>
                <c:pt idx="6">
                  <c:v>661312692.42676246</c:v>
                </c:pt>
                <c:pt idx="7">
                  <c:v>660239849.84030962</c:v>
                </c:pt>
                <c:pt idx="8">
                  <c:v>659846960.35806108</c:v>
                </c:pt>
                <c:pt idx="9">
                  <c:v>659392077.88045979</c:v>
                </c:pt>
                <c:pt idx="10">
                  <c:v>658413789.57291245</c:v>
                </c:pt>
                <c:pt idx="11">
                  <c:v>657405791.27322638</c:v>
                </c:pt>
                <c:pt idx="12">
                  <c:v>657787338.85160708</c:v>
                </c:pt>
                <c:pt idx="13">
                  <c:v>656883634.5801239</c:v>
                </c:pt>
                <c:pt idx="14">
                  <c:v>656815072.20743096</c:v>
                </c:pt>
                <c:pt idx="15">
                  <c:v>655718829.00374401</c:v>
                </c:pt>
                <c:pt idx="16">
                  <c:v>654860346.04315948</c:v>
                </c:pt>
                <c:pt idx="17">
                  <c:v>655529238.79161668</c:v>
                </c:pt>
                <c:pt idx="18">
                  <c:v>655685859.01827252</c:v>
                </c:pt>
                <c:pt idx="19">
                  <c:v>654993814.89503586</c:v>
                </c:pt>
                <c:pt idx="20">
                  <c:v>655122127.77207422</c:v>
                </c:pt>
                <c:pt idx="21">
                  <c:v>654711448.27604568</c:v>
                </c:pt>
                <c:pt idx="22">
                  <c:v>653721468.46137249</c:v>
                </c:pt>
                <c:pt idx="23">
                  <c:v>653856469.13002658</c:v>
                </c:pt>
                <c:pt idx="24">
                  <c:v>653096724.13539922</c:v>
                </c:pt>
                <c:pt idx="25">
                  <c:v>653459275.02257025</c:v>
                </c:pt>
                <c:pt idx="26">
                  <c:v>654567224.38613546</c:v>
                </c:pt>
                <c:pt idx="27">
                  <c:v>654661354.85511744</c:v>
                </c:pt>
                <c:pt idx="28">
                  <c:v>654853526.16254997</c:v>
                </c:pt>
                <c:pt idx="29">
                  <c:v>653308088.62074184</c:v>
                </c:pt>
                <c:pt idx="30">
                  <c:v>652874629.95791888</c:v>
                </c:pt>
                <c:pt idx="31">
                  <c:v>653429969.53508711</c:v>
                </c:pt>
                <c:pt idx="32">
                  <c:v>653126582.15908599</c:v>
                </c:pt>
                <c:pt idx="33">
                  <c:v>653657722.77939665</c:v>
                </c:pt>
                <c:pt idx="34">
                  <c:v>652766396.02864051</c:v>
                </c:pt>
                <c:pt idx="35">
                  <c:v>652586869.72433949</c:v>
                </c:pt>
                <c:pt idx="36">
                  <c:v>652980303.34683669</c:v>
                </c:pt>
                <c:pt idx="37">
                  <c:v>652012387.79033506</c:v>
                </c:pt>
                <c:pt idx="38">
                  <c:v>651456121.97330391</c:v>
                </c:pt>
                <c:pt idx="39">
                  <c:v>652440691.56204295</c:v>
                </c:pt>
                <c:pt idx="40">
                  <c:v>652323810.61643982</c:v>
                </c:pt>
                <c:pt idx="41">
                  <c:v>653605282.85425282</c:v>
                </c:pt>
                <c:pt idx="42">
                  <c:v>653548328.79889488</c:v>
                </c:pt>
                <c:pt idx="43">
                  <c:v>654110207.42098618</c:v>
                </c:pt>
                <c:pt idx="44">
                  <c:v>654057053.73468184</c:v>
                </c:pt>
                <c:pt idx="45">
                  <c:v>654267091.27693236</c:v>
                </c:pt>
                <c:pt idx="46">
                  <c:v>654447710.65978444</c:v>
                </c:pt>
                <c:pt idx="47">
                  <c:v>653788836.69404566</c:v>
                </c:pt>
                <c:pt idx="48">
                  <c:v>654542344.50664592</c:v>
                </c:pt>
                <c:pt idx="49">
                  <c:v>654326929.69122529</c:v>
                </c:pt>
                <c:pt idx="50">
                  <c:v>653090616.87389016</c:v>
                </c:pt>
                <c:pt idx="51">
                  <c:v>654320014.13429368</c:v>
                </c:pt>
                <c:pt idx="52">
                  <c:v>654328324.29278314</c:v>
                </c:pt>
                <c:pt idx="53">
                  <c:v>654671046.31097472</c:v>
                </c:pt>
                <c:pt idx="54">
                  <c:v>655043308.66026771</c:v>
                </c:pt>
                <c:pt idx="55">
                  <c:v>655713455.03729832</c:v>
                </c:pt>
                <c:pt idx="56">
                  <c:v>655512615.21538782</c:v>
                </c:pt>
                <c:pt idx="57">
                  <c:v>655275915.6699084</c:v>
                </c:pt>
                <c:pt idx="58">
                  <c:v>655542894.63849175</c:v>
                </c:pt>
                <c:pt idx="59">
                  <c:v>656326537.20208263</c:v>
                </c:pt>
                <c:pt idx="60">
                  <c:v>655709758.92401624</c:v>
                </c:pt>
                <c:pt idx="61">
                  <c:v>655763206.27523446</c:v>
                </c:pt>
                <c:pt idx="62">
                  <c:v>656645972.42418265</c:v>
                </c:pt>
                <c:pt idx="63">
                  <c:v>656389693.37546575</c:v>
                </c:pt>
                <c:pt idx="64">
                  <c:v>655736563.67815554</c:v>
                </c:pt>
                <c:pt idx="65">
                  <c:v>655234938.23486853</c:v>
                </c:pt>
                <c:pt idx="66">
                  <c:v>654517023.72880435</c:v>
                </c:pt>
                <c:pt idx="67">
                  <c:v>653760207.41635597</c:v>
                </c:pt>
                <c:pt idx="68">
                  <c:v>652565365.21710324</c:v>
                </c:pt>
                <c:pt idx="69">
                  <c:v>651553396.30205989</c:v>
                </c:pt>
                <c:pt idx="70">
                  <c:v>651452136.70905674</c:v>
                </c:pt>
                <c:pt idx="71">
                  <c:v>652891983.67282832</c:v>
                </c:pt>
                <c:pt idx="72">
                  <c:v>652006273.02792788</c:v>
                </c:pt>
                <c:pt idx="73">
                  <c:v>652050724.94164062</c:v>
                </c:pt>
                <c:pt idx="74">
                  <c:v>650917912.04911125</c:v>
                </c:pt>
                <c:pt idx="75">
                  <c:v>651031497.58670771</c:v>
                </c:pt>
                <c:pt idx="76">
                  <c:v>650470493.64823842</c:v>
                </c:pt>
                <c:pt idx="77">
                  <c:v>649084480.26652002</c:v>
                </c:pt>
                <c:pt idx="78">
                  <c:v>649201754.36969423</c:v>
                </c:pt>
                <c:pt idx="79">
                  <c:v>649130625.09533775</c:v>
                </c:pt>
                <c:pt idx="80">
                  <c:v>648736993.17865229</c:v>
                </c:pt>
                <c:pt idx="81">
                  <c:v>648738692.48861837</c:v>
                </c:pt>
                <c:pt idx="82">
                  <c:v>648205145.01875794</c:v>
                </c:pt>
                <c:pt idx="83">
                  <c:v>647294158.06445074</c:v>
                </c:pt>
                <c:pt idx="84">
                  <c:v>646474742.67201412</c:v>
                </c:pt>
                <c:pt idx="85">
                  <c:v>647123435.14170372</c:v>
                </c:pt>
                <c:pt idx="86">
                  <c:v>647218327.27903664</c:v>
                </c:pt>
                <c:pt idx="87">
                  <c:v>646939685.34660673</c:v>
                </c:pt>
                <c:pt idx="88">
                  <c:v>646985836.6603092</c:v>
                </c:pt>
                <c:pt idx="89">
                  <c:v>646845533.27214384</c:v>
                </c:pt>
                <c:pt idx="90">
                  <c:v>646960747.69577396</c:v>
                </c:pt>
                <c:pt idx="91">
                  <c:v>647404285.59459281</c:v>
                </c:pt>
                <c:pt idx="92">
                  <c:v>646751926.72008383</c:v>
                </c:pt>
                <c:pt idx="93">
                  <c:v>646567451.72281396</c:v>
                </c:pt>
                <c:pt idx="94">
                  <c:v>646993820.96162701</c:v>
                </c:pt>
                <c:pt idx="95">
                  <c:v>647026782.33227301</c:v>
                </c:pt>
                <c:pt idx="96">
                  <c:v>647515992.89324033</c:v>
                </c:pt>
                <c:pt idx="97">
                  <c:v>647607974.38099551</c:v>
                </c:pt>
                <c:pt idx="98">
                  <c:v>647587936.48494411</c:v>
                </c:pt>
                <c:pt idx="99">
                  <c:v>647879472.05442369</c:v>
                </c:pt>
                <c:pt idx="100">
                  <c:v>648472143.81327617</c:v>
                </c:pt>
              </c:numCache>
            </c:numRef>
          </c:val>
          <c:smooth val="0"/>
          <c:extLst>
            <c:ext xmlns:c16="http://schemas.microsoft.com/office/drawing/2014/chart" uri="{C3380CC4-5D6E-409C-BE32-E72D297353CC}">
              <c16:uniqueId val="{00000066-EB3F-4BFF-AFD1-B2B2131B107F}"/>
            </c:ext>
          </c:extLst>
        </c:ser>
        <c:ser>
          <c:idx val="103"/>
          <c:order val="103"/>
          <c:spPr>
            <a:ln w="28575" cap="rnd">
              <a:solidFill>
                <a:schemeClr val="accent2">
                  <a:lumMod val="50000"/>
                  <a:lumOff val="50000"/>
                </a:schemeClr>
              </a:solidFill>
              <a:round/>
            </a:ln>
            <a:effectLst/>
          </c:spPr>
          <c:marker>
            <c:symbol val="none"/>
          </c:marker>
          <c:val>
            <c:numRef>
              <c:f>Montecarlo!$DM$10:$DM$110</c:f>
              <c:numCache>
                <c:formatCode>_ * #.##000_ ;_ * \-#.##000_ ;_ * "-"??_ ;_ @_ </c:formatCode>
                <c:ptCount val="101"/>
                <c:pt idx="0" formatCode="_(* #,##0.00_);_(* \(#,##0.00\);_(* &quot;-&quot;??_);_(@_)">
                  <c:v>661090280</c:v>
                </c:pt>
                <c:pt idx="1">
                  <c:v>661788777.93049169</c:v>
                </c:pt>
                <c:pt idx="2">
                  <c:v>661379402.61496687</c:v>
                </c:pt>
                <c:pt idx="3">
                  <c:v>659807660.38284421</c:v>
                </c:pt>
                <c:pt idx="4">
                  <c:v>659657085.3352046</c:v>
                </c:pt>
                <c:pt idx="5">
                  <c:v>660061815.07750916</c:v>
                </c:pt>
                <c:pt idx="6">
                  <c:v>661174462.6553849</c:v>
                </c:pt>
                <c:pt idx="7">
                  <c:v>661499548.40081441</c:v>
                </c:pt>
                <c:pt idx="8">
                  <c:v>661385366.18661427</c:v>
                </c:pt>
                <c:pt idx="9">
                  <c:v>661174844.38632381</c:v>
                </c:pt>
                <c:pt idx="10">
                  <c:v>660460940.20678854</c:v>
                </c:pt>
                <c:pt idx="11">
                  <c:v>659854999.42579246</c:v>
                </c:pt>
                <c:pt idx="12">
                  <c:v>659285997.51148939</c:v>
                </c:pt>
                <c:pt idx="13">
                  <c:v>659750790.08781147</c:v>
                </c:pt>
                <c:pt idx="14">
                  <c:v>659126138.63242579</c:v>
                </c:pt>
                <c:pt idx="15">
                  <c:v>658165618.79514372</c:v>
                </c:pt>
                <c:pt idx="16">
                  <c:v>658166952.67339575</c:v>
                </c:pt>
                <c:pt idx="17">
                  <c:v>658008132.68276668</c:v>
                </c:pt>
                <c:pt idx="18">
                  <c:v>657979926.85690427</c:v>
                </c:pt>
                <c:pt idx="19">
                  <c:v>659099176.23593497</c:v>
                </c:pt>
                <c:pt idx="20">
                  <c:v>659413463.27978253</c:v>
                </c:pt>
                <c:pt idx="21">
                  <c:v>659514575.37541437</c:v>
                </c:pt>
                <c:pt idx="22">
                  <c:v>660286475.04492986</c:v>
                </c:pt>
                <c:pt idx="23">
                  <c:v>660695275.79992986</c:v>
                </c:pt>
                <c:pt idx="24">
                  <c:v>660575671.16054058</c:v>
                </c:pt>
                <c:pt idx="25">
                  <c:v>660696007.73535514</c:v>
                </c:pt>
                <c:pt idx="26">
                  <c:v>659909754.88518262</c:v>
                </c:pt>
                <c:pt idx="27">
                  <c:v>658795052.74720037</c:v>
                </c:pt>
                <c:pt idx="28">
                  <c:v>658933642.01553762</c:v>
                </c:pt>
                <c:pt idx="29">
                  <c:v>658724815.12928605</c:v>
                </c:pt>
                <c:pt idx="30">
                  <c:v>658972020.48809028</c:v>
                </c:pt>
                <c:pt idx="31">
                  <c:v>659191780.70125735</c:v>
                </c:pt>
                <c:pt idx="32">
                  <c:v>659544564.248034</c:v>
                </c:pt>
                <c:pt idx="33">
                  <c:v>659718159.95651472</c:v>
                </c:pt>
                <c:pt idx="34">
                  <c:v>658969038.96960545</c:v>
                </c:pt>
                <c:pt idx="35">
                  <c:v>658834124.71326101</c:v>
                </c:pt>
                <c:pt idx="36">
                  <c:v>658390169.25779414</c:v>
                </c:pt>
                <c:pt idx="37">
                  <c:v>657606305.16648936</c:v>
                </c:pt>
                <c:pt idx="38">
                  <c:v>658148629.77434456</c:v>
                </c:pt>
                <c:pt idx="39">
                  <c:v>657812377.75972342</c:v>
                </c:pt>
                <c:pt idx="40">
                  <c:v>658060353.07674396</c:v>
                </c:pt>
                <c:pt idx="41">
                  <c:v>658155932.30150735</c:v>
                </c:pt>
                <c:pt idx="42">
                  <c:v>659051022.37059534</c:v>
                </c:pt>
                <c:pt idx="43">
                  <c:v>659926610.05260026</c:v>
                </c:pt>
                <c:pt idx="44">
                  <c:v>661314907.65290129</c:v>
                </c:pt>
                <c:pt idx="45">
                  <c:v>660960996.26011693</c:v>
                </c:pt>
                <c:pt idx="46">
                  <c:v>661085033.92799366</c:v>
                </c:pt>
                <c:pt idx="47">
                  <c:v>662007706.75042784</c:v>
                </c:pt>
                <c:pt idx="48">
                  <c:v>661840612.52046037</c:v>
                </c:pt>
                <c:pt idx="49">
                  <c:v>662150888.11472452</c:v>
                </c:pt>
                <c:pt idx="50">
                  <c:v>661430402.77485275</c:v>
                </c:pt>
                <c:pt idx="51">
                  <c:v>660890854.45716095</c:v>
                </c:pt>
                <c:pt idx="52">
                  <c:v>660436644.69979334</c:v>
                </c:pt>
                <c:pt idx="53">
                  <c:v>660093524.73054576</c:v>
                </c:pt>
                <c:pt idx="54">
                  <c:v>660842844.01025558</c:v>
                </c:pt>
                <c:pt idx="55">
                  <c:v>661604660.56594515</c:v>
                </c:pt>
                <c:pt idx="56">
                  <c:v>661328712.853899</c:v>
                </c:pt>
                <c:pt idx="57">
                  <c:v>661688720.11237466</c:v>
                </c:pt>
                <c:pt idx="58">
                  <c:v>661992028.70227587</c:v>
                </c:pt>
                <c:pt idx="59">
                  <c:v>661337322.28632736</c:v>
                </c:pt>
                <c:pt idx="60">
                  <c:v>662122065.9019295</c:v>
                </c:pt>
                <c:pt idx="61">
                  <c:v>662470660.84066808</c:v>
                </c:pt>
                <c:pt idx="62">
                  <c:v>661630508.81490314</c:v>
                </c:pt>
                <c:pt idx="63">
                  <c:v>660713529.63117921</c:v>
                </c:pt>
                <c:pt idx="64">
                  <c:v>660939041.89923239</c:v>
                </c:pt>
                <c:pt idx="65">
                  <c:v>660321265.50193691</c:v>
                </c:pt>
                <c:pt idx="66">
                  <c:v>659608107.69678068</c:v>
                </c:pt>
                <c:pt idx="67">
                  <c:v>659594601.08492362</c:v>
                </c:pt>
                <c:pt idx="68">
                  <c:v>658743408.60728145</c:v>
                </c:pt>
                <c:pt idx="69">
                  <c:v>658014364.14129651</c:v>
                </c:pt>
                <c:pt idx="70">
                  <c:v>658194521.64166498</c:v>
                </c:pt>
                <c:pt idx="71">
                  <c:v>658459848.87144172</c:v>
                </c:pt>
                <c:pt idx="72">
                  <c:v>659397390.7265991</c:v>
                </c:pt>
                <c:pt idx="73">
                  <c:v>659913416.01095891</c:v>
                </c:pt>
                <c:pt idx="74">
                  <c:v>660678654.87772632</c:v>
                </c:pt>
                <c:pt idx="75">
                  <c:v>661095093.7355032</c:v>
                </c:pt>
                <c:pt idx="76">
                  <c:v>661877164.05117834</c:v>
                </c:pt>
                <c:pt idx="77">
                  <c:v>661583521.23516643</c:v>
                </c:pt>
                <c:pt idx="78">
                  <c:v>661787103.56114829</c:v>
                </c:pt>
                <c:pt idx="79">
                  <c:v>661297397.26884472</c:v>
                </c:pt>
                <c:pt idx="80">
                  <c:v>661306839.61725986</c:v>
                </c:pt>
                <c:pt idx="81">
                  <c:v>661195908.3410064</c:v>
                </c:pt>
                <c:pt idx="82">
                  <c:v>660093135.99976349</c:v>
                </c:pt>
                <c:pt idx="83">
                  <c:v>660153205.24040115</c:v>
                </c:pt>
                <c:pt idx="84">
                  <c:v>661040562.59432089</c:v>
                </c:pt>
                <c:pt idx="85">
                  <c:v>660753725.01491046</c:v>
                </c:pt>
                <c:pt idx="86">
                  <c:v>660008418.80995512</c:v>
                </c:pt>
                <c:pt idx="87">
                  <c:v>659784210.62362826</c:v>
                </c:pt>
                <c:pt idx="88">
                  <c:v>660702062.54782808</c:v>
                </c:pt>
                <c:pt idx="89">
                  <c:v>659933558.97684872</c:v>
                </c:pt>
                <c:pt idx="90">
                  <c:v>661422520.88447559</c:v>
                </c:pt>
                <c:pt idx="91">
                  <c:v>661038192.7149564</c:v>
                </c:pt>
                <c:pt idx="92">
                  <c:v>660681237.87096286</c:v>
                </c:pt>
                <c:pt idx="93">
                  <c:v>660637301.1453563</c:v>
                </c:pt>
                <c:pt idx="94">
                  <c:v>660713992.2469269</c:v>
                </c:pt>
                <c:pt idx="95">
                  <c:v>661014114.66390681</c:v>
                </c:pt>
                <c:pt idx="96">
                  <c:v>660562772.92455184</c:v>
                </c:pt>
                <c:pt idx="97">
                  <c:v>659438873.8697679</c:v>
                </c:pt>
                <c:pt idx="98">
                  <c:v>659221584.66240478</c:v>
                </c:pt>
                <c:pt idx="99">
                  <c:v>658193324.37119174</c:v>
                </c:pt>
                <c:pt idx="100">
                  <c:v>657518484.72983718</c:v>
                </c:pt>
              </c:numCache>
            </c:numRef>
          </c:val>
          <c:smooth val="0"/>
          <c:extLst>
            <c:ext xmlns:c16="http://schemas.microsoft.com/office/drawing/2014/chart" uri="{C3380CC4-5D6E-409C-BE32-E72D297353CC}">
              <c16:uniqueId val="{00000067-EB3F-4BFF-AFD1-B2B2131B107F}"/>
            </c:ext>
          </c:extLst>
        </c:ser>
        <c:ser>
          <c:idx val="104"/>
          <c:order val="104"/>
          <c:spPr>
            <a:ln w="28575" cap="rnd">
              <a:solidFill>
                <a:schemeClr val="accent3">
                  <a:lumMod val="50000"/>
                  <a:lumOff val="50000"/>
                </a:schemeClr>
              </a:solidFill>
              <a:round/>
            </a:ln>
            <a:effectLst/>
          </c:spPr>
          <c:marker>
            <c:symbol val="none"/>
          </c:marker>
          <c:val>
            <c:numRef>
              <c:f>Montecarlo!$DN$10:$DN$110</c:f>
              <c:numCache>
                <c:formatCode>_ * #.##000_ ;_ * \-#.##000_ ;_ * "-"??_ ;_ @_ </c:formatCode>
                <c:ptCount val="101"/>
                <c:pt idx="0" formatCode="_(* #,##0.00_);_(* \(#,##0.00\);_(* &quot;-&quot;??_);_(@_)">
                  <c:v>661090280</c:v>
                </c:pt>
                <c:pt idx="1">
                  <c:v>658480719.28789783</c:v>
                </c:pt>
                <c:pt idx="2">
                  <c:v>658535349.66051853</c:v>
                </c:pt>
                <c:pt idx="3">
                  <c:v>658544632.62577069</c:v>
                </c:pt>
                <c:pt idx="4">
                  <c:v>658746953.34918201</c:v>
                </c:pt>
                <c:pt idx="5">
                  <c:v>658995131.92611945</c:v>
                </c:pt>
                <c:pt idx="6">
                  <c:v>659112514.0739094</c:v>
                </c:pt>
                <c:pt idx="7">
                  <c:v>658483508.67956531</c:v>
                </c:pt>
                <c:pt idx="8">
                  <c:v>657402718.39112496</c:v>
                </c:pt>
                <c:pt idx="9">
                  <c:v>657468601.84404266</c:v>
                </c:pt>
                <c:pt idx="10">
                  <c:v>658284336.90747643</c:v>
                </c:pt>
                <c:pt idx="11">
                  <c:v>658535359.14548862</c:v>
                </c:pt>
                <c:pt idx="12">
                  <c:v>659633882.22042239</c:v>
                </c:pt>
                <c:pt idx="13">
                  <c:v>660280524.32644022</c:v>
                </c:pt>
                <c:pt idx="14">
                  <c:v>660650054.71684813</c:v>
                </c:pt>
                <c:pt idx="15">
                  <c:v>659989344.30464339</c:v>
                </c:pt>
                <c:pt idx="16">
                  <c:v>659124587.7193774</c:v>
                </c:pt>
                <c:pt idx="17">
                  <c:v>659904263.76556504</c:v>
                </c:pt>
                <c:pt idx="18">
                  <c:v>659055277.78251457</c:v>
                </c:pt>
                <c:pt idx="19">
                  <c:v>659197977.87400675</c:v>
                </c:pt>
                <c:pt idx="20">
                  <c:v>658953766.2857486</c:v>
                </c:pt>
                <c:pt idx="21">
                  <c:v>658598246.71086419</c:v>
                </c:pt>
                <c:pt idx="22">
                  <c:v>658603865.52621245</c:v>
                </c:pt>
                <c:pt idx="23">
                  <c:v>659200781.0982635</c:v>
                </c:pt>
                <c:pt idx="24">
                  <c:v>658958802.34652019</c:v>
                </c:pt>
                <c:pt idx="25">
                  <c:v>660241826.25663674</c:v>
                </c:pt>
                <c:pt idx="26">
                  <c:v>660423110.76968622</c:v>
                </c:pt>
                <c:pt idx="27">
                  <c:v>660297510.29531419</c:v>
                </c:pt>
                <c:pt idx="28">
                  <c:v>659346882.75437307</c:v>
                </c:pt>
                <c:pt idx="29">
                  <c:v>659427038.98898959</c:v>
                </c:pt>
                <c:pt idx="30">
                  <c:v>659383640.08189082</c:v>
                </c:pt>
                <c:pt idx="31">
                  <c:v>659028431.70323479</c:v>
                </c:pt>
                <c:pt idx="32">
                  <c:v>659467424.46961331</c:v>
                </c:pt>
                <c:pt idx="33">
                  <c:v>659624672.24464357</c:v>
                </c:pt>
                <c:pt idx="34">
                  <c:v>659396462.38349628</c:v>
                </c:pt>
                <c:pt idx="35">
                  <c:v>660152164.70995569</c:v>
                </c:pt>
                <c:pt idx="36">
                  <c:v>659372489.50512552</c:v>
                </c:pt>
                <c:pt idx="37">
                  <c:v>659440366.30473197</c:v>
                </c:pt>
                <c:pt idx="38">
                  <c:v>659589366.19070411</c:v>
                </c:pt>
                <c:pt idx="39">
                  <c:v>660446231.01681888</c:v>
                </c:pt>
                <c:pt idx="40">
                  <c:v>659973123.69404054</c:v>
                </c:pt>
                <c:pt idx="41">
                  <c:v>660023475.25786853</c:v>
                </c:pt>
                <c:pt idx="42">
                  <c:v>659873135.98744857</c:v>
                </c:pt>
                <c:pt idx="43">
                  <c:v>659575720.6516701</c:v>
                </c:pt>
                <c:pt idx="44">
                  <c:v>659804247.43538785</c:v>
                </c:pt>
                <c:pt idx="45">
                  <c:v>660941722.58202815</c:v>
                </c:pt>
                <c:pt idx="46">
                  <c:v>661924110.24108565</c:v>
                </c:pt>
                <c:pt idx="47">
                  <c:v>662172724.56436563</c:v>
                </c:pt>
                <c:pt idx="48">
                  <c:v>660662723.06909072</c:v>
                </c:pt>
                <c:pt idx="49">
                  <c:v>660415949.84481013</c:v>
                </c:pt>
                <c:pt idx="50">
                  <c:v>660931749.90222478</c:v>
                </c:pt>
                <c:pt idx="51">
                  <c:v>660555743.17234719</c:v>
                </c:pt>
                <c:pt idx="52">
                  <c:v>660632989.11475933</c:v>
                </c:pt>
                <c:pt idx="53">
                  <c:v>660803118.88370574</c:v>
                </c:pt>
                <c:pt idx="54">
                  <c:v>661287971.63053</c:v>
                </c:pt>
                <c:pt idx="55">
                  <c:v>661898588.72376144</c:v>
                </c:pt>
                <c:pt idx="56">
                  <c:v>661493880.70516598</c:v>
                </c:pt>
                <c:pt idx="57">
                  <c:v>661116736.892223</c:v>
                </c:pt>
                <c:pt idx="58">
                  <c:v>660399864.57787418</c:v>
                </c:pt>
                <c:pt idx="59">
                  <c:v>659802396.89984035</c:v>
                </c:pt>
                <c:pt idx="60">
                  <c:v>660478585.66066337</c:v>
                </c:pt>
                <c:pt idx="61">
                  <c:v>661926886.64784265</c:v>
                </c:pt>
                <c:pt idx="62">
                  <c:v>662364532.40906155</c:v>
                </c:pt>
                <c:pt idx="63">
                  <c:v>663339199.5881393</c:v>
                </c:pt>
                <c:pt idx="64">
                  <c:v>663124423.18850446</c:v>
                </c:pt>
                <c:pt idx="65">
                  <c:v>664021049.92061424</c:v>
                </c:pt>
                <c:pt idx="66">
                  <c:v>663315727.36087382</c:v>
                </c:pt>
                <c:pt idx="67">
                  <c:v>663587738.55520308</c:v>
                </c:pt>
                <c:pt idx="68">
                  <c:v>664377897.79339838</c:v>
                </c:pt>
                <c:pt idx="69">
                  <c:v>665824624.14093888</c:v>
                </c:pt>
                <c:pt idx="70">
                  <c:v>665558742.66731155</c:v>
                </c:pt>
                <c:pt idx="71">
                  <c:v>666087861.69947481</c:v>
                </c:pt>
                <c:pt idx="72">
                  <c:v>666463434.06247318</c:v>
                </c:pt>
                <c:pt idx="73">
                  <c:v>665469374.59070647</c:v>
                </c:pt>
                <c:pt idx="74">
                  <c:v>665729085.99588442</c:v>
                </c:pt>
                <c:pt idx="75">
                  <c:v>666432967.90831995</c:v>
                </c:pt>
                <c:pt idx="76">
                  <c:v>666568343.45764768</c:v>
                </c:pt>
                <c:pt idx="77">
                  <c:v>666713863.2282244</c:v>
                </c:pt>
                <c:pt idx="78">
                  <c:v>666759049.73556697</c:v>
                </c:pt>
                <c:pt idx="79">
                  <c:v>667376658.44125938</c:v>
                </c:pt>
                <c:pt idx="80">
                  <c:v>667766336.41765559</c:v>
                </c:pt>
                <c:pt idx="81">
                  <c:v>667707042.92121232</c:v>
                </c:pt>
                <c:pt idx="82">
                  <c:v>668423033.67016971</c:v>
                </c:pt>
                <c:pt idx="83">
                  <c:v>667625002.06418872</c:v>
                </c:pt>
                <c:pt idx="84">
                  <c:v>668226500.75296891</c:v>
                </c:pt>
                <c:pt idx="85">
                  <c:v>668560978.58956587</c:v>
                </c:pt>
                <c:pt idx="86">
                  <c:v>667821458.40230739</c:v>
                </c:pt>
                <c:pt idx="87">
                  <c:v>667607978.56870079</c:v>
                </c:pt>
                <c:pt idx="88">
                  <c:v>667580312.15201414</c:v>
                </c:pt>
                <c:pt idx="89">
                  <c:v>667249129.67406404</c:v>
                </c:pt>
                <c:pt idx="90">
                  <c:v>667857112.45922685</c:v>
                </c:pt>
                <c:pt idx="91">
                  <c:v>668235217.02786505</c:v>
                </c:pt>
                <c:pt idx="92">
                  <c:v>669046918.47822762</c:v>
                </c:pt>
                <c:pt idx="93">
                  <c:v>668601431.62261653</c:v>
                </c:pt>
                <c:pt idx="94">
                  <c:v>668059484.63935685</c:v>
                </c:pt>
                <c:pt idx="95">
                  <c:v>666840938.25773942</c:v>
                </c:pt>
                <c:pt idx="96">
                  <c:v>666309307.31906796</c:v>
                </c:pt>
                <c:pt idx="97">
                  <c:v>666436876.39338028</c:v>
                </c:pt>
                <c:pt idx="98">
                  <c:v>666274623.88001251</c:v>
                </c:pt>
                <c:pt idx="99">
                  <c:v>665394185.40352261</c:v>
                </c:pt>
                <c:pt idx="100">
                  <c:v>664426907.85850298</c:v>
                </c:pt>
              </c:numCache>
            </c:numRef>
          </c:val>
          <c:smooth val="0"/>
          <c:extLst>
            <c:ext xmlns:c16="http://schemas.microsoft.com/office/drawing/2014/chart" uri="{C3380CC4-5D6E-409C-BE32-E72D297353CC}">
              <c16:uniqueId val="{00000068-EB3F-4BFF-AFD1-B2B2131B107F}"/>
            </c:ext>
          </c:extLst>
        </c:ser>
        <c:ser>
          <c:idx val="105"/>
          <c:order val="105"/>
          <c:spPr>
            <a:ln w="28575" cap="rnd">
              <a:solidFill>
                <a:schemeClr val="accent4">
                  <a:lumMod val="50000"/>
                  <a:lumOff val="50000"/>
                </a:schemeClr>
              </a:solidFill>
              <a:round/>
            </a:ln>
            <a:effectLst/>
          </c:spPr>
          <c:marker>
            <c:symbol val="none"/>
          </c:marker>
          <c:val>
            <c:numRef>
              <c:f>Montecarlo!$DO$10:$DO$110</c:f>
              <c:numCache>
                <c:formatCode>_ * #.##000_ ;_ * \-#.##000_ ;_ * "-"??_ ;_ @_ </c:formatCode>
                <c:ptCount val="101"/>
                <c:pt idx="0" formatCode="_(* #,##0.00_);_(* \(#,##0.00\);_(* &quot;-&quot;??_);_(@_)">
                  <c:v>661090280</c:v>
                </c:pt>
                <c:pt idx="1">
                  <c:v>661614687.28641987</c:v>
                </c:pt>
                <c:pt idx="2">
                  <c:v>660851285.91955781</c:v>
                </c:pt>
                <c:pt idx="3">
                  <c:v>660088766.10905147</c:v>
                </c:pt>
                <c:pt idx="4">
                  <c:v>659424430.86898446</c:v>
                </c:pt>
                <c:pt idx="5">
                  <c:v>658995028.78570521</c:v>
                </c:pt>
                <c:pt idx="6">
                  <c:v>660141919.78344488</c:v>
                </c:pt>
                <c:pt idx="7">
                  <c:v>660277405.93736565</c:v>
                </c:pt>
                <c:pt idx="8">
                  <c:v>660463464.49574685</c:v>
                </c:pt>
                <c:pt idx="9">
                  <c:v>660366249.93754876</c:v>
                </c:pt>
                <c:pt idx="10">
                  <c:v>660135900.77254105</c:v>
                </c:pt>
                <c:pt idx="11">
                  <c:v>660638508.94420683</c:v>
                </c:pt>
                <c:pt idx="12">
                  <c:v>660515630.0409385</c:v>
                </c:pt>
                <c:pt idx="13">
                  <c:v>659894733.02599454</c:v>
                </c:pt>
                <c:pt idx="14">
                  <c:v>659817677.03719842</c:v>
                </c:pt>
                <c:pt idx="15">
                  <c:v>660041898.09058356</c:v>
                </c:pt>
                <c:pt idx="16">
                  <c:v>659654942.07230711</c:v>
                </c:pt>
                <c:pt idx="17">
                  <c:v>659523446.15368414</c:v>
                </c:pt>
                <c:pt idx="18">
                  <c:v>660115688.77323508</c:v>
                </c:pt>
                <c:pt idx="19">
                  <c:v>660826217.08768725</c:v>
                </c:pt>
                <c:pt idx="20">
                  <c:v>661784290.63312149</c:v>
                </c:pt>
                <c:pt idx="21">
                  <c:v>661980086.70230174</c:v>
                </c:pt>
                <c:pt idx="22">
                  <c:v>662115979.6815474</c:v>
                </c:pt>
                <c:pt idx="23">
                  <c:v>662111148.3210094</c:v>
                </c:pt>
                <c:pt idx="24">
                  <c:v>661310174.14902425</c:v>
                </c:pt>
                <c:pt idx="25">
                  <c:v>661458996.62911129</c:v>
                </c:pt>
                <c:pt idx="26">
                  <c:v>661060288.12130344</c:v>
                </c:pt>
                <c:pt idx="27">
                  <c:v>660895719.31244636</c:v>
                </c:pt>
                <c:pt idx="28">
                  <c:v>660091156.14216733</c:v>
                </c:pt>
                <c:pt idx="29">
                  <c:v>659182677.498505</c:v>
                </c:pt>
                <c:pt idx="30">
                  <c:v>659086748.1095407</c:v>
                </c:pt>
                <c:pt idx="31">
                  <c:v>658648384.96611297</c:v>
                </c:pt>
                <c:pt idx="32">
                  <c:v>658030968.26201427</c:v>
                </c:pt>
                <c:pt idx="33">
                  <c:v>659306515.9355979</c:v>
                </c:pt>
                <c:pt idx="34">
                  <c:v>658527533.20501542</c:v>
                </c:pt>
                <c:pt idx="35">
                  <c:v>658655974.78441381</c:v>
                </c:pt>
                <c:pt idx="36">
                  <c:v>658201887.39714265</c:v>
                </c:pt>
                <c:pt idx="37">
                  <c:v>659308859.09971857</c:v>
                </c:pt>
                <c:pt idx="38">
                  <c:v>659646495.65493941</c:v>
                </c:pt>
                <c:pt idx="39">
                  <c:v>659831225.58309412</c:v>
                </c:pt>
                <c:pt idx="40">
                  <c:v>659638733.27982903</c:v>
                </c:pt>
                <c:pt idx="41">
                  <c:v>659997733.95465112</c:v>
                </c:pt>
                <c:pt idx="42">
                  <c:v>659100737.53372431</c:v>
                </c:pt>
                <c:pt idx="43">
                  <c:v>658791910.72507572</c:v>
                </c:pt>
                <c:pt idx="44">
                  <c:v>659722119.71893585</c:v>
                </c:pt>
                <c:pt idx="45">
                  <c:v>659101779.12616205</c:v>
                </c:pt>
                <c:pt idx="46">
                  <c:v>660276043.66612184</c:v>
                </c:pt>
                <c:pt idx="47">
                  <c:v>660184726.06869221</c:v>
                </c:pt>
                <c:pt idx="48">
                  <c:v>660381880.0662477</c:v>
                </c:pt>
                <c:pt idx="49">
                  <c:v>660178757.30877936</c:v>
                </c:pt>
                <c:pt idx="50">
                  <c:v>660765840.15120864</c:v>
                </c:pt>
                <c:pt idx="51">
                  <c:v>660761028.9367125</c:v>
                </c:pt>
                <c:pt idx="52">
                  <c:v>659917791.16915226</c:v>
                </c:pt>
                <c:pt idx="53">
                  <c:v>661059058.83212459</c:v>
                </c:pt>
                <c:pt idx="54">
                  <c:v>661262558.63050437</c:v>
                </c:pt>
                <c:pt idx="55">
                  <c:v>660386576.72299719</c:v>
                </c:pt>
                <c:pt idx="56">
                  <c:v>660337931.70519292</c:v>
                </c:pt>
                <c:pt idx="57">
                  <c:v>660104263.28013158</c:v>
                </c:pt>
                <c:pt idx="58">
                  <c:v>658818823.27922022</c:v>
                </c:pt>
                <c:pt idx="59">
                  <c:v>658679601.43546665</c:v>
                </c:pt>
                <c:pt idx="60">
                  <c:v>658896079.60808432</c:v>
                </c:pt>
                <c:pt idx="61">
                  <c:v>659361608.75836527</c:v>
                </c:pt>
                <c:pt idx="62">
                  <c:v>660154471.57464862</c:v>
                </c:pt>
                <c:pt idx="63">
                  <c:v>659993078.2568239</c:v>
                </c:pt>
                <c:pt idx="64">
                  <c:v>660797328.00669372</c:v>
                </c:pt>
                <c:pt idx="65">
                  <c:v>661626404.76384902</c:v>
                </c:pt>
                <c:pt idx="66">
                  <c:v>662537142.76168549</c:v>
                </c:pt>
                <c:pt idx="67">
                  <c:v>662090361.51512051</c:v>
                </c:pt>
                <c:pt idx="68">
                  <c:v>662219894.13757777</c:v>
                </c:pt>
                <c:pt idx="69">
                  <c:v>663067624.05654109</c:v>
                </c:pt>
                <c:pt idx="70">
                  <c:v>663780901.02801847</c:v>
                </c:pt>
                <c:pt idx="71">
                  <c:v>664130585.9228369</c:v>
                </c:pt>
                <c:pt idx="72">
                  <c:v>663980052.67748094</c:v>
                </c:pt>
                <c:pt idx="73">
                  <c:v>663192437.58314908</c:v>
                </c:pt>
                <c:pt idx="74">
                  <c:v>662146105.3654753</c:v>
                </c:pt>
                <c:pt idx="75">
                  <c:v>661194476.99481726</c:v>
                </c:pt>
                <c:pt idx="76">
                  <c:v>660015991.66497552</c:v>
                </c:pt>
                <c:pt idx="77">
                  <c:v>660340494.28347158</c:v>
                </c:pt>
                <c:pt idx="78">
                  <c:v>659527292.87683332</c:v>
                </c:pt>
                <c:pt idx="79">
                  <c:v>658717278.18559384</c:v>
                </c:pt>
                <c:pt idx="80">
                  <c:v>658627665.72653842</c:v>
                </c:pt>
                <c:pt idx="81">
                  <c:v>659131232.79058599</c:v>
                </c:pt>
                <c:pt idx="82">
                  <c:v>658635995.63637495</c:v>
                </c:pt>
                <c:pt idx="83">
                  <c:v>659600992.12993944</c:v>
                </c:pt>
                <c:pt idx="84">
                  <c:v>659871609.26848495</c:v>
                </c:pt>
                <c:pt idx="85">
                  <c:v>660000319.84380829</c:v>
                </c:pt>
                <c:pt idx="86">
                  <c:v>660162762.68763924</c:v>
                </c:pt>
                <c:pt idx="87">
                  <c:v>658956787.80990195</c:v>
                </c:pt>
                <c:pt idx="88">
                  <c:v>659007910.01059318</c:v>
                </c:pt>
                <c:pt idx="89">
                  <c:v>660221770.95284879</c:v>
                </c:pt>
                <c:pt idx="90">
                  <c:v>660271108.50614631</c:v>
                </c:pt>
                <c:pt idx="91">
                  <c:v>660291945.97634006</c:v>
                </c:pt>
                <c:pt idx="92">
                  <c:v>661032668.59292305</c:v>
                </c:pt>
                <c:pt idx="93">
                  <c:v>662733726.92841482</c:v>
                </c:pt>
                <c:pt idx="94">
                  <c:v>663180508.53312314</c:v>
                </c:pt>
                <c:pt idx="95">
                  <c:v>663289670.90401995</c:v>
                </c:pt>
                <c:pt idx="96">
                  <c:v>662645500.73295164</c:v>
                </c:pt>
                <c:pt idx="97">
                  <c:v>664135556.1960659</c:v>
                </c:pt>
                <c:pt idx="98">
                  <c:v>664012004.94515336</c:v>
                </c:pt>
                <c:pt idx="99">
                  <c:v>664222828.58201206</c:v>
                </c:pt>
                <c:pt idx="100">
                  <c:v>663092557.07275581</c:v>
                </c:pt>
              </c:numCache>
            </c:numRef>
          </c:val>
          <c:smooth val="0"/>
          <c:extLst>
            <c:ext xmlns:c16="http://schemas.microsoft.com/office/drawing/2014/chart" uri="{C3380CC4-5D6E-409C-BE32-E72D297353CC}">
              <c16:uniqueId val="{00000069-EB3F-4BFF-AFD1-B2B2131B107F}"/>
            </c:ext>
          </c:extLst>
        </c:ser>
        <c:ser>
          <c:idx val="106"/>
          <c:order val="106"/>
          <c:spPr>
            <a:ln w="28575" cap="rnd">
              <a:solidFill>
                <a:schemeClr val="accent5">
                  <a:lumMod val="50000"/>
                  <a:lumOff val="50000"/>
                </a:schemeClr>
              </a:solidFill>
              <a:round/>
            </a:ln>
            <a:effectLst/>
          </c:spPr>
          <c:marker>
            <c:symbol val="none"/>
          </c:marker>
          <c:val>
            <c:numRef>
              <c:f>Montecarlo!$DP$10:$DP$110</c:f>
              <c:numCache>
                <c:formatCode>_ * #.##000_ ;_ * \-#.##000_ ;_ * "-"??_ ;_ @_ </c:formatCode>
                <c:ptCount val="101"/>
                <c:pt idx="0" formatCode="_(* #,##0.00_);_(* \(#,##0.00\);_(* &quot;-&quot;??_);_(@_)">
                  <c:v>661090280</c:v>
                </c:pt>
                <c:pt idx="1">
                  <c:v>660653857.14440584</c:v>
                </c:pt>
                <c:pt idx="2">
                  <c:v>659675243.30809152</c:v>
                </c:pt>
                <c:pt idx="3">
                  <c:v>660000855.9839381</c:v>
                </c:pt>
                <c:pt idx="4">
                  <c:v>660249540.21294594</c:v>
                </c:pt>
                <c:pt idx="5">
                  <c:v>660363725.2070266</c:v>
                </c:pt>
                <c:pt idx="6">
                  <c:v>659948304.19400549</c:v>
                </c:pt>
                <c:pt idx="7">
                  <c:v>661204335.56682956</c:v>
                </c:pt>
                <c:pt idx="8">
                  <c:v>661347794.44477797</c:v>
                </c:pt>
                <c:pt idx="9">
                  <c:v>662061516.14676332</c:v>
                </c:pt>
                <c:pt idx="10">
                  <c:v>662928314.40021074</c:v>
                </c:pt>
                <c:pt idx="11">
                  <c:v>662082811.37248123</c:v>
                </c:pt>
                <c:pt idx="12">
                  <c:v>661243838.2550981</c:v>
                </c:pt>
                <c:pt idx="13">
                  <c:v>661431415.21591508</c:v>
                </c:pt>
                <c:pt idx="14">
                  <c:v>662857027.13676155</c:v>
                </c:pt>
                <c:pt idx="15">
                  <c:v>662068341.46934712</c:v>
                </c:pt>
                <c:pt idx="16">
                  <c:v>661535579.93133867</c:v>
                </c:pt>
                <c:pt idx="17">
                  <c:v>662374864.80171728</c:v>
                </c:pt>
                <c:pt idx="18">
                  <c:v>662837705.61499345</c:v>
                </c:pt>
                <c:pt idx="19">
                  <c:v>662781943.36614823</c:v>
                </c:pt>
                <c:pt idx="20">
                  <c:v>661195597.47097838</c:v>
                </c:pt>
                <c:pt idx="21">
                  <c:v>661389304.97946799</c:v>
                </c:pt>
                <c:pt idx="22">
                  <c:v>660471197.86820734</c:v>
                </c:pt>
                <c:pt idx="23">
                  <c:v>661089300.36090744</c:v>
                </c:pt>
                <c:pt idx="24">
                  <c:v>659212473.92307818</c:v>
                </c:pt>
                <c:pt idx="25">
                  <c:v>658821375.34268296</c:v>
                </c:pt>
                <c:pt idx="26">
                  <c:v>659891246.63687909</c:v>
                </c:pt>
                <c:pt idx="27">
                  <c:v>660140302.15857363</c:v>
                </c:pt>
                <c:pt idx="28">
                  <c:v>660117021.23840034</c:v>
                </c:pt>
                <c:pt idx="29">
                  <c:v>659654826.91330504</c:v>
                </c:pt>
                <c:pt idx="30">
                  <c:v>659228118.31382787</c:v>
                </c:pt>
                <c:pt idx="31">
                  <c:v>658832325.21632051</c:v>
                </c:pt>
                <c:pt idx="32">
                  <c:v>658814279.81830013</c:v>
                </c:pt>
                <c:pt idx="33">
                  <c:v>659118493.63974702</c:v>
                </c:pt>
                <c:pt idx="34">
                  <c:v>658884780.99215412</c:v>
                </c:pt>
                <c:pt idx="35">
                  <c:v>658351295.76372933</c:v>
                </c:pt>
                <c:pt idx="36">
                  <c:v>658429313.8978312</c:v>
                </c:pt>
                <c:pt idx="37">
                  <c:v>657674280.05870807</c:v>
                </c:pt>
                <c:pt idx="38">
                  <c:v>658054838.09474885</c:v>
                </c:pt>
                <c:pt idx="39">
                  <c:v>657492104.85025239</c:v>
                </c:pt>
                <c:pt idx="40">
                  <c:v>657040245.67129004</c:v>
                </c:pt>
                <c:pt idx="41">
                  <c:v>656034333.94087458</c:v>
                </c:pt>
                <c:pt idx="42">
                  <c:v>656534522.44982493</c:v>
                </c:pt>
                <c:pt idx="43">
                  <c:v>656486934.30434167</c:v>
                </c:pt>
                <c:pt idx="44">
                  <c:v>656001206.87992072</c:v>
                </c:pt>
                <c:pt idx="45">
                  <c:v>655378421.97614312</c:v>
                </c:pt>
                <c:pt idx="46">
                  <c:v>656112470.71715784</c:v>
                </c:pt>
                <c:pt idx="47">
                  <c:v>655395579.73439205</c:v>
                </c:pt>
                <c:pt idx="48">
                  <c:v>654467428.07580316</c:v>
                </c:pt>
                <c:pt idx="49">
                  <c:v>654274078.74310815</c:v>
                </c:pt>
                <c:pt idx="50">
                  <c:v>654464078.72689068</c:v>
                </c:pt>
                <c:pt idx="51">
                  <c:v>654543556.82167447</c:v>
                </c:pt>
                <c:pt idx="52">
                  <c:v>655492771.6799227</c:v>
                </c:pt>
                <c:pt idx="53">
                  <c:v>656019744.25085545</c:v>
                </c:pt>
                <c:pt idx="54">
                  <c:v>655331631.61445594</c:v>
                </c:pt>
                <c:pt idx="55">
                  <c:v>655377165.97862041</c:v>
                </c:pt>
                <c:pt idx="56">
                  <c:v>655549991.98653555</c:v>
                </c:pt>
                <c:pt idx="57">
                  <c:v>656037249.19485688</c:v>
                </c:pt>
                <c:pt idx="58">
                  <c:v>655580868.72894239</c:v>
                </c:pt>
                <c:pt idx="59">
                  <c:v>654884508.17264605</c:v>
                </c:pt>
                <c:pt idx="60">
                  <c:v>654258128.29536223</c:v>
                </c:pt>
                <c:pt idx="61">
                  <c:v>654072222.28687251</c:v>
                </c:pt>
                <c:pt idx="62">
                  <c:v>654828303.09302926</c:v>
                </c:pt>
                <c:pt idx="63">
                  <c:v>655117414.79526997</c:v>
                </c:pt>
                <c:pt idx="64">
                  <c:v>655644878.36462927</c:v>
                </c:pt>
                <c:pt idx="65">
                  <c:v>656140786.56386089</c:v>
                </c:pt>
                <c:pt idx="66">
                  <c:v>655863555.39196038</c:v>
                </c:pt>
                <c:pt idx="67">
                  <c:v>655746891.74955964</c:v>
                </c:pt>
                <c:pt idx="68">
                  <c:v>655123412.18303835</c:v>
                </c:pt>
                <c:pt idx="69">
                  <c:v>655528857.14982426</c:v>
                </c:pt>
                <c:pt idx="70">
                  <c:v>655589154.26644051</c:v>
                </c:pt>
                <c:pt idx="71">
                  <c:v>655520507.60951221</c:v>
                </c:pt>
                <c:pt idx="72">
                  <c:v>656726808.6839453</c:v>
                </c:pt>
                <c:pt idx="73">
                  <c:v>656742221.19887996</c:v>
                </c:pt>
                <c:pt idx="74">
                  <c:v>655748814.14775908</c:v>
                </c:pt>
                <c:pt idx="75">
                  <c:v>654099978.69105494</c:v>
                </c:pt>
                <c:pt idx="76">
                  <c:v>654055350.32293415</c:v>
                </c:pt>
                <c:pt idx="77">
                  <c:v>653344658.01618838</c:v>
                </c:pt>
                <c:pt idx="78">
                  <c:v>652983942.24350679</c:v>
                </c:pt>
                <c:pt idx="79">
                  <c:v>652386610.21941376</c:v>
                </c:pt>
                <c:pt idx="80">
                  <c:v>653293062.2675004</c:v>
                </c:pt>
                <c:pt idx="81">
                  <c:v>652928762.46308935</c:v>
                </c:pt>
                <c:pt idx="82">
                  <c:v>653236034.49809968</c:v>
                </c:pt>
                <c:pt idx="83">
                  <c:v>653355983.91364396</c:v>
                </c:pt>
                <c:pt idx="84">
                  <c:v>653371295.60380089</c:v>
                </c:pt>
                <c:pt idx="85">
                  <c:v>653492210.1917187</c:v>
                </c:pt>
                <c:pt idx="86">
                  <c:v>653285564.24620473</c:v>
                </c:pt>
                <c:pt idx="87">
                  <c:v>652686249.9185611</c:v>
                </c:pt>
                <c:pt idx="88">
                  <c:v>653463707.93496084</c:v>
                </c:pt>
                <c:pt idx="89">
                  <c:v>653846594.42676938</c:v>
                </c:pt>
                <c:pt idx="90">
                  <c:v>653471675.52845168</c:v>
                </c:pt>
                <c:pt idx="91">
                  <c:v>654122532.84992158</c:v>
                </c:pt>
                <c:pt idx="92">
                  <c:v>653405080.95005178</c:v>
                </c:pt>
                <c:pt idx="93">
                  <c:v>652222937.45975351</c:v>
                </c:pt>
                <c:pt idx="94">
                  <c:v>650930133.55798841</c:v>
                </c:pt>
                <c:pt idx="95">
                  <c:v>651419427.35283458</c:v>
                </c:pt>
                <c:pt idx="96">
                  <c:v>651453854.76648128</c:v>
                </c:pt>
                <c:pt idx="97">
                  <c:v>650544023.68861151</c:v>
                </c:pt>
                <c:pt idx="98">
                  <c:v>650045584.22102201</c:v>
                </c:pt>
                <c:pt idx="99">
                  <c:v>649792353.00186503</c:v>
                </c:pt>
                <c:pt idx="100">
                  <c:v>649812252.60516536</c:v>
                </c:pt>
              </c:numCache>
            </c:numRef>
          </c:val>
          <c:smooth val="0"/>
          <c:extLst>
            <c:ext xmlns:c16="http://schemas.microsoft.com/office/drawing/2014/chart" uri="{C3380CC4-5D6E-409C-BE32-E72D297353CC}">
              <c16:uniqueId val="{0000006A-EB3F-4BFF-AFD1-B2B2131B107F}"/>
            </c:ext>
          </c:extLst>
        </c:ser>
        <c:ser>
          <c:idx val="107"/>
          <c:order val="107"/>
          <c:spPr>
            <a:ln w="28575" cap="rnd">
              <a:solidFill>
                <a:schemeClr val="accent6">
                  <a:lumMod val="50000"/>
                  <a:lumOff val="50000"/>
                </a:schemeClr>
              </a:solidFill>
              <a:round/>
            </a:ln>
            <a:effectLst/>
          </c:spPr>
          <c:marker>
            <c:symbol val="none"/>
          </c:marker>
          <c:val>
            <c:numRef>
              <c:f>Montecarlo!$DQ$10:$DQ$110</c:f>
              <c:numCache>
                <c:formatCode>_ * #.##000_ ;_ * \-#.##000_ ;_ * "-"??_ ;_ @_ </c:formatCode>
                <c:ptCount val="101"/>
                <c:pt idx="0" formatCode="_(* #,##0.00_);_(* \(#,##0.00\);_(* &quot;-&quot;??_);_(@_)">
                  <c:v>661090280</c:v>
                </c:pt>
                <c:pt idx="1">
                  <c:v>661800441.60785222</c:v>
                </c:pt>
                <c:pt idx="2">
                  <c:v>661041719.06023037</c:v>
                </c:pt>
                <c:pt idx="3">
                  <c:v>661702415.71274483</c:v>
                </c:pt>
                <c:pt idx="4">
                  <c:v>661448011.5873673</c:v>
                </c:pt>
                <c:pt idx="5">
                  <c:v>660952124.22794616</c:v>
                </c:pt>
                <c:pt idx="6">
                  <c:v>660870859.77651703</c:v>
                </c:pt>
                <c:pt idx="7">
                  <c:v>660400398.71557069</c:v>
                </c:pt>
                <c:pt idx="8">
                  <c:v>660287050.8401438</c:v>
                </c:pt>
                <c:pt idx="9">
                  <c:v>659554213.97546601</c:v>
                </c:pt>
                <c:pt idx="10">
                  <c:v>659291821.30278051</c:v>
                </c:pt>
                <c:pt idx="11">
                  <c:v>659909146.3507812</c:v>
                </c:pt>
                <c:pt idx="12">
                  <c:v>659893399.53317678</c:v>
                </c:pt>
                <c:pt idx="13">
                  <c:v>659966104.19694579</c:v>
                </c:pt>
                <c:pt idx="14">
                  <c:v>659609131.62383521</c:v>
                </c:pt>
                <c:pt idx="15">
                  <c:v>659182481.96050572</c:v>
                </c:pt>
                <c:pt idx="16">
                  <c:v>658659190.84078753</c:v>
                </c:pt>
                <c:pt idx="17">
                  <c:v>658387984.01149917</c:v>
                </c:pt>
                <c:pt idx="18">
                  <c:v>658726695.6597693</c:v>
                </c:pt>
                <c:pt idx="19">
                  <c:v>657950639.54007828</c:v>
                </c:pt>
                <c:pt idx="20">
                  <c:v>657477558.20453966</c:v>
                </c:pt>
                <c:pt idx="21">
                  <c:v>657113748.59317708</c:v>
                </c:pt>
                <c:pt idx="22">
                  <c:v>656683006.83844268</c:v>
                </c:pt>
                <c:pt idx="23">
                  <c:v>656091662.8098352</c:v>
                </c:pt>
                <c:pt idx="24">
                  <c:v>655912890.48011589</c:v>
                </c:pt>
                <c:pt idx="25">
                  <c:v>655216756.13807476</c:v>
                </c:pt>
                <c:pt idx="26">
                  <c:v>654964066.51622891</c:v>
                </c:pt>
                <c:pt idx="27">
                  <c:v>654457844.2166642</c:v>
                </c:pt>
                <c:pt idx="28">
                  <c:v>654324619.11394036</c:v>
                </c:pt>
                <c:pt idx="29">
                  <c:v>654980251.18432558</c:v>
                </c:pt>
                <c:pt idx="30">
                  <c:v>655159592.80047297</c:v>
                </c:pt>
                <c:pt idx="31">
                  <c:v>656156733.85954213</c:v>
                </c:pt>
                <c:pt idx="32">
                  <c:v>656981585.11168098</c:v>
                </c:pt>
                <c:pt idx="33">
                  <c:v>656674378.30032897</c:v>
                </c:pt>
                <c:pt idx="34">
                  <c:v>656155831.24857354</c:v>
                </c:pt>
                <c:pt idx="35">
                  <c:v>655156945.1552279</c:v>
                </c:pt>
                <c:pt idx="36">
                  <c:v>654390206.56251144</c:v>
                </c:pt>
                <c:pt idx="37">
                  <c:v>655185330.48995578</c:v>
                </c:pt>
                <c:pt idx="38">
                  <c:v>655275988.58473277</c:v>
                </c:pt>
                <c:pt idx="39">
                  <c:v>655111650.22850633</c:v>
                </c:pt>
                <c:pt idx="40">
                  <c:v>655191766.98288238</c:v>
                </c:pt>
                <c:pt idx="41">
                  <c:v>655535022.59663987</c:v>
                </c:pt>
                <c:pt idx="42">
                  <c:v>655956243.95552564</c:v>
                </c:pt>
                <c:pt idx="43">
                  <c:v>656452411.57540727</c:v>
                </c:pt>
                <c:pt idx="44">
                  <c:v>656915537.04279244</c:v>
                </c:pt>
                <c:pt idx="45">
                  <c:v>656420014.06700313</c:v>
                </c:pt>
                <c:pt idx="46">
                  <c:v>655724594.58295166</c:v>
                </c:pt>
                <c:pt idx="47">
                  <c:v>655739859.17223978</c:v>
                </c:pt>
                <c:pt idx="48">
                  <c:v>655757135.31216192</c:v>
                </c:pt>
                <c:pt idx="49">
                  <c:v>656275304.80825245</c:v>
                </c:pt>
                <c:pt idx="50">
                  <c:v>656019113.54873633</c:v>
                </c:pt>
                <c:pt idx="51">
                  <c:v>656038125.73585522</c:v>
                </c:pt>
                <c:pt idx="52">
                  <c:v>655626630.27105331</c:v>
                </c:pt>
                <c:pt idx="53">
                  <c:v>654909638.05853486</c:v>
                </c:pt>
                <c:pt idx="54">
                  <c:v>653830199.99862778</c:v>
                </c:pt>
                <c:pt idx="55">
                  <c:v>654397191.02252626</c:v>
                </c:pt>
                <c:pt idx="56">
                  <c:v>654699581.90525329</c:v>
                </c:pt>
                <c:pt idx="57">
                  <c:v>656155872.920452</c:v>
                </c:pt>
                <c:pt idx="58">
                  <c:v>655307752.52964234</c:v>
                </c:pt>
                <c:pt idx="59">
                  <c:v>655224914.82809341</c:v>
                </c:pt>
                <c:pt idx="60">
                  <c:v>655151481.59873223</c:v>
                </c:pt>
                <c:pt idx="61">
                  <c:v>655523642.30727422</c:v>
                </c:pt>
                <c:pt idx="62">
                  <c:v>656367366.43516254</c:v>
                </c:pt>
                <c:pt idx="63">
                  <c:v>655748258.67941129</c:v>
                </c:pt>
                <c:pt idx="64">
                  <c:v>654910551.62638104</c:v>
                </c:pt>
                <c:pt idx="65">
                  <c:v>655045620.89668989</c:v>
                </c:pt>
                <c:pt idx="66">
                  <c:v>655166941.07304811</c:v>
                </c:pt>
                <c:pt idx="67">
                  <c:v>655514837.97142696</c:v>
                </c:pt>
                <c:pt idx="68">
                  <c:v>657081024.05561447</c:v>
                </c:pt>
                <c:pt idx="69">
                  <c:v>658184077.955953</c:v>
                </c:pt>
                <c:pt idx="70">
                  <c:v>657586935.67442071</c:v>
                </c:pt>
                <c:pt idx="71">
                  <c:v>658157071.79219556</c:v>
                </c:pt>
                <c:pt idx="72">
                  <c:v>657224151.88828039</c:v>
                </c:pt>
                <c:pt idx="73">
                  <c:v>658008692.45685124</c:v>
                </c:pt>
                <c:pt idx="74">
                  <c:v>658405729.6825105</c:v>
                </c:pt>
                <c:pt idx="75">
                  <c:v>659140467.29065287</c:v>
                </c:pt>
                <c:pt idx="76">
                  <c:v>657703574.21532416</c:v>
                </c:pt>
                <c:pt idx="77">
                  <c:v>657773836.98072815</c:v>
                </c:pt>
                <c:pt idx="78">
                  <c:v>658391206.97976744</c:v>
                </c:pt>
                <c:pt idx="79">
                  <c:v>659441899.08332217</c:v>
                </c:pt>
                <c:pt idx="80">
                  <c:v>658544682.1616894</c:v>
                </c:pt>
                <c:pt idx="81">
                  <c:v>658534702.13600862</c:v>
                </c:pt>
                <c:pt idx="82">
                  <c:v>658587445.13354468</c:v>
                </c:pt>
                <c:pt idx="83">
                  <c:v>657955807.33545721</c:v>
                </c:pt>
                <c:pt idx="84">
                  <c:v>657766782.33179259</c:v>
                </c:pt>
                <c:pt idx="85">
                  <c:v>657566226.86032212</c:v>
                </c:pt>
                <c:pt idx="86">
                  <c:v>657067306.60449684</c:v>
                </c:pt>
                <c:pt idx="87">
                  <c:v>656491137.42550826</c:v>
                </c:pt>
                <c:pt idx="88">
                  <c:v>656490467.1401453</c:v>
                </c:pt>
                <c:pt idx="89">
                  <c:v>656239989.77415574</c:v>
                </c:pt>
                <c:pt idx="90">
                  <c:v>656691916.79078829</c:v>
                </c:pt>
                <c:pt idx="91">
                  <c:v>657341112.97882926</c:v>
                </c:pt>
                <c:pt idx="92">
                  <c:v>655946405.40416121</c:v>
                </c:pt>
                <c:pt idx="93">
                  <c:v>657330672.67541015</c:v>
                </c:pt>
                <c:pt idx="94">
                  <c:v>658104578.58577955</c:v>
                </c:pt>
                <c:pt idx="95">
                  <c:v>658070636.25995052</c:v>
                </c:pt>
                <c:pt idx="96">
                  <c:v>657495163.28845108</c:v>
                </c:pt>
                <c:pt idx="97">
                  <c:v>656768444.92948771</c:v>
                </c:pt>
                <c:pt idx="98">
                  <c:v>656028220.9869678</c:v>
                </c:pt>
                <c:pt idx="99">
                  <c:v>655542951.52178681</c:v>
                </c:pt>
                <c:pt idx="100">
                  <c:v>654749768.50730824</c:v>
                </c:pt>
              </c:numCache>
            </c:numRef>
          </c:val>
          <c:smooth val="0"/>
          <c:extLst>
            <c:ext xmlns:c16="http://schemas.microsoft.com/office/drawing/2014/chart" uri="{C3380CC4-5D6E-409C-BE32-E72D297353CC}">
              <c16:uniqueId val="{0000006B-EB3F-4BFF-AFD1-B2B2131B107F}"/>
            </c:ext>
          </c:extLst>
        </c:ser>
        <c:ser>
          <c:idx val="108"/>
          <c:order val="108"/>
          <c:spPr>
            <a:ln w="28575" cap="rnd">
              <a:solidFill>
                <a:schemeClr val="accent1"/>
              </a:solidFill>
              <a:round/>
            </a:ln>
            <a:effectLst/>
          </c:spPr>
          <c:marker>
            <c:symbol val="none"/>
          </c:marker>
          <c:val>
            <c:numRef>
              <c:f>Montecarlo!$DR$10:$DR$110</c:f>
              <c:numCache>
                <c:formatCode>_ * #.##000_ ;_ * \-#.##000_ ;_ * "-"??_ ;_ @_ </c:formatCode>
                <c:ptCount val="101"/>
                <c:pt idx="0" formatCode="_(* #,##0.00_);_(* \(#,##0.00\);_(* &quot;-&quot;??_);_(@_)">
                  <c:v>661090280</c:v>
                </c:pt>
                <c:pt idx="1">
                  <c:v>661663772.30671477</c:v>
                </c:pt>
                <c:pt idx="2">
                  <c:v>661797360.63327789</c:v>
                </c:pt>
                <c:pt idx="3">
                  <c:v>661347507.19236147</c:v>
                </c:pt>
                <c:pt idx="4">
                  <c:v>661003117.1078124</c:v>
                </c:pt>
                <c:pt idx="5">
                  <c:v>660554973.42699218</c:v>
                </c:pt>
                <c:pt idx="6">
                  <c:v>662628123.93715084</c:v>
                </c:pt>
                <c:pt idx="7">
                  <c:v>663855174.09654212</c:v>
                </c:pt>
                <c:pt idx="8">
                  <c:v>664426191.36979198</c:v>
                </c:pt>
                <c:pt idx="9">
                  <c:v>664002860.66408908</c:v>
                </c:pt>
                <c:pt idx="10">
                  <c:v>664481504.13537395</c:v>
                </c:pt>
                <c:pt idx="11">
                  <c:v>664227098.77954054</c:v>
                </c:pt>
                <c:pt idx="12">
                  <c:v>664686333.165272</c:v>
                </c:pt>
                <c:pt idx="13">
                  <c:v>664305432.12971151</c:v>
                </c:pt>
                <c:pt idx="14">
                  <c:v>663463552.33900261</c:v>
                </c:pt>
                <c:pt idx="15">
                  <c:v>664323531.48967552</c:v>
                </c:pt>
                <c:pt idx="16">
                  <c:v>664922474.93581283</c:v>
                </c:pt>
                <c:pt idx="17">
                  <c:v>665688237.68633795</c:v>
                </c:pt>
                <c:pt idx="18">
                  <c:v>665894930.30173981</c:v>
                </c:pt>
                <c:pt idx="19">
                  <c:v>666294455.83724284</c:v>
                </c:pt>
                <c:pt idx="20">
                  <c:v>665726405.61431241</c:v>
                </c:pt>
                <c:pt idx="21">
                  <c:v>665301632.46242023</c:v>
                </c:pt>
                <c:pt idx="22">
                  <c:v>666778062.12654817</c:v>
                </c:pt>
                <c:pt idx="23">
                  <c:v>667537856.48129666</c:v>
                </c:pt>
                <c:pt idx="24">
                  <c:v>667775845.13997507</c:v>
                </c:pt>
                <c:pt idx="25">
                  <c:v>668166054.90968978</c:v>
                </c:pt>
                <c:pt idx="26">
                  <c:v>666813107.51709867</c:v>
                </c:pt>
                <c:pt idx="27">
                  <c:v>666460620.54294169</c:v>
                </c:pt>
                <c:pt idx="28">
                  <c:v>666484021.6626662</c:v>
                </c:pt>
                <c:pt idx="29">
                  <c:v>666596984.38347542</c:v>
                </c:pt>
                <c:pt idx="30">
                  <c:v>665842432.23888135</c:v>
                </c:pt>
                <c:pt idx="31">
                  <c:v>666264337.51171136</c:v>
                </c:pt>
                <c:pt idx="32">
                  <c:v>666772251.74104118</c:v>
                </c:pt>
                <c:pt idx="33">
                  <c:v>666640190.8085382</c:v>
                </c:pt>
                <c:pt idx="34">
                  <c:v>665749242.06242728</c:v>
                </c:pt>
                <c:pt idx="35">
                  <c:v>665930511.330809</c:v>
                </c:pt>
                <c:pt idx="36">
                  <c:v>665335993.61048567</c:v>
                </c:pt>
                <c:pt idx="37">
                  <c:v>665795510.19590676</c:v>
                </c:pt>
                <c:pt idx="38">
                  <c:v>665749361.57702851</c:v>
                </c:pt>
                <c:pt idx="39">
                  <c:v>665620858.1802448</c:v>
                </c:pt>
                <c:pt idx="40">
                  <c:v>664582914.33794081</c:v>
                </c:pt>
                <c:pt idx="41">
                  <c:v>664426303.53154159</c:v>
                </c:pt>
                <c:pt idx="42">
                  <c:v>664982510.73942637</c:v>
                </c:pt>
                <c:pt idx="43">
                  <c:v>664883918.42996275</c:v>
                </c:pt>
                <c:pt idx="44">
                  <c:v>665257417.65872133</c:v>
                </c:pt>
                <c:pt idx="45">
                  <c:v>663800253.48142624</c:v>
                </c:pt>
                <c:pt idx="46">
                  <c:v>663939182.21749198</c:v>
                </c:pt>
                <c:pt idx="47">
                  <c:v>664067774.17157388</c:v>
                </c:pt>
                <c:pt idx="48">
                  <c:v>664733104.42934787</c:v>
                </c:pt>
                <c:pt idx="49">
                  <c:v>664750051.21676886</c:v>
                </c:pt>
                <c:pt idx="50">
                  <c:v>664890458.33441377</c:v>
                </c:pt>
                <c:pt idx="51">
                  <c:v>663282791.88401675</c:v>
                </c:pt>
                <c:pt idx="52">
                  <c:v>662649247.40369022</c:v>
                </c:pt>
                <c:pt idx="53">
                  <c:v>662881031.40118659</c:v>
                </c:pt>
                <c:pt idx="54">
                  <c:v>662108777.95189333</c:v>
                </c:pt>
                <c:pt idx="55">
                  <c:v>662632857.67814565</c:v>
                </c:pt>
                <c:pt idx="56">
                  <c:v>662675781.9691304</c:v>
                </c:pt>
                <c:pt idx="57">
                  <c:v>662134132.92465341</c:v>
                </c:pt>
                <c:pt idx="58">
                  <c:v>660885544.66741538</c:v>
                </c:pt>
                <c:pt idx="59">
                  <c:v>660404506.81421685</c:v>
                </c:pt>
                <c:pt idx="60">
                  <c:v>660298060.31579447</c:v>
                </c:pt>
                <c:pt idx="61">
                  <c:v>661457582.22355199</c:v>
                </c:pt>
                <c:pt idx="62">
                  <c:v>661831970.67734933</c:v>
                </c:pt>
                <c:pt idx="63">
                  <c:v>662036307.15980506</c:v>
                </c:pt>
                <c:pt idx="64">
                  <c:v>662109855.73941207</c:v>
                </c:pt>
                <c:pt idx="65">
                  <c:v>662709841.84576273</c:v>
                </c:pt>
                <c:pt idx="66">
                  <c:v>663239273.61898005</c:v>
                </c:pt>
                <c:pt idx="67">
                  <c:v>664418762.6773212</c:v>
                </c:pt>
                <c:pt idx="68">
                  <c:v>664420350.01513278</c:v>
                </c:pt>
                <c:pt idx="69">
                  <c:v>665309039.83426261</c:v>
                </c:pt>
                <c:pt idx="70">
                  <c:v>666915241.26722455</c:v>
                </c:pt>
                <c:pt idx="71">
                  <c:v>667516870.33215952</c:v>
                </c:pt>
                <c:pt idx="72">
                  <c:v>668560849.38421488</c:v>
                </c:pt>
                <c:pt idx="73">
                  <c:v>668785783.14632213</c:v>
                </c:pt>
                <c:pt idx="74">
                  <c:v>669227364.52146459</c:v>
                </c:pt>
                <c:pt idx="75">
                  <c:v>670756787.46008825</c:v>
                </c:pt>
                <c:pt idx="76">
                  <c:v>671147664.78785312</c:v>
                </c:pt>
                <c:pt idx="77">
                  <c:v>671428507.43496323</c:v>
                </c:pt>
                <c:pt idx="78">
                  <c:v>671574734.28243029</c:v>
                </c:pt>
                <c:pt idx="79">
                  <c:v>671575513.37156153</c:v>
                </c:pt>
                <c:pt idx="80">
                  <c:v>671414600.2438699</c:v>
                </c:pt>
                <c:pt idx="81">
                  <c:v>671152521.10299134</c:v>
                </c:pt>
                <c:pt idx="82">
                  <c:v>671183947.1049211</c:v>
                </c:pt>
                <c:pt idx="83">
                  <c:v>670690128.06600189</c:v>
                </c:pt>
                <c:pt idx="84">
                  <c:v>670561793.70464981</c:v>
                </c:pt>
                <c:pt idx="85">
                  <c:v>670393450.09239101</c:v>
                </c:pt>
                <c:pt idx="86">
                  <c:v>669954887.37950027</c:v>
                </c:pt>
                <c:pt idx="87">
                  <c:v>669937628.26906037</c:v>
                </c:pt>
                <c:pt idx="88">
                  <c:v>668836442.16426253</c:v>
                </c:pt>
                <c:pt idx="89">
                  <c:v>668757936.76239681</c:v>
                </c:pt>
                <c:pt idx="90">
                  <c:v>669789481.63360643</c:v>
                </c:pt>
                <c:pt idx="91">
                  <c:v>669784173.47524536</c:v>
                </c:pt>
                <c:pt idx="92">
                  <c:v>669095029.23151028</c:v>
                </c:pt>
                <c:pt idx="93">
                  <c:v>669771272.1702956</c:v>
                </c:pt>
                <c:pt idx="94">
                  <c:v>670378976.46623385</c:v>
                </c:pt>
                <c:pt idx="95">
                  <c:v>670005528.88422382</c:v>
                </c:pt>
                <c:pt idx="96">
                  <c:v>670621750.22225869</c:v>
                </c:pt>
                <c:pt idx="97">
                  <c:v>669629129.79920697</c:v>
                </c:pt>
                <c:pt idx="98">
                  <c:v>670049626.46804833</c:v>
                </c:pt>
                <c:pt idx="99">
                  <c:v>669285440.32205462</c:v>
                </c:pt>
                <c:pt idx="100">
                  <c:v>670051385.55089951</c:v>
                </c:pt>
              </c:numCache>
            </c:numRef>
          </c:val>
          <c:smooth val="0"/>
          <c:extLst>
            <c:ext xmlns:c16="http://schemas.microsoft.com/office/drawing/2014/chart" uri="{C3380CC4-5D6E-409C-BE32-E72D297353CC}">
              <c16:uniqueId val="{0000006C-EB3F-4BFF-AFD1-B2B2131B107F}"/>
            </c:ext>
          </c:extLst>
        </c:ser>
        <c:ser>
          <c:idx val="109"/>
          <c:order val="109"/>
          <c:spPr>
            <a:ln w="28575" cap="rnd">
              <a:solidFill>
                <a:schemeClr val="accent2"/>
              </a:solidFill>
              <a:round/>
            </a:ln>
            <a:effectLst/>
          </c:spPr>
          <c:marker>
            <c:symbol val="none"/>
          </c:marker>
          <c:val>
            <c:numRef>
              <c:f>Montecarlo!$DS$10:$DS$110</c:f>
              <c:numCache>
                <c:formatCode>_ * #.##000_ ;_ * \-#.##000_ ;_ * "-"??_ ;_ @_ </c:formatCode>
                <c:ptCount val="101"/>
                <c:pt idx="0" formatCode="_(* #,##0.00_);_(* \(#,##0.00\);_(* &quot;-&quot;??_);_(@_)">
                  <c:v>661090280</c:v>
                </c:pt>
                <c:pt idx="1">
                  <c:v>660147749.79554307</c:v>
                </c:pt>
                <c:pt idx="2">
                  <c:v>659863023.42884707</c:v>
                </c:pt>
                <c:pt idx="3">
                  <c:v>659744694.27711713</c:v>
                </c:pt>
                <c:pt idx="4">
                  <c:v>661541647.27224851</c:v>
                </c:pt>
                <c:pt idx="5">
                  <c:v>662632358.86356199</c:v>
                </c:pt>
                <c:pt idx="6">
                  <c:v>662256846.23692143</c:v>
                </c:pt>
                <c:pt idx="7">
                  <c:v>661817788.24869335</c:v>
                </c:pt>
                <c:pt idx="8">
                  <c:v>662930269.70126724</c:v>
                </c:pt>
                <c:pt idx="9">
                  <c:v>663011904.43736672</c:v>
                </c:pt>
                <c:pt idx="10">
                  <c:v>661646624.37749696</c:v>
                </c:pt>
                <c:pt idx="11">
                  <c:v>661641531.5520885</c:v>
                </c:pt>
                <c:pt idx="12">
                  <c:v>662608243.71418488</c:v>
                </c:pt>
                <c:pt idx="13">
                  <c:v>662411367.87242031</c:v>
                </c:pt>
                <c:pt idx="14">
                  <c:v>663270455.86876571</c:v>
                </c:pt>
                <c:pt idx="15">
                  <c:v>662960074.8478539</c:v>
                </c:pt>
                <c:pt idx="16">
                  <c:v>662667076.84597886</c:v>
                </c:pt>
                <c:pt idx="17">
                  <c:v>662927875.91184545</c:v>
                </c:pt>
                <c:pt idx="18">
                  <c:v>662541481.28308201</c:v>
                </c:pt>
                <c:pt idx="19">
                  <c:v>661334715.60075176</c:v>
                </c:pt>
                <c:pt idx="20">
                  <c:v>662256415.03032303</c:v>
                </c:pt>
                <c:pt idx="21">
                  <c:v>662132572.12124181</c:v>
                </c:pt>
                <c:pt idx="22">
                  <c:v>662254657.16043806</c:v>
                </c:pt>
                <c:pt idx="23">
                  <c:v>661798080.37820685</c:v>
                </c:pt>
                <c:pt idx="24">
                  <c:v>662513990.03988087</c:v>
                </c:pt>
                <c:pt idx="25">
                  <c:v>663014680.27785361</c:v>
                </c:pt>
                <c:pt idx="26">
                  <c:v>661598037.02269936</c:v>
                </c:pt>
                <c:pt idx="27">
                  <c:v>659987765.60364306</c:v>
                </c:pt>
                <c:pt idx="28">
                  <c:v>659309770.57175553</c:v>
                </c:pt>
                <c:pt idx="29">
                  <c:v>658129834.47331274</c:v>
                </c:pt>
                <c:pt idx="30">
                  <c:v>658449328.66017079</c:v>
                </c:pt>
                <c:pt idx="31">
                  <c:v>658977259.36430907</c:v>
                </c:pt>
                <c:pt idx="32">
                  <c:v>658035300.05843651</c:v>
                </c:pt>
                <c:pt idx="33">
                  <c:v>657665717.69258857</c:v>
                </c:pt>
                <c:pt idx="34">
                  <c:v>656936850.8127085</c:v>
                </c:pt>
                <c:pt idx="35">
                  <c:v>656493225.31149995</c:v>
                </c:pt>
                <c:pt idx="36">
                  <c:v>656620794.01853752</c:v>
                </c:pt>
                <c:pt idx="37">
                  <c:v>657293340.17335093</c:v>
                </c:pt>
                <c:pt idx="38">
                  <c:v>657114254.91411006</c:v>
                </c:pt>
                <c:pt idx="39">
                  <c:v>658279304.1169728</c:v>
                </c:pt>
                <c:pt idx="40">
                  <c:v>657633755.54753578</c:v>
                </c:pt>
                <c:pt idx="41">
                  <c:v>657827635.0557462</c:v>
                </c:pt>
                <c:pt idx="42">
                  <c:v>657302883.771837</c:v>
                </c:pt>
                <c:pt idx="43">
                  <c:v>657556272.80478835</c:v>
                </c:pt>
                <c:pt idx="44">
                  <c:v>657936958.51764989</c:v>
                </c:pt>
                <c:pt idx="45">
                  <c:v>657311055.58191967</c:v>
                </c:pt>
                <c:pt idx="46">
                  <c:v>656200160.29392123</c:v>
                </c:pt>
                <c:pt idx="47">
                  <c:v>656334385.43986213</c:v>
                </c:pt>
                <c:pt idx="48">
                  <c:v>656160055.75595176</c:v>
                </c:pt>
                <c:pt idx="49">
                  <c:v>656841716.08367372</c:v>
                </c:pt>
                <c:pt idx="50">
                  <c:v>656819465.97518551</c:v>
                </c:pt>
                <c:pt idx="51">
                  <c:v>656549284.4181608</c:v>
                </c:pt>
                <c:pt idx="52">
                  <c:v>656740050.40808034</c:v>
                </c:pt>
                <c:pt idx="53">
                  <c:v>656631140.40238941</c:v>
                </c:pt>
                <c:pt idx="54">
                  <c:v>656919502.67810214</c:v>
                </c:pt>
                <c:pt idx="55">
                  <c:v>656315434.44673741</c:v>
                </c:pt>
                <c:pt idx="56">
                  <c:v>656002243.90193105</c:v>
                </c:pt>
                <c:pt idx="57">
                  <c:v>655482622.10317504</c:v>
                </c:pt>
                <c:pt idx="58">
                  <c:v>655476104.73981607</c:v>
                </c:pt>
                <c:pt idx="59">
                  <c:v>655368737.08872509</c:v>
                </c:pt>
                <c:pt idx="60">
                  <c:v>654885447.00288725</c:v>
                </c:pt>
                <c:pt idx="61">
                  <c:v>654638356.7646836</c:v>
                </c:pt>
                <c:pt idx="62">
                  <c:v>655080315.88462162</c:v>
                </c:pt>
                <c:pt idx="63">
                  <c:v>655815490.79184794</c:v>
                </c:pt>
                <c:pt idx="64">
                  <c:v>655594010.01181722</c:v>
                </c:pt>
                <c:pt idx="65">
                  <c:v>655869888.30879748</c:v>
                </c:pt>
                <c:pt idx="66">
                  <c:v>654746027.06778967</c:v>
                </c:pt>
                <c:pt idx="67">
                  <c:v>654268343.17422318</c:v>
                </c:pt>
                <c:pt idx="68">
                  <c:v>653107865.97266996</c:v>
                </c:pt>
                <c:pt idx="69">
                  <c:v>652955705.73929834</c:v>
                </c:pt>
                <c:pt idx="70">
                  <c:v>652075387.9934032</c:v>
                </c:pt>
                <c:pt idx="71">
                  <c:v>652430682.4265995</c:v>
                </c:pt>
                <c:pt idx="72">
                  <c:v>652663370.60923135</c:v>
                </c:pt>
                <c:pt idx="73">
                  <c:v>653158107.80030179</c:v>
                </c:pt>
                <c:pt idx="74">
                  <c:v>653282611.67268991</c:v>
                </c:pt>
                <c:pt idx="75">
                  <c:v>653142582.57168257</c:v>
                </c:pt>
                <c:pt idx="76">
                  <c:v>653287694.58932436</c:v>
                </c:pt>
                <c:pt idx="77">
                  <c:v>653239052.20412576</c:v>
                </c:pt>
                <c:pt idx="78">
                  <c:v>654251634.25118315</c:v>
                </c:pt>
                <c:pt idx="79">
                  <c:v>655345442.40961218</c:v>
                </c:pt>
                <c:pt idx="80">
                  <c:v>654958142.14706659</c:v>
                </c:pt>
                <c:pt idx="81">
                  <c:v>655355057.37954938</c:v>
                </c:pt>
                <c:pt idx="82">
                  <c:v>654589716.82869279</c:v>
                </c:pt>
                <c:pt idx="83">
                  <c:v>654647203.90379083</c:v>
                </c:pt>
                <c:pt idx="84">
                  <c:v>655048523.18454254</c:v>
                </c:pt>
                <c:pt idx="85">
                  <c:v>654068015.10709035</c:v>
                </c:pt>
                <c:pt idx="86">
                  <c:v>654509214.33608627</c:v>
                </c:pt>
                <c:pt idx="87">
                  <c:v>654352339.21965921</c:v>
                </c:pt>
                <c:pt idx="88">
                  <c:v>655857104.91201293</c:v>
                </c:pt>
                <c:pt idx="89">
                  <c:v>655793119.20508862</c:v>
                </c:pt>
                <c:pt idx="90">
                  <c:v>655347596.30135953</c:v>
                </c:pt>
                <c:pt idx="91">
                  <c:v>654850617.79590666</c:v>
                </c:pt>
                <c:pt idx="92">
                  <c:v>655733573.83044744</c:v>
                </c:pt>
                <c:pt idx="93">
                  <c:v>655666338.6795696</c:v>
                </c:pt>
                <c:pt idx="94">
                  <c:v>655337282.02636933</c:v>
                </c:pt>
                <c:pt idx="95">
                  <c:v>655587838.40213764</c:v>
                </c:pt>
                <c:pt idx="96">
                  <c:v>656430046.41634035</c:v>
                </c:pt>
                <c:pt idx="97">
                  <c:v>656974229.64840424</c:v>
                </c:pt>
                <c:pt idx="98">
                  <c:v>657048712.01484501</c:v>
                </c:pt>
                <c:pt idx="99">
                  <c:v>656306059.25041592</c:v>
                </c:pt>
                <c:pt idx="100">
                  <c:v>655445121.35310805</c:v>
                </c:pt>
              </c:numCache>
            </c:numRef>
          </c:val>
          <c:smooth val="0"/>
          <c:extLst>
            <c:ext xmlns:c16="http://schemas.microsoft.com/office/drawing/2014/chart" uri="{C3380CC4-5D6E-409C-BE32-E72D297353CC}">
              <c16:uniqueId val="{0000006D-EB3F-4BFF-AFD1-B2B2131B107F}"/>
            </c:ext>
          </c:extLst>
        </c:ser>
        <c:ser>
          <c:idx val="110"/>
          <c:order val="110"/>
          <c:spPr>
            <a:ln w="28575" cap="rnd">
              <a:solidFill>
                <a:schemeClr val="accent3"/>
              </a:solidFill>
              <a:round/>
            </a:ln>
            <a:effectLst/>
          </c:spPr>
          <c:marker>
            <c:symbol val="none"/>
          </c:marker>
          <c:val>
            <c:numRef>
              <c:f>Montecarlo!$DT$10:$DT$110</c:f>
              <c:numCache>
                <c:formatCode>_ * #.##000_ ;_ * \-#.##000_ ;_ * "-"??_ ;_ @_ </c:formatCode>
                <c:ptCount val="101"/>
                <c:pt idx="0" formatCode="_(* #,##0.00_);_(* \(#,##0.00\);_(* &quot;-&quot;??_);_(@_)">
                  <c:v>661090280</c:v>
                </c:pt>
                <c:pt idx="1">
                  <c:v>660308903.07441735</c:v>
                </c:pt>
                <c:pt idx="2">
                  <c:v>660166691.18754315</c:v>
                </c:pt>
                <c:pt idx="3">
                  <c:v>659924524.26591706</c:v>
                </c:pt>
                <c:pt idx="4">
                  <c:v>659975186.13994527</c:v>
                </c:pt>
                <c:pt idx="5">
                  <c:v>659754565.29047465</c:v>
                </c:pt>
                <c:pt idx="6">
                  <c:v>659980109.00252271</c:v>
                </c:pt>
                <c:pt idx="7">
                  <c:v>659676668.82975268</c:v>
                </c:pt>
                <c:pt idx="8">
                  <c:v>658681770.4467299</c:v>
                </c:pt>
                <c:pt idx="9">
                  <c:v>658730346.22115338</c:v>
                </c:pt>
                <c:pt idx="10">
                  <c:v>658850281.92721367</c:v>
                </c:pt>
                <c:pt idx="11">
                  <c:v>659197452.03275859</c:v>
                </c:pt>
                <c:pt idx="12">
                  <c:v>660102215.86041856</c:v>
                </c:pt>
                <c:pt idx="13">
                  <c:v>659680962.32760334</c:v>
                </c:pt>
                <c:pt idx="14">
                  <c:v>657356867.11218274</c:v>
                </c:pt>
                <c:pt idx="15">
                  <c:v>656731681.31598222</c:v>
                </c:pt>
                <c:pt idx="16">
                  <c:v>657195947.07063496</c:v>
                </c:pt>
                <c:pt idx="17">
                  <c:v>656234985.1481601</c:v>
                </c:pt>
                <c:pt idx="18">
                  <c:v>656696460.59785008</c:v>
                </c:pt>
                <c:pt idx="19">
                  <c:v>657312932.67079616</c:v>
                </c:pt>
                <c:pt idx="20">
                  <c:v>659308631.77848828</c:v>
                </c:pt>
                <c:pt idx="21">
                  <c:v>658430434.68805504</c:v>
                </c:pt>
                <c:pt idx="22">
                  <c:v>657942181.92252696</c:v>
                </c:pt>
                <c:pt idx="23">
                  <c:v>657136053.44904256</c:v>
                </c:pt>
                <c:pt idx="24">
                  <c:v>656715871.7894994</c:v>
                </c:pt>
                <c:pt idx="25">
                  <c:v>656256738.77026486</c:v>
                </c:pt>
                <c:pt idx="26">
                  <c:v>656273646.05303884</c:v>
                </c:pt>
                <c:pt idx="27">
                  <c:v>655672344.37215173</c:v>
                </c:pt>
                <c:pt idx="28">
                  <c:v>656446166.93962276</c:v>
                </c:pt>
                <c:pt idx="29">
                  <c:v>656709449.51853752</c:v>
                </c:pt>
                <c:pt idx="30">
                  <c:v>656612517.25357115</c:v>
                </c:pt>
                <c:pt idx="31">
                  <c:v>656370191.69704592</c:v>
                </c:pt>
                <c:pt idx="32">
                  <c:v>656201062.54346216</c:v>
                </c:pt>
                <c:pt idx="33">
                  <c:v>656514372.40840137</c:v>
                </c:pt>
                <c:pt idx="34">
                  <c:v>656175786.38087487</c:v>
                </c:pt>
                <c:pt idx="35">
                  <c:v>655589491.64978516</c:v>
                </c:pt>
                <c:pt idx="36">
                  <c:v>656262137.65010011</c:v>
                </c:pt>
                <c:pt idx="37">
                  <c:v>655286924.43792939</c:v>
                </c:pt>
                <c:pt idx="38">
                  <c:v>655303204.24313688</c:v>
                </c:pt>
                <c:pt idx="39">
                  <c:v>655716542.56470156</c:v>
                </c:pt>
                <c:pt idx="40">
                  <c:v>654451919.13708949</c:v>
                </c:pt>
                <c:pt idx="41">
                  <c:v>654569528.54568195</c:v>
                </c:pt>
                <c:pt idx="42">
                  <c:v>655518153.85484481</c:v>
                </c:pt>
                <c:pt idx="43">
                  <c:v>657690669.10093045</c:v>
                </c:pt>
                <c:pt idx="44">
                  <c:v>656501183.46237731</c:v>
                </c:pt>
                <c:pt idx="45">
                  <c:v>656516948.68258476</c:v>
                </c:pt>
                <c:pt idx="46">
                  <c:v>655338663.28394842</c:v>
                </c:pt>
                <c:pt idx="47">
                  <c:v>655219992.04407704</c:v>
                </c:pt>
                <c:pt idx="48">
                  <c:v>655935204.28425944</c:v>
                </c:pt>
                <c:pt idx="49">
                  <c:v>655439122.89902544</c:v>
                </c:pt>
                <c:pt idx="50">
                  <c:v>654872937.75851393</c:v>
                </c:pt>
                <c:pt idx="51">
                  <c:v>656136188.55437922</c:v>
                </c:pt>
                <c:pt idx="52">
                  <c:v>655320723.37138677</c:v>
                </c:pt>
                <c:pt idx="53">
                  <c:v>655852768.03602231</c:v>
                </c:pt>
                <c:pt idx="54">
                  <c:v>656406834.70600367</c:v>
                </c:pt>
                <c:pt idx="55">
                  <c:v>656785853.64009261</c:v>
                </c:pt>
                <c:pt idx="56">
                  <c:v>657017195.4167558</c:v>
                </c:pt>
                <c:pt idx="57">
                  <c:v>656588961.98551798</c:v>
                </c:pt>
                <c:pt idx="58">
                  <c:v>656836815.58614135</c:v>
                </c:pt>
                <c:pt idx="59">
                  <c:v>657843378.39324462</c:v>
                </c:pt>
                <c:pt idx="60">
                  <c:v>658867924.30172837</c:v>
                </c:pt>
                <c:pt idx="61">
                  <c:v>659118978.34593236</c:v>
                </c:pt>
                <c:pt idx="62">
                  <c:v>658514806.52577901</c:v>
                </c:pt>
                <c:pt idx="63">
                  <c:v>658641035.73155165</c:v>
                </c:pt>
                <c:pt idx="64">
                  <c:v>659951232.26840711</c:v>
                </c:pt>
                <c:pt idx="65">
                  <c:v>660073795.51862919</c:v>
                </c:pt>
                <c:pt idx="66">
                  <c:v>660486096.3112855</c:v>
                </c:pt>
                <c:pt idx="67">
                  <c:v>660005524.48835409</c:v>
                </c:pt>
                <c:pt idx="68">
                  <c:v>660926777.8729248</c:v>
                </c:pt>
                <c:pt idx="69">
                  <c:v>660665142.27688122</c:v>
                </c:pt>
                <c:pt idx="70">
                  <c:v>660653614.60890186</c:v>
                </c:pt>
                <c:pt idx="71">
                  <c:v>660722251.20788956</c:v>
                </c:pt>
                <c:pt idx="72">
                  <c:v>661347449.7663939</c:v>
                </c:pt>
                <c:pt idx="73">
                  <c:v>661414026.15736222</c:v>
                </c:pt>
                <c:pt idx="74">
                  <c:v>661669237.5730716</c:v>
                </c:pt>
                <c:pt idx="75">
                  <c:v>661373456.77978122</c:v>
                </c:pt>
                <c:pt idx="76">
                  <c:v>661957379.19393563</c:v>
                </c:pt>
                <c:pt idx="77">
                  <c:v>662845561.61869502</c:v>
                </c:pt>
                <c:pt idx="78">
                  <c:v>662726032.60671461</c:v>
                </c:pt>
                <c:pt idx="79">
                  <c:v>662638256.14367843</c:v>
                </c:pt>
                <c:pt idx="80">
                  <c:v>663059090.17149055</c:v>
                </c:pt>
                <c:pt idx="81">
                  <c:v>662563681.96584702</c:v>
                </c:pt>
                <c:pt idx="82">
                  <c:v>662341557.15005493</c:v>
                </c:pt>
                <c:pt idx="83">
                  <c:v>662059829.69475508</c:v>
                </c:pt>
                <c:pt idx="84">
                  <c:v>663036376.4608711</c:v>
                </c:pt>
                <c:pt idx="85">
                  <c:v>663214515.00983036</c:v>
                </c:pt>
                <c:pt idx="86">
                  <c:v>664129347.7297467</c:v>
                </c:pt>
                <c:pt idx="87">
                  <c:v>663651634.95899272</c:v>
                </c:pt>
                <c:pt idx="88">
                  <c:v>663859741.76864791</c:v>
                </c:pt>
                <c:pt idx="89">
                  <c:v>663131432.22612059</c:v>
                </c:pt>
                <c:pt idx="90">
                  <c:v>661865749.09618843</c:v>
                </c:pt>
                <c:pt idx="91">
                  <c:v>662309511.65916061</c:v>
                </c:pt>
                <c:pt idx="92">
                  <c:v>662883481.45990908</c:v>
                </c:pt>
                <c:pt idx="93">
                  <c:v>662783904.0767622</c:v>
                </c:pt>
                <c:pt idx="94">
                  <c:v>662831429.76905704</c:v>
                </c:pt>
                <c:pt idx="95">
                  <c:v>662534248.36379647</c:v>
                </c:pt>
                <c:pt idx="96">
                  <c:v>662405275.77844965</c:v>
                </c:pt>
                <c:pt idx="97">
                  <c:v>661535156.54950356</c:v>
                </c:pt>
                <c:pt idx="98">
                  <c:v>661128327.46082425</c:v>
                </c:pt>
                <c:pt idx="99">
                  <c:v>661646772.31162357</c:v>
                </c:pt>
                <c:pt idx="100">
                  <c:v>663073928.9818244</c:v>
                </c:pt>
              </c:numCache>
            </c:numRef>
          </c:val>
          <c:smooth val="0"/>
          <c:extLst>
            <c:ext xmlns:c16="http://schemas.microsoft.com/office/drawing/2014/chart" uri="{C3380CC4-5D6E-409C-BE32-E72D297353CC}">
              <c16:uniqueId val="{0000006E-EB3F-4BFF-AFD1-B2B2131B107F}"/>
            </c:ext>
          </c:extLst>
        </c:ser>
        <c:ser>
          <c:idx val="111"/>
          <c:order val="111"/>
          <c:spPr>
            <a:ln w="28575" cap="rnd">
              <a:solidFill>
                <a:schemeClr val="accent4"/>
              </a:solidFill>
              <a:round/>
            </a:ln>
            <a:effectLst/>
          </c:spPr>
          <c:marker>
            <c:symbol val="none"/>
          </c:marker>
          <c:val>
            <c:numRef>
              <c:f>Montecarlo!$DU$10:$DU$110</c:f>
              <c:numCache>
                <c:formatCode>_ * #.##000_ ;_ * \-#.##000_ ;_ * "-"??_ ;_ @_ </c:formatCode>
                <c:ptCount val="101"/>
                <c:pt idx="0" formatCode="_(* #,##0.00_);_(* \(#,##0.00\);_(* &quot;-&quot;??_);_(@_)">
                  <c:v>661090280</c:v>
                </c:pt>
                <c:pt idx="1">
                  <c:v>661129636.19587159</c:v>
                </c:pt>
                <c:pt idx="2">
                  <c:v>660874875.93152237</c:v>
                </c:pt>
                <c:pt idx="3">
                  <c:v>660364156.69555104</c:v>
                </c:pt>
                <c:pt idx="4">
                  <c:v>660444215.42574084</c:v>
                </c:pt>
                <c:pt idx="5">
                  <c:v>660824692.49071932</c:v>
                </c:pt>
                <c:pt idx="6">
                  <c:v>661764113.19485366</c:v>
                </c:pt>
                <c:pt idx="7">
                  <c:v>661536804.22635472</c:v>
                </c:pt>
                <c:pt idx="8">
                  <c:v>662528612.8527714</c:v>
                </c:pt>
                <c:pt idx="9">
                  <c:v>662672766.20661354</c:v>
                </c:pt>
                <c:pt idx="10">
                  <c:v>663185300.72493708</c:v>
                </c:pt>
                <c:pt idx="11">
                  <c:v>664403077.02759063</c:v>
                </c:pt>
                <c:pt idx="12">
                  <c:v>665228673.34409297</c:v>
                </c:pt>
                <c:pt idx="13">
                  <c:v>665146631.15393209</c:v>
                </c:pt>
                <c:pt idx="14">
                  <c:v>664591199.24778295</c:v>
                </c:pt>
                <c:pt idx="15">
                  <c:v>664023673.43002486</c:v>
                </c:pt>
                <c:pt idx="16">
                  <c:v>664282221.89666295</c:v>
                </c:pt>
                <c:pt idx="17">
                  <c:v>665276531.14492166</c:v>
                </c:pt>
                <c:pt idx="18">
                  <c:v>666022572.26416969</c:v>
                </c:pt>
                <c:pt idx="19">
                  <c:v>665746798.28089869</c:v>
                </c:pt>
                <c:pt idx="20">
                  <c:v>665678958.12670624</c:v>
                </c:pt>
                <c:pt idx="21">
                  <c:v>665744733.08844364</c:v>
                </c:pt>
                <c:pt idx="22">
                  <c:v>666352221.2507571</c:v>
                </c:pt>
                <c:pt idx="23">
                  <c:v>665800084.18541157</c:v>
                </c:pt>
                <c:pt idx="24">
                  <c:v>665555469.68052053</c:v>
                </c:pt>
                <c:pt idx="25">
                  <c:v>665357879.84989846</c:v>
                </c:pt>
                <c:pt idx="26">
                  <c:v>665191175.78558016</c:v>
                </c:pt>
                <c:pt idx="27">
                  <c:v>665283250.00299883</c:v>
                </c:pt>
                <c:pt idx="28">
                  <c:v>666520196.09327865</c:v>
                </c:pt>
                <c:pt idx="29">
                  <c:v>666357570.25971997</c:v>
                </c:pt>
                <c:pt idx="30">
                  <c:v>667107231.9949199</c:v>
                </c:pt>
                <c:pt idx="31">
                  <c:v>667981958.97723413</c:v>
                </c:pt>
                <c:pt idx="32">
                  <c:v>668245070.25166047</c:v>
                </c:pt>
                <c:pt idx="33">
                  <c:v>668383738.85870278</c:v>
                </c:pt>
                <c:pt idx="34">
                  <c:v>669397222.25972545</c:v>
                </c:pt>
                <c:pt idx="35">
                  <c:v>669106581.85232222</c:v>
                </c:pt>
                <c:pt idx="36">
                  <c:v>668860750.32999945</c:v>
                </c:pt>
                <c:pt idx="37">
                  <c:v>668331667.87856305</c:v>
                </c:pt>
                <c:pt idx="38">
                  <c:v>669117058.14839017</c:v>
                </c:pt>
                <c:pt idx="39">
                  <c:v>669476617.57104349</c:v>
                </c:pt>
                <c:pt idx="40">
                  <c:v>669968827.09935391</c:v>
                </c:pt>
                <c:pt idx="41">
                  <c:v>670647788.36029661</c:v>
                </c:pt>
                <c:pt idx="42">
                  <c:v>670542336.43996549</c:v>
                </c:pt>
                <c:pt idx="43">
                  <c:v>668799383.57816195</c:v>
                </c:pt>
                <c:pt idx="44">
                  <c:v>669112223.41614926</c:v>
                </c:pt>
                <c:pt idx="45">
                  <c:v>668930008.6125567</c:v>
                </c:pt>
                <c:pt idx="46">
                  <c:v>668154226.65338814</c:v>
                </c:pt>
                <c:pt idx="47">
                  <c:v>667273076.29039145</c:v>
                </c:pt>
                <c:pt idx="48">
                  <c:v>666868342.18277597</c:v>
                </c:pt>
                <c:pt idx="49">
                  <c:v>667175288.98026204</c:v>
                </c:pt>
                <c:pt idx="50">
                  <c:v>667416792.37859237</c:v>
                </c:pt>
                <c:pt idx="51">
                  <c:v>667133964.23611665</c:v>
                </c:pt>
                <c:pt idx="52">
                  <c:v>667362361.73024702</c:v>
                </c:pt>
                <c:pt idx="53">
                  <c:v>668319099.19043469</c:v>
                </c:pt>
                <c:pt idx="54">
                  <c:v>668433921.51021099</c:v>
                </c:pt>
                <c:pt idx="55">
                  <c:v>669404904.59290302</c:v>
                </c:pt>
                <c:pt idx="56">
                  <c:v>669948444.68571985</c:v>
                </c:pt>
                <c:pt idx="57">
                  <c:v>670689047.87387252</c:v>
                </c:pt>
                <c:pt idx="58">
                  <c:v>670642858.53317368</c:v>
                </c:pt>
                <c:pt idx="59">
                  <c:v>670374611.16850746</c:v>
                </c:pt>
                <c:pt idx="60">
                  <c:v>670594447.85500455</c:v>
                </c:pt>
                <c:pt idx="61">
                  <c:v>670482598.74024177</c:v>
                </c:pt>
                <c:pt idx="62">
                  <c:v>670556878.83321929</c:v>
                </c:pt>
                <c:pt idx="63">
                  <c:v>671226795.78083825</c:v>
                </c:pt>
                <c:pt idx="64">
                  <c:v>671361568.19248807</c:v>
                </c:pt>
                <c:pt idx="65">
                  <c:v>672498093.11233282</c:v>
                </c:pt>
                <c:pt idx="66">
                  <c:v>671806053.00283027</c:v>
                </c:pt>
                <c:pt idx="67">
                  <c:v>670616566.99324262</c:v>
                </c:pt>
                <c:pt idx="68">
                  <c:v>669467738.68429661</c:v>
                </c:pt>
                <c:pt idx="69">
                  <c:v>670403361.47922587</c:v>
                </c:pt>
                <c:pt idx="70">
                  <c:v>669903206.32661605</c:v>
                </c:pt>
                <c:pt idx="71">
                  <c:v>670211745.25897121</c:v>
                </c:pt>
                <c:pt idx="72">
                  <c:v>670195194.00302458</c:v>
                </c:pt>
                <c:pt idx="73">
                  <c:v>670123984.52899182</c:v>
                </c:pt>
                <c:pt idx="74">
                  <c:v>670015043.79642928</c:v>
                </c:pt>
                <c:pt idx="75">
                  <c:v>670149849.62187314</c:v>
                </c:pt>
                <c:pt idx="76">
                  <c:v>670443000.5202862</c:v>
                </c:pt>
                <c:pt idx="77">
                  <c:v>670951090.44550836</c:v>
                </c:pt>
                <c:pt idx="78">
                  <c:v>670826268.90849233</c:v>
                </c:pt>
                <c:pt idx="79">
                  <c:v>670541389.76353514</c:v>
                </c:pt>
                <c:pt idx="80">
                  <c:v>670667366.06209183</c:v>
                </c:pt>
                <c:pt idx="81">
                  <c:v>671143658.42001235</c:v>
                </c:pt>
                <c:pt idx="82">
                  <c:v>671094002.17167318</c:v>
                </c:pt>
                <c:pt idx="83">
                  <c:v>670829330.27101481</c:v>
                </c:pt>
                <c:pt idx="84">
                  <c:v>671349580.50600815</c:v>
                </c:pt>
                <c:pt idx="85">
                  <c:v>671565369.67530525</c:v>
                </c:pt>
                <c:pt idx="86">
                  <c:v>671517532.74481428</c:v>
                </c:pt>
                <c:pt idx="87">
                  <c:v>672004385.25456619</c:v>
                </c:pt>
                <c:pt idx="88">
                  <c:v>670957719.61778271</c:v>
                </c:pt>
                <c:pt idx="89">
                  <c:v>670119754.58977246</c:v>
                </c:pt>
                <c:pt idx="90">
                  <c:v>669820625.54178429</c:v>
                </c:pt>
                <c:pt idx="91">
                  <c:v>669265353.61625957</c:v>
                </c:pt>
                <c:pt idx="92">
                  <c:v>669390719.20581865</c:v>
                </c:pt>
                <c:pt idx="93">
                  <c:v>670353850.59320712</c:v>
                </c:pt>
                <c:pt idx="94">
                  <c:v>671262548.91529703</c:v>
                </c:pt>
                <c:pt idx="95">
                  <c:v>672880057.9741739</c:v>
                </c:pt>
                <c:pt idx="96">
                  <c:v>674670671.94466639</c:v>
                </c:pt>
                <c:pt idx="97">
                  <c:v>674729654.50268757</c:v>
                </c:pt>
                <c:pt idx="98">
                  <c:v>674530452.32867026</c:v>
                </c:pt>
                <c:pt idx="99">
                  <c:v>675320878.86553741</c:v>
                </c:pt>
                <c:pt idx="100">
                  <c:v>676852504.50658441</c:v>
                </c:pt>
              </c:numCache>
            </c:numRef>
          </c:val>
          <c:smooth val="0"/>
          <c:extLst>
            <c:ext xmlns:c16="http://schemas.microsoft.com/office/drawing/2014/chart" uri="{C3380CC4-5D6E-409C-BE32-E72D297353CC}">
              <c16:uniqueId val="{0000006F-EB3F-4BFF-AFD1-B2B2131B107F}"/>
            </c:ext>
          </c:extLst>
        </c:ser>
        <c:ser>
          <c:idx val="112"/>
          <c:order val="112"/>
          <c:spPr>
            <a:ln w="28575" cap="rnd">
              <a:solidFill>
                <a:schemeClr val="accent5"/>
              </a:solidFill>
              <a:round/>
            </a:ln>
            <a:effectLst/>
          </c:spPr>
          <c:marker>
            <c:symbol val="none"/>
          </c:marker>
          <c:val>
            <c:numRef>
              <c:f>Montecarlo!$DV$10:$DV$110</c:f>
              <c:numCache>
                <c:formatCode>_ * #.##000_ ;_ * \-#.##000_ ;_ * "-"??_ ;_ @_ </c:formatCode>
                <c:ptCount val="101"/>
                <c:pt idx="0" formatCode="_(* #,##0.00_);_(* \(#,##0.00\);_(* &quot;-&quot;??_);_(@_)">
                  <c:v>661090280</c:v>
                </c:pt>
                <c:pt idx="1">
                  <c:v>659800429.41809952</c:v>
                </c:pt>
                <c:pt idx="2">
                  <c:v>659899722.11490107</c:v>
                </c:pt>
                <c:pt idx="3">
                  <c:v>660831229.83369732</c:v>
                </c:pt>
                <c:pt idx="4">
                  <c:v>660936195.38838911</c:v>
                </c:pt>
                <c:pt idx="5">
                  <c:v>660263869.74934852</c:v>
                </c:pt>
                <c:pt idx="6">
                  <c:v>660157215.70473433</c:v>
                </c:pt>
                <c:pt idx="7">
                  <c:v>659786082.40883529</c:v>
                </c:pt>
                <c:pt idx="8">
                  <c:v>658586557.13848591</c:v>
                </c:pt>
                <c:pt idx="9">
                  <c:v>659108548.06266773</c:v>
                </c:pt>
                <c:pt idx="10">
                  <c:v>658736449.4666723</c:v>
                </c:pt>
                <c:pt idx="11">
                  <c:v>659539662.50706697</c:v>
                </c:pt>
                <c:pt idx="12">
                  <c:v>660338313.95392239</c:v>
                </c:pt>
                <c:pt idx="13">
                  <c:v>661104143.10205543</c:v>
                </c:pt>
                <c:pt idx="14">
                  <c:v>660585486.92492068</c:v>
                </c:pt>
                <c:pt idx="15">
                  <c:v>659849685.3179729</c:v>
                </c:pt>
                <c:pt idx="16">
                  <c:v>660210974.23000956</c:v>
                </c:pt>
                <c:pt idx="17">
                  <c:v>659487247.388919</c:v>
                </c:pt>
                <c:pt idx="18">
                  <c:v>658973418.52493477</c:v>
                </c:pt>
                <c:pt idx="19">
                  <c:v>659134685.2689954</c:v>
                </c:pt>
                <c:pt idx="20">
                  <c:v>658970267.1092099</c:v>
                </c:pt>
                <c:pt idx="21">
                  <c:v>659258237.16886461</c:v>
                </c:pt>
                <c:pt idx="22">
                  <c:v>659366462.86739564</c:v>
                </c:pt>
                <c:pt idx="23">
                  <c:v>660184353.80718493</c:v>
                </c:pt>
                <c:pt idx="24">
                  <c:v>660554998.53890193</c:v>
                </c:pt>
                <c:pt idx="25">
                  <c:v>659476428.36912084</c:v>
                </c:pt>
                <c:pt idx="26">
                  <c:v>660384849.67598307</c:v>
                </c:pt>
                <c:pt idx="27">
                  <c:v>660891575.75617588</c:v>
                </c:pt>
                <c:pt idx="28">
                  <c:v>660114117.29374504</c:v>
                </c:pt>
                <c:pt idx="29">
                  <c:v>659794266.39971888</c:v>
                </c:pt>
                <c:pt idx="30">
                  <c:v>659960595.40402162</c:v>
                </c:pt>
                <c:pt idx="31">
                  <c:v>659842491.74268997</c:v>
                </c:pt>
                <c:pt idx="32">
                  <c:v>660407701.56315589</c:v>
                </c:pt>
                <c:pt idx="33">
                  <c:v>659281287.46944106</c:v>
                </c:pt>
                <c:pt idx="34">
                  <c:v>659434991.4367913</c:v>
                </c:pt>
                <c:pt idx="35">
                  <c:v>659754986.75966001</c:v>
                </c:pt>
                <c:pt idx="36">
                  <c:v>659511449.27165115</c:v>
                </c:pt>
                <c:pt idx="37">
                  <c:v>659149003.30332911</c:v>
                </c:pt>
                <c:pt idx="38">
                  <c:v>660040149.58391368</c:v>
                </c:pt>
                <c:pt idx="39">
                  <c:v>658712675.97075212</c:v>
                </c:pt>
                <c:pt idx="40">
                  <c:v>658730781.79138994</c:v>
                </c:pt>
                <c:pt idx="41">
                  <c:v>658818959.60180104</c:v>
                </c:pt>
                <c:pt idx="42">
                  <c:v>658544347.10955739</c:v>
                </c:pt>
                <c:pt idx="43">
                  <c:v>658785881.22598279</c:v>
                </c:pt>
                <c:pt idx="44">
                  <c:v>658845690.74562824</c:v>
                </c:pt>
                <c:pt idx="45">
                  <c:v>659841946.63647294</c:v>
                </c:pt>
                <c:pt idx="46">
                  <c:v>660719518.57113886</c:v>
                </c:pt>
                <c:pt idx="47">
                  <c:v>660806818.72033978</c:v>
                </c:pt>
                <c:pt idx="48">
                  <c:v>660010500.23427486</c:v>
                </c:pt>
                <c:pt idx="49">
                  <c:v>659484575.04666793</c:v>
                </c:pt>
                <c:pt idx="50">
                  <c:v>659832469.68673515</c:v>
                </c:pt>
                <c:pt idx="51">
                  <c:v>660580621.48751342</c:v>
                </c:pt>
                <c:pt idx="52">
                  <c:v>660722284.46624744</c:v>
                </c:pt>
                <c:pt idx="53">
                  <c:v>659859999.90008295</c:v>
                </c:pt>
                <c:pt idx="54">
                  <c:v>659910484.73404717</c:v>
                </c:pt>
                <c:pt idx="55">
                  <c:v>661109379.17334569</c:v>
                </c:pt>
                <c:pt idx="56">
                  <c:v>661410748.45179725</c:v>
                </c:pt>
                <c:pt idx="57">
                  <c:v>660899715.10010433</c:v>
                </c:pt>
                <c:pt idx="58">
                  <c:v>660654415.22902679</c:v>
                </c:pt>
                <c:pt idx="59">
                  <c:v>660895060.28597772</c:v>
                </c:pt>
                <c:pt idx="60">
                  <c:v>661387824.66750729</c:v>
                </c:pt>
                <c:pt idx="61">
                  <c:v>662827062.32194304</c:v>
                </c:pt>
                <c:pt idx="62">
                  <c:v>663158346.42945337</c:v>
                </c:pt>
                <c:pt idx="63">
                  <c:v>663847312.75036049</c:v>
                </c:pt>
                <c:pt idx="64">
                  <c:v>663439770.93340862</c:v>
                </c:pt>
                <c:pt idx="65">
                  <c:v>662695151.61959183</c:v>
                </c:pt>
                <c:pt idx="66">
                  <c:v>663519938.42865515</c:v>
                </c:pt>
                <c:pt idx="67">
                  <c:v>662493016.6941371</c:v>
                </c:pt>
                <c:pt idx="68">
                  <c:v>662898427.52405357</c:v>
                </c:pt>
                <c:pt idx="69">
                  <c:v>663212790.3164835</c:v>
                </c:pt>
                <c:pt idx="70">
                  <c:v>663730447.3332268</c:v>
                </c:pt>
                <c:pt idx="71">
                  <c:v>662856703.92474043</c:v>
                </c:pt>
                <c:pt idx="72">
                  <c:v>663296695.66952944</c:v>
                </c:pt>
                <c:pt idx="73">
                  <c:v>663596692.18635225</c:v>
                </c:pt>
                <c:pt idx="74">
                  <c:v>665119135.1303401</c:v>
                </c:pt>
                <c:pt idx="75">
                  <c:v>664942260.46019208</c:v>
                </c:pt>
                <c:pt idx="76">
                  <c:v>664009896.49340355</c:v>
                </c:pt>
                <c:pt idx="77">
                  <c:v>663708286.00191939</c:v>
                </c:pt>
                <c:pt idx="78">
                  <c:v>663630172.57316685</c:v>
                </c:pt>
                <c:pt idx="79">
                  <c:v>663116583.97356629</c:v>
                </c:pt>
                <c:pt idx="80">
                  <c:v>663186797.79576874</c:v>
                </c:pt>
                <c:pt idx="81">
                  <c:v>663269124.74657381</c:v>
                </c:pt>
                <c:pt idx="82">
                  <c:v>663596857.70935106</c:v>
                </c:pt>
                <c:pt idx="83">
                  <c:v>663502406.7104553</c:v>
                </c:pt>
                <c:pt idx="84">
                  <c:v>663740103.28810704</c:v>
                </c:pt>
                <c:pt idx="85">
                  <c:v>663681675.18011522</c:v>
                </c:pt>
                <c:pt idx="86">
                  <c:v>662538639.76324141</c:v>
                </c:pt>
                <c:pt idx="87">
                  <c:v>662390501.91222274</c:v>
                </c:pt>
                <c:pt idx="88">
                  <c:v>660883479.04293871</c:v>
                </c:pt>
                <c:pt idx="89">
                  <c:v>660917693.3523016</c:v>
                </c:pt>
                <c:pt idx="90">
                  <c:v>660070316.20144057</c:v>
                </c:pt>
                <c:pt idx="91">
                  <c:v>659796333.83285415</c:v>
                </c:pt>
                <c:pt idx="92">
                  <c:v>659764074.17004955</c:v>
                </c:pt>
                <c:pt idx="93">
                  <c:v>658536799.89497519</c:v>
                </c:pt>
                <c:pt idx="94">
                  <c:v>658355279.19512582</c:v>
                </c:pt>
                <c:pt idx="95">
                  <c:v>657571104.10031819</c:v>
                </c:pt>
                <c:pt idx="96">
                  <c:v>658590521.13128829</c:v>
                </c:pt>
                <c:pt idx="97">
                  <c:v>659024119.36524808</c:v>
                </c:pt>
                <c:pt idx="98">
                  <c:v>658799080.36594379</c:v>
                </c:pt>
                <c:pt idx="99">
                  <c:v>658125378.75855994</c:v>
                </c:pt>
                <c:pt idx="100">
                  <c:v>658090206.5300082</c:v>
                </c:pt>
              </c:numCache>
            </c:numRef>
          </c:val>
          <c:smooth val="0"/>
          <c:extLst>
            <c:ext xmlns:c16="http://schemas.microsoft.com/office/drawing/2014/chart" uri="{C3380CC4-5D6E-409C-BE32-E72D297353CC}">
              <c16:uniqueId val="{00000070-EB3F-4BFF-AFD1-B2B2131B107F}"/>
            </c:ext>
          </c:extLst>
        </c:ser>
        <c:ser>
          <c:idx val="113"/>
          <c:order val="113"/>
          <c:spPr>
            <a:ln w="28575" cap="rnd">
              <a:solidFill>
                <a:schemeClr val="accent6"/>
              </a:solidFill>
              <a:round/>
            </a:ln>
            <a:effectLst/>
          </c:spPr>
          <c:marker>
            <c:symbol val="none"/>
          </c:marker>
          <c:val>
            <c:numRef>
              <c:f>Montecarlo!$DW$10:$DW$110</c:f>
              <c:numCache>
                <c:formatCode>_ * #.##000_ ;_ * \-#.##000_ ;_ * "-"??_ ;_ @_ </c:formatCode>
                <c:ptCount val="101"/>
                <c:pt idx="0" formatCode="_(* #,##0.00_);_(* \(#,##0.00\);_(* &quot;-&quot;??_);_(@_)">
                  <c:v>661090280</c:v>
                </c:pt>
                <c:pt idx="1">
                  <c:v>660735055.94718218</c:v>
                </c:pt>
                <c:pt idx="2">
                  <c:v>661279711.03802025</c:v>
                </c:pt>
                <c:pt idx="3">
                  <c:v>660846860.24696553</c:v>
                </c:pt>
                <c:pt idx="4">
                  <c:v>661106719.61627913</c:v>
                </c:pt>
                <c:pt idx="5">
                  <c:v>662160182.01931453</c:v>
                </c:pt>
                <c:pt idx="6">
                  <c:v>662089070.01975465</c:v>
                </c:pt>
                <c:pt idx="7">
                  <c:v>663533294.61030519</c:v>
                </c:pt>
                <c:pt idx="8">
                  <c:v>663923834.10383952</c:v>
                </c:pt>
                <c:pt idx="9">
                  <c:v>664575202.2260586</c:v>
                </c:pt>
                <c:pt idx="10">
                  <c:v>664545629.11869442</c:v>
                </c:pt>
                <c:pt idx="11">
                  <c:v>665574403.27439201</c:v>
                </c:pt>
                <c:pt idx="12">
                  <c:v>665307349.84226024</c:v>
                </c:pt>
                <c:pt idx="13">
                  <c:v>664485467.93228459</c:v>
                </c:pt>
                <c:pt idx="14">
                  <c:v>663364401.84110308</c:v>
                </c:pt>
                <c:pt idx="15">
                  <c:v>663780629.15874028</c:v>
                </c:pt>
                <c:pt idx="16">
                  <c:v>664559287.88361955</c:v>
                </c:pt>
                <c:pt idx="17">
                  <c:v>664221620.07962501</c:v>
                </c:pt>
                <c:pt idx="18">
                  <c:v>664623285.22627676</c:v>
                </c:pt>
                <c:pt idx="19">
                  <c:v>664768276.3465538</c:v>
                </c:pt>
                <c:pt idx="20">
                  <c:v>665528237.3013556</c:v>
                </c:pt>
                <c:pt idx="21">
                  <c:v>665493466.8977387</c:v>
                </c:pt>
                <c:pt idx="22">
                  <c:v>666505431.41249156</c:v>
                </c:pt>
                <c:pt idx="23">
                  <c:v>667458413.91844714</c:v>
                </c:pt>
                <c:pt idx="24">
                  <c:v>667749297.88256872</c:v>
                </c:pt>
                <c:pt idx="25">
                  <c:v>667408611.23199534</c:v>
                </c:pt>
                <c:pt idx="26">
                  <c:v>667763216.98231459</c:v>
                </c:pt>
                <c:pt idx="27">
                  <c:v>668198984.29912984</c:v>
                </c:pt>
                <c:pt idx="28">
                  <c:v>667230014.55606616</c:v>
                </c:pt>
                <c:pt idx="29">
                  <c:v>666962317.38222134</c:v>
                </c:pt>
                <c:pt idx="30">
                  <c:v>666031965.2618469</c:v>
                </c:pt>
                <c:pt idx="31">
                  <c:v>666330152.41295755</c:v>
                </c:pt>
                <c:pt idx="32">
                  <c:v>665550762.29962206</c:v>
                </c:pt>
                <c:pt idx="33">
                  <c:v>664929482.56167221</c:v>
                </c:pt>
                <c:pt idx="34">
                  <c:v>663897097.7819308</c:v>
                </c:pt>
                <c:pt idx="35">
                  <c:v>663147944.43023086</c:v>
                </c:pt>
                <c:pt idx="36">
                  <c:v>662922383.89321113</c:v>
                </c:pt>
                <c:pt idx="37">
                  <c:v>663651164.01613164</c:v>
                </c:pt>
                <c:pt idx="38">
                  <c:v>663495455.55037796</c:v>
                </c:pt>
                <c:pt idx="39">
                  <c:v>663859042.05214572</c:v>
                </c:pt>
                <c:pt idx="40">
                  <c:v>663481640.18105912</c:v>
                </c:pt>
                <c:pt idx="41">
                  <c:v>664218079.7443881</c:v>
                </c:pt>
                <c:pt idx="42">
                  <c:v>665360449.63842916</c:v>
                </c:pt>
                <c:pt idx="43">
                  <c:v>665576295.14997625</c:v>
                </c:pt>
                <c:pt idx="44">
                  <c:v>664477496.7046541</c:v>
                </c:pt>
                <c:pt idx="45">
                  <c:v>664564438.86251366</c:v>
                </c:pt>
                <c:pt idx="46">
                  <c:v>663858775.6667006</c:v>
                </c:pt>
                <c:pt idx="47">
                  <c:v>663321077.31214726</c:v>
                </c:pt>
                <c:pt idx="48">
                  <c:v>662945248.47688544</c:v>
                </c:pt>
                <c:pt idx="49">
                  <c:v>663204334.72313929</c:v>
                </c:pt>
                <c:pt idx="50">
                  <c:v>662660861.02151763</c:v>
                </c:pt>
                <c:pt idx="51">
                  <c:v>663283823.13882375</c:v>
                </c:pt>
                <c:pt idx="52">
                  <c:v>663558903.25826383</c:v>
                </c:pt>
                <c:pt idx="53">
                  <c:v>663205478.55230916</c:v>
                </c:pt>
                <c:pt idx="54">
                  <c:v>664340923.48143363</c:v>
                </c:pt>
                <c:pt idx="55">
                  <c:v>664277655.90950048</c:v>
                </c:pt>
                <c:pt idx="56">
                  <c:v>662752145.21607316</c:v>
                </c:pt>
                <c:pt idx="57">
                  <c:v>663493964.28137469</c:v>
                </c:pt>
                <c:pt idx="58">
                  <c:v>662918694.52084601</c:v>
                </c:pt>
                <c:pt idx="59">
                  <c:v>662138695.54157817</c:v>
                </c:pt>
                <c:pt idx="60">
                  <c:v>661090496.93415582</c:v>
                </c:pt>
                <c:pt idx="61">
                  <c:v>660629962.67458558</c:v>
                </c:pt>
                <c:pt idx="62">
                  <c:v>659800604.67503726</c:v>
                </c:pt>
                <c:pt idx="63">
                  <c:v>659659717.37141943</c:v>
                </c:pt>
                <c:pt idx="64">
                  <c:v>659726100.15521705</c:v>
                </c:pt>
                <c:pt idx="65">
                  <c:v>659680809.47125578</c:v>
                </c:pt>
                <c:pt idx="66">
                  <c:v>658047189.08285308</c:v>
                </c:pt>
                <c:pt idx="67">
                  <c:v>657353056.08525479</c:v>
                </c:pt>
                <c:pt idx="68">
                  <c:v>656367946.45361793</c:v>
                </c:pt>
                <c:pt idx="69">
                  <c:v>656642762.05890751</c:v>
                </c:pt>
                <c:pt idx="70">
                  <c:v>656994057.69276214</c:v>
                </c:pt>
                <c:pt idx="71">
                  <c:v>657838227.83915293</c:v>
                </c:pt>
                <c:pt idx="72">
                  <c:v>657205225.85578799</c:v>
                </c:pt>
                <c:pt idx="73">
                  <c:v>657112476.85032523</c:v>
                </c:pt>
                <c:pt idx="74">
                  <c:v>657519407.625283</c:v>
                </c:pt>
                <c:pt idx="75">
                  <c:v>657336451.06815445</c:v>
                </c:pt>
                <c:pt idx="76">
                  <c:v>657809489.35637879</c:v>
                </c:pt>
                <c:pt idx="77">
                  <c:v>658445792.74211299</c:v>
                </c:pt>
                <c:pt idx="78">
                  <c:v>658396092.21506763</c:v>
                </c:pt>
                <c:pt idx="79">
                  <c:v>657906179.27534664</c:v>
                </c:pt>
                <c:pt idx="80">
                  <c:v>656677687.95564342</c:v>
                </c:pt>
                <c:pt idx="81">
                  <c:v>656686865.80620956</c:v>
                </c:pt>
                <c:pt idx="82">
                  <c:v>655931291.3567363</c:v>
                </c:pt>
                <c:pt idx="83">
                  <c:v>655905736.47819042</c:v>
                </c:pt>
                <c:pt idx="84">
                  <c:v>656360025.97242856</c:v>
                </c:pt>
                <c:pt idx="85">
                  <c:v>656595807.30791235</c:v>
                </c:pt>
                <c:pt idx="86">
                  <c:v>657235260.44719362</c:v>
                </c:pt>
                <c:pt idx="87">
                  <c:v>656676193.33083439</c:v>
                </c:pt>
                <c:pt idx="88">
                  <c:v>656679859.88609838</c:v>
                </c:pt>
                <c:pt idx="89">
                  <c:v>656099604.71355247</c:v>
                </c:pt>
                <c:pt idx="90">
                  <c:v>656436446.56094348</c:v>
                </c:pt>
                <c:pt idx="91">
                  <c:v>657491702.17350256</c:v>
                </c:pt>
                <c:pt idx="92">
                  <c:v>656728860.83625793</c:v>
                </c:pt>
                <c:pt idx="93">
                  <c:v>656178241.76852167</c:v>
                </c:pt>
                <c:pt idx="94">
                  <c:v>655493432.02588081</c:v>
                </c:pt>
                <c:pt idx="95">
                  <c:v>655977692.35558045</c:v>
                </c:pt>
                <c:pt idx="96">
                  <c:v>656832849.38314795</c:v>
                </c:pt>
                <c:pt idx="97">
                  <c:v>655932621.10267031</c:v>
                </c:pt>
                <c:pt idx="98">
                  <c:v>655477151.34924817</c:v>
                </c:pt>
                <c:pt idx="99">
                  <c:v>654618363.14009726</c:v>
                </c:pt>
                <c:pt idx="100">
                  <c:v>654185647.51265907</c:v>
                </c:pt>
              </c:numCache>
            </c:numRef>
          </c:val>
          <c:smooth val="0"/>
          <c:extLst>
            <c:ext xmlns:c16="http://schemas.microsoft.com/office/drawing/2014/chart" uri="{C3380CC4-5D6E-409C-BE32-E72D297353CC}">
              <c16:uniqueId val="{00000071-EB3F-4BFF-AFD1-B2B2131B107F}"/>
            </c:ext>
          </c:extLst>
        </c:ser>
        <c:ser>
          <c:idx val="114"/>
          <c:order val="114"/>
          <c:spPr>
            <a:ln w="28575" cap="rnd">
              <a:solidFill>
                <a:schemeClr val="accent1">
                  <a:lumMod val="60000"/>
                </a:schemeClr>
              </a:solidFill>
              <a:round/>
            </a:ln>
            <a:effectLst/>
          </c:spPr>
          <c:marker>
            <c:symbol val="none"/>
          </c:marker>
          <c:val>
            <c:numRef>
              <c:f>Montecarlo!$DX$10:$DX$110</c:f>
              <c:numCache>
                <c:formatCode>_ * #.##000_ ;_ * \-#.##000_ ;_ * "-"??_ ;_ @_ </c:formatCode>
                <c:ptCount val="101"/>
                <c:pt idx="0" formatCode="_(* #,##0.00_);_(* \(#,##0.00\);_(* &quot;-&quot;??_);_(@_)">
                  <c:v>661090280</c:v>
                </c:pt>
                <c:pt idx="1">
                  <c:v>661152543.22605014</c:v>
                </c:pt>
                <c:pt idx="2">
                  <c:v>661244908.90092111</c:v>
                </c:pt>
                <c:pt idx="3">
                  <c:v>660260384.87992871</c:v>
                </c:pt>
                <c:pt idx="4">
                  <c:v>660789543.89666367</c:v>
                </c:pt>
                <c:pt idx="5">
                  <c:v>661229768.79426479</c:v>
                </c:pt>
                <c:pt idx="6">
                  <c:v>661362865.2844224</c:v>
                </c:pt>
                <c:pt idx="7">
                  <c:v>661233629.72910023</c:v>
                </c:pt>
                <c:pt idx="8">
                  <c:v>661510885.63852549</c:v>
                </c:pt>
                <c:pt idx="9">
                  <c:v>661048308.84281838</c:v>
                </c:pt>
                <c:pt idx="10">
                  <c:v>660545859.94363737</c:v>
                </c:pt>
                <c:pt idx="11">
                  <c:v>661261889.24387932</c:v>
                </c:pt>
                <c:pt idx="12">
                  <c:v>662379981.73024166</c:v>
                </c:pt>
                <c:pt idx="13">
                  <c:v>662794474.60200536</c:v>
                </c:pt>
                <c:pt idx="14">
                  <c:v>662638618.16934097</c:v>
                </c:pt>
                <c:pt idx="15">
                  <c:v>663276117.44157076</c:v>
                </c:pt>
                <c:pt idx="16">
                  <c:v>663458212.74553919</c:v>
                </c:pt>
                <c:pt idx="17">
                  <c:v>662779003.901986</c:v>
                </c:pt>
                <c:pt idx="18">
                  <c:v>662335063.92146039</c:v>
                </c:pt>
                <c:pt idx="19">
                  <c:v>662710137.58536959</c:v>
                </c:pt>
                <c:pt idx="20">
                  <c:v>662299885.07062531</c:v>
                </c:pt>
                <c:pt idx="21">
                  <c:v>663262439.39663339</c:v>
                </c:pt>
                <c:pt idx="22">
                  <c:v>664044976.85083866</c:v>
                </c:pt>
                <c:pt idx="23">
                  <c:v>665028230.81757462</c:v>
                </c:pt>
                <c:pt idx="24">
                  <c:v>664383411.87326527</c:v>
                </c:pt>
                <c:pt idx="25">
                  <c:v>664226924.6801151</c:v>
                </c:pt>
                <c:pt idx="26">
                  <c:v>663679822.29230225</c:v>
                </c:pt>
                <c:pt idx="27">
                  <c:v>663344169.89359117</c:v>
                </c:pt>
                <c:pt idx="28">
                  <c:v>663881438.91886461</c:v>
                </c:pt>
                <c:pt idx="29">
                  <c:v>663121454.0357933</c:v>
                </c:pt>
                <c:pt idx="30">
                  <c:v>663821847.24566257</c:v>
                </c:pt>
                <c:pt idx="31">
                  <c:v>664588083.72386777</c:v>
                </c:pt>
                <c:pt idx="32">
                  <c:v>664576189.64648318</c:v>
                </c:pt>
                <c:pt idx="33">
                  <c:v>665224159.79722643</c:v>
                </c:pt>
                <c:pt idx="34">
                  <c:v>664941220.93730891</c:v>
                </c:pt>
                <c:pt idx="35">
                  <c:v>664090333.25373721</c:v>
                </c:pt>
                <c:pt idx="36">
                  <c:v>663772810.83162189</c:v>
                </c:pt>
                <c:pt idx="37">
                  <c:v>663679566.47879827</c:v>
                </c:pt>
                <c:pt idx="38">
                  <c:v>662669149.39061999</c:v>
                </c:pt>
                <c:pt idx="39">
                  <c:v>663030948.45853996</c:v>
                </c:pt>
                <c:pt idx="40">
                  <c:v>663722196.16887152</c:v>
                </c:pt>
                <c:pt idx="41">
                  <c:v>663457927.26913965</c:v>
                </c:pt>
                <c:pt idx="42">
                  <c:v>663861567.57546628</c:v>
                </c:pt>
                <c:pt idx="43">
                  <c:v>664181684.86095536</c:v>
                </c:pt>
                <c:pt idx="44">
                  <c:v>664912568.71606457</c:v>
                </c:pt>
                <c:pt idx="45">
                  <c:v>665598132.97738492</c:v>
                </c:pt>
                <c:pt idx="46">
                  <c:v>665830516.8928355</c:v>
                </c:pt>
                <c:pt idx="47">
                  <c:v>666261490.18951166</c:v>
                </c:pt>
                <c:pt idx="48">
                  <c:v>666814533.2574271</c:v>
                </c:pt>
                <c:pt idx="49">
                  <c:v>667207657.54056454</c:v>
                </c:pt>
                <c:pt idx="50">
                  <c:v>666963231.18881452</c:v>
                </c:pt>
                <c:pt idx="51">
                  <c:v>666850920.10637939</c:v>
                </c:pt>
                <c:pt idx="52">
                  <c:v>667702684.5947336</c:v>
                </c:pt>
                <c:pt idx="53">
                  <c:v>667984902.85222363</c:v>
                </c:pt>
                <c:pt idx="54">
                  <c:v>666999300.07545996</c:v>
                </c:pt>
                <c:pt idx="55">
                  <c:v>667639135.34140468</c:v>
                </c:pt>
                <c:pt idx="56">
                  <c:v>667980689.13788319</c:v>
                </c:pt>
                <c:pt idx="57">
                  <c:v>666958619.0088737</c:v>
                </c:pt>
                <c:pt idx="58">
                  <c:v>666992095.43451202</c:v>
                </c:pt>
                <c:pt idx="59">
                  <c:v>666996827.85069168</c:v>
                </c:pt>
                <c:pt idx="60">
                  <c:v>665951222.59005463</c:v>
                </c:pt>
                <c:pt idx="61">
                  <c:v>666236001.87119555</c:v>
                </c:pt>
                <c:pt idx="62">
                  <c:v>667330036.14051712</c:v>
                </c:pt>
                <c:pt idx="63">
                  <c:v>667370634.20984221</c:v>
                </c:pt>
                <c:pt idx="64">
                  <c:v>667284951.34025705</c:v>
                </c:pt>
                <c:pt idx="65">
                  <c:v>668558456.70684385</c:v>
                </c:pt>
                <c:pt idx="66">
                  <c:v>668378814.55211747</c:v>
                </c:pt>
                <c:pt idx="67">
                  <c:v>668143197.05910492</c:v>
                </c:pt>
                <c:pt idx="68">
                  <c:v>668263885.37950027</c:v>
                </c:pt>
                <c:pt idx="69">
                  <c:v>669074918.12494218</c:v>
                </c:pt>
                <c:pt idx="70">
                  <c:v>668504695.51709914</c:v>
                </c:pt>
                <c:pt idx="71">
                  <c:v>668209597.54621816</c:v>
                </c:pt>
                <c:pt idx="72">
                  <c:v>668028839.21317089</c:v>
                </c:pt>
                <c:pt idx="73">
                  <c:v>667884723.60357273</c:v>
                </c:pt>
                <c:pt idx="74">
                  <c:v>669170420.94759321</c:v>
                </c:pt>
                <c:pt idx="75">
                  <c:v>669937294.84131002</c:v>
                </c:pt>
                <c:pt idx="76">
                  <c:v>670460166.30986965</c:v>
                </c:pt>
                <c:pt idx="77">
                  <c:v>670724793.99452269</c:v>
                </c:pt>
                <c:pt idx="78">
                  <c:v>671079802.01225829</c:v>
                </c:pt>
                <c:pt idx="79">
                  <c:v>669667304.32178152</c:v>
                </c:pt>
                <c:pt idx="80">
                  <c:v>669265616.72775471</c:v>
                </c:pt>
                <c:pt idx="81">
                  <c:v>668784537.30539894</c:v>
                </c:pt>
                <c:pt idx="82">
                  <c:v>668640009.3579402</c:v>
                </c:pt>
                <c:pt idx="83">
                  <c:v>670104199.46734869</c:v>
                </c:pt>
                <c:pt idx="84">
                  <c:v>670059886.68783486</c:v>
                </c:pt>
                <c:pt idx="85">
                  <c:v>670788803.43646014</c:v>
                </c:pt>
                <c:pt idx="86">
                  <c:v>671742036.88996482</c:v>
                </c:pt>
                <c:pt idx="87">
                  <c:v>671892989.35475075</c:v>
                </c:pt>
                <c:pt idx="88">
                  <c:v>671229559.75830162</c:v>
                </c:pt>
                <c:pt idx="89">
                  <c:v>670779047.28670943</c:v>
                </c:pt>
                <c:pt idx="90">
                  <c:v>671984268.62751234</c:v>
                </c:pt>
                <c:pt idx="91">
                  <c:v>671039769.67979538</c:v>
                </c:pt>
                <c:pt idx="92">
                  <c:v>671164907.80899429</c:v>
                </c:pt>
                <c:pt idx="93">
                  <c:v>671089601.66693103</c:v>
                </c:pt>
                <c:pt idx="94">
                  <c:v>671078620.14085388</c:v>
                </c:pt>
                <c:pt idx="95">
                  <c:v>671154806.91290152</c:v>
                </c:pt>
                <c:pt idx="96">
                  <c:v>671757817.96819866</c:v>
                </c:pt>
                <c:pt idx="97">
                  <c:v>672136612.06309807</c:v>
                </c:pt>
                <c:pt idx="98">
                  <c:v>672442799.6044817</c:v>
                </c:pt>
                <c:pt idx="99">
                  <c:v>671848879.91553605</c:v>
                </c:pt>
                <c:pt idx="100">
                  <c:v>671848806.51003504</c:v>
                </c:pt>
              </c:numCache>
            </c:numRef>
          </c:val>
          <c:smooth val="0"/>
          <c:extLst>
            <c:ext xmlns:c16="http://schemas.microsoft.com/office/drawing/2014/chart" uri="{C3380CC4-5D6E-409C-BE32-E72D297353CC}">
              <c16:uniqueId val="{00000072-EB3F-4BFF-AFD1-B2B2131B107F}"/>
            </c:ext>
          </c:extLst>
        </c:ser>
        <c:ser>
          <c:idx val="115"/>
          <c:order val="115"/>
          <c:spPr>
            <a:ln w="28575" cap="rnd">
              <a:solidFill>
                <a:schemeClr val="accent2">
                  <a:lumMod val="60000"/>
                </a:schemeClr>
              </a:solidFill>
              <a:round/>
            </a:ln>
            <a:effectLst/>
          </c:spPr>
          <c:marker>
            <c:symbol val="none"/>
          </c:marker>
          <c:val>
            <c:numRef>
              <c:f>Montecarlo!$DY$10:$DY$110</c:f>
              <c:numCache>
                <c:formatCode>_ * #.##000_ ;_ * \-#.##000_ ;_ * "-"??_ ;_ @_ </c:formatCode>
                <c:ptCount val="101"/>
                <c:pt idx="0" formatCode="_(* #,##0.00_);_(* \(#,##0.00\);_(* &quot;-&quot;??_);_(@_)">
                  <c:v>661090280</c:v>
                </c:pt>
                <c:pt idx="1">
                  <c:v>660845164.88247931</c:v>
                </c:pt>
                <c:pt idx="2">
                  <c:v>660131882.87802744</c:v>
                </c:pt>
                <c:pt idx="3">
                  <c:v>661065403.20086837</c:v>
                </c:pt>
                <c:pt idx="4">
                  <c:v>660431011.8266995</c:v>
                </c:pt>
                <c:pt idx="5">
                  <c:v>660875253.81817353</c:v>
                </c:pt>
                <c:pt idx="6">
                  <c:v>660721701.50826705</c:v>
                </c:pt>
                <c:pt idx="7">
                  <c:v>660919679.14938402</c:v>
                </c:pt>
                <c:pt idx="8">
                  <c:v>661055432.81709552</c:v>
                </c:pt>
                <c:pt idx="9">
                  <c:v>659317614.40815425</c:v>
                </c:pt>
                <c:pt idx="10">
                  <c:v>658730208.9529649</c:v>
                </c:pt>
                <c:pt idx="11">
                  <c:v>657992150.84451687</c:v>
                </c:pt>
                <c:pt idx="12">
                  <c:v>657992893.71548116</c:v>
                </c:pt>
                <c:pt idx="13">
                  <c:v>656418525.85733676</c:v>
                </c:pt>
                <c:pt idx="14">
                  <c:v>657193744.1870904</c:v>
                </c:pt>
                <c:pt idx="15">
                  <c:v>656853374.13743496</c:v>
                </c:pt>
                <c:pt idx="16">
                  <c:v>657503555.89431179</c:v>
                </c:pt>
                <c:pt idx="17">
                  <c:v>656861761.72564113</c:v>
                </c:pt>
                <c:pt idx="18">
                  <c:v>656518729.38243711</c:v>
                </c:pt>
                <c:pt idx="19">
                  <c:v>657168981.0203954</c:v>
                </c:pt>
                <c:pt idx="20">
                  <c:v>656499893.01438963</c:v>
                </c:pt>
                <c:pt idx="21">
                  <c:v>657028018.82046926</c:v>
                </c:pt>
                <c:pt idx="22">
                  <c:v>657036203.87925875</c:v>
                </c:pt>
                <c:pt idx="23">
                  <c:v>656470223.27597308</c:v>
                </c:pt>
                <c:pt idx="24">
                  <c:v>657352412.62896836</c:v>
                </c:pt>
                <c:pt idx="25">
                  <c:v>656800862.18529224</c:v>
                </c:pt>
                <c:pt idx="26">
                  <c:v>657884496.56913376</c:v>
                </c:pt>
                <c:pt idx="27">
                  <c:v>656821224.65955591</c:v>
                </c:pt>
                <c:pt idx="28">
                  <c:v>656770331.3719852</c:v>
                </c:pt>
                <c:pt idx="29">
                  <c:v>657140778.60531807</c:v>
                </c:pt>
                <c:pt idx="30">
                  <c:v>657974212.78497219</c:v>
                </c:pt>
                <c:pt idx="31">
                  <c:v>658835518.11931252</c:v>
                </c:pt>
                <c:pt idx="32">
                  <c:v>658015941.74923909</c:v>
                </c:pt>
                <c:pt idx="33">
                  <c:v>658209788.51681077</c:v>
                </c:pt>
                <c:pt idx="34">
                  <c:v>658651311.56872439</c:v>
                </c:pt>
                <c:pt idx="35">
                  <c:v>657999695.63444388</c:v>
                </c:pt>
                <c:pt idx="36">
                  <c:v>656714669.19017756</c:v>
                </c:pt>
                <c:pt idx="37">
                  <c:v>655328609.56597292</c:v>
                </c:pt>
                <c:pt idx="38">
                  <c:v>654322959.30062771</c:v>
                </c:pt>
                <c:pt idx="39">
                  <c:v>654160951.48739016</c:v>
                </c:pt>
                <c:pt idx="40">
                  <c:v>653256114.86976635</c:v>
                </c:pt>
                <c:pt idx="41">
                  <c:v>654147264.05498326</c:v>
                </c:pt>
                <c:pt idx="42">
                  <c:v>653921412.23553956</c:v>
                </c:pt>
                <c:pt idx="43">
                  <c:v>654346625.07655764</c:v>
                </c:pt>
                <c:pt idx="44">
                  <c:v>654027820.49216175</c:v>
                </c:pt>
                <c:pt idx="45">
                  <c:v>653468456.42720973</c:v>
                </c:pt>
                <c:pt idx="46">
                  <c:v>653488323.03656137</c:v>
                </c:pt>
                <c:pt idx="47">
                  <c:v>653875009.4628917</c:v>
                </c:pt>
                <c:pt idx="48">
                  <c:v>653725638.47968853</c:v>
                </c:pt>
                <c:pt idx="49">
                  <c:v>654292524.13502443</c:v>
                </c:pt>
                <c:pt idx="50">
                  <c:v>654208272.50563335</c:v>
                </c:pt>
                <c:pt idx="51">
                  <c:v>653630938.16871512</c:v>
                </c:pt>
                <c:pt idx="52">
                  <c:v>653302593.96053946</c:v>
                </c:pt>
                <c:pt idx="53">
                  <c:v>652997379.98195994</c:v>
                </c:pt>
                <c:pt idx="54">
                  <c:v>651960903.47653341</c:v>
                </c:pt>
                <c:pt idx="55">
                  <c:v>651693542.38734329</c:v>
                </c:pt>
                <c:pt idx="56">
                  <c:v>651609365.28369737</c:v>
                </c:pt>
                <c:pt idx="57">
                  <c:v>651226331.64692152</c:v>
                </c:pt>
                <c:pt idx="58">
                  <c:v>651612356.78112721</c:v>
                </c:pt>
                <c:pt idx="59">
                  <c:v>652652463.40063</c:v>
                </c:pt>
                <c:pt idx="60">
                  <c:v>652095305.66713202</c:v>
                </c:pt>
                <c:pt idx="61">
                  <c:v>650746866.30667233</c:v>
                </c:pt>
                <c:pt idx="62">
                  <c:v>650229883.03410935</c:v>
                </c:pt>
                <c:pt idx="63">
                  <c:v>650060889.31808543</c:v>
                </c:pt>
                <c:pt idx="64">
                  <c:v>648965837.52144003</c:v>
                </c:pt>
                <c:pt idx="65">
                  <c:v>649155765.26994944</c:v>
                </c:pt>
                <c:pt idx="66">
                  <c:v>649117080.24945951</c:v>
                </c:pt>
                <c:pt idx="67">
                  <c:v>648868721.24872434</c:v>
                </c:pt>
                <c:pt idx="68">
                  <c:v>649149115.36350119</c:v>
                </c:pt>
                <c:pt idx="69">
                  <c:v>648256719.49684238</c:v>
                </c:pt>
                <c:pt idx="70">
                  <c:v>649291176.05336404</c:v>
                </c:pt>
                <c:pt idx="71">
                  <c:v>648466562.7656101</c:v>
                </c:pt>
                <c:pt idx="72">
                  <c:v>648086925.87299323</c:v>
                </c:pt>
                <c:pt idx="73">
                  <c:v>647572501.9602493</c:v>
                </c:pt>
                <c:pt idx="74">
                  <c:v>648340007.840289</c:v>
                </c:pt>
                <c:pt idx="75">
                  <c:v>648000692.50027895</c:v>
                </c:pt>
                <c:pt idx="76">
                  <c:v>647647330.14771962</c:v>
                </c:pt>
                <c:pt idx="77">
                  <c:v>646412784.54582965</c:v>
                </c:pt>
                <c:pt idx="78">
                  <c:v>646859351.67829955</c:v>
                </c:pt>
                <c:pt idx="79">
                  <c:v>647034430.63043499</c:v>
                </c:pt>
                <c:pt idx="80">
                  <c:v>647256515.58823442</c:v>
                </c:pt>
                <c:pt idx="81">
                  <c:v>647199544.97938359</c:v>
                </c:pt>
                <c:pt idx="82">
                  <c:v>646825749.68046951</c:v>
                </c:pt>
                <c:pt idx="83">
                  <c:v>647035553.91538596</c:v>
                </c:pt>
                <c:pt idx="84">
                  <c:v>646416562.48312962</c:v>
                </c:pt>
                <c:pt idx="85">
                  <c:v>647149245.19426405</c:v>
                </c:pt>
                <c:pt idx="86">
                  <c:v>646983801.0634526</c:v>
                </c:pt>
                <c:pt idx="87">
                  <c:v>647076157.74843144</c:v>
                </c:pt>
                <c:pt idx="88">
                  <c:v>647238264.5866251</c:v>
                </c:pt>
                <c:pt idx="89">
                  <c:v>646714414.40208745</c:v>
                </c:pt>
                <c:pt idx="90">
                  <c:v>646268664.42981946</c:v>
                </c:pt>
                <c:pt idx="91">
                  <c:v>646232368.294469</c:v>
                </c:pt>
                <c:pt idx="92">
                  <c:v>646014033.74213696</c:v>
                </c:pt>
                <c:pt idx="93">
                  <c:v>645259420.37763155</c:v>
                </c:pt>
                <c:pt idx="94">
                  <c:v>646203060.12863791</c:v>
                </c:pt>
                <c:pt idx="95">
                  <c:v>645736118.32594454</c:v>
                </c:pt>
                <c:pt idx="96">
                  <c:v>646215152.69141281</c:v>
                </c:pt>
                <c:pt idx="97">
                  <c:v>646134523.25399697</c:v>
                </c:pt>
                <c:pt idx="98">
                  <c:v>646386368.46962965</c:v>
                </c:pt>
                <c:pt idx="99">
                  <c:v>645812692.71219301</c:v>
                </c:pt>
                <c:pt idx="100">
                  <c:v>644832269.17877448</c:v>
                </c:pt>
              </c:numCache>
            </c:numRef>
          </c:val>
          <c:smooth val="0"/>
          <c:extLst>
            <c:ext xmlns:c16="http://schemas.microsoft.com/office/drawing/2014/chart" uri="{C3380CC4-5D6E-409C-BE32-E72D297353CC}">
              <c16:uniqueId val="{00000073-EB3F-4BFF-AFD1-B2B2131B107F}"/>
            </c:ext>
          </c:extLst>
        </c:ser>
        <c:ser>
          <c:idx val="116"/>
          <c:order val="116"/>
          <c:spPr>
            <a:ln w="28575" cap="rnd">
              <a:solidFill>
                <a:schemeClr val="accent3">
                  <a:lumMod val="60000"/>
                </a:schemeClr>
              </a:solidFill>
              <a:round/>
            </a:ln>
            <a:effectLst/>
          </c:spPr>
          <c:marker>
            <c:symbol val="none"/>
          </c:marker>
          <c:val>
            <c:numRef>
              <c:f>Montecarlo!$DZ$10:$DZ$110</c:f>
              <c:numCache>
                <c:formatCode>_ * #.##000_ ;_ * \-#.##000_ ;_ * "-"??_ ;_ @_ </c:formatCode>
                <c:ptCount val="101"/>
                <c:pt idx="0" formatCode="_(* #,##0.00_);_(* \(#,##0.00\);_(* &quot;-&quot;??_);_(@_)">
                  <c:v>661090280</c:v>
                </c:pt>
                <c:pt idx="1">
                  <c:v>661232028.96534801</c:v>
                </c:pt>
                <c:pt idx="2">
                  <c:v>661607190.18298125</c:v>
                </c:pt>
                <c:pt idx="3">
                  <c:v>660557047.36773491</c:v>
                </c:pt>
                <c:pt idx="4">
                  <c:v>660348472.16686797</c:v>
                </c:pt>
                <c:pt idx="5">
                  <c:v>661418392.20515835</c:v>
                </c:pt>
                <c:pt idx="6">
                  <c:v>661287841.15225065</c:v>
                </c:pt>
                <c:pt idx="7">
                  <c:v>660624045.65653944</c:v>
                </c:pt>
                <c:pt idx="8">
                  <c:v>660572979.47150135</c:v>
                </c:pt>
                <c:pt idx="9">
                  <c:v>660355537.02990592</c:v>
                </c:pt>
                <c:pt idx="10">
                  <c:v>659671649.98717713</c:v>
                </c:pt>
                <c:pt idx="11">
                  <c:v>658593004.35694242</c:v>
                </c:pt>
                <c:pt idx="12">
                  <c:v>658624490.87664068</c:v>
                </c:pt>
                <c:pt idx="13">
                  <c:v>659456218.78391325</c:v>
                </c:pt>
                <c:pt idx="14">
                  <c:v>658853575.76350641</c:v>
                </c:pt>
                <c:pt idx="15">
                  <c:v>658423227.9945271</c:v>
                </c:pt>
                <c:pt idx="16">
                  <c:v>658293308.18240166</c:v>
                </c:pt>
                <c:pt idx="17">
                  <c:v>658156189.4394871</c:v>
                </c:pt>
                <c:pt idx="18">
                  <c:v>657666886.82297385</c:v>
                </c:pt>
                <c:pt idx="19">
                  <c:v>657911983.44956958</c:v>
                </c:pt>
                <c:pt idx="20">
                  <c:v>656140518.41682184</c:v>
                </c:pt>
                <c:pt idx="21">
                  <c:v>655423157.81075096</c:v>
                </c:pt>
                <c:pt idx="22">
                  <c:v>654765507.41369665</c:v>
                </c:pt>
                <c:pt idx="23">
                  <c:v>655311049.07873797</c:v>
                </c:pt>
                <c:pt idx="24">
                  <c:v>656276268.89429677</c:v>
                </c:pt>
                <c:pt idx="25">
                  <c:v>656669095.61748564</c:v>
                </c:pt>
                <c:pt idx="26">
                  <c:v>656293842.09206808</c:v>
                </c:pt>
                <c:pt idx="27">
                  <c:v>656643708.11260569</c:v>
                </c:pt>
                <c:pt idx="28">
                  <c:v>655157986.40098643</c:v>
                </c:pt>
                <c:pt idx="29">
                  <c:v>654385093.51937246</c:v>
                </c:pt>
                <c:pt idx="30">
                  <c:v>653671259.88595855</c:v>
                </c:pt>
                <c:pt idx="31">
                  <c:v>652528223.85098755</c:v>
                </c:pt>
                <c:pt idx="32">
                  <c:v>651627112.16129506</c:v>
                </c:pt>
                <c:pt idx="33">
                  <c:v>652159941.48251188</c:v>
                </c:pt>
                <c:pt idx="34">
                  <c:v>651711613.21371543</c:v>
                </c:pt>
                <c:pt idx="35">
                  <c:v>651371106.02880907</c:v>
                </c:pt>
                <c:pt idx="36">
                  <c:v>652050107.55201387</c:v>
                </c:pt>
                <c:pt idx="37">
                  <c:v>653277742.05701602</c:v>
                </c:pt>
                <c:pt idx="38">
                  <c:v>653480671.73842955</c:v>
                </c:pt>
                <c:pt idx="39">
                  <c:v>653759425.0228641</c:v>
                </c:pt>
                <c:pt idx="40">
                  <c:v>653796987.29871082</c:v>
                </c:pt>
                <c:pt idx="41">
                  <c:v>652623264.29738533</c:v>
                </c:pt>
                <c:pt idx="42">
                  <c:v>653264832.90164495</c:v>
                </c:pt>
                <c:pt idx="43">
                  <c:v>653531266.89766538</c:v>
                </c:pt>
                <c:pt idx="44">
                  <c:v>653087302.6837486</c:v>
                </c:pt>
                <c:pt idx="45">
                  <c:v>653992940.58572495</c:v>
                </c:pt>
                <c:pt idx="46">
                  <c:v>654716984.3318311</c:v>
                </c:pt>
                <c:pt idx="47">
                  <c:v>655150117.78601515</c:v>
                </c:pt>
                <c:pt idx="48">
                  <c:v>655190403.92279756</c:v>
                </c:pt>
                <c:pt idx="49">
                  <c:v>655904933.11155915</c:v>
                </c:pt>
                <c:pt idx="50">
                  <c:v>657166462.19843972</c:v>
                </c:pt>
                <c:pt idx="51">
                  <c:v>656890974.0347625</c:v>
                </c:pt>
                <c:pt idx="52">
                  <c:v>657366810.72509325</c:v>
                </c:pt>
                <c:pt idx="53">
                  <c:v>657276443.48960078</c:v>
                </c:pt>
                <c:pt idx="54">
                  <c:v>656716339.26116991</c:v>
                </c:pt>
                <c:pt idx="55">
                  <c:v>656519960.40683532</c:v>
                </c:pt>
                <c:pt idx="56">
                  <c:v>656599239.05818069</c:v>
                </c:pt>
                <c:pt idx="57">
                  <c:v>656397159.84862459</c:v>
                </c:pt>
                <c:pt idx="58">
                  <c:v>657017490.30735731</c:v>
                </c:pt>
                <c:pt idx="59">
                  <c:v>656511048.76587713</c:v>
                </c:pt>
                <c:pt idx="60">
                  <c:v>657244129.69605923</c:v>
                </c:pt>
                <c:pt idx="61">
                  <c:v>657438216.35311019</c:v>
                </c:pt>
                <c:pt idx="62">
                  <c:v>657227712.96183705</c:v>
                </c:pt>
                <c:pt idx="63">
                  <c:v>658695563.85880518</c:v>
                </c:pt>
                <c:pt idx="64">
                  <c:v>658425276.61303103</c:v>
                </c:pt>
                <c:pt idx="65">
                  <c:v>659643042.66421056</c:v>
                </c:pt>
                <c:pt idx="66">
                  <c:v>659703758.73080492</c:v>
                </c:pt>
                <c:pt idx="67">
                  <c:v>660235219.33363438</c:v>
                </c:pt>
                <c:pt idx="68">
                  <c:v>660601379.01717305</c:v>
                </c:pt>
                <c:pt idx="69">
                  <c:v>660288602.94283915</c:v>
                </c:pt>
                <c:pt idx="70">
                  <c:v>660454722.33782756</c:v>
                </c:pt>
                <c:pt idx="71">
                  <c:v>659998985.94715035</c:v>
                </c:pt>
                <c:pt idx="72">
                  <c:v>659051981.5645324</c:v>
                </c:pt>
                <c:pt idx="73">
                  <c:v>659289976.34202731</c:v>
                </c:pt>
                <c:pt idx="74">
                  <c:v>659659876.00403273</c:v>
                </c:pt>
                <c:pt idx="75">
                  <c:v>659379924.65709805</c:v>
                </c:pt>
                <c:pt idx="76">
                  <c:v>660277209.35108411</c:v>
                </c:pt>
                <c:pt idx="77">
                  <c:v>659509417.63068783</c:v>
                </c:pt>
                <c:pt idx="78">
                  <c:v>659843409.55954528</c:v>
                </c:pt>
                <c:pt idx="79">
                  <c:v>659612775.11479247</c:v>
                </c:pt>
                <c:pt idx="80">
                  <c:v>659475492.04317892</c:v>
                </c:pt>
                <c:pt idx="81">
                  <c:v>660283995.19109643</c:v>
                </c:pt>
                <c:pt idx="82">
                  <c:v>660060870.61626136</c:v>
                </c:pt>
                <c:pt idx="83">
                  <c:v>661587351.03147054</c:v>
                </c:pt>
                <c:pt idx="84">
                  <c:v>661025540.24361098</c:v>
                </c:pt>
                <c:pt idx="85">
                  <c:v>661804214.20928895</c:v>
                </c:pt>
                <c:pt idx="86">
                  <c:v>662109547.98380196</c:v>
                </c:pt>
                <c:pt idx="87">
                  <c:v>662050979.8572638</c:v>
                </c:pt>
                <c:pt idx="88">
                  <c:v>661731245.61438966</c:v>
                </c:pt>
                <c:pt idx="89">
                  <c:v>661454220.78538907</c:v>
                </c:pt>
                <c:pt idx="90">
                  <c:v>660004095.16069162</c:v>
                </c:pt>
                <c:pt idx="91">
                  <c:v>659390135.29050398</c:v>
                </c:pt>
                <c:pt idx="92">
                  <c:v>660008654.51600266</c:v>
                </c:pt>
                <c:pt idx="93">
                  <c:v>658969929.26782835</c:v>
                </c:pt>
                <c:pt idx="94">
                  <c:v>659735452.7424041</c:v>
                </c:pt>
                <c:pt idx="95">
                  <c:v>660940849.4919951</c:v>
                </c:pt>
                <c:pt idx="96">
                  <c:v>661374339.85165536</c:v>
                </c:pt>
                <c:pt idx="97">
                  <c:v>661213044.05990803</c:v>
                </c:pt>
                <c:pt idx="98">
                  <c:v>659962403.90874922</c:v>
                </c:pt>
                <c:pt idx="99">
                  <c:v>660537821.97261906</c:v>
                </c:pt>
                <c:pt idx="100">
                  <c:v>659345696.64137256</c:v>
                </c:pt>
              </c:numCache>
            </c:numRef>
          </c:val>
          <c:smooth val="0"/>
          <c:extLst>
            <c:ext xmlns:c16="http://schemas.microsoft.com/office/drawing/2014/chart" uri="{C3380CC4-5D6E-409C-BE32-E72D297353CC}">
              <c16:uniqueId val="{00000074-EB3F-4BFF-AFD1-B2B2131B107F}"/>
            </c:ext>
          </c:extLst>
        </c:ser>
        <c:ser>
          <c:idx val="117"/>
          <c:order val="117"/>
          <c:spPr>
            <a:ln w="28575" cap="rnd">
              <a:solidFill>
                <a:schemeClr val="accent4">
                  <a:lumMod val="60000"/>
                </a:schemeClr>
              </a:solidFill>
              <a:round/>
            </a:ln>
            <a:effectLst/>
          </c:spPr>
          <c:marker>
            <c:symbol val="none"/>
          </c:marker>
          <c:val>
            <c:numRef>
              <c:f>Montecarlo!$EA$10:$EA$110</c:f>
              <c:numCache>
                <c:formatCode>_ * #.##000_ ;_ * \-#.##000_ ;_ * "-"??_ ;_ @_ </c:formatCode>
                <c:ptCount val="101"/>
                <c:pt idx="0" formatCode="_(* #,##0.00_);_(* \(#,##0.00\);_(* &quot;-&quot;??_);_(@_)">
                  <c:v>661090280</c:v>
                </c:pt>
                <c:pt idx="1">
                  <c:v>660632560.30898523</c:v>
                </c:pt>
                <c:pt idx="2">
                  <c:v>661335334.48922765</c:v>
                </c:pt>
                <c:pt idx="3">
                  <c:v>662626122.75540042</c:v>
                </c:pt>
                <c:pt idx="4">
                  <c:v>663100812.35210979</c:v>
                </c:pt>
                <c:pt idx="5">
                  <c:v>663755077.5909183</c:v>
                </c:pt>
                <c:pt idx="6">
                  <c:v>663253176.07233965</c:v>
                </c:pt>
                <c:pt idx="7">
                  <c:v>663423722.29995871</c:v>
                </c:pt>
                <c:pt idx="8">
                  <c:v>663565596.13747931</c:v>
                </c:pt>
                <c:pt idx="9">
                  <c:v>663538159.54823315</c:v>
                </c:pt>
                <c:pt idx="10">
                  <c:v>663291477.75278711</c:v>
                </c:pt>
                <c:pt idx="11">
                  <c:v>662714856.84511113</c:v>
                </c:pt>
                <c:pt idx="12">
                  <c:v>662233909.11371911</c:v>
                </c:pt>
                <c:pt idx="13">
                  <c:v>662491410.45637119</c:v>
                </c:pt>
                <c:pt idx="14">
                  <c:v>661896035.87373674</c:v>
                </c:pt>
                <c:pt idx="15">
                  <c:v>661441824.23296726</c:v>
                </c:pt>
                <c:pt idx="16">
                  <c:v>660873950.97599709</c:v>
                </c:pt>
                <c:pt idx="17">
                  <c:v>661143299.51665878</c:v>
                </c:pt>
                <c:pt idx="18">
                  <c:v>661866221.34904754</c:v>
                </c:pt>
                <c:pt idx="19">
                  <c:v>661769626.19823349</c:v>
                </c:pt>
                <c:pt idx="20">
                  <c:v>661800450.58060372</c:v>
                </c:pt>
                <c:pt idx="21">
                  <c:v>661601597.34234548</c:v>
                </c:pt>
                <c:pt idx="22">
                  <c:v>661014768.04634929</c:v>
                </c:pt>
                <c:pt idx="23">
                  <c:v>659853968.27667677</c:v>
                </c:pt>
                <c:pt idx="24">
                  <c:v>660032713.81345952</c:v>
                </c:pt>
                <c:pt idx="25">
                  <c:v>659404993.77834189</c:v>
                </c:pt>
                <c:pt idx="26">
                  <c:v>660043691.13345623</c:v>
                </c:pt>
                <c:pt idx="27">
                  <c:v>659753176.398054</c:v>
                </c:pt>
                <c:pt idx="28">
                  <c:v>658731941.91709161</c:v>
                </c:pt>
                <c:pt idx="29">
                  <c:v>658942251.17412591</c:v>
                </c:pt>
                <c:pt idx="30">
                  <c:v>658736276.43815637</c:v>
                </c:pt>
                <c:pt idx="31">
                  <c:v>659138205.09847438</c:v>
                </c:pt>
                <c:pt idx="32">
                  <c:v>659062322.97866321</c:v>
                </c:pt>
                <c:pt idx="33">
                  <c:v>658224815.59726727</c:v>
                </c:pt>
                <c:pt idx="34">
                  <c:v>658178487.85476983</c:v>
                </c:pt>
                <c:pt idx="35">
                  <c:v>658002687.28280711</c:v>
                </c:pt>
                <c:pt idx="36">
                  <c:v>656495302.70462346</c:v>
                </c:pt>
                <c:pt idx="37">
                  <c:v>656046124.14724433</c:v>
                </c:pt>
                <c:pt idx="38">
                  <c:v>654826348.30929303</c:v>
                </c:pt>
                <c:pt idx="39">
                  <c:v>655314996.89172542</c:v>
                </c:pt>
                <c:pt idx="40">
                  <c:v>656039786.10791194</c:v>
                </c:pt>
                <c:pt idx="41">
                  <c:v>656321790.45250213</c:v>
                </c:pt>
                <c:pt idx="42">
                  <c:v>656603245.05861461</c:v>
                </c:pt>
                <c:pt idx="43">
                  <c:v>656541791.1690681</c:v>
                </c:pt>
                <c:pt idx="44">
                  <c:v>655863233.95400846</c:v>
                </c:pt>
                <c:pt idx="45">
                  <c:v>656832258.26225376</c:v>
                </c:pt>
                <c:pt idx="46">
                  <c:v>657159173.22109044</c:v>
                </c:pt>
                <c:pt idx="47">
                  <c:v>656847575.70322406</c:v>
                </c:pt>
                <c:pt idx="48">
                  <c:v>657542809.10015535</c:v>
                </c:pt>
                <c:pt idx="49">
                  <c:v>656860693.25366342</c:v>
                </c:pt>
                <c:pt idx="50">
                  <c:v>655845986.14220476</c:v>
                </c:pt>
                <c:pt idx="51">
                  <c:v>657237152.31126881</c:v>
                </c:pt>
                <c:pt idx="52">
                  <c:v>657376388.05387831</c:v>
                </c:pt>
                <c:pt idx="53">
                  <c:v>656926203.55949843</c:v>
                </c:pt>
                <c:pt idx="54">
                  <c:v>656751406.17989683</c:v>
                </c:pt>
                <c:pt idx="55">
                  <c:v>655950904.85509491</c:v>
                </c:pt>
                <c:pt idx="56">
                  <c:v>656571961.01524258</c:v>
                </c:pt>
                <c:pt idx="57">
                  <c:v>655469049.68128943</c:v>
                </c:pt>
                <c:pt idx="58">
                  <c:v>655806622.14778662</c:v>
                </c:pt>
                <c:pt idx="59">
                  <c:v>655061527.98063719</c:v>
                </c:pt>
                <c:pt idx="60">
                  <c:v>655293982.27269554</c:v>
                </c:pt>
                <c:pt idx="61">
                  <c:v>656261480.12399828</c:v>
                </c:pt>
                <c:pt idx="62">
                  <c:v>656235152.16078925</c:v>
                </c:pt>
                <c:pt idx="63">
                  <c:v>657127334.76420784</c:v>
                </c:pt>
                <c:pt idx="64">
                  <c:v>657594493.91656673</c:v>
                </c:pt>
                <c:pt idx="65">
                  <c:v>657223581.5343802</c:v>
                </c:pt>
                <c:pt idx="66">
                  <c:v>658030882.01805234</c:v>
                </c:pt>
                <c:pt idx="67">
                  <c:v>657246524.47393095</c:v>
                </c:pt>
                <c:pt idx="68">
                  <c:v>656845118.44137108</c:v>
                </c:pt>
                <c:pt idx="69">
                  <c:v>656792520.38625824</c:v>
                </c:pt>
                <c:pt idx="70">
                  <c:v>656264877.68984616</c:v>
                </c:pt>
                <c:pt idx="71">
                  <c:v>657802478.30091679</c:v>
                </c:pt>
                <c:pt idx="72">
                  <c:v>657076090.82437277</c:v>
                </c:pt>
                <c:pt idx="73">
                  <c:v>658319183.66282988</c:v>
                </c:pt>
                <c:pt idx="74">
                  <c:v>658541520.07848799</c:v>
                </c:pt>
                <c:pt idx="75">
                  <c:v>657699000.98018682</c:v>
                </c:pt>
                <c:pt idx="76">
                  <c:v>657905661.79275036</c:v>
                </c:pt>
                <c:pt idx="77">
                  <c:v>658222651.79168451</c:v>
                </c:pt>
                <c:pt idx="78">
                  <c:v>658491633.18779564</c:v>
                </c:pt>
                <c:pt idx="79">
                  <c:v>658773907.69587672</c:v>
                </c:pt>
                <c:pt idx="80">
                  <c:v>659226839.31702805</c:v>
                </c:pt>
                <c:pt idx="81">
                  <c:v>659540481.64618862</c:v>
                </c:pt>
                <c:pt idx="82">
                  <c:v>659718578.08785975</c:v>
                </c:pt>
                <c:pt idx="83">
                  <c:v>659424352.42471075</c:v>
                </c:pt>
                <c:pt idx="84">
                  <c:v>659699283.43413579</c:v>
                </c:pt>
                <c:pt idx="85">
                  <c:v>659582676.61607969</c:v>
                </c:pt>
                <c:pt idx="86">
                  <c:v>659914235.84119761</c:v>
                </c:pt>
                <c:pt idx="87">
                  <c:v>660841748.43631434</c:v>
                </c:pt>
                <c:pt idx="88">
                  <c:v>660519603.87446332</c:v>
                </c:pt>
                <c:pt idx="89">
                  <c:v>661513222.02689946</c:v>
                </c:pt>
                <c:pt idx="90">
                  <c:v>661104872.04672837</c:v>
                </c:pt>
                <c:pt idx="91">
                  <c:v>662631516.36029184</c:v>
                </c:pt>
                <c:pt idx="92">
                  <c:v>662594714.08793175</c:v>
                </c:pt>
                <c:pt idx="93">
                  <c:v>662354308.4374032</c:v>
                </c:pt>
                <c:pt idx="94">
                  <c:v>662189554.07318342</c:v>
                </c:pt>
                <c:pt idx="95">
                  <c:v>661407969.02899694</c:v>
                </c:pt>
                <c:pt idx="96">
                  <c:v>660439211.13985074</c:v>
                </c:pt>
                <c:pt idx="97">
                  <c:v>661065030.87005723</c:v>
                </c:pt>
                <c:pt idx="98">
                  <c:v>661655096.9766227</c:v>
                </c:pt>
                <c:pt idx="99">
                  <c:v>661597085.9273653</c:v>
                </c:pt>
                <c:pt idx="100">
                  <c:v>661733363.94755793</c:v>
                </c:pt>
              </c:numCache>
            </c:numRef>
          </c:val>
          <c:smooth val="0"/>
          <c:extLst>
            <c:ext xmlns:c16="http://schemas.microsoft.com/office/drawing/2014/chart" uri="{C3380CC4-5D6E-409C-BE32-E72D297353CC}">
              <c16:uniqueId val="{00000075-EB3F-4BFF-AFD1-B2B2131B107F}"/>
            </c:ext>
          </c:extLst>
        </c:ser>
        <c:ser>
          <c:idx val="118"/>
          <c:order val="118"/>
          <c:spPr>
            <a:ln w="28575" cap="rnd">
              <a:solidFill>
                <a:schemeClr val="accent5">
                  <a:lumMod val="60000"/>
                </a:schemeClr>
              </a:solidFill>
              <a:round/>
            </a:ln>
            <a:effectLst/>
          </c:spPr>
          <c:marker>
            <c:symbol val="none"/>
          </c:marker>
          <c:val>
            <c:numRef>
              <c:f>Montecarlo!$EB$10:$EB$110</c:f>
              <c:numCache>
                <c:formatCode>_ * #.##000_ ;_ * \-#.##000_ ;_ * "-"??_ ;_ @_ </c:formatCode>
                <c:ptCount val="101"/>
                <c:pt idx="0" formatCode="_(* #,##0.00_);_(* \(#,##0.00\);_(* &quot;-&quot;??_);_(@_)">
                  <c:v>661090280</c:v>
                </c:pt>
                <c:pt idx="1">
                  <c:v>660141503.71884692</c:v>
                </c:pt>
                <c:pt idx="2">
                  <c:v>658803131.35986531</c:v>
                </c:pt>
                <c:pt idx="3">
                  <c:v>659184443.47116292</c:v>
                </c:pt>
                <c:pt idx="4">
                  <c:v>659728599.13289833</c:v>
                </c:pt>
                <c:pt idx="5">
                  <c:v>659596988.79041767</c:v>
                </c:pt>
                <c:pt idx="6">
                  <c:v>659399125.95497036</c:v>
                </c:pt>
                <c:pt idx="7">
                  <c:v>658862920.45722139</c:v>
                </c:pt>
                <c:pt idx="8">
                  <c:v>657735065.64138067</c:v>
                </c:pt>
                <c:pt idx="9">
                  <c:v>657387933.62223041</c:v>
                </c:pt>
                <c:pt idx="10">
                  <c:v>656432783.34731448</c:v>
                </c:pt>
                <c:pt idx="11">
                  <c:v>655295987.38303316</c:v>
                </c:pt>
                <c:pt idx="12">
                  <c:v>656451246.84117472</c:v>
                </c:pt>
                <c:pt idx="13">
                  <c:v>656839312.66621983</c:v>
                </c:pt>
                <c:pt idx="14">
                  <c:v>656087929.02714765</c:v>
                </c:pt>
                <c:pt idx="15">
                  <c:v>655721204.87164712</c:v>
                </c:pt>
                <c:pt idx="16">
                  <c:v>655587056.87185979</c:v>
                </c:pt>
                <c:pt idx="17">
                  <c:v>656907745.11906862</c:v>
                </c:pt>
                <c:pt idx="18">
                  <c:v>656970043.35527086</c:v>
                </c:pt>
                <c:pt idx="19">
                  <c:v>657174215.55631852</c:v>
                </c:pt>
                <c:pt idx="20">
                  <c:v>657692467.34264028</c:v>
                </c:pt>
                <c:pt idx="21">
                  <c:v>659555635.95227599</c:v>
                </c:pt>
                <c:pt idx="22">
                  <c:v>659520379.81670749</c:v>
                </c:pt>
                <c:pt idx="23">
                  <c:v>659553589.36630189</c:v>
                </c:pt>
                <c:pt idx="24">
                  <c:v>659307865.69449759</c:v>
                </c:pt>
                <c:pt idx="25">
                  <c:v>658446714.91043758</c:v>
                </c:pt>
                <c:pt idx="26">
                  <c:v>658073300.75591862</c:v>
                </c:pt>
                <c:pt idx="27">
                  <c:v>658958781.49853146</c:v>
                </c:pt>
                <c:pt idx="28">
                  <c:v>658624721.04730082</c:v>
                </c:pt>
                <c:pt idx="29">
                  <c:v>658521306.87291455</c:v>
                </c:pt>
                <c:pt idx="30">
                  <c:v>658817783.89591396</c:v>
                </c:pt>
                <c:pt idx="31">
                  <c:v>659376177.31738353</c:v>
                </c:pt>
                <c:pt idx="32">
                  <c:v>658899167.70699382</c:v>
                </c:pt>
                <c:pt idx="33">
                  <c:v>658817265.94729304</c:v>
                </c:pt>
                <c:pt idx="34">
                  <c:v>658649460.23158896</c:v>
                </c:pt>
                <c:pt idx="35">
                  <c:v>658700033.57359421</c:v>
                </c:pt>
                <c:pt idx="36">
                  <c:v>659282767.23431265</c:v>
                </c:pt>
                <c:pt idx="37">
                  <c:v>658449184.01023674</c:v>
                </c:pt>
                <c:pt idx="38">
                  <c:v>658364908.16365182</c:v>
                </c:pt>
                <c:pt idx="39">
                  <c:v>657793177.69697893</c:v>
                </c:pt>
                <c:pt idx="40">
                  <c:v>658520411.65518308</c:v>
                </c:pt>
                <c:pt idx="41">
                  <c:v>658686240.96657944</c:v>
                </c:pt>
                <c:pt idx="42">
                  <c:v>659520343.79892647</c:v>
                </c:pt>
                <c:pt idx="43">
                  <c:v>660239262.51884782</c:v>
                </c:pt>
                <c:pt idx="44">
                  <c:v>660787080.00438249</c:v>
                </c:pt>
                <c:pt idx="45">
                  <c:v>661013807.6036706</c:v>
                </c:pt>
                <c:pt idx="46">
                  <c:v>661742958.71060765</c:v>
                </c:pt>
                <c:pt idx="47">
                  <c:v>662885548.5972017</c:v>
                </c:pt>
                <c:pt idx="48">
                  <c:v>662563610.36266184</c:v>
                </c:pt>
                <c:pt idx="49">
                  <c:v>662849256.69590211</c:v>
                </c:pt>
                <c:pt idx="50">
                  <c:v>663679113.83357775</c:v>
                </c:pt>
                <c:pt idx="51">
                  <c:v>663518535.78485191</c:v>
                </c:pt>
                <c:pt idx="52">
                  <c:v>663457184.85597563</c:v>
                </c:pt>
                <c:pt idx="53">
                  <c:v>663148475.60263717</c:v>
                </c:pt>
                <c:pt idx="54">
                  <c:v>664377390.47983909</c:v>
                </c:pt>
                <c:pt idx="55">
                  <c:v>663826856.1194334</c:v>
                </c:pt>
                <c:pt idx="56">
                  <c:v>663989190.40880275</c:v>
                </c:pt>
                <c:pt idx="57">
                  <c:v>663667511.35659671</c:v>
                </c:pt>
                <c:pt idx="58">
                  <c:v>663963306.72230482</c:v>
                </c:pt>
                <c:pt idx="59">
                  <c:v>664069766.33429658</c:v>
                </c:pt>
                <c:pt idx="60">
                  <c:v>664112043.74060822</c:v>
                </c:pt>
                <c:pt idx="61">
                  <c:v>664996427.43358612</c:v>
                </c:pt>
                <c:pt idx="62">
                  <c:v>666349596.20381308</c:v>
                </c:pt>
                <c:pt idx="63">
                  <c:v>665825789.66929853</c:v>
                </c:pt>
                <c:pt idx="64">
                  <c:v>665619125.06065166</c:v>
                </c:pt>
                <c:pt idx="65">
                  <c:v>664715793.06718206</c:v>
                </c:pt>
                <c:pt idx="66">
                  <c:v>665493894.33333242</c:v>
                </c:pt>
                <c:pt idx="67">
                  <c:v>667259870.13813365</c:v>
                </c:pt>
                <c:pt idx="68">
                  <c:v>666642095.32390046</c:v>
                </c:pt>
                <c:pt idx="69">
                  <c:v>667364577.46383774</c:v>
                </c:pt>
                <c:pt idx="70">
                  <c:v>666795768.6188575</c:v>
                </c:pt>
                <c:pt idx="71">
                  <c:v>667193091.85567796</c:v>
                </c:pt>
                <c:pt idx="72">
                  <c:v>667301270.32770848</c:v>
                </c:pt>
                <c:pt idx="73">
                  <c:v>667558511.09646749</c:v>
                </c:pt>
                <c:pt idx="74">
                  <c:v>666892121.96218765</c:v>
                </c:pt>
                <c:pt idx="75">
                  <c:v>668717589.19400561</c:v>
                </c:pt>
                <c:pt idx="76">
                  <c:v>668476658.98985875</c:v>
                </c:pt>
                <c:pt idx="77">
                  <c:v>667884278.54928792</c:v>
                </c:pt>
                <c:pt idx="78">
                  <c:v>668094753.84374058</c:v>
                </c:pt>
                <c:pt idx="79">
                  <c:v>668859751.98595071</c:v>
                </c:pt>
                <c:pt idx="80">
                  <c:v>668744653.95435369</c:v>
                </c:pt>
                <c:pt idx="81">
                  <c:v>669076650.85810018</c:v>
                </c:pt>
                <c:pt idx="82">
                  <c:v>670115612.19573629</c:v>
                </c:pt>
                <c:pt idx="83">
                  <c:v>669538322.17872179</c:v>
                </c:pt>
                <c:pt idx="84">
                  <c:v>669726187.63190401</c:v>
                </c:pt>
                <c:pt idx="85">
                  <c:v>669219066.72714555</c:v>
                </c:pt>
                <c:pt idx="86">
                  <c:v>668947280.27590346</c:v>
                </c:pt>
                <c:pt idx="87">
                  <c:v>668625993.10097206</c:v>
                </c:pt>
                <c:pt idx="88">
                  <c:v>667171926.55124044</c:v>
                </c:pt>
                <c:pt idx="89">
                  <c:v>667740290.62405527</c:v>
                </c:pt>
                <c:pt idx="90">
                  <c:v>668147108.06794024</c:v>
                </c:pt>
                <c:pt idx="91">
                  <c:v>667902752.89683545</c:v>
                </c:pt>
                <c:pt idx="92">
                  <c:v>668036623.91865659</c:v>
                </c:pt>
                <c:pt idx="93">
                  <c:v>667964525.25975704</c:v>
                </c:pt>
                <c:pt idx="94">
                  <c:v>667980710.12371814</c:v>
                </c:pt>
                <c:pt idx="95">
                  <c:v>668143430.89205468</c:v>
                </c:pt>
                <c:pt idx="96">
                  <c:v>668037135.21005988</c:v>
                </c:pt>
                <c:pt idx="97">
                  <c:v>666783215.02363706</c:v>
                </c:pt>
                <c:pt idx="98">
                  <c:v>666578125.41076171</c:v>
                </c:pt>
                <c:pt idx="99">
                  <c:v>666540827.46961141</c:v>
                </c:pt>
                <c:pt idx="100">
                  <c:v>667809278.51586139</c:v>
                </c:pt>
              </c:numCache>
            </c:numRef>
          </c:val>
          <c:smooth val="0"/>
          <c:extLst>
            <c:ext xmlns:c16="http://schemas.microsoft.com/office/drawing/2014/chart" uri="{C3380CC4-5D6E-409C-BE32-E72D297353CC}">
              <c16:uniqueId val="{00000076-EB3F-4BFF-AFD1-B2B2131B107F}"/>
            </c:ext>
          </c:extLst>
        </c:ser>
        <c:ser>
          <c:idx val="119"/>
          <c:order val="119"/>
          <c:spPr>
            <a:ln w="28575" cap="rnd">
              <a:solidFill>
                <a:schemeClr val="accent6">
                  <a:lumMod val="60000"/>
                </a:schemeClr>
              </a:solidFill>
              <a:round/>
            </a:ln>
            <a:effectLst/>
          </c:spPr>
          <c:marker>
            <c:symbol val="none"/>
          </c:marker>
          <c:val>
            <c:numRef>
              <c:f>Montecarlo!$EC$10:$EC$110</c:f>
              <c:numCache>
                <c:formatCode>_ * #.##000_ ;_ * \-#.##000_ ;_ * "-"??_ ;_ @_ </c:formatCode>
                <c:ptCount val="101"/>
                <c:pt idx="0" formatCode="_(* #,##0.00_);_(* \(#,##0.00\);_(* &quot;-&quot;??_);_(@_)">
                  <c:v>661090280</c:v>
                </c:pt>
                <c:pt idx="1">
                  <c:v>661298323.53283513</c:v>
                </c:pt>
                <c:pt idx="2">
                  <c:v>660993801.98840296</c:v>
                </c:pt>
                <c:pt idx="3">
                  <c:v>661658146.04937959</c:v>
                </c:pt>
                <c:pt idx="4">
                  <c:v>662156712.45420122</c:v>
                </c:pt>
                <c:pt idx="5">
                  <c:v>662525228.7623564</c:v>
                </c:pt>
                <c:pt idx="6">
                  <c:v>662307985.88720417</c:v>
                </c:pt>
                <c:pt idx="7">
                  <c:v>660984450.93430948</c:v>
                </c:pt>
                <c:pt idx="8">
                  <c:v>661232922.1185745</c:v>
                </c:pt>
                <c:pt idx="9">
                  <c:v>661293434.8084836</c:v>
                </c:pt>
                <c:pt idx="10">
                  <c:v>662523507.69364882</c:v>
                </c:pt>
                <c:pt idx="11">
                  <c:v>662899028.91445434</c:v>
                </c:pt>
                <c:pt idx="12">
                  <c:v>662758447.11078262</c:v>
                </c:pt>
                <c:pt idx="13">
                  <c:v>662895696.77161705</c:v>
                </c:pt>
                <c:pt idx="14">
                  <c:v>663284856.6266197</c:v>
                </c:pt>
                <c:pt idx="15">
                  <c:v>664156901.96501815</c:v>
                </c:pt>
                <c:pt idx="16">
                  <c:v>664523573.07364845</c:v>
                </c:pt>
                <c:pt idx="17">
                  <c:v>665157562.08615863</c:v>
                </c:pt>
                <c:pt idx="18">
                  <c:v>664773691.00011599</c:v>
                </c:pt>
                <c:pt idx="19">
                  <c:v>665245320.23325038</c:v>
                </c:pt>
                <c:pt idx="20">
                  <c:v>664254125.62490594</c:v>
                </c:pt>
                <c:pt idx="21">
                  <c:v>662875712.45715022</c:v>
                </c:pt>
                <c:pt idx="22">
                  <c:v>663028013.19206393</c:v>
                </c:pt>
                <c:pt idx="23">
                  <c:v>662513610.50022209</c:v>
                </c:pt>
                <c:pt idx="24">
                  <c:v>661919800.89330316</c:v>
                </c:pt>
                <c:pt idx="25">
                  <c:v>661579727.90903556</c:v>
                </c:pt>
                <c:pt idx="26">
                  <c:v>662191218.51563835</c:v>
                </c:pt>
                <c:pt idx="27">
                  <c:v>662129491.82324147</c:v>
                </c:pt>
                <c:pt idx="28">
                  <c:v>662469616.33060372</c:v>
                </c:pt>
                <c:pt idx="29">
                  <c:v>663035887.90372777</c:v>
                </c:pt>
                <c:pt idx="30">
                  <c:v>662704934.34056115</c:v>
                </c:pt>
                <c:pt idx="31">
                  <c:v>662101478.16316247</c:v>
                </c:pt>
                <c:pt idx="32">
                  <c:v>661996829.52720809</c:v>
                </c:pt>
                <c:pt idx="33">
                  <c:v>661578770.00716031</c:v>
                </c:pt>
                <c:pt idx="34">
                  <c:v>660708322.59660959</c:v>
                </c:pt>
                <c:pt idx="35">
                  <c:v>660692621.44841909</c:v>
                </c:pt>
                <c:pt idx="36">
                  <c:v>660881976.80417287</c:v>
                </c:pt>
                <c:pt idx="37">
                  <c:v>661006667.388502</c:v>
                </c:pt>
                <c:pt idx="38">
                  <c:v>660964667.78987229</c:v>
                </c:pt>
                <c:pt idx="39">
                  <c:v>661674596.07919621</c:v>
                </c:pt>
                <c:pt idx="40">
                  <c:v>661864877.77388775</c:v>
                </c:pt>
                <c:pt idx="41">
                  <c:v>662243324.44357622</c:v>
                </c:pt>
                <c:pt idx="42">
                  <c:v>661495680.85837364</c:v>
                </c:pt>
                <c:pt idx="43">
                  <c:v>661085916.50045419</c:v>
                </c:pt>
                <c:pt idx="44">
                  <c:v>660949358.87006247</c:v>
                </c:pt>
                <c:pt idx="45">
                  <c:v>660735106.57351565</c:v>
                </c:pt>
                <c:pt idx="46">
                  <c:v>660664909.70303679</c:v>
                </c:pt>
                <c:pt idx="47">
                  <c:v>659775953.47036529</c:v>
                </c:pt>
                <c:pt idx="48">
                  <c:v>660529395.54450011</c:v>
                </c:pt>
                <c:pt idx="49">
                  <c:v>660872559.84010792</c:v>
                </c:pt>
                <c:pt idx="50">
                  <c:v>661474678.78413606</c:v>
                </c:pt>
                <c:pt idx="51">
                  <c:v>661447848.57634151</c:v>
                </c:pt>
                <c:pt idx="52">
                  <c:v>661518119.24651349</c:v>
                </c:pt>
                <c:pt idx="53">
                  <c:v>661590876.03866005</c:v>
                </c:pt>
                <c:pt idx="54">
                  <c:v>661145821.68514752</c:v>
                </c:pt>
                <c:pt idx="55">
                  <c:v>660862947.72010779</c:v>
                </c:pt>
                <c:pt idx="56">
                  <c:v>661204730.36573708</c:v>
                </c:pt>
                <c:pt idx="57">
                  <c:v>660708572.27326977</c:v>
                </c:pt>
                <c:pt idx="58">
                  <c:v>660144957.74795938</c:v>
                </c:pt>
                <c:pt idx="59">
                  <c:v>660483688.49252152</c:v>
                </c:pt>
                <c:pt idx="60">
                  <c:v>660415671.18378651</c:v>
                </c:pt>
                <c:pt idx="61">
                  <c:v>661428087.80867815</c:v>
                </c:pt>
                <c:pt idx="62">
                  <c:v>660911379.73205161</c:v>
                </c:pt>
                <c:pt idx="63">
                  <c:v>660899920.64485741</c:v>
                </c:pt>
                <c:pt idx="64">
                  <c:v>662697375.62853217</c:v>
                </c:pt>
                <c:pt idx="65">
                  <c:v>662076945.05746353</c:v>
                </c:pt>
                <c:pt idx="66">
                  <c:v>659893190.59680891</c:v>
                </c:pt>
                <c:pt idx="67">
                  <c:v>659908211.07156312</c:v>
                </c:pt>
                <c:pt idx="68">
                  <c:v>660799207.28064907</c:v>
                </c:pt>
                <c:pt idx="69">
                  <c:v>660199414.45826578</c:v>
                </c:pt>
                <c:pt idx="70">
                  <c:v>660236591.13203573</c:v>
                </c:pt>
                <c:pt idx="71">
                  <c:v>658945698.79774666</c:v>
                </c:pt>
                <c:pt idx="72">
                  <c:v>658753070.23053157</c:v>
                </c:pt>
                <c:pt idx="73">
                  <c:v>659036457.95208323</c:v>
                </c:pt>
                <c:pt idx="74">
                  <c:v>657823352.80280399</c:v>
                </c:pt>
                <c:pt idx="75">
                  <c:v>657572387.09343612</c:v>
                </c:pt>
                <c:pt idx="76">
                  <c:v>657030813.52653372</c:v>
                </c:pt>
                <c:pt idx="77">
                  <c:v>657062327.18118203</c:v>
                </c:pt>
                <c:pt idx="78">
                  <c:v>657198291.8638804</c:v>
                </c:pt>
                <c:pt idx="79">
                  <c:v>656810887.80144405</c:v>
                </c:pt>
                <c:pt idx="80">
                  <c:v>656238923.43383968</c:v>
                </c:pt>
                <c:pt idx="81">
                  <c:v>656477264.56405878</c:v>
                </c:pt>
                <c:pt idx="82">
                  <c:v>656469085.73456848</c:v>
                </c:pt>
                <c:pt idx="83">
                  <c:v>658328927.75481808</c:v>
                </c:pt>
                <c:pt idx="84">
                  <c:v>658636904.49871218</c:v>
                </c:pt>
                <c:pt idx="85">
                  <c:v>658075556.88125026</c:v>
                </c:pt>
                <c:pt idx="86">
                  <c:v>657901757.36219895</c:v>
                </c:pt>
                <c:pt idx="87">
                  <c:v>658075740.70337915</c:v>
                </c:pt>
                <c:pt idx="88">
                  <c:v>657791648.40232074</c:v>
                </c:pt>
                <c:pt idx="89">
                  <c:v>657625751.59694743</c:v>
                </c:pt>
                <c:pt idx="90">
                  <c:v>658328880.94542193</c:v>
                </c:pt>
                <c:pt idx="91">
                  <c:v>658112547.01432073</c:v>
                </c:pt>
                <c:pt idx="92">
                  <c:v>657582036.9863528</c:v>
                </c:pt>
                <c:pt idx="93">
                  <c:v>657054046.14114738</c:v>
                </c:pt>
                <c:pt idx="94">
                  <c:v>656357101.663041</c:v>
                </c:pt>
                <c:pt idx="95">
                  <c:v>654717519.7005347</c:v>
                </c:pt>
                <c:pt idx="96">
                  <c:v>654253545.48144424</c:v>
                </c:pt>
                <c:pt idx="97">
                  <c:v>653223525.66888452</c:v>
                </c:pt>
                <c:pt idx="98">
                  <c:v>654453502.34141123</c:v>
                </c:pt>
                <c:pt idx="99">
                  <c:v>655023710.54713976</c:v>
                </c:pt>
                <c:pt idx="100">
                  <c:v>655028704.64236403</c:v>
                </c:pt>
              </c:numCache>
            </c:numRef>
          </c:val>
          <c:smooth val="0"/>
          <c:extLst>
            <c:ext xmlns:c16="http://schemas.microsoft.com/office/drawing/2014/chart" uri="{C3380CC4-5D6E-409C-BE32-E72D297353CC}">
              <c16:uniqueId val="{00000077-EB3F-4BFF-AFD1-B2B2131B107F}"/>
            </c:ext>
          </c:extLst>
        </c:ser>
        <c:ser>
          <c:idx val="120"/>
          <c:order val="120"/>
          <c:spPr>
            <a:ln w="28575" cap="rnd">
              <a:solidFill>
                <a:schemeClr val="accent1">
                  <a:lumMod val="80000"/>
                  <a:lumOff val="20000"/>
                </a:schemeClr>
              </a:solidFill>
              <a:round/>
            </a:ln>
            <a:effectLst/>
          </c:spPr>
          <c:marker>
            <c:symbol val="none"/>
          </c:marker>
          <c:val>
            <c:numRef>
              <c:f>Montecarlo!$ED$10:$ED$110</c:f>
              <c:numCache>
                <c:formatCode>_ * #.##000_ ;_ * \-#.##000_ ;_ * "-"??_ ;_ @_ </c:formatCode>
                <c:ptCount val="101"/>
                <c:pt idx="0" formatCode="_(* #,##0.00_);_(* \(#,##0.00\);_(* &quot;-&quot;??_);_(@_)">
                  <c:v>661090280</c:v>
                </c:pt>
                <c:pt idx="1">
                  <c:v>660521969.5751375</c:v>
                </c:pt>
                <c:pt idx="2">
                  <c:v>661897993.25997877</c:v>
                </c:pt>
                <c:pt idx="3">
                  <c:v>661732933.81616068</c:v>
                </c:pt>
                <c:pt idx="4">
                  <c:v>662061812.44992888</c:v>
                </c:pt>
                <c:pt idx="5">
                  <c:v>661431116.82077098</c:v>
                </c:pt>
                <c:pt idx="6">
                  <c:v>661383985.78162599</c:v>
                </c:pt>
                <c:pt idx="7">
                  <c:v>661411080.65438592</c:v>
                </c:pt>
                <c:pt idx="8">
                  <c:v>662129023.6773169</c:v>
                </c:pt>
                <c:pt idx="9">
                  <c:v>661491672.7761941</c:v>
                </c:pt>
                <c:pt idx="10">
                  <c:v>661247739.28864026</c:v>
                </c:pt>
                <c:pt idx="11">
                  <c:v>662298099.33290398</c:v>
                </c:pt>
                <c:pt idx="12">
                  <c:v>661911787.56513584</c:v>
                </c:pt>
                <c:pt idx="13">
                  <c:v>662565516.96191001</c:v>
                </c:pt>
                <c:pt idx="14">
                  <c:v>662034022.2500478</c:v>
                </c:pt>
                <c:pt idx="15">
                  <c:v>661197656.17716908</c:v>
                </c:pt>
                <c:pt idx="16">
                  <c:v>660818961.7125783</c:v>
                </c:pt>
                <c:pt idx="17">
                  <c:v>660576247.27808845</c:v>
                </c:pt>
                <c:pt idx="18">
                  <c:v>660387941.81884849</c:v>
                </c:pt>
                <c:pt idx="19">
                  <c:v>660472873.23902881</c:v>
                </c:pt>
                <c:pt idx="20">
                  <c:v>660717864.16602445</c:v>
                </c:pt>
                <c:pt idx="21">
                  <c:v>661898126.58309484</c:v>
                </c:pt>
                <c:pt idx="22">
                  <c:v>662565673.34070945</c:v>
                </c:pt>
                <c:pt idx="23">
                  <c:v>661688635.19021821</c:v>
                </c:pt>
                <c:pt idx="24">
                  <c:v>661976796.99023473</c:v>
                </c:pt>
                <c:pt idx="25">
                  <c:v>662507117.72350883</c:v>
                </c:pt>
                <c:pt idx="26">
                  <c:v>663166562.50269437</c:v>
                </c:pt>
                <c:pt idx="27">
                  <c:v>663160189.2007941</c:v>
                </c:pt>
                <c:pt idx="28">
                  <c:v>663033713.40191352</c:v>
                </c:pt>
                <c:pt idx="29">
                  <c:v>662342848.243572</c:v>
                </c:pt>
                <c:pt idx="30">
                  <c:v>662231870.2477268</c:v>
                </c:pt>
                <c:pt idx="31">
                  <c:v>662116234.6339426</c:v>
                </c:pt>
                <c:pt idx="32">
                  <c:v>662736800.46780634</c:v>
                </c:pt>
                <c:pt idx="33">
                  <c:v>661670791.49059856</c:v>
                </c:pt>
                <c:pt idx="34">
                  <c:v>661156617.43964589</c:v>
                </c:pt>
                <c:pt idx="35">
                  <c:v>661344736.07060254</c:v>
                </c:pt>
                <c:pt idx="36">
                  <c:v>661492721.30790687</c:v>
                </c:pt>
                <c:pt idx="37">
                  <c:v>661725187.4600209</c:v>
                </c:pt>
                <c:pt idx="38">
                  <c:v>660890039.4118644</c:v>
                </c:pt>
                <c:pt idx="39">
                  <c:v>661672199.93022931</c:v>
                </c:pt>
                <c:pt idx="40">
                  <c:v>660932492.84015381</c:v>
                </c:pt>
                <c:pt idx="41">
                  <c:v>661181596.04406631</c:v>
                </c:pt>
                <c:pt idx="42">
                  <c:v>661716580.83881867</c:v>
                </c:pt>
                <c:pt idx="43">
                  <c:v>660748419.57923889</c:v>
                </c:pt>
                <c:pt idx="44">
                  <c:v>660489758.35431898</c:v>
                </c:pt>
                <c:pt idx="45">
                  <c:v>661485488.86434245</c:v>
                </c:pt>
                <c:pt idx="46">
                  <c:v>661962371.95828187</c:v>
                </c:pt>
                <c:pt idx="47">
                  <c:v>662786221.08196926</c:v>
                </c:pt>
                <c:pt idx="48">
                  <c:v>662457152.97785389</c:v>
                </c:pt>
                <c:pt idx="49">
                  <c:v>663325712.99884796</c:v>
                </c:pt>
                <c:pt idx="50">
                  <c:v>663194725.55866337</c:v>
                </c:pt>
                <c:pt idx="51">
                  <c:v>663832486.84260142</c:v>
                </c:pt>
                <c:pt idx="52">
                  <c:v>663404959.37173867</c:v>
                </c:pt>
                <c:pt idx="53">
                  <c:v>663410324.87113035</c:v>
                </c:pt>
                <c:pt idx="54">
                  <c:v>663294666.25593889</c:v>
                </c:pt>
                <c:pt idx="55">
                  <c:v>663873127.25897408</c:v>
                </c:pt>
                <c:pt idx="56">
                  <c:v>663260106.92698264</c:v>
                </c:pt>
                <c:pt idx="57">
                  <c:v>663197568.21744454</c:v>
                </c:pt>
                <c:pt idx="58">
                  <c:v>663831242.79323006</c:v>
                </c:pt>
                <c:pt idx="59">
                  <c:v>663515225.49739695</c:v>
                </c:pt>
                <c:pt idx="60">
                  <c:v>662932359.13028753</c:v>
                </c:pt>
                <c:pt idx="61">
                  <c:v>662448070.76192796</c:v>
                </c:pt>
                <c:pt idx="62">
                  <c:v>663145877.47206426</c:v>
                </c:pt>
                <c:pt idx="63">
                  <c:v>663247616.79712856</c:v>
                </c:pt>
                <c:pt idx="64">
                  <c:v>662312740.40463316</c:v>
                </c:pt>
                <c:pt idx="65">
                  <c:v>663089605.57973194</c:v>
                </c:pt>
                <c:pt idx="66">
                  <c:v>662846681.24231458</c:v>
                </c:pt>
                <c:pt idx="67">
                  <c:v>662851966.09381902</c:v>
                </c:pt>
                <c:pt idx="68">
                  <c:v>662150436.85918784</c:v>
                </c:pt>
                <c:pt idx="69">
                  <c:v>661293074.20202506</c:v>
                </c:pt>
                <c:pt idx="70">
                  <c:v>660710230.52022552</c:v>
                </c:pt>
                <c:pt idx="71">
                  <c:v>659779197.42094028</c:v>
                </c:pt>
                <c:pt idx="72">
                  <c:v>660265053.99731767</c:v>
                </c:pt>
                <c:pt idx="73">
                  <c:v>660799968.14819646</c:v>
                </c:pt>
                <c:pt idx="74">
                  <c:v>661077007.77401662</c:v>
                </c:pt>
                <c:pt idx="75">
                  <c:v>660695910.35968542</c:v>
                </c:pt>
                <c:pt idx="76">
                  <c:v>660824124.46388197</c:v>
                </c:pt>
                <c:pt idx="77">
                  <c:v>662218212.09917784</c:v>
                </c:pt>
                <c:pt idx="78">
                  <c:v>662884155.56530404</c:v>
                </c:pt>
                <c:pt idx="79">
                  <c:v>663408520.42401886</c:v>
                </c:pt>
                <c:pt idx="80">
                  <c:v>663964288.44170582</c:v>
                </c:pt>
                <c:pt idx="81">
                  <c:v>664844382.40175366</c:v>
                </c:pt>
                <c:pt idx="82">
                  <c:v>665356146.75671899</c:v>
                </c:pt>
                <c:pt idx="83">
                  <c:v>666236965.00949407</c:v>
                </c:pt>
                <c:pt idx="84">
                  <c:v>666920422.06834459</c:v>
                </c:pt>
                <c:pt idx="85">
                  <c:v>666935547.95520568</c:v>
                </c:pt>
                <c:pt idx="86">
                  <c:v>668092861.84198225</c:v>
                </c:pt>
                <c:pt idx="87">
                  <c:v>667992474.10997427</c:v>
                </c:pt>
                <c:pt idx="88">
                  <c:v>667594325.07328951</c:v>
                </c:pt>
                <c:pt idx="89">
                  <c:v>666732687.12228584</c:v>
                </c:pt>
                <c:pt idx="90">
                  <c:v>665684544.05386484</c:v>
                </c:pt>
                <c:pt idx="91">
                  <c:v>665295296.0450691</c:v>
                </c:pt>
                <c:pt idx="92">
                  <c:v>666636146.84238172</c:v>
                </c:pt>
                <c:pt idx="93">
                  <c:v>666816572.19875622</c:v>
                </c:pt>
                <c:pt idx="94">
                  <c:v>666920263.6583513</c:v>
                </c:pt>
                <c:pt idx="95">
                  <c:v>666568998.69465077</c:v>
                </c:pt>
                <c:pt idx="96">
                  <c:v>667751606.25042105</c:v>
                </c:pt>
                <c:pt idx="97">
                  <c:v>667001277.13472319</c:v>
                </c:pt>
                <c:pt idx="98">
                  <c:v>667127700.20834339</c:v>
                </c:pt>
                <c:pt idx="99">
                  <c:v>666396974.68794751</c:v>
                </c:pt>
                <c:pt idx="100">
                  <c:v>666133024.66616273</c:v>
                </c:pt>
              </c:numCache>
            </c:numRef>
          </c:val>
          <c:smooth val="0"/>
          <c:extLst>
            <c:ext xmlns:c16="http://schemas.microsoft.com/office/drawing/2014/chart" uri="{C3380CC4-5D6E-409C-BE32-E72D297353CC}">
              <c16:uniqueId val="{00000078-EB3F-4BFF-AFD1-B2B2131B107F}"/>
            </c:ext>
          </c:extLst>
        </c:ser>
        <c:ser>
          <c:idx val="121"/>
          <c:order val="121"/>
          <c:spPr>
            <a:ln w="28575" cap="rnd">
              <a:solidFill>
                <a:schemeClr val="accent2">
                  <a:lumMod val="80000"/>
                  <a:lumOff val="20000"/>
                </a:schemeClr>
              </a:solidFill>
              <a:round/>
            </a:ln>
            <a:effectLst/>
          </c:spPr>
          <c:marker>
            <c:symbol val="none"/>
          </c:marker>
          <c:val>
            <c:numRef>
              <c:f>Montecarlo!$EE$10:$EE$110</c:f>
              <c:numCache>
                <c:formatCode>_ * #.##000_ ;_ * \-#.##000_ ;_ * "-"??_ ;_ @_ </c:formatCode>
                <c:ptCount val="101"/>
                <c:pt idx="0" formatCode="_(* #,##0.00_);_(* \(#,##0.00\);_(* &quot;-&quot;??_);_(@_)">
                  <c:v>661090280</c:v>
                </c:pt>
                <c:pt idx="1">
                  <c:v>661284409.12588322</c:v>
                </c:pt>
                <c:pt idx="2">
                  <c:v>661076286.65696514</c:v>
                </c:pt>
                <c:pt idx="3">
                  <c:v>660465606.7193923</c:v>
                </c:pt>
                <c:pt idx="4">
                  <c:v>660386795.8912251</c:v>
                </c:pt>
                <c:pt idx="5">
                  <c:v>660755752.31370521</c:v>
                </c:pt>
                <c:pt idx="6">
                  <c:v>660685696.58652377</c:v>
                </c:pt>
                <c:pt idx="7">
                  <c:v>660696321.66330373</c:v>
                </c:pt>
                <c:pt idx="8">
                  <c:v>660619304.52417767</c:v>
                </c:pt>
                <c:pt idx="9">
                  <c:v>660831474.4112246</c:v>
                </c:pt>
                <c:pt idx="10">
                  <c:v>661429814.46270692</c:v>
                </c:pt>
                <c:pt idx="11">
                  <c:v>661726607.9002986</c:v>
                </c:pt>
                <c:pt idx="12">
                  <c:v>661498914.10119307</c:v>
                </c:pt>
                <c:pt idx="13">
                  <c:v>661490224.4170382</c:v>
                </c:pt>
                <c:pt idx="14">
                  <c:v>661780635.60702813</c:v>
                </c:pt>
                <c:pt idx="15">
                  <c:v>661399939.44592357</c:v>
                </c:pt>
                <c:pt idx="16">
                  <c:v>661469340.97977543</c:v>
                </c:pt>
                <c:pt idx="17">
                  <c:v>661789977.76695061</c:v>
                </c:pt>
                <c:pt idx="18">
                  <c:v>662782573.14651835</c:v>
                </c:pt>
                <c:pt idx="19">
                  <c:v>663812258.94062328</c:v>
                </c:pt>
                <c:pt idx="20">
                  <c:v>664750757.11835754</c:v>
                </c:pt>
                <c:pt idx="21">
                  <c:v>665965716.74414301</c:v>
                </c:pt>
                <c:pt idx="22">
                  <c:v>666011435.85088587</c:v>
                </c:pt>
                <c:pt idx="23">
                  <c:v>666368033.15824163</c:v>
                </c:pt>
                <c:pt idx="24">
                  <c:v>667448205.41775143</c:v>
                </c:pt>
                <c:pt idx="25">
                  <c:v>666905995.97361743</c:v>
                </c:pt>
                <c:pt idx="26">
                  <c:v>667556845.31263661</c:v>
                </c:pt>
                <c:pt idx="27">
                  <c:v>668032592.61490631</c:v>
                </c:pt>
                <c:pt idx="28">
                  <c:v>667494350.0541687</c:v>
                </c:pt>
                <c:pt idx="29">
                  <c:v>667318889.39113474</c:v>
                </c:pt>
                <c:pt idx="30">
                  <c:v>666642241.33406889</c:v>
                </c:pt>
                <c:pt idx="31">
                  <c:v>667935394.58326852</c:v>
                </c:pt>
                <c:pt idx="32">
                  <c:v>669051790.12564337</c:v>
                </c:pt>
                <c:pt idx="33">
                  <c:v>669236280.09225333</c:v>
                </c:pt>
                <c:pt idx="34">
                  <c:v>668803051.07290852</c:v>
                </c:pt>
                <c:pt idx="35">
                  <c:v>669037242.3230772</c:v>
                </c:pt>
                <c:pt idx="36">
                  <c:v>669091760.70111024</c:v>
                </c:pt>
                <c:pt idx="37">
                  <c:v>670072148.80920219</c:v>
                </c:pt>
                <c:pt idx="38">
                  <c:v>670527318.94178545</c:v>
                </c:pt>
                <c:pt idx="39">
                  <c:v>670853296.63889611</c:v>
                </c:pt>
                <c:pt idx="40">
                  <c:v>671064095.79846263</c:v>
                </c:pt>
                <c:pt idx="41">
                  <c:v>671138668.80700791</c:v>
                </c:pt>
                <c:pt idx="42">
                  <c:v>671650555.13980985</c:v>
                </c:pt>
                <c:pt idx="43">
                  <c:v>671994659.0472585</c:v>
                </c:pt>
                <c:pt idx="44">
                  <c:v>671541321.15122509</c:v>
                </c:pt>
                <c:pt idx="45">
                  <c:v>671335391.38744795</c:v>
                </c:pt>
                <c:pt idx="46">
                  <c:v>670740409.34392619</c:v>
                </c:pt>
                <c:pt idx="47">
                  <c:v>671011582.77101636</c:v>
                </c:pt>
                <c:pt idx="48">
                  <c:v>671241950.63677108</c:v>
                </c:pt>
                <c:pt idx="49">
                  <c:v>672011474.11925113</c:v>
                </c:pt>
                <c:pt idx="50">
                  <c:v>671172383.54001522</c:v>
                </c:pt>
                <c:pt idx="51">
                  <c:v>670679140.30288923</c:v>
                </c:pt>
                <c:pt idx="52">
                  <c:v>670144269.26577353</c:v>
                </c:pt>
                <c:pt idx="53">
                  <c:v>669557083.61360502</c:v>
                </c:pt>
                <c:pt idx="54">
                  <c:v>669865676.14570141</c:v>
                </c:pt>
                <c:pt idx="55">
                  <c:v>670013336.6271199</c:v>
                </c:pt>
                <c:pt idx="56">
                  <c:v>669532578.24903929</c:v>
                </c:pt>
                <c:pt idx="57">
                  <c:v>669717039.45880032</c:v>
                </c:pt>
                <c:pt idx="58">
                  <c:v>670289241.00982499</c:v>
                </c:pt>
                <c:pt idx="59">
                  <c:v>671473331.57722533</c:v>
                </c:pt>
                <c:pt idx="60">
                  <c:v>672300443.91986263</c:v>
                </c:pt>
                <c:pt idx="61">
                  <c:v>672381155.01031876</c:v>
                </c:pt>
                <c:pt idx="62">
                  <c:v>672493012.30579793</c:v>
                </c:pt>
                <c:pt idx="63">
                  <c:v>673257294.54035628</c:v>
                </c:pt>
                <c:pt idx="64">
                  <c:v>674148335.11974442</c:v>
                </c:pt>
                <c:pt idx="65">
                  <c:v>674384005.17971885</c:v>
                </c:pt>
                <c:pt idx="66">
                  <c:v>674576647.65553713</c:v>
                </c:pt>
                <c:pt idx="67">
                  <c:v>673684574.51012528</c:v>
                </c:pt>
                <c:pt idx="68">
                  <c:v>673292060.07815874</c:v>
                </c:pt>
                <c:pt idx="69">
                  <c:v>675215055.81282473</c:v>
                </c:pt>
                <c:pt idx="70">
                  <c:v>675628358.54725194</c:v>
                </c:pt>
                <c:pt idx="71">
                  <c:v>675298453.36426735</c:v>
                </c:pt>
                <c:pt idx="72">
                  <c:v>676348285.93655062</c:v>
                </c:pt>
                <c:pt idx="73">
                  <c:v>676243628.03216171</c:v>
                </c:pt>
                <c:pt idx="74">
                  <c:v>677458840.32720578</c:v>
                </c:pt>
                <c:pt idx="75">
                  <c:v>677002820.32704842</c:v>
                </c:pt>
                <c:pt idx="76">
                  <c:v>677184301.88588822</c:v>
                </c:pt>
                <c:pt idx="77">
                  <c:v>676855598.91590452</c:v>
                </c:pt>
                <c:pt idx="78">
                  <c:v>675936197.61712992</c:v>
                </c:pt>
                <c:pt idx="79">
                  <c:v>676125537.27612805</c:v>
                </c:pt>
                <c:pt idx="80">
                  <c:v>676091465.72595143</c:v>
                </c:pt>
                <c:pt idx="81">
                  <c:v>676793731.77267551</c:v>
                </c:pt>
                <c:pt idx="82">
                  <c:v>677046438.60424268</c:v>
                </c:pt>
                <c:pt idx="83">
                  <c:v>674761943.63260877</c:v>
                </c:pt>
                <c:pt idx="84">
                  <c:v>676368260.27699924</c:v>
                </c:pt>
                <c:pt idx="85">
                  <c:v>676875229.22931325</c:v>
                </c:pt>
                <c:pt idx="86">
                  <c:v>676704595.04880679</c:v>
                </c:pt>
                <c:pt idx="87">
                  <c:v>675790792.46926498</c:v>
                </c:pt>
                <c:pt idx="88">
                  <c:v>675976355.40212584</c:v>
                </c:pt>
                <c:pt idx="89">
                  <c:v>674972817.30523753</c:v>
                </c:pt>
                <c:pt idx="90">
                  <c:v>674140730.07654405</c:v>
                </c:pt>
                <c:pt idx="91">
                  <c:v>673306352.2583555</c:v>
                </c:pt>
                <c:pt idx="92">
                  <c:v>673110297.96285093</c:v>
                </c:pt>
                <c:pt idx="93">
                  <c:v>672737978.10852039</c:v>
                </c:pt>
                <c:pt idx="94">
                  <c:v>673620084.15996778</c:v>
                </c:pt>
                <c:pt idx="95">
                  <c:v>673974291.63319886</c:v>
                </c:pt>
                <c:pt idx="96">
                  <c:v>672862460.46973908</c:v>
                </c:pt>
                <c:pt idx="97">
                  <c:v>673419679.68487918</c:v>
                </c:pt>
                <c:pt idx="98">
                  <c:v>672933282.43186367</c:v>
                </c:pt>
                <c:pt idx="99">
                  <c:v>673279618.95853508</c:v>
                </c:pt>
                <c:pt idx="100">
                  <c:v>671941215.71862173</c:v>
                </c:pt>
              </c:numCache>
            </c:numRef>
          </c:val>
          <c:smooth val="0"/>
          <c:extLst>
            <c:ext xmlns:c16="http://schemas.microsoft.com/office/drawing/2014/chart" uri="{C3380CC4-5D6E-409C-BE32-E72D297353CC}">
              <c16:uniqueId val="{00000079-EB3F-4BFF-AFD1-B2B2131B107F}"/>
            </c:ext>
          </c:extLst>
        </c:ser>
        <c:ser>
          <c:idx val="122"/>
          <c:order val="122"/>
          <c:spPr>
            <a:ln w="28575" cap="rnd">
              <a:solidFill>
                <a:schemeClr val="accent3">
                  <a:lumMod val="80000"/>
                  <a:lumOff val="20000"/>
                </a:schemeClr>
              </a:solidFill>
              <a:round/>
            </a:ln>
            <a:effectLst/>
          </c:spPr>
          <c:marker>
            <c:symbol val="none"/>
          </c:marker>
          <c:val>
            <c:numRef>
              <c:f>Montecarlo!$EF$10:$EF$110</c:f>
              <c:numCache>
                <c:formatCode>_ * #.##000_ ;_ * \-#.##000_ ;_ * "-"??_ ;_ @_ </c:formatCode>
                <c:ptCount val="101"/>
                <c:pt idx="0" formatCode="_(* #,##0.00_);_(* \(#,##0.00\);_(* &quot;-&quot;??_);_(@_)">
                  <c:v>661090280</c:v>
                </c:pt>
                <c:pt idx="1">
                  <c:v>660806109.1479398</c:v>
                </c:pt>
                <c:pt idx="2">
                  <c:v>660380309.80958176</c:v>
                </c:pt>
                <c:pt idx="3">
                  <c:v>660542087.39303029</c:v>
                </c:pt>
                <c:pt idx="4">
                  <c:v>661772003.06715059</c:v>
                </c:pt>
                <c:pt idx="5">
                  <c:v>662477707.62704909</c:v>
                </c:pt>
                <c:pt idx="6">
                  <c:v>661667325.57122922</c:v>
                </c:pt>
                <c:pt idx="7">
                  <c:v>661827547.45070326</c:v>
                </c:pt>
                <c:pt idx="8">
                  <c:v>663554081.01300323</c:v>
                </c:pt>
                <c:pt idx="9">
                  <c:v>663081243.7290175</c:v>
                </c:pt>
                <c:pt idx="10">
                  <c:v>663834750.96094978</c:v>
                </c:pt>
                <c:pt idx="11">
                  <c:v>664932369.08930814</c:v>
                </c:pt>
                <c:pt idx="12">
                  <c:v>665957027.22687936</c:v>
                </c:pt>
                <c:pt idx="13">
                  <c:v>666555567.64841688</c:v>
                </c:pt>
                <c:pt idx="14">
                  <c:v>667032302.99327767</c:v>
                </c:pt>
                <c:pt idx="15">
                  <c:v>665036623.10870314</c:v>
                </c:pt>
                <c:pt idx="16">
                  <c:v>664495240.71505034</c:v>
                </c:pt>
                <c:pt idx="17">
                  <c:v>664482481.24132609</c:v>
                </c:pt>
                <c:pt idx="18">
                  <c:v>665220307.96469438</c:v>
                </c:pt>
                <c:pt idx="19">
                  <c:v>664781309.4778651</c:v>
                </c:pt>
                <c:pt idx="20">
                  <c:v>665517952.38757384</c:v>
                </c:pt>
                <c:pt idx="21">
                  <c:v>664605560.4659121</c:v>
                </c:pt>
                <c:pt idx="22">
                  <c:v>664362852.09766829</c:v>
                </c:pt>
                <c:pt idx="23">
                  <c:v>664491753.59628367</c:v>
                </c:pt>
                <c:pt idx="24">
                  <c:v>665021342.66225123</c:v>
                </c:pt>
                <c:pt idx="25">
                  <c:v>665294845.57849836</c:v>
                </c:pt>
                <c:pt idx="26">
                  <c:v>664923716.9117862</c:v>
                </c:pt>
                <c:pt idx="27">
                  <c:v>666423880.18923366</c:v>
                </c:pt>
                <c:pt idx="28">
                  <c:v>666747341.10709274</c:v>
                </c:pt>
                <c:pt idx="29">
                  <c:v>666362399.19445992</c:v>
                </c:pt>
                <c:pt idx="30">
                  <c:v>666670017.83961713</c:v>
                </c:pt>
                <c:pt idx="31">
                  <c:v>668624772.62852442</c:v>
                </c:pt>
                <c:pt idx="32">
                  <c:v>667827131.87869954</c:v>
                </c:pt>
                <c:pt idx="33">
                  <c:v>667422795.83792508</c:v>
                </c:pt>
                <c:pt idx="34">
                  <c:v>668018197.90000176</c:v>
                </c:pt>
                <c:pt idx="35">
                  <c:v>667437045.88875461</c:v>
                </c:pt>
                <c:pt idx="36">
                  <c:v>667980249.35344577</c:v>
                </c:pt>
                <c:pt idx="37">
                  <c:v>667339095.33644354</c:v>
                </c:pt>
                <c:pt idx="38">
                  <c:v>667275620.22202635</c:v>
                </c:pt>
                <c:pt idx="39">
                  <c:v>666625125.23252273</c:v>
                </c:pt>
                <c:pt idx="40">
                  <c:v>665560419.35586607</c:v>
                </c:pt>
                <c:pt idx="41">
                  <c:v>665354277.35151994</c:v>
                </c:pt>
                <c:pt idx="42">
                  <c:v>666270366.41613424</c:v>
                </c:pt>
                <c:pt idx="43">
                  <c:v>666041005.07776797</c:v>
                </c:pt>
                <c:pt idx="44">
                  <c:v>665589931.46346688</c:v>
                </c:pt>
                <c:pt idx="45">
                  <c:v>664853295.35655022</c:v>
                </c:pt>
                <c:pt idx="46">
                  <c:v>665014235.77193618</c:v>
                </c:pt>
                <c:pt idx="47">
                  <c:v>665952395.82737935</c:v>
                </c:pt>
                <c:pt idx="48">
                  <c:v>666057519.50850689</c:v>
                </c:pt>
                <c:pt idx="49">
                  <c:v>665726213.76537573</c:v>
                </c:pt>
                <c:pt idx="50">
                  <c:v>666405971.32238221</c:v>
                </c:pt>
                <c:pt idx="51">
                  <c:v>665867907.37705517</c:v>
                </c:pt>
                <c:pt idx="52">
                  <c:v>666232131.70899427</c:v>
                </c:pt>
                <c:pt idx="53">
                  <c:v>666776723.91370916</c:v>
                </c:pt>
                <c:pt idx="54">
                  <c:v>666901949.23445368</c:v>
                </c:pt>
                <c:pt idx="55">
                  <c:v>667383263.045542</c:v>
                </c:pt>
                <c:pt idx="56">
                  <c:v>668011600.5438565</c:v>
                </c:pt>
                <c:pt idx="57">
                  <c:v>668735536.46622896</c:v>
                </c:pt>
                <c:pt idx="58">
                  <c:v>667813703.15662718</c:v>
                </c:pt>
                <c:pt idx="59">
                  <c:v>667505309.67840326</c:v>
                </c:pt>
                <c:pt idx="60">
                  <c:v>667824391.00428677</c:v>
                </c:pt>
                <c:pt idx="61">
                  <c:v>667912706.40696335</c:v>
                </c:pt>
                <c:pt idx="62">
                  <c:v>668297230.84375668</c:v>
                </c:pt>
                <c:pt idx="63">
                  <c:v>667597222.60392463</c:v>
                </c:pt>
                <c:pt idx="64">
                  <c:v>668456251.43060315</c:v>
                </c:pt>
                <c:pt idx="65">
                  <c:v>668796402.67586684</c:v>
                </c:pt>
                <c:pt idx="66">
                  <c:v>668973196.15447664</c:v>
                </c:pt>
                <c:pt idx="67">
                  <c:v>668929634.51688683</c:v>
                </c:pt>
                <c:pt idx="68">
                  <c:v>668346962.06237411</c:v>
                </c:pt>
                <c:pt idx="69">
                  <c:v>668530493.24194622</c:v>
                </c:pt>
                <c:pt idx="70">
                  <c:v>669775778.23701096</c:v>
                </c:pt>
                <c:pt idx="71">
                  <c:v>670150366.57227695</c:v>
                </c:pt>
                <c:pt idx="72">
                  <c:v>670810430.41583443</c:v>
                </c:pt>
                <c:pt idx="73">
                  <c:v>671031739.41131663</c:v>
                </c:pt>
                <c:pt idx="74">
                  <c:v>671932359.64628851</c:v>
                </c:pt>
                <c:pt idx="75">
                  <c:v>672509541.95412552</c:v>
                </c:pt>
                <c:pt idx="76">
                  <c:v>673167227.49637806</c:v>
                </c:pt>
                <c:pt idx="77">
                  <c:v>673385289.65878379</c:v>
                </c:pt>
                <c:pt idx="78">
                  <c:v>673299189.63885605</c:v>
                </c:pt>
                <c:pt idx="79">
                  <c:v>674020914.16142726</c:v>
                </c:pt>
                <c:pt idx="80">
                  <c:v>674356177.86661577</c:v>
                </c:pt>
                <c:pt idx="81">
                  <c:v>673138966.81544602</c:v>
                </c:pt>
                <c:pt idx="82">
                  <c:v>672807532.83614409</c:v>
                </c:pt>
                <c:pt idx="83">
                  <c:v>671983001.28690565</c:v>
                </c:pt>
                <c:pt idx="84">
                  <c:v>670870627.15965986</c:v>
                </c:pt>
                <c:pt idx="85">
                  <c:v>671708486.80449033</c:v>
                </c:pt>
                <c:pt idx="86">
                  <c:v>673300304.49507082</c:v>
                </c:pt>
                <c:pt idx="87">
                  <c:v>674102564.37987304</c:v>
                </c:pt>
                <c:pt idx="88">
                  <c:v>674275906.80232608</c:v>
                </c:pt>
                <c:pt idx="89">
                  <c:v>673086821.17815018</c:v>
                </c:pt>
                <c:pt idx="90">
                  <c:v>672229524.78960407</c:v>
                </c:pt>
                <c:pt idx="91">
                  <c:v>671492687.87851143</c:v>
                </c:pt>
                <c:pt idx="92">
                  <c:v>672115569.81988859</c:v>
                </c:pt>
                <c:pt idx="93">
                  <c:v>672077919.71038234</c:v>
                </c:pt>
                <c:pt idx="94">
                  <c:v>671816088.36297441</c:v>
                </c:pt>
                <c:pt idx="95">
                  <c:v>671997024.29220915</c:v>
                </c:pt>
                <c:pt idx="96">
                  <c:v>672230439.06319153</c:v>
                </c:pt>
                <c:pt idx="97">
                  <c:v>672751178.69151676</c:v>
                </c:pt>
                <c:pt idx="98">
                  <c:v>673213285.82200718</c:v>
                </c:pt>
                <c:pt idx="99">
                  <c:v>674889493.01853216</c:v>
                </c:pt>
                <c:pt idx="100">
                  <c:v>675304973.57875371</c:v>
                </c:pt>
              </c:numCache>
            </c:numRef>
          </c:val>
          <c:smooth val="0"/>
          <c:extLst>
            <c:ext xmlns:c16="http://schemas.microsoft.com/office/drawing/2014/chart" uri="{C3380CC4-5D6E-409C-BE32-E72D297353CC}">
              <c16:uniqueId val="{0000007A-EB3F-4BFF-AFD1-B2B2131B107F}"/>
            </c:ext>
          </c:extLst>
        </c:ser>
        <c:ser>
          <c:idx val="123"/>
          <c:order val="123"/>
          <c:spPr>
            <a:ln w="28575" cap="rnd">
              <a:solidFill>
                <a:schemeClr val="accent4">
                  <a:lumMod val="80000"/>
                  <a:lumOff val="20000"/>
                </a:schemeClr>
              </a:solidFill>
              <a:round/>
            </a:ln>
            <a:effectLst/>
          </c:spPr>
          <c:marker>
            <c:symbol val="none"/>
          </c:marker>
          <c:val>
            <c:numRef>
              <c:f>Montecarlo!$EG$10:$EG$110</c:f>
              <c:numCache>
                <c:formatCode>_ * #.##000_ ;_ * \-#.##000_ ;_ * "-"??_ ;_ @_ </c:formatCode>
                <c:ptCount val="101"/>
                <c:pt idx="0" formatCode="_(* #,##0.00_);_(* \(#,##0.00\);_(* &quot;-&quot;??_);_(@_)">
                  <c:v>661090280</c:v>
                </c:pt>
                <c:pt idx="1">
                  <c:v>661740509.36535072</c:v>
                </c:pt>
                <c:pt idx="2">
                  <c:v>662046513.21671009</c:v>
                </c:pt>
                <c:pt idx="3">
                  <c:v>663188729.01706564</c:v>
                </c:pt>
                <c:pt idx="4">
                  <c:v>662935774.66433442</c:v>
                </c:pt>
                <c:pt idx="5">
                  <c:v>662513677.2328862</c:v>
                </c:pt>
                <c:pt idx="6">
                  <c:v>661597431.30444884</c:v>
                </c:pt>
                <c:pt idx="7">
                  <c:v>663102529.52526188</c:v>
                </c:pt>
                <c:pt idx="8">
                  <c:v>661820942.12641907</c:v>
                </c:pt>
                <c:pt idx="9">
                  <c:v>661796609.16886675</c:v>
                </c:pt>
                <c:pt idx="10">
                  <c:v>661264397.08514094</c:v>
                </c:pt>
                <c:pt idx="11">
                  <c:v>661763134.50485241</c:v>
                </c:pt>
                <c:pt idx="12">
                  <c:v>662328237.69792068</c:v>
                </c:pt>
                <c:pt idx="13">
                  <c:v>662364325.5140686</c:v>
                </c:pt>
                <c:pt idx="14">
                  <c:v>663274830.83844721</c:v>
                </c:pt>
                <c:pt idx="15">
                  <c:v>662544969.55546355</c:v>
                </c:pt>
                <c:pt idx="16">
                  <c:v>661971133.51930892</c:v>
                </c:pt>
                <c:pt idx="17">
                  <c:v>662133540.06991696</c:v>
                </c:pt>
                <c:pt idx="18">
                  <c:v>662672261.8333801</c:v>
                </c:pt>
                <c:pt idx="19">
                  <c:v>661816623.35076153</c:v>
                </c:pt>
                <c:pt idx="20">
                  <c:v>661446604.33831012</c:v>
                </c:pt>
                <c:pt idx="21">
                  <c:v>660049487.49641705</c:v>
                </c:pt>
                <c:pt idx="22">
                  <c:v>659898328.83757925</c:v>
                </c:pt>
                <c:pt idx="23">
                  <c:v>660228869.05493569</c:v>
                </c:pt>
                <c:pt idx="24">
                  <c:v>660326562.86136508</c:v>
                </c:pt>
                <c:pt idx="25">
                  <c:v>659719077.67259943</c:v>
                </c:pt>
                <c:pt idx="26">
                  <c:v>659821079.58359408</c:v>
                </c:pt>
                <c:pt idx="27">
                  <c:v>659179811.06551456</c:v>
                </c:pt>
                <c:pt idx="28">
                  <c:v>658846826.64356148</c:v>
                </c:pt>
                <c:pt idx="29">
                  <c:v>659229170.99583316</c:v>
                </c:pt>
                <c:pt idx="30">
                  <c:v>658833753.73917711</c:v>
                </c:pt>
                <c:pt idx="31">
                  <c:v>658342745.75867629</c:v>
                </c:pt>
                <c:pt idx="32">
                  <c:v>657749263.06116378</c:v>
                </c:pt>
                <c:pt idx="33">
                  <c:v>657794905.36727023</c:v>
                </c:pt>
                <c:pt idx="34">
                  <c:v>659100587.08335459</c:v>
                </c:pt>
                <c:pt idx="35">
                  <c:v>660183350.22156656</c:v>
                </c:pt>
                <c:pt idx="36">
                  <c:v>658958762.60154665</c:v>
                </c:pt>
                <c:pt idx="37">
                  <c:v>659198690.21911693</c:v>
                </c:pt>
                <c:pt idx="38">
                  <c:v>659429724.29900634</c:v>
                </c:pt>
                <c:pt idx="39">
                  <c:v>658705836.07918131</c:v>
                </c:pt>
                <c:pt idx="40">
                  <c:v>658931023.97244346</c:v>
                </c:pt>
                <c:pt idx="41">
                  <c:v>659259072.37257731</c:v>
                </c:pt>
                <c:pt idx="42">
                  <c:v>659643050.19550729</c:v>
                </c:pt>
                <c:pt idx="43">
                  <c:v>659220094.88941133</c:v>
                </c:pt>
                <c:pt idx="44">
                  <c:v>659414688.72324002</c:v>
                </c:pt>
                <c:pt idx="45">
                  <c:v>659215641.09857655</c:v>
                </c:pt>
                <c:pt idx="46">
                  <c:v>659246651.97781038</c:v>
                </c:pt>
                <c:pt idx="47">
                  <c:v>659761547.24154353</c:v>
                </c:pt>
                <c:pt idx="48">
                  <c:v>659344303.24982715</c:v>
                </c:pt>
                <c:pt idx="49">
                  <c:v>659145009.69371986</c:v>
                </c:pt>
                <c:pt idx="50">
                  <c:v>658138390.07140064</c:v>
                </c:pt>
                <c:pt idx="51">
                  <c:v>657778360.49464786</c:v>
                </c:pt>
                <c:pt idx="52">
                  <c:v>656734735.37186742</c:v>
                </c:pt>
                <c:pt idx="53">
                  <c:v>657093169.92816198</c:v>
                </c:pt>
                <c:pt idx="54">
                  <c:v>657561186.63942981</c:v>
                </c:pt>
                <c:pt idx="55">
                  <c:v>656877718.33524275</c:v>
                </c:pt>
                <c:pt idx="56">
                  <c:v>657053161.56150997</c:v>
                </c:pt>
                <c:pt idx="57">
                  <c:v>657503754.61706829</c:v>
                </c:pt>
                <c:pt idx="58">
                  <c:v>657129876.84559429</c:v>
                </c:pt>
                <c:pt idx="59">
                  <c:v>657730852.00123203</c:v>
                </c:pt>
                <c:pt idx="60">
                  <c:v>657730589.92710781</c:v>
                </c:pt>
                <c:pt idx="61">
                  <c:v>656948198.61220944</c:v>
                </c:pt>
                <c:pt idx="62">
                  <c:v>657101247.67509532</c:v>
                </c:pt>
                <c:pt idx="63">
                  <c:v>657452891.44183004</c:v>
                </c:pt>
                <c:pt idx="64">
                  <c:v>657691656.95133364</c:v>
                </c:pt>
                <c:pt idx="65">
                  <c:v>658756892.33657742</c:v>
                </c:pt>
                <c:pt idx="66">
                  <c:v>657898604.03788924</c:v>
                </c:pt>
                <c:pt idx="67">
                  <c:v>657913307.5916127</c:v>
                </c:pt>
                <c:pt idx="68">
                  <c:v>656685883.22984815</c:v>
                </c:pt>
                <c:pt idx="69">
                  <c:v>656416956.70827985</c:v>
                </c:pt>
                <c:pt idx="70">
                  <c:v>656502508.09899938</c:v>
                </c:pt>
                <c:pt idx="71">
                  <c:v>656546845.68285906</c:v>
                </c:pt>
                <c:pt idx="72">
                  <c:v>656780590.07391226</c:v>
                </c:pt>
                <c:pt idx="73">
                  <c:v>656851375.46009254</c:v>
                </c:pt>
                <c:pt idx="74">
                  <c:v>656883182.80104768</c:v>
                </c:pt>
                <c:pt idx="75">
                  <c:v>656764024.71311939</c:v>
                </c:pt>
                <c:pt idx="76">
                  <c:v>657740049.92808807</c:v>
                </c:pt>
                <c:pt idx="77">
                  <c:v>658450613.53580844</c:v>
                </c:pt>
                <c:pt idx="78">
                  <c:v>657792148.77750349</c:v>
                </c:pt>
                <c:pt idx="79">
                  <c:v>658666668.28432405</c:v>
                </c:pt>
                <c:pt idx="80">
                  <c:v>658883430.28811109</c:v>
                </c:pt>
                <c:pt idx="81">
                  <c:v>658655031.86845076</c:v>
                </c:pt>
                <c:pt idx="82">
                  <c:v>657548565.31803024</c:v>
                </c:pt>
                <c:pt idx="83">
                  <c:v>657591504.47317231</c:v>
                </c:pt>
                <c:pt idx="84">
                  <c:v>657552238.02059186</c:v>
                </c:pt>
                <c:pt idx="85">
                  <c:v>657346780.29607666</c:v>
                </c:pt>
                <c:pt idx="86">
                  <c:v>655842767.8169508</c:v>
                </c:pt>
                <c:pt idx="87">
                  <c:v>656150776.93342435</c:v>
                </c:pt>
                <c:pt idx="88">
                  <c:v>657147472.84665465</c:v>
                </c:pt>
                <c:pt idx="89">
                  <c:v>656765026.90111649</c:v>
                </c:pt>
                <c:pt idx="90">
                  <c:v>656711936.848189</c:v>
                </c:pt>
                <c:pt idx="91">
                  <c:v>656132986.12621689</c:v>
                </c:pt>
                <c:pt idx="92">
                  <c:v>656468281.80639827</c:v>
                </c:pt>
                <c:pt idx="93">
                  <c:v>656992733.14461601</c:v>
                </c:pt>
                <c:pt idx="94">
                  <c:v>658344613.33672285</c:v>
                </c:pt>
                <c:pt idx="95">
                  <c:v>659006143.74286091</c:v>
                </c:pt>
                <c:pt idx="96">
                  <c:v>659100216.88635683</c:v>
                </c:pt>
                <c:pt idx="97">
                  <c:v>658896390.54886961</c:v>
                </c:pt>
                <c:pt idx="98">
                  <c:v>659943857.48640597</c:v>
                </c:pt>
                <c:pt idx="99">
                  <c:v>658863571.49519598</c:v>
                </c:pt>
                <c:pt idx="100">
                  <c:v>658494263.76806819</c:v>
                </c:pt>
              </c:numCache>
            </c:numRef>
          </c:val>
          <c:smooth val="0"/>
          <c:extLst>
            <c:ext xmlns:c16="http://schemas.microsoft.com/office/drawing/2014/chart" uri="{C3380CC4-5D6E-409C-BE32-E72D297353CC}">
              <c16:uniqueId val="{0000007B-EB3F-4BFF-AFD1-B2B2131B107F}"/>
            </c:ext>
          </c:extLst>
        </c:ser>
        <c:ser>
          <c:idx val="124"/>
          <c:order val="124"/>
          <c:spPr>
            <a:ln w="28575" cap="rnd">
              <a:solidFill>
                <a:schemeClr val="accent5">
                  <a:lumMod val="80000"/>
                  <a:lumOff val="20000"/>
                </a:schemeClr>
              </a:solidFill>
              <a:round/>
            </a:ln>
            <a:effectLst/>
          </c:spPr>
          <c:marker>
            <c:symbol val="none"/>
          </c:marker>
          <c:val>
            <c:numRef>
              <c:f>Montecarlo!$EH$10:$EH$110</c:f>
              <c:numCache>
                <c:formatCode>_ * #.##000_ ;_ * \-#.##000_ ;_ * "-"??_ ;_ @_ </c:formatCode>
                <c:ptCount val="101"/>
                <c:pt idx="0" formatCode="_(* #,##0.00_);_(* \(#,##0.00\);_(* &quot;-&quot;??_);_(@_)">
                  <c:v>661090280</c:v>
                </c:pt>
                <c:pt idx="1">
                  <c:v>660957782.72774577</c:v>
                </c:pt>
                <c:pt idx="2">
                  <c:v>660667430.93318403</c:v>
                </c:pt>
                <c:pt idx="3">
                  <c:v>660623353.60731685</c:v>
                </c:pt>
                <c:pt idx="4">
                  <c:v>659137931.71842074</c:v>
                </c:pt>
                <c:pt idx="5">
                  <c:v>658931767.16813374</c:v>
                </c:pt>
                <c:pt idx="6">
                  <c:v>659549169.24436808</c:v>
                </c:pt>
                <c:pt idx="7">
                  <c:v>659341450.9341644</c:v>
                </c:pt>
                <c:pt idx="8">
                  <c:v>659519666.57929754</c:v>
                </c:pt>
                <c:pt idx="9">
                  <c:v>660718668.72744238</c:v>
                </c:pt>
                <c:pt idx="10">
                  <c:v>661976048.74045944</c:v>
                </c:pt>
                <c:pt idx="11">
                  <c:v>661304794.19068503</c:v>
                </c:pt>
                <c:pt idx="12">
                  <c:v>661368908.66262269</c:v>
                </c:pt>
                <c:pt idx="13">
                  <c:v>662315998.55716968</c:v>
                </c:pt>
                <c:pt idx="14">
                  <c:v>662786853.4666003</c:v>
                </c:pt>
                <c:pt idx="15">
                  <c:v>662413790.43317533</c:v>
                </c:pt>
                <c:pt idx="16">
                  <c:v>662700133.41075957</c:v>
                </c:pt>
                <c:pt idx="17">
                  <c:v>662721512.43337429</c:v>
                </c:pt>
                <c:pt idx="18">
                  <c:v>662854502.0981276</c:v>
                </c:pt>
                <c:pt idx="19">
                  <c:v>663118818.83107626</c:v>
                </c:pt>
                <c:pt idx="20">
                  <c:v>663806161.23967969</c:v>
                </c:pt>
                <c:pt idx="21">
                  <c:v>662142886.4380641</c:v>
                </c:pt>
                <c:pt idx="22">
                  <c:v>661880111.51361609</c:v>
                </c:pt>
                <c:pt idx="23">
                  <c:v>662206722.23500347</c:v>
                </c:pt>
                <c:pt idx="24">
                  <c:v>662404941.79128397</c:v>
                </c:pt>
                <c:pt idx="25">
                  <c:v>661783660.91285503</c:v>
                </c:pt>
                <c:pt idx="26">
                  <c:v>662676242.12042046</c:v>
                </c:pt>
                <c:pt idx="27">
                  <c:v>663263389.66005623</c:v>
                </c:pt>
                <c:pt idx="28">
                  <c:v>663878856.73160768</c:v>
                </c:pt>
                <c:pt idx="29">
                  <c:v>664319638.7235837</c:v>
                </c:pt>
                <c:pt idx="30">
                  <c:v>663465956.53744507</c:v>
                </c:pt>
                <c:pt idx="31">
                  <c:v>663354653.24531102</c:v>
                </c:pt>
                <c:pt idx="32">
                  <c:v>664397312.23799193</c:v>
                </c:pt>
                <c:pt idx="33">
                  <c:v>663541465.13888597</c:v>
                </c:pt>
                <c:pt idx="34">
                  <c:v>663809531.41374493</c:v>
                </c:pt>
                <c:pt idx="35">
                  <c:v>664345814.78686905</c:v>
                </c:pt>
                <c:pt idx="36">
                  <c:v>663905706.30028534</c:v>
                </c:pt>
                <c:pt idx="37">
                  <c:v>663624189.19130993</c:v>
                </c:pt>
                <c:pt idx="38">
                  <c:v>662493860.39937997</c:v>
                </c:pt>
                <c:pt idx="39">
                  <c:v>662695786.56997442</c:v>
                </c:pt>
                <c:pt idx="40">
                  <c:v>663428924.8249265</c:v>
                </c:pt>
                <c:pt idx="41">
                  <c:v>663646391.29513311</c:v>
                </c:pt>
                <c:pt idx="42">
                  <c:v>663185564.798311</c:v>
                </c:pt>
                <c:pt idx="43">
                  <c:v>664412563.26994562</c:v>
                </c:pt>
                <c:pt idx="44">
                  <c:v>664530849.14123344</c:v>
                </c:pt>
                <c:pt idx="45">
                  <c:v>665720021.9565661</c:v>
                </c:pt>
                <c:pt idx="46">
                  <c:v>665117798.32829273</c:v>
                </c:pt>
                <c:pt idx="47">
                  <c:v>665668955.06435966</c:v>
                </c:pt>
                <c:pt idx="48">
                  <c:v>666165141.03588414</c:v>
                </c:pt>
                <c:pt idx="49">
                  <c:v>665792387.24358737</c:v>
                </c:pt>
                <c:pt idx="50">
                  <c:v>665593095.38490891</c:v>
                </c:pt>
                <c:pt idx="51">
                  <c:v>665904278.91174078</c:v>
                </c:pt>
                <c:pt idx="52">
                  <c:v>666419879.70636535</c:v>
                </c:pt>
                <c:pt idx="53">
                  <c:v>667214713.2749325</c:v>
                </c:pt>
                <c:pt idx="54">
                  <c:v>667006960.3741622</c:v>
                </c:pt>
                <c:pt idx="55">
                  <c:v>665936259.97308469</c:v>
                </c:pt>
                <c:pt idx="56">
                  <c:v>664691834.72863972</c:v>
                </c:pt>
                <c:pt idx="57">
                  <c:v>665079289.27374196</c:v>
                </c:pt>
                <c:pt idx="58">
                  <c:v>665132638.89231467</c:v>
                </c:pt>
                <c:pt idx="59">
                  <c:v>664248716.91624618</c:v>
                </c:pt>
                <c:pt idx="60">
                  <c:v>663857554.44192505</c:v>
                </c:pt>
                <c:pt idx="61">
                  <c:v>665098141.97626925</c:v>
                </c:pt>
                <c:pt idx="62">
                  <c:v>665334657.44361579</c:v>
                </c:pt>
                <c:pt idx="63">
                  <c:v>667108363.92211139</c:v>
                </c:pt>
                <c:pt idx="64">
                  <c:v>667573206.90152621</c:v>
                </c:pt>
                <c:pt idx="65">
                  <c:v>667275570.9682256</c:v>
                </c:pt>
                <c:pt idx="66">
                  <c:v>668526523.53337038</c:v>
                </c:pt>
                <c:pt idx="67">
                  <c:v>668376576.05326867</c:v>
                </c:pt>
                <c:pt idx="68">
                  <c:v>667280442.68554854</c:v>
                </c:pt>
                <c:pt idx="69">
                  <c:v>667753326.36773062</c:v>
                </c:pt>
                <c:pt idx="70">
                  <c:v>668069744.01584411</c:v>
                </c:pt>
                <c:pt idx="71">
                  <c:v>669022749.18587649</c:v>
                </c:pt>
                <c:pt idx="72">
                  <c:v>669958411.92278397</c:v>
                </c:pt>
                <c:pt idx="73">
                  <c:v>670052866.89489925</c:v>
                </c:pt>
                <c:pt idx="74">
                  <c:v>669956914.10386336</c:v>
                </c:pt>
                <c:pt idx="75">
                  <c:v>669437074.96122766</c:v>
                </c:pt>
                <c:pt idx="76">
                  <c:v>669786139.80982292</c:v>
                </c:pt>
                <c:pt idx="77">
                  <c:v>669326614.11736262</c:v>
                </c:pt>
                <c:pt idx="78">
                  <c:v>668862859.57570708</c:v>
                </c:pt>
                <c:pt idx="79">
                  <c:v>669666796.3993609</c:v>
                </c:pt>
                <c:pt idx="80">
                  <c:v>669062356.08422506</c:v>
                </c:pt>
                <c:pt idx="81">
                  <c:v>668559868.66860473</c:v>
                </c:pt>
                <c:pt idx="82">
                  <c:v>669808402.88293135</c:v>
                </c:pt>
                <c:pt idx="83">
                  <c:v>669201524.03497994</c:v>
                </c:pt>
                <c:pt idx="84">
                  <c:v>669072764.04730594</c:v>
                </c:pt>
                <c:pt idx="85">
                  <c:v>669748431.64690411</c:v>
                </c:pt>
                <c:pt idx="86">
                  <c:v>670342905.08488429</c:v>
                </c:pt>
                <c:pt idx="87">
                  <c:v>670150090.59045327</c:v>
                </c:pt>
                <c:pt idx="88">
                  <c:v>668874104.13505208</c:v>
                </c:pt>
                <c:pt idx="89">
                  <c:v>669845141.5155648</c:v>
                </c:pt>
                <c:pt idx="90">
                  <c:v>670450029.27568495</c:v>
                </c:pt>
                <c:pt idx="91">
                  <c:v>669755017.98867631</c:v>
                </c:pt>
                <c:pt idx="92">
                  <c:v>669529806.7980274</c:v>
                </c:pt>
                <c:pt idx="93">
                  <c:v>669989560.34977353</c:v>
                </c:pt>
                <c:pt idx="94">
                  <c:v>669529261.28859162</c:v>
                </c:pt>
                <c:pt idx="95">
                  <c:v>670933574.37818038</c:v>
                </c:pt>
                <c:pt idx="96">
                  <c:v>671166850.00317323</c:v>
                </c:pt>
                <c:pt idx="97">
                  <c:v>673011682.55490911</c:v>
                </c:pt>
                <c:pt idx="98">
                  <c:v>672967846.60735059</c:v>
                </c:pt>
                <c:pt idx="99">
                  <c:v>672744555.81631422</c:v>
                </c:pt>
                <c:pt idx="100">
                  <c:v>672875632.22525907</c:v>
                </c:pt>
              </c:numCache>
            </c:numRef>
          </c:val>
          <c:smooth val="0"/>
          <c:extLst>
            <c:ext xmlns:c16="http://schemas.microsoft.com/office/drawing/2014/chart" uri="{C3380CC4-5D6E-409C-BE32-E72D297353CC}">
              <c16:uniqueId val="{0000007C-EB3F-4BFF-AFD1-B2B2131B107F}"/>
            </c:ext>
          </c:extLst>
        </c:ser>
        <c:ser>
          <c:idx val="125"/>
          <c:order val="125"/>
          <c:spPr>
            <a:ln w="28575" cap="rnd">
              <a:solidFill>
                <a:schemeClr val="accent6">
                  <a:lumMod val="80000"/>
                  <a:lumOff val="20000"/>
                </a:schemeClr>
              </a:solidFill>
              <a:round/>
            </a:ln>
            <a:effectLst/>
          </c:spPr>
          <c:marker>
            <c:symbol val="none"/>
          </c:marker>
          <c:val>
            <c:numRef>
              <c:f>Montecarlo!$EI$10:$EI$110</c:f>
              <c:numCache>
                <c:formatCode>_ * #.##000_ ;_ * \-#.##000_ ;_ * "-"??_ ;_ @_ </c:formatCode>
                <c:ptCount val="101"/>
                <c:pt idx="0" formatCode="_(* #,##0.00_);_(* \(#,##0.00\);_(* &quot;-&quot;??_);_(@_)">
                  <c:v>661090280</c:v>
                </c:pt>
                <c:pt idx="1">
                  <c:v>662180405.95327389</c:v>
                </c:pt>
                <c:pt idx="2">
                  <c:v>661028919.83619845</c:v>
                </c:pt>
                <c:pt idx="3">
                  <c:v>660729474.46740365</c:v>
                </c:pt>
                <c:pt idx="4">
                  <c:v>660311329.88873661</c:v>
                </c:pt>
                <c:pt idx="5">
                  <c:v>660120105.4735254</c:v>
                </c:pt>
                <c:pt idx="6">
                  <c:v>659791974.18230665</c:v>
                </c:pt>
                <c:pt idx="7">
                  <c:v>660643354.23725593</c:v>
                </c:pt>
                <c:pt idx="8">
                  <c:v>660395777.31083763</c:v>
                </c:pt>
                <c:pt idx="9">
                  <c:v>661447775.50971222</c:v>
                </c:pt>
                <c:pt idx="10">
                  <c:v>660854363.72440112</c:v>
                </c:pt>
                <c:pt idx="11">
                  <c:v>660269591.15932274</c:v>
                </c:pt>
                <c:pt idx="12">
                  <c:v>659177990.40208542</c:v>
                </c:pt>
                <c:pt idx="13">
                  <c:v>658770744.61454105</c:v>
                </c:pt>
                <c:pt idx="14">
                  <c:v>658548283.36163247</c:v>
                </c:pt>
                <c:pt idx="15">
                  <c:v>658895823.41412079</c:v>
                </c:pt>
                <c:pt idx="16">
                  <c:v>658953610.28727424</c:v>
                </c:pt>
                <c:pt idx="17">
                  <c:v>657883917.30926585</c:v>
                </c:pt>
                <c:pt idx="18">
                  <c:v>658154073.34290588</c:v>
                </c:pt>
                <c:pt idx="19">
                  <c:v>657385442.11201203</c:v>
                </c:pt>
                <c:pt idx="20">
                  <c:v>657346899.38916326</c:v>
                </c:pt>
                <c:pt idx="21">
                  <c:v>658225285.45235229</c:v>
                </c:pt>
                <c:pt idx="22">
                  <c:v>657608372.36414468</c:v>
                </c:pt>
                <c:pt idx="23">
                  <c:v>658397141.07779896</c:v>
                </c:pt>
                <c:pt idx="24">
                  <c:v>659076727.48105073</c:v>
                </c:pt>
                <c:pt idx="25">
                  <c:v>658581985.36937547</c:v>
                </c:pt>
                <c:pt idx="26">
                  <c:v>658317427.28106833</c:v>
                </c:pt>
                <c:pt idx="27">
                  <c:v>656965824.51021707</c:v>
                </c:pt>
                <c:pt idx="28">
                  <c:v>657614604.47548926</c:v>
                </c:pt>
                <c:pt idx="29">
                  <c:v>656883058.94561386</c:v>
                </c:pt>
                <c:pt idx="30">
                  <c:v>656705698.19527197</c:v>
                </c:pt>
                <c:pt idx="31">
                  <c:v>657752129.37184644</c:v>
                </c:pt>
                <c:pt idx="32">
                  <c:v>657678050.77105963</c:v>
                </c:pt>
                <c:pt idx="33">
                  <c:v>657498019.27358282</c:v>
                </c:pt>
                <c:pt idx="34">
                  <c:v>657800887.72430575</c:v>
                </c:pt>
                <c:pt idx="35">
                  <c:v>656994619.68080187</c:v>
                </c:pt>
                <c:pt idx="36">
                  <c:v>656894683.80367446</c:v>
                </c:pt>
                <c:pt idx="37">
                  <c:v>656295979.82702291</c:v>
                </c:pt>
                <c:pt idx="38">
                  <c:v>656045140.42288971</c:v>
                </c:pt>
                <c:pt idx="39">
                  <c:v>656088565.19402909</c:v>
                </c:pt>
                <c:pt idx="40">
                  <c:v>656176721.57007515</c:v>
                </c:pt>
                <c:pt idx="41">
                  <c:v>656077619.01993454</c:v>
                </c:pt>
                <c:pt idx="42">
                  <c:v>657030111.29414177</c:v>
                </c:pt>
                <c:pt idx="43">
                  <c:v>657199985.34745693</c:v>
                </c:pt>
                <c:pt idx="44">
                  <c:v>656738722.26656437</c:v>
                </c:pt>
                <c:pt idx="45">
                  <c:v>657688848.37753367</c:v>
                </c:pt>
                <c:pt idx="46">
                  <c:v>657047994.66693461</c:v>
                </c:pt>
                <c:pt idx="47">
                  <c:v>657148181.66455662</c:v>
                </c:pt>
                <c:pt idx="48">
                  <c:v>657525053.67830002</c:v>
                </c:pt>
                <c:pt idx="49">
                  <c:v>657164694.09859228</c:v>
                </c:pt>
                <c:pt idx="50">
                  <c:v>656708341.11346269</c:v>
                </c:pt>
                <c:pt idx="51">
                  <c:v>656166689.91495359</c:v>
                </c:pt>
                <c:pt idx="52">
                  <c:v>656313609.88525069</c:v>
                </c:pt>
                <c:pt idx="53">
                  <c:v>656635851.11773312</c:v>
                </c:pt>
                <c:pt idx="54">
                  <c:v>656335271.16300905</c:v>
                </c:pt>
                <c:pt idx="55">
                  <c:v>658080832.77135634</c:v>
                </c:pt>
                <c:pt idx="56">
                  <c:v>658780514.50489759</c:v>
                </c:pt>
                <c:pt idx="57">
                  <c:v>658581294.04678679</c:v>
                </c:pt>
                <c:pt idx="58">
                  <c:v>658488127.92258906</c:v>
                </c:pt>
                <c:pt idx="59">
                  <c:v>657017113.98049068</c:v>
                </c:pt>
                <c:pt idx="60">
                  <c:v>657135162.48572826</c:v>
                </c:pt>
                <c:pt idx="61">
                  <c:v>657421445.89910936</c:v>
                </c:pt>
                <c:pt idx="62">
                  <c:v>657419392.37637615</c:v>
                </c:pt>
                <c:pt idx="63">
                  <c:v>656560777.75865471</c:v>
                </c:pt>
                <c:pt idx="64">
                  <c:v>655137288.23014033</c:v>
                </c:pt>
                <c:pt idx="65">
                  <c:v>654830553.48531771</c:v>
                </c:pt>
                <c:pt idx="66">
                  <c:v>654742097.34889567</c:v>
                </c:pt>
                <c:pt idx="67">
                  <c:v>655369782.47196198</c:v>
                </c:pt>
                <c:pt idx="68">
                  <c:v>655238269.50595808</c:v>
                </c:pt>
                <c:pt idx="69">
                  <c:v>655443239.84414423</c:v>
                </c:pt>
                <c:pt idx="70">
                  <c:v>655944782.25561225</c:v>
                </c:pt>
                <c:pt idx="71">
                  <c:v>656410287.85382748</c:v>
                </c:pt>
                <c:pt idx="72">
                  <c:v>655969664.72857714</c:v>
                </c:pt>
                <c:pt idx="73">
                  <c:v>656126027.315853</c:v>
                </c:pt>
                <c:pt idx="74">
                  <c:v>656249977.59363055</c:v>
                </c:pt>
                <c:pt idx="75">
                  <c:v>657118193.32027161</c:v>
                </c:pt>
                <c:pt idx="76">
                  <c:v>657115063.30813444</c:v>
                </c:pt>
                <c:pt idx="77">
                  <c:v>655850922.04691601</c:v>
                </c:pt>
                <c:pt idx="78">
                  <c:v>656100017.72963917</c:v>
                </c:pt>
                <c:pt idx="79">
                  <c:v>656309769.53180861</c:v>
                </c:pt>
                <c:pt idx="80">
                  <c:v>656485036.87662792</c:v>
                </c:pt>
                <c:pt idx="81">
                  <c:v>656178896.00093436</c:v>
                </c:pt>
                <c:pt idx="82">
                  <c:v>654702704.59400928</c:v>
                </c:pt>
                <c:pt idx="83">
                  <c:v>655719558.74213088</c:v>
                </c:pt>
                <c:pt idx="84">
                  <c:v>655619548.0740335</c:v>
                </c:pt>
                <c:pt idx="85">
                  <c:v>655622311.72128797</c:v>
                </c:pt>
                <c:pt idx="86">
                  <c:v>656055697.62587488</c:v>
                </c:pt>
                <c:pt idx="87">
                  <c:v>656051004.29576504</c:v>
                </c:pt>
                <c:pt idx="88">
                  <c:v>655985646.14661324</c:v>
                </c:pt>
                <c:pt idx="89">
                  <c:v>656157392.26041961</c:v>
                </c:pt>
                <c:pt idx="90">
                  <c:v>657006623.98200369</c:v>
                </c:pt>
                <c:pt idx="91">
                  <c:v>656319619.78267181</c:v>
                </c:pt>
                <c:pt idx="92">
                  <c:v>654964269.09961355</c:v>
                </c:pt>
                <c:pt idx="93">
                  <c:v>655320239.9450115</c:v>
                </c:pt>
                <c:pt idx="94">
                  <c:v>654343443.8242408</c:v>
                </c:pt>
                <c:pt idx="95">
                  <c:v>653821440.74267447</c:v>
                </c:pt>
                <c:pt idx="96">
                  <c:v>655041405.55370712</c:v>
                </c:pt>
                <c:pt idx="97">
                  <c:v>654829938.69035363</c:v>
                </c:pt>
                <c:pt idx="98">
                  <c:v>654063837.58331335</c:v>
                </c:pt>
                <c:pt idx="99">
                  <c:v>655090848.83039451</c:v>
                </c:pt>
                <c:pt idx="100">
                  <c:v>653666985.44745994</c:v>
                </c:pt>
              </c:numCache>
            </c:numRef>
          </c:val>
          <c:smooth val="0"/>
          <c:extLst>
            <c:ext xmlns:c16="http://schemas.microsoft.com/office/drawing/2014/chart" uri="{C3380CC4-5D6E-409C-BE32-E72D297353CC}">
              <c16:uniqueId val="{0000007D-EB3F-4BFF-AFD1-B2B2131B107F}"/>
            </c:ext>
          </c:extLst>
        </c:ser>
        <c:ser>
          <c:idx val="126"/>
          <c:order val="126"/>
          <c:spPr>
            <a:ln w="28575" cap="rnd">
              <a:solidFill>
                <a:schemeClr val="accent1">
                  <a:lumMod val="80000"/>
                </a:schemeClr>
              </a:solidFill>
              <a:round/>
            </a:ln>
            <a:effectLst/>
          </c:spPr>
          <c:marker>
            <c:symbol val="none"/>
          </c:marker>
          <c:val>
            <c:numRef>
              <c:f>Montecarlo!$EJ$10:$EJ$110</c:f>
              <c:numCache>
                <c:formatCode>_ * #.##000_ ;_ * \-#.##000_ ;_ * "-"??_ ;_ @_ </c:formatCode>
                <c:ptCount val="101"/>
                <c:pt idx="0" formatCode="_(* #,##0.00_);_(* \(#,##0.00\);_(* &quot;-&quot;??_);_(@_)">
                  <c:v>661090280</c:v>
                </c:pt>
                <c:pt idx="1">
                  <c:v>660861627.90964031</c:v>
                </c:pt>
                <c:pt idx="2">
                  <c:v>660695515.61383617</c:v>
                </c:pt>
                <c:pt idx="3">
                  <c:v>659973167.85432971</c:v>
                </c:pt>
                <c:pt idx="4">
                  <c:v>659760446.26340806</c:v>
                </c:pt>
                <c:pt idx="5">
                  <c:v>660329858.98882914</c:v>
                </c:pt>
                <c:pt idx="6">
                  <c:v>660510128.86214566</c:v>
                </c:pt>
                <c:pt idx="7">
                  <c:v>660868971.18048322</c:v>
                </c:pt>
                <c:pt idx="8">
                  <c:v>660850918.7215153</c:v>
                </c:pt>
                <c:pt idx="9">
                  <c:v>660797468.29330623</c:v>
                </c:pt>
                <c:pt idx="10">
                  <c:v>660034077.04908562</c:v>
                </c:pt>
                <c:pt idx="11">
                  <c:v>660673590.66184175</c:v>
                </c:pt>
                <c:pt idx="12">
                  <c:v>661077040.60535038</c:v>
                </c:pt>
                <c:pt idx="13">
                  <c:v>660164016.27999973</c:v>
                </c:pt>
                <c:pt idx="14">
                  <c:v>660111670.579059</c:v>
                </c:pt>
                <c:pt idx="15">
                  <c:v>660404901.88956869</c:v>
                </c:pt>
                <c:pt idx="16">
                  <c:v>658858588.33672261</c:v>
                </c:pt>
                <c:pt idx="17">
                  <c:v>658461663.74858856</c:v>
                </c:pt>
                <c:pt idx="18">
                  <c:v>658227860.40206575</c:v>
                </c:pt>
                <c:pt idx="19">
                  <c:v>657127597.91313338</c:v>
                </c:pt>
                <c:pt idx="20">
                  <c:v>657603816.19468153</c:v>
                </c:pt>
                <c:pt idx="21">
                  <c:v>658093899.32218087</c:v>
                </c:pt>
                <c:pt idx="22">
                  <c:v>658289648.42189288</c:v>
                </c:pt>
                <c:pt idx="23">
                  <c:v>658325086.88738096</c:v>
                </c:pt>
                <c:pt idx="24">
                  <c:v>658498657.15203476</c:v>
                </c:pt>
                <c:pt idx="25">
                  <c:v>657764540.48396385</c:v>
                </c:pt>
                <c:pt idx="26">
                  <c:v>656855492.63586783</c:v>
                </c:pt>
                <c:pt idx="27">
                  <c:v>656760933.58506179</c:v>
                </c:pt>
                <c:pt idx="28">
                  <c:v>655308534.1073606</c:v>
                </c:pt>
                <c:pt idx="29">
                  <c:v>656325778.44012141</c:v>
                </c:pt>
                <c:pt idx="30">
                  <c:v>656727025.27830637</c:v>
                </c:pt>
                <c:pt idx="31">
                  <c:v>657420170.05408132</c:v>
                </c:pt>
                <c:pt idx="32">
                  <c:v>656220158.35203421</c:v>
                </c:pt>
                <c:pt idx="33">
                  <c:v>656532704.29789221</c:v>
                </c:pt>
                <c:pt idx="34">
                  <c:v>656930431.32650721</c:v>
                </c:pt>
                <c:pt idx="35">
                  <c:v>655709589.9947629</c:v>
                </c:pt>
                <c:pt idx="36">
                  <c:v>656527506.41975582</c:v>
                </c:pt>
                <c:pt idx="37">
                  <c:v>656532075.30210268</c:v>
                </c:pt>
                <c:pt idx="38">
                  <c:v>656096031.70434415</c:v>
                </c:pt>
                <c:pt idx="39">
                  <c:v>654926991.35577822</c:v>
                </c:pt>
                <c:pt idx="40">
                  <c:v>655028648.40805376</c:v>
                </c:pt>
                <c:pt idx="41">
                  <c:v>655119515.53201938</c:v>
                </c:pt>
                <c:pt idx="42">
                  <c:v>656795384.1873914</c:v>
                </c:pt>
                <c:pt idx="43">
                  <c:v>656227749.23710585</c:v>
                </c:pt>
                <c:pt idx="44">
                  <c:v>657053733.43603861</c:v>
                </c:pt>
                <c:pt idx="45">
                  <c:v>656595219.06279635</c:v>
                </c:pt>
                <c:pt idx="46">
                  <c:v>656339028.92466807</c:v>
                </c:pt>
                <c:pt idx="47">
                  <c:v>656663186.84948885</c:v>
                </c:pt>
                <c:pt idx="48">
                  <c:v>657172397.08564317</c:v>
                </c:pt>
                <c:pt idx="49">
                  <c:v>656946880.06828892</c:v>
                </c:pt>
                <c:pt idx="50">
                  <c:v>656945839.51824641</c:v>
                </c:pt>
                <c:pt idx="51">
                  <c:v>657481496.6052959</c:v>
                </c:pt>
                <c:pt idx="52">
                  <c:v>658308865.0317111</c:v>
                </c:pt>
                <c:pt idx="53">
                  <c:v>658668000.29644632</c:v>
                </c:pt>
                <c:pt idx="54">
                  <c:v>658414617.49041343</c:v>
                </c:pt>
                <c:pt idx="55">
                  <c:v>657771475.648278</c:v>
                </c:pt>
                <c:pt idx="56">
                  <c:v>656124254.30200112</c:v>
                </c:pt>
                <c:pt idx="57">
                  <c:v>655353911.01494539</c:v>
                </c:pt>
                <c:pt idx="58">
                  <c:v>654573109.28780162</c:v>
                </c:pt>
                <c:pt idx="59">
                  <c:v>654810571.81265199</c:v>
                </c:pt>
                <c:pt idx="60">
                  <c:v>655596351.5909642</c:v>
                </c:pt>
                <c:pt idx="61">
                  <c:v>654988428.56764507</c:v>
                </c:pt>
                <c:pt idx="62">
                  <c:v>654207363.80005717</c:v>
                </c:pt>
                <c:pt idx="63">
                  <c:v>654954110.64267147</c:v>
                </c:pt>
                <c:pt idx="64">
                  <c:v>656002677.67519522</c:v>
                </c:pt>
                <c:pt idx="65">
                  <c:v>656348773.49948502</c:v>
                </c:pt>
                <c:pt idx="66">
                  <c:v>656340802.30299723</c:v>
                </c:pt>
                <c:pt idx="67">
                  <c:v>658468162.57958806</c:v>
                </c:pt>
                <c:pt idx="68">
                  <c:v>658491591.97921646</c:v>
                </c:pt>
                <c:pt idx="69">
                  <c:v>659026747.19242465</c:v>
                </c:pt>
                <c:pt idx="70">
                  <c:v>658741266.50033319</c:v>
                </c:pt>
                <c:pt idx="71">
                  <c:v>658695158.85701013</c:v>
                </c:pt>
                <c:pt idx="72">
                  <c:v>658871245.06927967</c:v>
                </c:pt>
                <c:pt idx="73">
                  <c:v>659502273.78151357</c:v>
                </c:pt>
                <c:pt idx="74">
                  <c:v>659615262.00594997</c:v>
                </c:pt>
                <c:pt idx="75">
                  <c:v>659057950.3345207</c:v>
                </c:pt>
                <c:pt idx="76">
                  <c:v>658862284.05332148</c:v>
                </c:pt>
                <c:pt idx="77">
                  <c:v>658097681.54766738</c:v>
                </c:pt>
                <c:pt idx="78">
                  <c:v>657379326.45477164</c:v>
                </c:pt>
                <c:pt idx="79">
                  <c:v>658016303.41541934</c:v>
                </c:pt>
                <c:pt idx="80">
                  <c:v>658518550.60861385</c:v>
                </c:pt>
                <c:pt idx="81">
                  <c:v>659229938.89116633</c:v>
                </c:pt>
                <c:pt idx="82">
                  <c:v>660113994.44073319</c:v>
                </c:pt>
                <c:pt idx="83">
                  <c:v>660613169.01276541</c:v>
                </c:pt>
                <c:pt idx="84">
                  <c:v>660706942.68041217</c:v>
                </c:pt>
                <c:pt idx="85">
                  <c:v>661106159.28396046</c:v>
                </c:pt>
                <c:pt idx="86">
                  <c:v>661910832.68861091</c:v>
                </c:pt>
                <c:pt idx="87">
                  <c:v>661945452.46772003</c:v>
                </c:pt>
                <c:pt idx="88">
                  <c:v>661187347.24876595</c:v>
                </c:pt>
                <c:pt idx="89">
                  <c:v>661404278.27856302</c:v>
                </c:pt>
                <c:pt idx="90">
                  <c:v>660751864.84116781</c:v>
                </c:pt>
                <c:pt idx="91">
                  <c:v>659810019.38351274</c:v>
                </c:pt>
                <c:pt idx="92">
                  <c:v>659942627.36953247</c:v>
                </c:pt>
                <c:pt idx="93">
                  <c:v>661410749.03365648</c:v>
                </c:pt>
                <c:pt idx="94">
                  <c:v>661628419.67841411</c:v>
                </c:pt>
                <c:pt idx="95">
                  <c:v>661650932.22146428</c:v>
                </c:pt>
                <c:pt idx="96">
                  <c:v>662517331.7082454</c:v>
                </c:pt>
                <c:pt idx="97">
                  <c:v>662685291.07820415</c:v>
                </c:pt>
                <c:pt idx="98">
                  <c:v>661806935.35549593</c:v>
                </c:pt>
                <c:pt idx="99">
                  <c:v>662700167.66346371</c:v>
                </c:pt>
                <c:pt idx="100">
                  <c:v>663032660.5959723</c:v>
                </c:pt>
              </c:numCache>
            </c:numRef>
          </c:val>
          <c:smooth val="0"/>
          <c:extLst>
            <c:ext xmlns:c16="http://schemas.microsoft.com/office/drawing/2014/chart" uri="{C3380CC4-5D6E-409C-BE32-E72D297353CC}">
              <c16:uniqueId val="{0000007E-EB3F-4BFF-AFD1-B2B2131B107F}"/>
            </c:ext>
          </c:extLst>
        </c:ser>
        <c:ser>
          <c:idx val="127"/>
          <c:order val="127"/>
          <c:spPr>
            <a:ln w="28575" cap="rnd">
              <a:solidFill>
                <a:schemeClr val="accent2">
                  <a:lumMod val="80000"/>
                </a:schemeClr>
              </a:solidFill>
              <a:round/>
            </a:ln>
            <a:effectLst/>
          </c:spPr>
          <c:marker>
            <c:symbol val="none"/>
          </c:marker>
          <c:val>
            <c:numRef>
              <c:f>Montecarlo!$EK$10:$EK$110</c:f>
              <c:numCache>
                <c:formatCode>_ * #.##000_ ;_ * \-#.##000_ ;_ * "-"??_ ;_ @_ </c:formatCode>
                <c:ptCount val="101"/>
                <c:pt idx="0" formatCode="_(* #,##0.00_);_(* \(#,##0.00\);_(* &quot;-&quot;??_);_(@_)">
                  <c:v>661090280</c:v>
                </c:pt>
                <c:pt idx="1">
                  <c:v>662058441.00059891</c:v>
                </c:pt>
                <c:pt idx="2">
                  <c:v>662163001.5813812</c:v>
                </c:pt>
                <c:pt idx="3">
                  <c:v>661527158.08701527</c:v>
                </c:pt>
                <c:pt idx="4">
                  <c:v>661597016.43435526</c:v>
                </c:pt>
                <c:pt idx="5">
                  <c:v>660609065.96819746</c:v>
                </c:pt>
                <c:pt idx="6">
                  <c:v>659761869.20278859</c:v>
                </c:pt>
                <c:pt idx="7">
                  <c:v>659895351.20309532</c:v>
                </c:pt>
                <c:pt idx="8">
                  <c:v>661724485.43741441</c:v>
                </c:pt>
                <c:pt idx="9">
                  <c:v>662168548.81614995</c:v>
                </c:pt>
                <c:pt idx="10">
                  <c:v>662190274.13771152</c:v>
                </c:pt>
                <c:pt idx="11">
                  <c:v>661988184.99057674</c:v>
                </c:pt>
                <c:pt idx="12">
                  <c:v>663034057.72992313</c:v>
                </c:pt>
                <c:pt idx="13">
                  <c:v>663534003.73534119</c:v>
                </c:pt>
                <c:pt idx="14">
                  <c:v>664127763.86413586</c:v>
                </c:pt>
                <c:pt idx="15">
                  <c:v>664865838.50778782</c:v>
                </c:pt>
                <c:pt idx="16">
                  <c:v>666499124.22547185</c:v>
                </c:pt>
                <c:pt idx="17">
                  <c:v>667141438.37173021</c:v>
                </c:pt>
                <c:pt idx="18">
                  <c:v>668489799.68151081</c:v>
                </c:pt>
                <c:pt idx="19">
                  <c:v>668894881.13000691</c:v>
                </c:pt>
                <c:pt idx="20">
                  <c:v>668622908.83892071</c:v>
                </c:pt>
                <c:pt idx="21">
                  <c:v>668472697.08235061</c:v>
                </c:pt>
                <c:pt idx="22">
                  <c:v>669054022.08456206</c:v>
                </c:pt>
                <c:pt idx="23">
                  <c:v>668573080.11524796</c:v>
                </c:pt>
                <c:pt idx="24">
                  <c:v>669708568.54389405</c:v>
                </c:pt>
                <c:pt idx="25">
                  <c:v>669179351.66409099</c:v>
                </c:pt>
                <c:pt idx="26">
                  <c:v>669029947.34134388</c:v>
                </c:pt>
                <c:pt idx="27">
                  <c:v>670716637.11976135</c:v>
                </c:pt>
                <c:pt idx="28">
                  <c:v>671699462.64474642</c:v>
                </c:pt>
                <c:pt idx="29">
                  <c:v>672892013.6476537</c:v>
                </c:pt>
                <c:pt idx="30">
                  <c:v>673256651.12211847</c:v>
                </c:pt>
                <c:pt idx="31">
                  <c:v>674453984.92401516</c:v>
                </c:pt>
                <c:pt idx="32">
                  <c:v>673607964.26155186</c:v>
                </c:pt>
                <c:pt idx="33">
                  <c:v>674313423.14768708</c:v>
                </c:pt>
                <c:pt idx="34">
                  <c:v>673921843.8438437</c:v>
                </c:pt>
                <c:pt idx="35">
                  <c:v>674794923.71887434</c:v>
                </c:pt>
                <c:pt idx="36">
                  <c:v>674259751.39142299</c:v>
                </c:pt>
                <c:pt idx="37">
                  <c:v>674225508.70905399</c:v>
                </c:pt>
                <c:pt idx="38">
                  <c:v>674617339.25064611</c:v>
                </c:pt>
                <c:pt idx="39">
                  <c:v>673065071.29538202</c:v>
                </c:pt>
                <c:pt idx="40">
                  <c:v>671736347.29816186</c:v>
                </c:pt>
                <c:pt idx="41">
                  <c:v>671224028.12418914</c:v>
                </c:pt>
                <c:pt idx="42">
                  <c:v>671203534.07719517</c:v>
                </c:pt>
                <c:pt idx="43">
                  <c:v>671100520.87631691</c:v>
                </c:pt>
                <c:pt idx="44">
                  <c:v>671637612.2667284</c:v>
                </c:pt>
                <c:pt idx="45">
                  <c:v>671496480.50338817</c:v>
                </c:pt>
                <c:pt idx="46">
                  <c:v>670834566.4755367</c:v>
                </c:pt>
                <c:pt idx="47">
                  <c:v>670903558.08985257</c:v>
                </c:pt>
                <c:pt idx="48">
                  <c:v>671295035.33259308</c:v>
                </c:pt>
                <c:pt idx="49">
                  <c:v>671000299.18761539</c:v>
                </c:pt>
                <c:pt idx="50">
                  <c:v>671162210.76333392</c:v>
                </c:pt>
                <c:pt idx="51">
                  <c:v>670519520.36258268</c:v>
                </c:pt>
                <c:pt idx="52">
                  <c:v>672060537.3011688</c:v>
                </c:pt>
                <c:pt idx="53">
                  <c:v>672366544.28768349</c:v>
                </c:pt>
                <c:pt idx="54">
                  <c:v>672253503.14788973</c:v>
                </c:pt>
                <c:pt idx="55">
                  <c:v>671379424.288167</c:v>
                </c:pt>
                <c:pt idx="56">
                  <c:v>670504730.76019752</c:v>
                </c:pt>
                <c:pt idx="57">
                  <c:v>669976000.93224454</c:v>
                </c:pt>
                <c:pt idx="58">
                  <c:v>669756505.01458669</c:v>
                </c:pt>
                <c:pt idx="59">
                  <c:v>669458211.75278604</c:v>
                </c:pt>
                <c:pt idx="60">
                  <c:v>669817829.62684202</c:v>
                </c:pt>
                <c:pt idx="61">
                  <c:v>671259283.05698228</c:v>
                </c:pt>
                <c:pt idx="62">
                  <c:v>671738647.02813542</c:v>
                </c:pt>
                <c:pt idx="63">
                  <c:v>672114649.84311283</c:v>
                </c:pt>
                <c:pt idx="64">
                  <c:v>672141428.97118235</c:v>
                </c:pt>
                <c:pt idx="65">
                  <c:v>671689973.14950824</c:v>
                </c:pt>
                <c:pt idx="66">
                  <c:v>671750159.95714736</c:v>
                </c:pt>
                <c:pt idx="67">
                  <c:v>672600649.89834774</c:v>
                </c:pt>
                <c:pt idx="68">
                  <c:v>672288105.73864996</c:v>
                </c:pt>
                <c:pt idx="69">
                  <c:v>672483949.53133941</c:v>
                </c:pt>
                <c:pt idx="70">
                  <c:v>672409254.90299237</c:v>
                </c:pt>
                <c:pt idx="71">
                  <c:v>671420899.48538661</c:v>
                </c:pt>
                <c:pt idx="72">
                  <c:v>672897440.46882141</c:v>
                </c:pt>
                <c:pt idx="73">
                  <c:v>672702696.7119807</c:v>
                </c:pt>
                <c:pt idx="74">
                  <c:v>672640551.85470164</c:v>
                </c:pt>
                <c:pt idx="75">
                  <c:v>671890708.11426294</c:v>
                </c:pt>
                <c:pt idx="76">
                  <c:v>671413230.19951892</c:v>
                </c:pt>
                <c:pt idx="77">
                  <c:v>671821360.08722949</c:v>
                </c:pt>
                <c:pt idx="78">
                  <c:v>672835057.6777463</c:v>
                </c:pt>
                <c:pt idx="79">
                  <c:v>673630715.3844347</c:v>
                </c:pt>
                <c:pt idx="80">
                  <c:v>673342854.55817723</c:v>
                </c:pt>
                <c:pt idx="81">
                  <c:v>673419825.06430435</c:v>
                </c:pt>
                <c:pt idx="82">
                  <c:v>673668651.39685833</c:v>
                </c:pt>
                <c:pt idx="83">
                  <c:v>673086846.54835534</c:v>
                </c:pt>
                <c:pt idx="84">
                  <c:v>673619309.4370923</c:v>
                </c:pt>
                <c:pt idx="85">
                  <c:v>674160743.62909853</c:v>
                </c:pt>
                <c:pt idx="86">
                  <c:v>673679349.43418396</c:v>
                </c:pt>
                <c:pt idx="87">
                  <c:v>674567082.00937366</c:v>
                </c:pt>
                <c:pt idx="88">
                  <c:v>675328526.48309612</c:v>
                </c:pt>
                <c:pt idx="89">
                  <c:v>675541105.64066243</c:v>
                </c:pt>
                <c:pt idx="90">
                  <c:v>676956019.88409352</c:v>
                </c:pt>
                <c:pt idx="91">
                  <c:v>677551667.15857911</c:v>
                </c:pt>
                <c:pt idx="92">
                  <c:v>677492471.95446825</c:v>
                </c:pt>
                <c:pt idx="93">
                  <c:v>676525022.82911539</c:v>
                </c:pt>
                <c:pt idx="94">
                  <c:v>676708414.79797363</c:v>
                </c:pt>
                <c:pt idx="95">
                  <c:v>677142100.87876523</c:v>
                </c:pt>
                <c:pt idx="96">
                  <c:v>676439438.4689666</c:v>
                </c:pt>
                <c:pt idx="97">
                  <c:v>676326581.99476337</c:v>
                </c:pt>
                <c:pt idx="98">
                  <c:v>676178933.24835885</c:v>
                </c:pt>
                <c:pt idx="99">
                  <c:v>676542887.74162042</c:v>
                </c:pt>
                <c:pt idx="100">
                  <c:v>675295559.34045553</c:v>
                </c:pt>
              </c:numCache>
            </c:numRef>
          </c:val>
          <c:smooth val="0"/>
          <c:extLst>
            <c:ext xmlns:c16="http://schemas.microsoft.com/office/drawing/2014/chart" uri="{C3380CC4-5D6E-409C-BE32-E72D297353CC}">
              <c16:uniqueId val="{0000007F-EB3F-4BFF-AFD1-B2B2131B107F}"/>
            </c:ext>
          </c:extLst>
        </c:ser>
        <c:ser>
          <c:idx val="128"/>
          <c:order val="128"/>
          <c:spPr>
            <a:ln w="28575" cap="rnd">
              <a:solidFill>
                <a:schemeClr val="accent3">
                  <a:lumMod val="80000"/>
                </a:schemeClr>
              </a:solidFill>
              <a:round/>
            </a:ln>
            <a:effectLst/>
          </c:spPr>
          <c:marker>
            <c:symbol val="none"/>
          </c:marker>
          <c:val>
            <c:numRef>
              <c:f>Montecarlo!$EL$10:$EL$110</c:f>
              <c:numCache>
                <c:formatCode>_ * #.##000_ ;_ * \-#.##000_ ;_ * "-"??_ ;_ @_ </c:formatCode>
                <c:ptCount val="101"/>
                <c:pt idx="0" formatCode="_(* #,##0.00_);_(* \(#,##0.00\);_(* &quot;-&quot;??_);_(@_)">
                  <c:v>661090280</c:v>
                </c:pt>
                <c:pt idx="1">
                  <c:v>660701191.39712918</c:v>
                </c:pt>
                <c:pt idx="2">
                  <c:v>660901068.022439</c:v>
                </c:pt>
                <c:pt idx="3">
                  <c:v>661983838.38542593</c:v>
                </c:pt>
                <c:pt idx="4">
                  <c:v>661533061.41348934</c:v>
                </c:pt>
                <c:pt idx="5">
                  <c:v>660379899.71597099</c:v>
                </c:pt>
                <c:pt idx="6">
                  <c:v>660914021.14309084</c:v>
                </c:pt>
                <c:pt idx="7">
                  <c:v>659647397.19867289</c:v>
                </c:pt>
                <c:pt idx="8">
                  <c:v>659179899.89624858</c:v>
                </c:pt>
                <c:pt idx="9">
                  <c:v>658397190.69821048</c:v>
                </c:pt>
                <c:pt idx="10">
                  <c:v>658100135.89813268</c:v>
                </c:pt>
                <c:pt idx="11">
                  <c:v>657568988.89574528</c:v>
                </c:pt>
                <c:pt idx="12">
                  <c:v>657148399.833987</c:v>
                </c:pt>
                <c:pt idx="13">
                  <c:v>657391279.91049397</c:v>
                </c:pt>
                <c:pt idx="14">
                  <c:v>657787096.92823327</c:v>
                </c:pt>
                <c:pt idx="15">
                  <c:v>658593680.32772398</c:v>
                </c:pt>
                <c:pt idx="16">
                  <c:v>658469224.76231027</c:v>
                </c:pt>
                <c:pt idx="17">
                  <c:v>659407708.68891954</c:v>
                </c:pt>
                <c:pt idx="18">
                  <c:v>659052509.17168951</c:v>
                </c:pt>
                <c:pt idx="19">
                  <c:v>659845644.29510987</c:v>
                </c:pt>
                <c:pt idx="20">
                  <c:v>659495729.87458897</c:v>
                </c:pt>
                <c:pt idx="21">
                  <c:v>659916982.66215277</c:v>
                </c:pt>
                <c:pt idx="22">
                  <c:v>659499916.95214093</c:v>
                </c:pt>
                <c:pt idx="23">
                  <c:v>658129776.47927403</c:v>
                </c:pt>
                <c:pt idx="24">
                  <c:v>658020755.5389334</c:v>
                </c:pt>
                <c:pt idx="25">
                  <c:v>658826072.77686954</c:v>
                </c:pt>
                <c:pt idx="26">
                  <c:v>660462975.22946656</c:v>
                </c:pt>
                <c:pt idx="27">
                  <c:v>660881818.47704089</c:v>
                </c:pt>
                <c:pt idx="28">
                  <c:v>660255629.99270999</c:v>
                </c:pt>
                <c:pt idx="29">
                  <c:v>660483539.5352726</c:v>
                </c:pt>
                <c:pt idx="30">
                  <c:v>659609534.28582168</c:v>
                </c:pt>
                <c:pt idx="31">
                  <c:v>659732221.44135463</c:v>
                </c:pt>
                <c:pt idx="32">
                  <c:v>660314035.92086065</c:v>
                </c:pt>
                <c:pt idx="33">
                  <c:v>661461470.89984715</c:v>
                </c:pt>
                <c:pt idx="34">
                  <c:v>659896431.96542716</c:v>
                </c:pt>
                <c:pt idx="35">
                  <c:v>658810187.14808249</c:v>
                </c:pt>
                <c:pt idx="36">
                  <c:v>658906631.79529941</c:v>
                </c:pt>
                <c:pt idx="37">
                  <c:v>659373633.55818307</c:v>
                </c:pt>
                <c:pt idx="38">
                  <c:v>658803970.18079567</c:v>
                </c:pt>
                <c:pt idx="39">
                  <c:v>659312098.23886454</c:v>
                </c:pt>
                <c:pt idx="40">
                  <c:v>660906031.40059876</c:v>
                </c:pt>
                <c:pt idx="41">
                  <c:v>661055240.93601859</c:v>
                </c:pt>
                <c:pt idx="42">
                  <c:v>661065041.9825747</c:v>
                </c:pt>
                <c:pt idx="43">
                  <c:v>661181674.78837001</c:v>
                </c:pt>
                <c:pt idx="44">
                  <c:v>661157536.38071418</c:v>
                </c:pt>
                <c:pt idx="45">
                  <c:v>661351062.79736447</c:v>
                </c:pt>
                <c:pt idx="46">
                  <c:v>661538322.3174094</c:v>
                </c:pt>
                <c:pt idx="47">
                  <c:v>661187702.33842921</c:v>
                </c:pt>
                <c:pt idx="48">
                  <c:v>660645047.4788996</c:v>
                </c:pt>
                <c:pt idx="49">
                  <c:v>660886177.44593394</c:v>
                </c:pt>
                <c:pt idx="50">
                  <c:v>660520460.69662356</c:v>
                </c:pt>
                <c:pt idx="51">
                  <c:v>660560523.86514127</c:v>
                </c:pt>
                <c:pt idx="52">
                  <c:v>660528630.1726408</c:v>
                </c:pt>
                <c:pt idx="53">
                  <c:v>660894504.49293458</c:v>
                </c:pt>
                <c:pt idx="54">
                  <c:v>661297865.20159316</c:v>
                </c:pt>
                <c:pt idx="55">
                  <c:v>661616192.83673453</c:v>
                </c:pt>
                <c:pt idx="56">
                  <c:v>660767986.52380133</c:v>
                </c:pt>
                <c:pt idx="57">
                  <c:v>661063461.4669714</c:v>
                </c:pt>
                <c:pt idx="58">
                  <c:v>660798091.4768616</c:v>
                </c:pt>
                <c:pt idx="59">
                  <c:v>661520640.45365775</c:v>
                </c:pt>
                <c:pt idx="60">
                  <c:v>662012763.29361308</c:v>
                </c:pt>
                <c:pt idx="61">
                  <c:v>663113349.25963664</c:v>
                </c:pt>
                <c:pt idx="62">
                  <c:v>664303272.23414445</c:v>
                </c:pt>
                <c:pt idx="63">
                  <c:v>664639417.33406675</c:v>
                </c:pt>
                <c:pt idx="64">
                  <c:v>664487153.43497694</c:v>
                </c:pt>
                <c:pt idx="65">
                  <c:v>664584829.37661219</c:v>
                </c:pt>
                <c:pt idx="66">
                  <c:v>665374941.88501406</c:v>
                </c:pt>
                <c:pt idx="67">
                  <c:v>664402934.096017</c:v>
                </c:pt>
                <c:pt idx="68">
                  <c:v>663847846.12901318</c:v>
                </c:pt>
                <c:pt idx="69">
                  <c:v>663493823.76911271</c:v>
                </c:pt>
                <c:pt idx="70">
                  <c:v>662764137.78614795</c:v>
                </c:pt>
                <c:pt idx="71">
                  <c:v>663249836.01287127</c:v>
                </c:pt>
                <c:pt idx="72">
                  <c:v>663488457.15931582</c:v>
                </c:pt>
                <c:pt idx="73">
                  <c:v>663599703.1023221</c:v>
                </c:pt>
                <c:pt idx="74">
                  <c:v>663191967.99574816</c:v>
                </c:pt>
                <c:pt idx="75">
                  <c:v>662640208.65051389</c:v>
                </c:pt>
                <c:pt idx="76">
                  <c:v>662734373.31598902</c:v>
                </c:pt>
                <c:pt idx="77">
                  <c:v>663311127.86441314</c:v>
                </c:pt>
                <c:pt idx="78">
                  <c:v>662548426.60661495</c:v>
                </c:pt>
                <c:pt idx="79">
                  <c:v>662527248.40750754</c:v>
                </c:pt>
                <c:pt idx="80">
                  <c:v>661954011.83536065</c:v>
                </c:pt>
                <c:pt idx="81">
                  <c:v>662042015.08286941</c:v>
                </c:pt>
                <c:pt idx="82">
                  <c:v>662226873.08758414</c:v>
                </c:pt>
                <c:pt idx="83">
                  <c:v>662623134.59460151</c:v>
                </c:pt>
                <c:pt idx="84">
                  <c:v>662710817.43863153</c:v>
                </c:pt>
                <c:pt idx="85">
                  <c:v>661841740.84252965</c:v>
                </c:pt>
                <c:pt idx="86">
                  <c:v>661953238.92007124</c:v>
                </c:pt>
                <c:pt idx="87">
                  <c:v>660952927.0780257</c:v>
                </c:pt>
                <c:pt idx="88">
                  <c:v>661752983.35124099</c:v>
                </c:pt>
                <c:pt idx="89">
                  <c:v>662252258.05791008</c:v>
                </c:pt>
                <c:pt idx="90">
                  <c:v>661768835.83629692</c:v>
                </c:pt>
                <c:pt idx="91">
                  <c:v>661251340.6956414</c:v>
                </c:pt>
                <c:pt idx="92">
                  <c:v>659586393.12854183</c:v>
                </c:pt>
                <c:pt idx="93">
                  <c:v>660490463.86588323</c:v>
                </c:pt>
                <c:pt idx="94">
                  <c:v>658847051.13313007</c:v>
                </c:pt>
                <c:pt idx="95">
                  <c:v>659358501.91190755</c:v>
                </c:pt>
                <c:pt idx="96">
                  <c:v>658327290.45780671</c:v>
                </c:pt>
                <c:pt idx="97">
                  <c:v>657437798.37637663</c:v>
                </c:pt>
                <c:pt idx="98">
                  <c:v>657904730.718804</c:v>
                </c:pt>
                <c:pt idx="99">
                  <c:v>657939858.33173895</c:v>
                </c:pt>
                <c:pt idx="100">
                  <c:v>657525572.4216187</c:v>
                </c:pt>
              </c:numCache>
            </c:numRef>
          </c:val>
          <c:smooth val="0"/>
          <c:extLst>
            <c:ext xmlns:c16="http://schemas.microsoft.com/office/drawing/2014/chart" uri="{C3380CC4-5D6E-409C-BE32-E72D297353CC}">
              <c16:uniqueId val="{00000080-EB3F-4BFF-AFD1-B2B2131B107F}"/>
            </c:ext>
          </c:extLst>
        </c:ser>
        <c:ser>
          <c:idx val="129"/>
          <c:order val="129"/>
          <c:spPr>
            <a:ln w="28575" cap="rnd">
              <a:solidFill>
                <a:schemeClr val="accent4">
                  <a:lumMod val="80000"/>
                </a:schemeClr>
              </a:solidFill>
              <a:round/>
            </a:ln>
            <a:effectLst/>
          </c:spPr>
          <c:marker>
            <c:symbol val="none"/>
          </c:marker>
          <c:val>
            <c:numRef>
              <c:f>Montecarlo!$EM$10:$EM$110</c:f>
              <c:numCache>
                <c:formatCode>_ * #.##000_ ;_ * \-#.##000_ ;_ * "-"??_ ;_ @_ </c:formatCode>
                <c:ptCount val="101"/>
                <c:pt idx="0" formatCode="_(* #,##0.00_);_(* \(#,##0.00\);_(* &quot;-&quot;??_);_(@_)">
                  <c:v>661090280</c:v>
                </c:pt>
                <c:pt idx="1">
                  <c:v>661593449.82743943</c:v>
                </c:pt>
                <c:pt idx="2">
                  <c:v>661737470.15123999</c:v>
                </c:pt>
                <c:pt idx="3">
                  <c:v>662046044.35783935</c:v>
                </c:pt>
                <c:pt idx="4">
                  <c:v>663061717.9379102</c:v>
                </c:pt>
                <c:pt idx="5">
                  <c:v>662036783.65489042</c:v>
                </c:pt>
                <c:pt idx="6">
                  <c:v>661026488.46863067</c:v>
                </c:pt>
                <c:pt idx="7">
                  <c:v>661583866.01509523</c:v>
                </c:pt>
                <c:pt idx="8">
                  <c:v>662104247.78635311</c:v>
                </c:pt>
                <c:pt idx="9">
                  <c:v>662756707.75962996</c:v>
                </c:pt>
                <c:pt idx="10">
                  <c:v>663985043.997913</c:v>
                </c:pt>
                <c:pt idx="11">
                  <c:v>664055294.5209049</c:v>
                </c:pt>
                <c:pt idx="12">
                  <c:v>665596245.38999379</c:v>
                </c:pt>
                <c:pt idx="13">
                  <c:v>664716046.69966686</c:v>
                </c:pt>
                <c:pt idx="14">
                  <c:v>663263379.87196434</c:v>
                </c:pt>
                <c:pt idx="15">
                  <c:v>663034284.45224726</c:v>
                </c:pt>
                <c:pt idx="16">
                  <c:v>663545905.58254004</c:v>
                </c:pt>
                <c:pt idx="17">
                  <c:v>663954416.45915198</c:v>
                </c:pt>
                <c:pt idx="18">
                  <c:v>664958565.92698765</c:v>
                </c:pt>
                <c:pt idx="19">
                  <c:v>664288507.12593186</c:v>
                </c:pt>
                <c:pt idx="20">
                  <c:v>663382302.46343362</c:v>
                </c:pt>
                <c:pt idx="21">
                  <c:v>664337595.93211412</c:v>
                </c:pt>
                <c:pt idx="22">
                  <c:v>662898907.02303696</c:v>
                </c:pt>
                <c:pt idx="23">
                  <c:v>663084251.64152431</c:v>
                </c:pt>
                <c:pt idx="24">
                  <c:v>663872438.83616245</c:v>
                </c:pt>
                <c:pt idx="25">
                  <c:v>664326324.23878372</c:v>
                </c:pt>
                <c:pt idx="26">
                  <c:v>664740832.00390577</c:v>
                </c:pt>
                <c:pt idx="27">
                  <c:v>663795254.5429852</c:v>
                </c:pt>
                <c:pt idx="28">
                  <c:v>663304200.13324344</c:v>
                </c:pt>
                <c:pt idx="29">
                  <c:v>664364141.74364209</c:v>
                </c:pt>
                <c:pt idx="30">
                  <c:v>663874044.42497718</c:v>
                </c:pt>
                <c:pt idx="31">
                  <c:v>663791729.09715259</c:v>
                </c:pt>
                <c:pt idx="32">
                  <c:v>663100351.16194487</c:v>
                </c:pt>
                <c:pt idx="33">
                  <c:v>663584987.55178189</c:v>
                </c:pt>
                <c:pt idx="34">
                  <c:v>663167121.13662648</c:v>
                </c:pt>
                <c:pt idx="35">
                  <c:v>662288683.96696103</c:v>
                </c:pt>
                <c:pt idx="36">
                  <c:v>662601860.19056201</c:v>
                </c:pt>
                <c:pt idx="37">
                  <c:v>662501887.60281289</c:v>
                </c:pt>
                <c:pt idx="38">
                  <c:v>662717222.78250372</c:v>
                </c:pt>
                <c:pt idx="39">
                  <c:v>662909653.1866188</c:v>
                </c:pt>
                <c:pt idx="40">
                  <c:v>663604148.15167153</c:v>
                </c:pt>
                <c:pt idx="41">
                  <c:v>664149927.57574856</c:v>
                </c:pt>
                <c:pt idx="42">
                  <c:v>663353623.82347882</c:v>
                </c:pt>
                <c:pt idx="43">
                  <c:v>663970311.7850579</c:v>
                </c:pt>
                <c:pt idx="44">
                  <c:v>663661676.16699147</c:v>
                </c:pt>
                <c:pt idx="45">
                  <c:v>665049016.99390507</c:v>
                </c:pt>
                <c:pt idx="46">
                  <c:v>664485533.16886866</c:v>
                </c:pt>
                <c:pt idx="47">
                  <c:v>666006949.94746923</c:v>
                </c:pt>
                <c:pt idx="48">
                  <c:v>664619130.4457078</c:v>
                </c:pt>
                <c:pt idx="49">
                  <c:v>664883610.74444687</c:v>
                </c:pt>
                <c:pt idx="50">
                  <c:v>665139490.46642804</c:v>
                </c:pt>
                <c:pt idx="51">
                  <c:v>664851393.52095437</c:v>
                </c:pt>
                <c:pt idx="52">
                  <c:v>665257114.76850855</c:v>
                </c:pt>
                <c:pt idx="53">
                  <c:v>665207313.65235019</c:v>
                </c:pt>
                <c:pt idx="54">
                  <c:v>665487698.23729312</c:v>
                </c:pt>
                <c:pt idx="55">
                  <c:v>664716886.80151761</c:v>
                </c:pt>
                <c:pt idx="56">
                  <c:v>664706250.11124992</c:v>
                </c:pt>
                <c:pt idx="57">
                  <c:v>663680112.02373111</c:v>
                </c:pt>
                <c:pt idx="58">
                  <c:v>664746094.71644092</c:v>
                </c:pt>
                <c:pt idx="59">
                  <c:v>664424103.12090123</c:v>
                </c:pt>
                <c:pt idx="60">
                  <c:v>664668513.93614399</c:v>
                </c:pt>
                <c:pt idx="61">
                  <c:v>665455149.70974815</c:v>
                </c:pt>
                <c:pt idx="62">
                  <c:v>665489386.91512787</c:v>
                </c:pt>
                <c:pt idx="63">
                  <c:v>667925854.72286832</c:v>
                </c:pt>
                <c:pt idx="64">
                  <c:v>667798443.66876042</c:v>
                </c:pt>
                <c:pt idx="65">
                  <c:v>667362830.12572193</c:v>
                </c:pt>
                <c:pt idx="66">
                  <c:v>667603033.79837072</c:v>
                </c:pt>
                <c:pt idx="67">
                  <c:v>666558008.03500986</c:v>
                </c:pt>
                <c:pt idx="68">
                  <c:v>666215577.40978348</c:v>
                </c:pt>
                <c:pt idx="69">
                  <c:v>666624446.10442352</c:v>
                </c:pt>
                <c:pt idx="70">
                  <c:v>667655234.15295613</c:v>
                </c:pt>
                <c:pt idx="71">
                  <c:v>667181849.84194875</c:v>
                </c:pt>
                <c:pt idx="72">
                  <c:v>668113104.17786241</c:v>
                </c:pt>
                <c:pt idx="73">
                  <c:v>668453961.73220408</c:v>
                </c:pt>
                <c:pt idx="74">
                  <c:v>667722147.21081805</c:v>
                </c:pt>
                <c:pt idx="75">
                  <c:v>667735221.66330957</c:v>
                </c:pt>
                <c:pt idx="76">
                  <c:v>668733428.88892758</c:v>
                </c:pt>
                <c:pt idx="77">
                  <c:v>669498128.05883217</c:v>
                </c:pt>
                <c:pt idx="78">
                  <c:v>669386989.32807434</c:v>
                </c:pt>
                <c:pt idx="79">
                  <c:v>669476095.40656292</c:v>
                </c:pt>
                <c:pt idx="80">
                  <c:v>668739121.15178895</c:v>
                </c:pt>
                <c:pt idx="81">
                  <c:v>669753296.36287868</c:v>
                </c:pt>
                <c:pt idx="82">
                  <c:v>671041907.69540501</c:v>
                </c:pt>
                <c:pt idx="83">
                  <c:v>672112789.9453578</c:v>
                </c:pt>
                <c:pt idx="84">
                  <c:v>671998799.72342825</c:v>
                </c:pt>
                <c:pt idx="85">
                  <c:v>671553374.08206415</c:v>
                </c:pt>
                <c:pt idx="86">
                  <c:v>672142806.90790975</c:v>
                </c:pt>
                <c:pt idx="87">
                  <c:v>673120074.76785827</c:v>
                </c:pt>
                <c:pt idx="88">
                  <c:v>673923055.26184118</c:v>
                </c:pt>
                <c:pt idx="89">
                  <c:v>674031689.70787621</c:v>
                </c:pt>
                <c:pt idx="90">
                  <c:v>673322231.44778657</c:v>
                </c:pt>
                <c:pt idx="91">
                  <c:v>673385428.63093066</c:v>
                </c:pt>
                <c:pt idx="92">
                  <c:v>672696672.65763998</c:v>
                </c:pt>
                <c:pt idx="93">
                  <c:v>671971962.33521903</c:v>
                </c:pt>
                <c:pt idx="94">
                  <c:v>671851079.15273404</c:v>
                </c:pt>
                <c:pt idx="95">
                  <c:v>671693738.55638874</c:v>
                </c:pt>
                <c:pt idx="96">
                  <c:v>672238873.8004756</c:v>
                </c:pt>
                <c:pt idx="97">
                  <c:v>672128302.56705153</c:v>
                </c:pt>
                <c:pt idx="98">
                  <c:v>672464605.86256456</c:v>
                </c:pt>
                <c:pt idx="99">
                  <c:v>672459450.16203439</c:v>
                </c:pt>
                <c:pt idx="100">
                  <c:v>672938479.70100558</c:v>
                </c:pt>
              </c:numCache>
            </c:numRef>
          </c:val>
          <c:smooth val="0"/>
          <c:extLst>
            <c:ext xmlns:c16="http://schemas.microsoft.com/office/drawing/2014/chart" uri="{C3380CC4-5D6E-409C-BE32-E72D297353CC}">
              <c16:uniqueId val="{00000081-EB3F-4BFF-AFD1-B2B2131B107F}"/>
            </c:ext>
          </c:extLst>
        </c:ser>
        <c:ser>
          <c:idx val="130"/>
          <c:order val="130"/>
          <c:spPr>
            <a:ln w="28575" cap="rnd">
              <a:solidFill>
                <a:schemeClr val="accent5">
                  <a:lumMod val="80000"/>
                </a:schemeClr>
              </a:solidFill>
              <a:round/>
            </a:ln>
            <a:effectLst/>
          </c:spPr>
          <c:marker>
            <c:symbol val="none"/>
          </c:marker>
          <c:val>
            <c:numRef>
              <c:f>Montecarlo!$EN$10:$EN$110</c:f>
              <c:numCache>
                <c:formatCode>_ * #.##000_ ;_ * \-#.##000_ ;_ * "-"??_ ;_ @_ </c:formatCode>
                <c:ptCount val="101"/>
                <c:pt idx="0" formatCode="_(* #,##0.00_);_(* \(#,##0.00\);_(* &quot;-&quot;??_);_(@_)">
                  <c:v>661090280</c:v>
                </c:pt>
                <c:pt idx="1">
                  <c:v>661326512.9295975</c:v>
                </c:pt>
                <c:pt idx="2">
                  <c:v>661629534.29145956</c:v>
                </c:pt>
                <c:pt idx="3">
                  <c:v>662526848.33163786</c:v>
                </c:pt>
                <c:pt idx="4">
                  <c:v>661739532.57787061</c:v>
                </c:pt>
                <c:pt idx="5">
                  <c:v>660950530.02360213</c:v>
                </c:pt>
                <c:pt idx="6">
                  <c:v>660891978.50703299</c:v>
                </c:pt>
                <c:pt idx="7">
                  <c:v>661675046.85122776</c:v>
                </c:pt>
                <c:pt idx="8">
                  <c:v>661886992.89755869</c:v>
                </c:pt>
                <c:pt idx="9">
                  <c:v>662302391.05245876</c:v>
                </c:pt>
                <c:pt idx="10">
                  <c:v>662619939.50139439</c:v>
                </c:pt>
                <c:pt idx="11">
                  <c:v>662259987.12546885</c:v>
                </c:pt>
                <c:pt idx="12">
                  <c:v>662376563.30530941</c:v>
                </c:pt>
                <c:pt idx="13">
                  <c:v>661903615.0440402</c:v>
                </c:pt>
                <c:pt idx="14">
                  <c:v>662003731.7374388</c:v>
                </c:pt>
                <c:pt idx="15">
                  <c:v>663388843.92095172</c:v>
                </c:pt>
                <c:pt idx="16">
                  <c:v>662987944.95294428</c:v>
                </c:pt>
                <c:pt idx="17">
                  <c:v>662818810.33475971</c:v>
                </c:pt>
                <c:pt idx="18">
                  <c:v>662687511.5258621</c:v>
                </c:pt>
                <c:pt idx="19">
                  <c:v>662818222.63398242</c:v>
                </c:pt>
                <c:pt idx="20">
                  <c:v>663412573.42186332</c:v>
                </c:pt>
                <c:pt idx="21">
                  <c:v>663450372.93352163</c:v>
                </c:pt>
                <c:pt idx="22">
                  <c:v>663578786.88059258</c:v>
                </c:pt>
                <c:pt idx="23">
                  <c:v>664083587.91068566</c:v>
                </c:pt>
                <c:pt idx="24">
                  <c:v>664651500.36450076</c:v>
                </c:pt>
                <c:pt idx="25">
                  <c:v>664284116.17906332</c:v>
                </c:pt>
                <c:pt idx="26">
                  <c:v>663790040.35086441</c:v>
                </c:pt>
                <c:pt idx="27">
                  <c:v>663778832.54511797</c:v>
                </c:pt>
                <c:pt idx="28">
                  <c:v>663717907.62666464</c:v>
                </c:pt>
                <c:pt idx="29">
                  <c:v>663357876.97408438</c:v>
                </c:pt>
                <c:pt idx="30">
                  <c:v>663551169.93179333</c:v>
                </c:pt>
                <c:pt idx="31">
                  <c:v>663968884.23272336</c:v>
                </c:pt>
                <c:pt idx="32">
                  <c:v>664994902.26295865</c:v>
                </c:pt>
                <c:pt idx="33">
                  <c:v>664507823.96350634</c:v>
                </c:pt>
                <c:pt idx="34">
                  <c:v>664020182.18097675</c:v>
                </c:pt>
                <c:pt idx="35">
                  <c:v>664487965.16055834</c:v>
                </c:pt>
                <c:pt idx="36">
                  <c:v>664518832.85291278</c:v>
                </c:pt>
                <c:pt idx="37">
                  <c:v>664393759.20876849</c:v>
                </c:pt>
                <c:pt idx="38">
                  <c:v>665641471.01077783</c:v>
                </c:pt>
                <c:pt idx="39">
                  <c:v>665149903.13111997</c:v>
                </c:pt>
                <c:pt idx="40">
                  <c:v>665132398.88701117</c:v>
                </c:pt>
                <c:pt idx="41">
                  <c:v>664402238.22224784</c:v>
                </c:pt>
                <c:pt idx="42">
                  <c:v>663923993.51938188</c:v>
                </c:pt>
                <c:pt idx="43">
                  <c:v>662298557.20215535</c:v>
                </c:pt>
                <c:pt idx="44">
                  <c:v>663355841.77192199</c:v>
                </c:pt>
                <c:pt idx="45">
                  <c:v>663247344.71208787</c:v>
                </c:pt>
                <c:pt idx="46">
                  <c:v>664275961.76202047</c:v>
                </c:pt>
                <c:pt idx="47">
                  <c:v>664414508.3717922</c:v>
                </c:pt>
                <c:pt idx="48">
                  <c:v>663643550.19339478</c:v>
                </c:pt>
                <c:pt idx="49">
                  <c:v>663726576.72034121</c:v>
                </c:pt>
                <c:pt idx="50">
                  <c:v>663422760.5945034</c:v>
                </c:pt>
                <c:pt idx="51">
                  <c:v>662816821.75504875</c:v>
                </c:pt>
                <c:pt idx="52">
                  <c:v>663354583.86360729</c:v>
                </c:pt>
                <c:pt idx="53">
                  <c:v>662957729.58767831</c:v>
                </c:pt>
                <c:pt idx="54">
                  <c:v>662295098.00123835</c:v>
                </c:pt>
                <c:pt idx="55">
                  <c:v>662495131.97382426</c:v>
                </c:pt>
                <c:pt idx="56">
                  <c:v>662444701.3344022</c:v>
                </c:pt>
                <c:pt idx="57">
                  <c:v>661578163.73400247</c:v>
                </c:pt>
                <c:pt idx="58">
                  <c:v>660784344.28380299</c:v>
                </c:pt>
                <c:pt idx="59">
                  <c:v>662055151.64499462</c:v>
                </c:pt>
                <c:pt idx="60">
                  <c:v>662251802.14055121</c:v>
                </c:pt>
                <c:pt idx="61">
                  <c:v>662132267.47365367</c:v>
                </c:pt>
                <c:pt idx="62">
                  <c:v>661137801.18706775</c:v>
                </c:pt>
                <c:pt idx="63">
                  <c:v>659233233.10108089</c:v>
                </c:pt>
                <c:pt idx="64">
                  <c:v>660097106.89808321</c:v>
                </c:pt>
                <c:pt idx="65">
                  <c:v>660433489.71178913</c:v>
                </c:pt>
                <c:pt idx="66">
                  <c:v>660953866.9091903</c:v>
                </c:pt>
                <c:pt idx="67">
                  <c:v>660445898.16679132</c:v>
                </c:pt>
                <c:pt idx="68">
                  <c:v>660348397.01274586</c:v>
                </c:pt>
                <c:pt idx="69">
                  <c:v>660237790.18622792</c:v>
                </c:pt>
                <c:pt idx="70">
                  <c:v>660178100.94074476</c:v>
                </c:pt>
                <c:pt idx="71">
                  <c:v>660954311.85954821</c:v>
                </c:pt>
                <c:pt idx="72">
                  <c:v>661448667.00124085</c:v>
                </c:pt>
                <c:pt idx="73">
                  <c:v>660562863.87962234</c:v>
                </c:pt>
                <c:pt idx="74">
                  <c:v>660854732.38443601</c:v>
                </c:pt>
                <c:pt idx="75">
                  <c:v>659483550.02542019</c:v>
                </c:pt>
                <c:pt idx="76">
                  <c:v>658861885.82094562</c:v>
                </c:pt>
                <c:pt idx="77">
                  <c:v>659047311.76351881</c:v>
                </c:pt>
                <c:pt idx="78">
                  <c:v>660198104.13945019</c:v>
                </c:pt>
                <c:pt idx="79">
                  <c:v>659663659.66758335</c:v>
                </c:pt>
                <c:pt idx="80">
                  <c:v>659010453.84825921</c:v>
                </c:pt>
                <c:pt idx="81">
                  <c:v>659281415.53437567</c:v>
                </c:pt>
                <c:pt idx="82">
                  <c:v>658972134.29608905</c:v>
                </c:pt>
                <c:pt idx="83">
                  <c:v>659525333.0245291</c:v>
                </c:pt>
                <c:pt idx="84">
                  <c:v>659065784.01108742</c:v>
                </c:pt>
                <c:pt idx="85">
                  <c:v>659260537.10119796</c:v>
                </c:pt>
                <c:pt idx="86">
                  <c:v>660176873.77077734</c:v>
                </c:pt>
                <c:pt idx="87">
                  <c:v>660939604.79954231</c:v>
                </c:pt>
                <c:pt idx="88">
                  <c:v>660413410.26292992</c:v>
                </c:pt>
                <c:pt idx="89">
                  <c:v>659487715.64316022</c:v>
                </c:pt>
                <c:pt idx="90">
                  <c:v>661080508.6048007</c:v>
                </c:pt>
                <c:pt idx="91">
                  <c:v>661288360.92508245</c:v>
                </c:pt>
                <c:pt idx="92">
                  <c:v>661499792.5952183</c:v>
                </c:pt>
                <c:pt idx="93">
                  <c:v>661678327.22942841</c:v>
                </c:pt>
                <c:pt idx="94">
                  <c:v>662215088.32610917</c:v>
                </c:pt>
                <c:pt idx="95">
                  <c:v>663064791.99185228</c:v>
                </c:pt>
                <c:pt idx="96">
                  <c:v>663729414.60710168</c:v>
                </c:pt>
                <c:pt idx="97">
                  <c:v>662931845.46881282</c:v>
                </c:pt>
                <c:pt idx="98">
                  <c:v>663208653.70334327</c:v>
                </c:pt>
                <c:pt idx="99">
                  <c:v>662221323.43461382</c:v>
                </c:pt>
                <c:pt idx="100">
                  <c:v>663014272.72824776</c:v>
                </c:pt>
              </c:numCache>
            </c:numRef>
          </c:val>
          <c:smooth val="0"/>
          <c:extLst>
            <c:ext xmlns:c16="http://schemas.microsoft.com/office/drawing/2014/chart" uri="{C3380CC4-5D6E-409C-BE32-E72D297353CC}">
              <c16:uniqueId val="{00000082-EB3F-4BFF-AFD1-B2B2131B107F}"/>
            </c:ext>
          </c:extLst>
        </c:ser>
        <c:ser>
          <c:idx val="131"/>
          <c:order val="131"/>
          <c:spPr>
            <a:ln w="28575" cap="rnd">
              <a:solidFill>
                <a:schemeClr val="accent6">
                  <a:lumMod val="80000"/>
                </a:schemeClr>
              </a:solidFill>
              <a:round/>
            </a:ln>
            <a:effectLst/>
          </c:spPr>
          <c:marker>
            <c:symbol val="none"/>
          </c:marker>
          <c:val>
            <c:numRef>
              <c:f>Montecarlo!$EO$10:$EO$110</c:f>
              <c:numCache>
                <c:formatCode>_ * #.##000_ ;_ * \-#.##000_ ;_ * "-"??_ ;_ @_ </c:formatCode>
                <c:ptCount val="101"/>
                <c:pt idx="0" formatCode="_(* #,##0.00_);_(* \(#,##0.00\);_(* &quot;-&quot;??_);_(@_)">
                  <c:v>661090280</c:v>
                </c:pt>
                <c:pt idx="1">
                  <c:v>661068831.10949326</c:v>
                </c:pt>
                <c:pt idx="2">
                  <c:v>660816294.702999</c:v>
                </c:pt>
                <c:pt idx="3">
                  <c:v>660287391.79662204</c:v>
                </c:pt>
                <c:pt idx="4">
                  <c:v>661447528.71482706</c:v>
                </c:pt>
                <c:pt idx="5">
                  <c:v>661374024.40211916</c:v>
                </c:pt>
                <c:pt idx="6">
                  <c:v>660667180.21144259</c:v>
                </c:pt>
                <c:pt idx="7">
                  <c:v>661487032.20083845</c:v>
                </c:pt>
                <c:pt idx="8">
                  <c:v>663089641.76342356</c:v>
                </c:pt>
                <c:pt idx="9">
                  <c:v>662799677.41837025</c:v>
                </c:pt>
                <c:pt idx="10">
                  <c:v>663372450.00421488</c:v>
                </c:pt>
                <c:pt idx="11">
                  <c:v>662568447.31516552</c:v>
                </c:pt>
                <c:pt idx="12">
                  <c:v>662840690.37142229</c:v>
                </c:pt>
                <c:pt idx="13">
                  <c:v>662669622.35596514</c:v>
                </c:pt>
                <c:pt idx="14">
                  <c:v>661681477.01684201</c:v>
                </c:pt>
                <c:pt idx="15">
                  <c:v>660947871.59077632</c:v>
                </c:pt>
                <c:pt idx="16">
                  <c:v>660591202.46425295</c:v>
                </c:pt>
                <c:pt idx="17">
                  <c:v>659804449.6012249</c:v>
                </c:pt>
                <c:pt idx="18">
                  <c:v>659392044.41191709</c:v>
                </c:pt>
                <c:pt idx="19">
                  <c:v>659759595.32394671</c:v>
                </c:pt>
                <c:pt idx="20">
                  <c:v>659865656.2121588</c:v>
                </c:pt>
                <c:pt idx="21">
                  <c:v>659503043.35030055</c:v>
                </c:pt>
                <c:pt idx="22">
                  <c:v>660068232.33685541</c:v>
                </c:pt>
                <c:pt idx="23">
                  <c:v>659031700.37376761</c:v>
                </c:pt>
                <c:pt idx="24">
                  <c:v>659325492.81150746</c:v>
                </c:pt>
                <c:pt idx="25">
                  <c:v>659171478.56243885</c:v>
                </c:pt>
                <c:pt idx="26">
                  <c:v>659324838.56868279</c:v>
                </c:pt>
                <c:pt idx="27">
                  <c:v>660174053.74467015</c:v>
                </c:pt>
                <c:pt idx="28">
                  <c:v>660747710.6497581</c:v>
                </c:pt>
                <c:pt idx="29">
                  <c:v>659413632.04654384</c:v>
                </c:pt>
                <c:pt idx="30">
                  <c:v>660235617.20899606</c:v>
                </c:pt>
                <c:pt idx="31">
                  <c:v>659768570.33834457</c:v>
                </c:pt>
                <c:pt idx="32">
                  <c:v>659612705.5530206</c:v>
                </c:pt>
                <c:pt idx="33">
                  <c:v>659070404.36504602</c:v>
                </c:pt>
                <c:pt idx="34">
                  <c:v>658713028.13559771</c:v>
                </c:pt>
                <c:pt idx="35">
                  <c:v>658642016.00534141</c:v>
                </c:pt>
                <c:pt idx="36">
                  <c:v>659370608.69897366</c:v>
                </c:pt>
                <c:pt idx="37">
                  <c:v>659680525.22316849</c:v>
                </c:pt>
                <c:pt idx="38">
                  <c:v>659410618.11456668</c:v>
                </c:pt>
                <c:pt idx="39">
                  <c:v>659143734.78178263</c:v>
                </c:pt>
                <c:pt idx="40">
                  <c:v>658486755.86560369</c:v>
                </c:pt>
                <c:pt idx="41">
                  <c:v>659236111.09995484</c:v>
                </c:pt>
                <c:pt idx="42">
                  <c:v>660270189.04106665</c:v>
                </c:pt>
                <c:pt idx="43">
                  <c:v>659673619.08242536</c:v>
                </c:pt>
                <c:pt idx="44">
                  <c:v>659191594.96183085</c:v>
                </c:pt>
                <c:pt idx="45">
                  <c:v>659572740.99305725</c:v>
                </c:pt>
                <c:pt idx="46">
                  <c:v>659626896.75869989</c:v>
                </c:pt>
                <c:pt idx="47">
                  <c:v>660221441.45282626</c:v>
                </c:pt>
                <c:pt idx="48">
                  <c:v>660076075.43334174</c:v>
                </c:pt>
                <c:pt idx="49">
                  <c:v>660166369.13945687</c:v>
                </c:pt>
                <c:pt idx="50">
                  <c:v>659760506.50578129</c:v>
                </c:pt>
                <c:pt idx="51">
                  <c:v>659084456.51022065</c:v>
                </c:pt>
                <c:pt idx="52">
                  <c:v>659079064.05781436</c:v>
                </c:pt>
                <c:pt idx="53">
                  <c:v>659505481.03164899</c:v>
                </c:pt>
                <c:pt idx="54">
                  <c:v>659841612.7841742</c:v>
                </c:pt>
                <c:pt idx="55">
                  <c:v>658951893.67921889</c:v>
                </c:pt>
                <c:pt idx="56">
                  <c:v>658108396.04895461</c:v>
                </c:pt>
                <c:pt idx="57">
                  <c:v>659036034.59662294</c:v>
                </c:pt>
                <c:pt idx="58">
                  <c:v>657944496.13682389</c:v>
                </c:pt>
                <c:pt idx="59">
                  <c:v>657187486.94608557</c:v>
                </c:pt>
                <c:pt idx="60">
                  <c:v>657638033.3586309</c:v>
                </c:pt>
                <c:pt idx="61">
                  <c:v>658987319.3525548</c:v>
                </c:pt>
                <c:pt idx="62">
                  <c:v>659159117.06330812</c:v>
                </c:pt>
                <c:pt idx="63">
                  <c:v>660888252.04171002</c:v>
                </c:pt>
                <c:pt idx="64">
                  <c:v>659521108.61154675</c:v>
                </c:pt>
                <c:pt idx="65">
                  <c:v>660109432.52842247</c:v>
                </c:pt>
                <c:pt idx="66">
                  <c:v>660525738.63292456</c:v>
                </c:pt>
                <c:pt idx="67">
                  <c:v>661380258.9745481</c:v>
                </c:pt>
                <c:pt idx="68">
                  <c:v>661244350.99737287</c:v>
                </c:pt>
                <c:pt idx="69">
                  <c:v>661072760.44630516</c:v>
                </c:pt>
                <c:pt idx="70">
                  <c:v>661085096.54275417</c:v>
                </c:pt>
                <c:pt idx="71">
                  <c:v>661379365.55375922</c:v>
                </c:pt>
                <c:pt idx="72">
                  <c:v>660382253.21369004</c:v>
                </c:pt>
                <c:pt idx="73">
                  <c:v>659026338.57924211</c:v>
                </c:pt>
                <c:pt idx="74">
                  <c:v>659011857.30382669</c:v>
                </c:pt>
                <c:pt idx="75">
                  <c:v>659190743.31914091</c:v>
                </c:pt>
                <c:pt idx="76">
                  <c:v>659213499.93479717</c:v>
                </c:pt>
                <c:pt idx="77">
                  <c:v>659198829.34691203</c:v>
                </c:pt>
                <c:pt idx="78">
                  <c:v>659573220.48711073</c:v>
                </c:pt>
                <c:pt idx="79">
                  <c:v>659861171.385957</c:v>
                </c:pt>
                <c:pt idx="80">
                  <c:v>659628278.42944014</c:v>
                </c:pt>
                <c:pt idx="81">
                  <c:v>659330491.92410886</c:v>
                </c:pt>
                <c:pt idx="82">
                  <c:v>659584685.6221385</c:v>
                </c:pt>
                <c:pt idx="83">
                  <c:v>659589005.33766615</c:v>
                </c:pt>
                <c:pt idx="84">
                  <c:v>659711308.03773415</c:v>
                </c:pt>
                <c:pt idx="85">
                  <c:v>660392846.81815803</c:v>
                </c:pt>
                <c:pt idx="86">
                  <c:v>660157155.07377791</c:v>
                </c:pt>
                <c:pt idx="87">
                  <c:v>660631608.64899755</c:v>
                </c:pt>
                <c:pt idx="88">
                  <c:v>661576193.23406744</c:v>
                </c:pt>
                <c:pt idx="89">
                  <c:v>662620618.95169163</c:v>
                </c:pt>
                <c:pt idx="90">
                  <c:v>663209513.8776871</c:v>
                </c:pt>
                <c:pt idx="91">
                  <c:v>662481340.93688047</c:v>
                </c:pt>
                <c:pt idx="92">
                  <c:v>662436080.45900047</c:v>
                </c:pt>
                <c:pt idx="93">
                  <c:v>661645627.41826534</c:v>
                </c:pt>
                <c:pt idx="94">
                  <c:v>662816981.76167202</c:v>
                </c:pt>
                <c:pt idx="95">
                  <c:v>662658371.90158486</c:v>
                </c:pt>
                <c:pt idx="96">
                  <c:v>663974312.47141194</c:v>
                </c:pt>
                <c:pt idx="97">
                  <c:v>664171849.73943448</c:v>
                </c:pt>
                <c:pt idx="98">
                  <c:v>664740904.22367132</c:v>
                </c:pt>
                <c:pt idx="99">
                  <c:v>665771869.08694983</c:v>
                </c:pt>
                <c:pt idx="100">
                  <c:v>665779301.88509822</c:v>
                </c:pt>
              </c:numCache>
            </c:numRef>
          </c:val>
          <c:smooth val="0"/>
          <c:extLst>
            <c:ext xmlns:c16="http://schemas.microsoft.com/office/drawing/2014/chart" uri="{C3380CC4-5D6E-409C-BE32-E72D297353CC}">
              <c16:uniqueId val="{00000083-EB3F-4BFF-AFD1-B2B2131B107F}"/>
            </c:ext>
          </c:extLst>
        </c:ser>
        <c:ser>
          <c:idx val="132"/>
          <c:order val="132"/>
          <c:spPr>
            <a:ln w="28575" cap="rnd">
              <a:solidFill>
                <a:schemeClr val="accent1">
                  <a:lumMod val="60000"/>
                  <a:lumOff val="40000"/>
                </a:schemeClr>
              </a:solidFill>
              <a:round/>
            </a:ln>
            <a:effectLst/>
          </c:spPr>
          <c:marker>
            <c:symbol val="none"/>
          </c:marker>
          <c:val>
            <c:numRef>
              <c:f>Montecarlo!$EP$10:$EP$110</c:f>
              <c:numCache>
                <c:formatCode>_ * #.##000_ ;_ * \-#.##000_ ;_ * "-"??_ ;_ @_ </c:formatCode>
                <c:ptCount val="101"/>
                <c:pt idx="0" formatCode="_(* #,##0.00_);_(* \(#,##0.00\);_(* &quot;-&quot;??_);_(@_)">
                  <c:v>661090280</c:v>
                </c:pt>
                <c:pt idx="1">
                  <c:v>660960763.11359024</c:v>
                </c:pt>
                <c:pt idx="2">
                  <c:v>660765536.73496735</c:v>
                </c:pt>
                <c:pt idx="3">
                  <c:v>660928354.62513196</c:v>
                </c:pt>
                <c:pt idx="4">
                  <c:v>660834954.76179051</c:v>
                </c:pt>
                <c:pt idx="5">
                  <c:v>661387976.58457077</c:v>
                </c:pt>
                <c:pt idx="6">
                  <c:v>662098361.20125604</c:v>
                </c:pt>
                <c:pt idx="7">
                  <c:v>662625100.7025615</c:v>
                </c:pt>
                <c:pt idx="8">
                  <c:v>662665182.54517996</c:v>
                </c:pt>
                <c:pt idx="9">
                  <c:v>661886824.38440561</c:v>
                </c:pt>
                <c:pt idx="10">
                  <c:v>661700937.6945672</c:v>
                </c:pt>
                <c:pt idx="11">
                  <c:v>661794809.24472189</c:v>
                </c:pt>
                <c:pt idx="12">
                  <c:v>662810882.84392214</c:v>
                </c:pt>
                <c:pt idx="13">
                  <c:v>662959267.23335195</c:v>
                </c:pt>
                <c:pt idx="14">
                  <c:v>662658559.52192438</c:v>
                </c:pt>
                <c:pt idx="15">
                  <c:v>662804397.59646857</c:v>
                </c:pt>
                <c:pt idx="16">
                  <c:v>663591437.64369476</c:v>
                </c:pt>
                <c:pt idx="17">
                  <c:v>662806835.46415162</c:v>
                </c:pt>
                <c:pt idx="18">
                  <c:v>662721983.02331364</c:v>
                </c:pt>
                <c:pt idx="19">
                  <c:v>661575558.61772573</c:v>
                </c:pt>
                <c:pt idx="20">
                  <c:v>662731441.66033864</c:v>
                </c:pt>
                <c:pt idx="21">
                  <c:v>662801570.23119104</c:v>
                </c:pt>
                <c:pt idx="22">
                  <c:v>662205203.87443244</c:v>
                </c:pt>
                <c:pt idx="23">
                  <c:v>662343094.11743772</c:v>
                </c:pt>
                <c:pt idx="24">
                  <c:v>661818781.4022876</c:v>
                </c:pt>
                <c:pt idx="25">
                  <c:v>661301950.77592349</c:v>
                </c:pt>
                <c:pt idx="26">
                  <c:v>661424943.71895778</c:v>
                </c:pt>
                <c:pt idx="27">
                  <c:v>661097816.64257395</c:v>
                </c:pt>
                <c:pt idx="28">
                  <c:v>661383328.58637238</c:v>
                </c:pt>
                <c:pt idx="29">
                  <c:v>660962183.6198101</c:v>
                </c:pt>
                <c:pt idx="30">
                  <c:v>661937754.47254086</c:v>
                </c:pt>
                <c:pt idx="31">
                  <c:v>661539997.59144115</c:v>
                </c:pt>
                <c:pt idx="32">
                  <c:v>661783605.13695896</c:v>
                </c:pt>
                <c:pt idx="33">
                  <c:v>662220822.24877787</c:v>
                </c:pt>
                <c:pt idx="34">
                  <c:v>662321471.0541575</c:v>
                </c:pt>
                <c:pt idx="35">
                  <c:v>661555976.65270579</c:v>
                </c:pt>
                <c:pt idx="36">
                  <c:v>662387544.22797918</c:v>
                </c:pt>
                <c:pt idx="37">
                  <c:v>662239649.20030129</c:v>
                </c:pt>
                <c:pt idx="38">
                  <c:v>661665049.46488762</c:v>
                </c:pt>
                <c:pt idx="39">
                  <c:v>661727804.57228994</c:v>
                </c:pt>
                <c:pt idx="40">
                  <c:v>661102231.99505734</c:v>
                </c:pt>
                <c:pt idx="41">
                  <c:v>661901243.10498762</c:v>
                </c:pt>
                <c:pt idx="42">
                  <c:v>662083659.3265872</c:v>
                </c:pt>
                <c:pt idx="43">
                  <c:v>662108096.50361407</c:v>
                </c:pt>
                <c:pt idx="44">
                  <c:v>661365973.13753283</c:v>
                </c:pt>
                <c:pt idx="45">
                  <c:v>661602223.75616109</c:v>
                </c:pt>
                <c:pt idx="46">
                  <c:v>660704926.80320954</c:v>
                </c:pt>
                <c:pt idx="47">
                  <c:v>661589990.53786349</c:v>
                </c:pt>
                <c:pt idx="48">
                  <c:v>663011123.24725187</c:v>
                </c:pt>
                <c:pt idx="49">
                  <c:v>663794657.31344116</c:v>
                </c:pt>
                <c:pt idx="50">
                  <c:v>662710847.98504221</c:v>
                </c:pt>
                <c:pt idx="51">
                  <c:v>662926507.65582705</c:v>
                </c:pt>
                <c:pt idx="52">
                  <c:v>662664293.1031419</c:v>
                </c:pt>
                <c:pt idx="53">
                  <c:v>663322882.3384732</c:v>
                </c:pt>
                <c:pt idx="54">
                  <c:v>662925147.06674218</c:v>
                </c:pt>
                <c:pt idx="55">
                  <c:v>663060507.92274749</c:v>
                </c:pt>
                <c:pt idx="56">
                  <c:v>663862417.18208945</c:v>
                </c:pt>
                <c:pt idx="57">
                  <c:v>663593400.48373055</c:v>
                </c:pt>
                <c:pt idx="58">
                  <c:v>664440706.2799499</c:v>
                </c:pt>
                <c:pt idx="59">
                  <c:v>664127443.10217285</c:v>
                </c:pt>
                <c:pt idx="60">
                  <c:v>664825138.71305823</c:v>
                </c:pt>
                <c:pt idx="61">
                  <c:v>664260606.31246531</c:v>
                </c:pt>
                <c:pt idx="62">
                  <c:v>664225893.07440984</c:v>
                </c:pt>
                <c:pt idx="63">
                  <c:v>665349494.29667687</c:v>
                </c:pt>
                <c:pt idx="64">
                  <c:v>665788895.5562346</c:v>
                </c:pt>
                <c:pt idx="65">
                  <c:v>664941175.80497324</c:v>
                </c:pt>
                <c:pt idx="66">
                  <c:v>665105459.9468559</c:v>
                </c:pt>
                <c:pt idx="67">
                  <c:v>665939955.77518845</c:v>
                </c:pt>
                <c:pt idx="68">
                  <c:v>666259031.41666889</c:v>
                </c:pt>
                <c:pt idx="69">
                  <c:v>666244348.33322501</c:v>
                </c:pt>
                <c:pt idx="70">
                  <c:v>666051109.34773362</c:v>
                </c:pt>
                <c:pt idx="71">
                  <c:v>666771067.83804703</c:v>
                </c:pt>
                <c:pt idx="72">
                  <c:v>666504312.19280589</c:v>
                </c:pt>
                <c:pt idx="73">
                  <c:v>666663164.8761574</c:v>
                </c:pt>
                <c:pt idx="74">
                  <c:v>666425665.33093631</c:v>
                </c:pt>
                <c:pt idx="75">
                  <c:v>667140178.97671914</c:v>
                </c:pt>
                <c:pt idx="76">
                  <c:v>667319849.81168342</c:v>
                </c:pt>
                <c:pt idx="77">
                  <c:v>667831289.0126543</c:v>
                </c:pt>
                <c:pt idx="78">
                  <c:v>667807517.93502831</c:v>
                </c:pt>
                <c:pt idx="79">
                  <c:v>667668736.01457274</c:v>
                </c:pt>
                <c:pt idx="80">
                  <c:v>667522192.79321063</c:v>
                </c:pt>
                <c:pt idx="81">
                  <c:v>667562163.07709408</c:v>
                </c:pt>
                <c:pt idx="82">
                  <c:v>668011467.73985004</c:v>
                </c:pt>
                <c:pt idx="83">
                  <c:v>668381622.43818676</c:v>
                </c:pt>
                <c:pt idx="84">
                  <c:v>668970077.52213216</c:v>
                </c:pt>
                <c:pt idx="85">
                  <c:v>668551971.93149436</c:v>
                </c:pt>
                <c:pt idx="86">
                  <c:v>669646498.48030579</c:v>
                </c:pt>
                <c:pt idx="87">
                  <c:v>670438336.52160859</c:v>
                </c:pt>
                <c:pt idx="88">
                  <c:v>669971344.98033249</c:v>
                </c:pt>
                <c:pt idx="89">
                  <c:v>670528245.65129232</c:v>
                </c:pt>
                <c:pt idx="90">
                  <c:v>670182309.85694683</c:v>
                </c:pt>
                <c:pt idx="91">
                  <c:v>670905711.33006501</c:v>
                </c:pt>
                <c:pt idx="92">
                  <c:v>671376507.80865526</c:v>
                </c:pt>
                <c:pt idx="93">
                  <c:v>672103117.05078995</c:v>
                </c:pt>
                <c:pt idx="94">
                  <c:v>672296686.87256753</c:v>
                </c:pt>
                <c:pt idx="95">
                  <c:v>672468865.02534091</c:v>
                </c:pt>
                <c:pt idx="96">
                  <c:v>670791691.1209178</c:v>
                </c:pt>
                <c:pt idx="97">
                  <c:v>671130220.11448133</c:v>
                </c:pt>
                <c:pt idx="98">
                  <c:v>670918664.32422948</c:v>
                </c:pt>
                <c:pt idx="99">
                  <c:v>671145824.54966843</c:v>
                </c:pt>
                <c:pt idx="100">
                  <c:v>672075000.78054476</c:v>
                </c:pt>
              </c:numCache>
            </c:numRef>
          </c:val>
          <c:smooth val="0"/>
          <c:extLst>
            <c:ext xmlns:c16="http://schemas.microsoft.com/office/drawing/2014/chart" uri="{C3380CC4-5D6E-409C-BE32-E72D297353CC}">
              <c16:uniqueId val="{00000084-EB3F-4BFF-AFD1-B2B2131B107F}"/>
            </c:ext>
          </c:extLst>
        </c:ser>
        <c:ser>
          <c:idx val="133"/>
          <c:order val="133"/>
          <c:spPr>
            <a:ln w="28575" cap="rnd">
              <a:solidFill>
                <a:schemeClr val="accent2">
                  <a:lumMod val="60000"/>
                  <a:lumOff val="40000"/>
                </a:schemeClr>
              </a:solidFill>
              <a:round/>
            </a:ln>
            <a:effectLst/>
          </c:spPr>
          <c:marker>
            <c:symbol val="none"/>
          </c:marker>
          <c:val>
            <c:numRef>
              <c:f>Montecarlo!$EQ$10:$EQ$110</c:f>
              <c:numCache>
                <c:formatCode>_ * #.##000_ ;_ * \-#.##000_ ;_ * "-"??_ ;_ @_ </c:formatCode>
                <c:ptCount val="101"/>
                <c:pt idx="0" formatCode="_(* #,##0.00_);_(* \(#,##0.00\);_(* &quot;-&quot;??_);_(@_)">
                  <c:v>661090280</c:v>
                </c:pt>
                <c:pt idx="1">
                  <c:v>661623597.30449259</c:v>
                </c:pt>
                <c:pt idx="2">
                  <c:v>661953819.87512136</c:v>
                </c:pt>
                <c:pt idx="3">
                  <c:v>663191290.65973616</c:v>
                </c:pt>
                <c:pt idx="4">
                  <c:v>664046077.31279862</c:v>
                </c:pt>
                <c:pt idx="5">
                  <c:v>663691282.82863736</c:v>
                </c:pt>
                <c:pt idx="6">
                  <c:v>664207683.40638697</c:v>
                </c:pt>
                <c:pt idx="7">
                  <c:v>663482003.96111989</c:v>
                </c:pt>
                <c:pt idx="8">
                  <c:v>663529412.52899647</c:v>
                </c:pt>
                <c:pt idx="9">
                  <c:v>664208367.45918059</c:v>
                </c:pt>
                <c:pt idx="10">
                  <c:v>665846852.93453014</c:v>
                </c:pt>
                <c:pt idx="11">
                  <c:v>666095938.24216151</c:v>
                </c:pt>
                <c:pt idx="12">
                  <c:v>666320831.63552952</c:v>
                </c:pt>
                <c:pt idx="13">
                  <c:v>666118064.53550482</c:v>
                </c:pt>
                <c:pt idx="14">
                  <c:v>665175142.76437759</c:v>
                </c:pt>
                <c:pt idx="15">
                  <c:v>665729256.80781436</c:v>
                </c:pt>
                <c:pt idx="16">
                  <c:v>665884281.24328041</c:v>
                </c:pt>
                <c:pt idx="17">
                  <c:v>665775296.60527086</c:v>
                </c:pt>
                <c:pt idx="18">
                  <c:v>666386851.75732768</c:v>
                </c:pt>
                <c:pt idx="19">
                  <c:v>666521198.32384133</c:v>
                </c:pt>
                <c:pt idx="20">
                  <c:v>668198631.76073384</c:v>
                </c:pt>
                <c:pt idx="21">
                  <c:v>668147661.64990807</c:v>
                </c:pt>
                <c:pt idx="22">
                  <c:v>668382121.84336495</c:v>
                </c:pt>
                <c:pt idx="23">
                  <c:v>668990200.83020759</c:v>
                </c:pt>
                <c:pt idx="24">
                  <c:v>669762627.69386637</c:v>
                </c:pt>
                <c:pt idx="25">
                  <c:v>670358345.22403073</c:v>
                </c:pt>
                <c:pt idx="26">
                  <c:v>670616554.79010665</c:v>
                </c:pt>
                <c:pt idx="27">
                  <c:v>670093004.14958394</c:v>
                </c:pt>
                <c:pt idx="28">
                  <c:v>669565057.82916379</c:v>
                </c:pt>
                <c:pt idx="29">
                  <c:v>670075938.7108202</c:v>
                </c:pt>
                <c:pt idx="30">
                  <c:v>670336614.58177888</c:v>
                </c:pt>
                <c:pt idx="31">
                  <c:v>669258055.77313173</c:v>
                </c:pt>
                <c:pt idx="32">
                  <c:v>668714693.78379071</c:v>
                </c:pt>
                <c:pt idx="33">
                  <c:v>669447586.44817066</c:v>
                </c:pt>
                <c:pt idx="34">
                  <c:v>669204786.96015513</c:v>
                </c:pt>
                <c:pt idx="35">
                  <c:v>667016073.98767138</c:v>
                </c:pt>
                <c:pt idx="36">
                  <c:v>666477549.34334958</c:v>
                </c:pt>
                <c:pt idx="37">
                  <c:v>666904600.31787968</c:v>
                </c:pt>
                <c:pt idx="38">
                  <c:v>666970876.41858661</c:v>
                </c:pt>
                <c:pt idx="39">
                  <c:v>666827869.86842442</c:v>
                </c:pt>
                <c:pt idx="40">
                  <c:v>667298387.72778273</c:v>
                </c:pt>
                <c:pt idx="41">
                  <c:v>667462227.62962556</c:v>
                </c:pt>
                <c:pt idx="42">
                  <c:v>667701313.84426177</c:v>
                </c:pt>
                <c:pt idx="43">
                  <c:v>666557863.85930383</c:v>
                </c:pt>
                <c:pt idx="44">
                  <c:v>666484197.89115787</c:v>
                </c:pt>
                <c:pt idx="45">
                  <c:v>666047298.33166087</c:v>
                </c:pt>
                <c:pt idx="46">
                  <c:v>666061067.53489041</c:v>
                </c:pt>
                <c:pt idx="47">
                  <c:v>666377205.06751454</c:v>
                </c:pt>
                <c:pt idx="48">
                  <c:v>667343494.30718994</c:v>
                </c:pt>
                <c:pt idx="49">
                  <c:v>666909086.49360025</c:v>
                </c:pt>
                <c:pt idx="50">
                  <c:v>665270068.61000633</c:v>
                </c:pt>
                <c:pt idx="51">
                  <c:v>665475476.36949646</c:v>
                </c:pt>
                <c:pt idx="52">
                  <c:v>665616920.62321591</c:v>
                </c:pt>
                <c:pt idx="53">
                  <c:v>664793736.26841211</c:v>
                </c:pt>
                <c:pt idx="54">
                  <c:v>665009154.69138396</c:v>
                </c:pt>
                <c:pt idx="55">
                  <c:v>663759214.75325489</c:v>
                </c:pt>
                <c:pt idx="56">
                  <c:v>662937716.73699081</c:v>
                </c:pt>
                <c:pt idx="57">
                  <c:v>662526065.27048981</c:v>
                </c:pt>
                <c:pt idx="58">
                  <c:v>662741426.6541425</c:v>
                </c:pt>
                <c:pt idx="59">
                  <c:v>662863247.11263275</c:v>
                </c:pt>
                <c:pt idx="60">
                  <c:v>662773227.8678968</c:v>
                </c:pt>
                <c:pt idx="61">
                  <c:v>662350373.52539825</c:v>
                </c:pt>
                <c:pt idx="62">
                  <c:v>661451026.91578448</c:v>
                </c:pt>
                <c:pt idx="63">
                  <c:v>662193390.84834659</c:v>
                </c:pt>
                <c:pt idx="64">
                  <c:v>661283432.65430808</c:v>
                </c:pt>
                <c:pt idx="65">
                  <c:v>661080434.71080816</c:v>
                </c:pt>
                <c:pt idx="66">
                  <c:v>660651753.83603358</c:v>
                </c:pt>
                <c:pt idx="67">
                  <c:v>660373686.14203405</c:v>
                </c:pt>
                <c:pt idx="68">
                  <c:v>660484246.14858568</c:v>
                </c:pt>
                <c:pt idx="69">
                  <c:v>661388894.7929101</c:v>
                </c:pt>
                <c:pt idx="70">
                  <c:v>661325375.82771552</c:v>
                </c:pt>
                <c:pt idx="71">
                  <c:v>661152007.30963695</c:v>
                </c:pt>
                <c:pt idx="72">
                  <c:v>661991455.08116114</c:v>
                </c:pt>
                <c:pt idx="73">
                  <c:v>662187618.19035053</c:v>
                </c:pt>
                <c:pt idx="74">
                  <c:v>662362689.50158644</c:v>
                </c:pt>
                <c:pt idx="75">
                  <c:v>662775076.40021145</c:v>
                </c:pt>
                <c:pt idx="76">
                  <c:v>663312315.49999869</c:v>
                </c:pt>
                <c:pt idx="77">
                  <c:v>663822778.57707977</c:v>
                </c:pt>
                <c:pt idx="78">
                  <c:v>663150783.6604526</c:v>
                </c:pt>
                <c:pt idx="79">
                  <c:v>663096013.21411109</c:v>
                </c:pt>
                <c:pt idx="80">
                  <c:v>662555903.55104208</c:v>
                </c:pt>
                <c:pt idx="81">
                  <c:v>662863896.03123689</c:v>
                </c:pt>
                <c:pt idx="82">
                  <c:v>663100462.62400234</c:v>
                </c:pt>
                <c:pt idx="83">
                  <c:v>663075362.6344099</c:v>
                </c:pt>
                <c:pt idx="84">
                  <c:v>661969557.73797512</c:v>
                </c:pt>
                <c:pt idx="85">
                  <c:v>662431837.04607439</c:v>
                </c:pt>
                <c:pt idx="86">
                  <c:v>661692461.05567646</c:v>
                </c:pt>
                <c:pt idx="87">
                  <c:v>662014410.06150866</c:v>
                </c:pt>
                <c:pt idx="88">
                  <c:v>662344802.40089524</c:v>
                </c:pt>
                <c:pt idx="89">
                  <c:v>662840265.9375447</c:v>
                </c:pt>
                <c:pt idx="90">
                  <c:v>663040834.81375504</c:v>
                </c:pt>
                <c:pt idx="91">
                  <c:v>662465046.66839612</c:v>
                </c:pt>
                <c:pt idx="92">
                  <c:v>662329147.50446522</c:v>
                </c:pt>
                <c:pt idx="93">
                  <c:v>662362224.80548704</c:v>
                </c:pt>
                <c:pt idx="94">
                  <c:v>662227629.88819122</c:v>
                </c:pt>
                <c:pt idx="95">
                  <c:v>662568019.18751824</c:v>
                </c:pt>
                <c:pt idx="96">
                  <c:v>662183092.29985583</c:v>
                </c:pt>
                <c:pt idx="97">
                  <c:v>662868214.08033752</c:v>
                </c:pt>
                <c:pt idx="98">
                  <c:v>662702583.12810469</c:v>
                </c:pt>
                <c:pt idx="99">
                  <c:v>662948285.35727179</c:v>
                </c:pt>
                <c:pt idx="100">
                  <c:v>663110224.7715081</c:v>
                </c:pt>
              </c:numCache>
            </c:numRef>
          </c:val>
          <c:smooth val="0"/>
          <c:extLst>
            <c:ext xmlns:c16="http://schemas.microsoft.com/office/drawing/2014/chart" uri="{C3380CC4-5D6E-409C-BE32-E72D297353CC}">
              <c16:uniqueId val="{00000085-EB3F-4BFF-AFD1-B2B2131B107F}"/>
            </c:ext>
          </c:extLst>
        </c:ser>
        <c:ser>
          <c:idx val="134"/>
          <c:order val="134"/>
          <c:spPr>
            <a:ln w="28575" cap="rnd">
              <a:solidFill>
                <a:schemeClr val="accent3">
                  <a:lumMod val="60000"/>
                  <a:lumOff val="40000"/>
                </a:schemeClr>
              </a:solidFill>
              <a:round/>
            </a:ln>
            <a:effectLst/>
          </c:spPr>
          <c:marker>
            <c:symbol val="none"/>
          </c:marker>
          <c:val>
            <c:numRef>
              <c:f>Montecarlo!$ER$10:$ER$110</c:f>
              <c:numCache>
                <c:formatCode>_ * #.##000_ ;_ * \-#.##000_ ;_ * "-"??_ ;_ @_ </c:formatCode>
                <c:ptCount val="101"/>
                <c:pt idx="0" formatCode="_(* #,##0.00_);_(* \(#,##0.00\);_(* &quot;-&quot;??_);_(@_)">
                  <c:v>661090280</c:v>
                </c:pt>
                <c:pt idx="1">
                  <c:v>660268115.44831991</c:v>
                </c:pt>
                <c:pt idx="2">
                  <c:v>659901559.03652859</c:v>
                </c:pt>
                <c:pt idx="3">
                  <c:v>659289997.43873286</c:v>
                </c:pt>
                <c:pt idx="4">
                  <c:v>658875789.28301072</c:v>
                </c:pt>
                <c:pt idx="5">
                  <c:v>658037889.1353581</c:v>
                </c:pt>
                <c:pt idx="6">
                  <c:v>657652589.12506294</c:v>
                </c:pt>
                <c:pt idx="7">
                  <c:v>657421278.59122157</c:v>
                </c:pt>
                <c:pt idx="8">
                  <c:v>656451117.14758325</c:v>
                </c:pt>
                <c:pt idx="9">
                  <c:v>656916023.58402896</c:v>
                </c:pt>
                <c:pt idx="10">
                  <c:v>659022174.09272099</c:v>
                </c:pt>
                <c:pt idx="11">
                  <c:v>659487782.21929026</c:v>
                </c:pt>
                <c:pt idx="12">
                  <c:v>659987460.5045377</c:v>
                </c:pt>
                <c:pt idx="13">
                  <c:v>659516412.9527632</c:v>
                </c:pt>
                <c:pt idx="14">
                  <c:v>659445865.69437194</c:v>
                </c:pt>
                <c:pt idx="15">
                  <c:v>659816387.85894382</c:v>
                </c:pt>
                <c:pt idx="16">
                  <c:v>659345996.99087632</c:v>
                </c:pt>
                <c:pt idx="17">
                  <c:v>658236568.01330972</c:v>
                </c:pt>
                <c:pt idx="18">
                  <c:v>658856097.81785393</c:v>
                </c:pt>
                <c:pt idx="19">
                  <c:v>658772472.45232677</c:v>
                </c:pt>
                <c:pt idx="20">
                  <c:v>657783697.26453042</c:v>
                </c:pt>
                <c:pt idx="21">
                  <c:v>657949812.07627165</c:v>
                </c:pt>
                <c:pt idx="22">
                  <c:v>657681548.96281505</c:v>
                </c:pt>
                <c:pt idx="23">
                  <c:v>657986862.23164809</c:v>
                </c:pt>
                <c:pt idx="24">
                  <c:v>658372760.7687546</c:v>
                </c:pt>
                <c:pt idx="25">
                  <c:v>657994627.79247558</c:v>
                </c:pt>
                <c:pt idx="26">
                  <c:v>657308966.36610007</c:v>
                </c:pt>
                <c:pt idx="27">
                  <c:v>657493673.16950488</c:v>
                </c:pt>
                <c:pt idx="28">
                  <c:v>658542714.49868786</c:v>
                </c:pt>
                <c:pt idx="29">
                  <c:v>658662627.78602457</c:v>
                </c:pt>
                <c:pt idx="30">
                  <c:v>658229293.58366907</c:v>
                </c:pt>
                <c:pt idx="31">
                  <c:v>657879131.10840857</c:v>
                </c:pt>
                <c:pt idx="32">
                  <c:v>657334386.561409</c:v>
                </c:pt>
                <c:pt idx="33">
                  <c:v>657002929.55487299</c:v>
                </c:pt>
                <c:pt idx="34">
                  <c:v>657425849.67685235</c:v>
                </c:pt>
                <c:pt idx="35">
                  <c:v>656766637.72208524</c:v>
                </c:pt>
                <c:pt idx="36">
                  <c:v>656954102.30147195</c:v>
                </c:pt>
                <c:pt idx="37">
                  <c:v>656596136.46868622</c:v>
                </c:pt>
                <c:pt idx="38">
                  <c:v>656897170.67112994</c:v>
                </c:pt>
                <c:pt idx="39">
                  <c:v>656731315.42493784</c:v>
                </c:pt>
                <c:pt idx="40">
                  <c:v>657430145.77803552</c:v>
                </c:pt>
                <c:pt idx="41">
                  <c:v>658117847.1186204</c:v>
                </c:pt>
                <c:pt idx="42">
                  <c:v>657333289.04520869</c:v>
                </c:pt>
                <c:pt idx="43">
                  <c:v>656647677.43275928</c:v>
                </c:pt>
                <c:pt idx="44">
                  <c:v>656731285.96849465</c:v>
                </c:pt>
                <c:pt idx="45">
                  <c:v>656466381.91331351</c:v>
                </c:pt>
                <c:pt idx="46">
                  <c:v>656352747.52553248</c:v>
                </c:pt>
                <c:pt idx="47">
                  <c:v>657058640.19383311</c:v>
                </c:pt>
                <c:pt idx="48">
                  <c:v>657379473.64240181</c:v>
                </c:pt>
                <c:pt idx="49">
                  <c:v>656348105.63621056</c:v>
                </c:pt>
                <c:pt idx="50">
                  <c:v>657514720.19534302</c:v>
                </c:pt>
                <c:pt idx="51">
                  <c:v>656958702.00800622</c:v>
                </c:pt>
                <c:pt idx="52">
                  <c:v>655884035.04578888</c:v>
                </c:pt>
                <c:pt idx="53">
                  <c:v>656459227.53720319</c:v>
                </c:pt>
                <c:pt idx="54">
                  <c:v>657241423.08274961</c:v>
                </c:pt>
                <c:pt idx="55">
                  <c:v>657334275.5395323</c:v>
                </c:pt>
                <c:pt idx="56">
                  <c:v>657810184.66185677</c:v>
                </c:pt>
                <c:pt idx="57">
                  <c:v>656936848.3117795</c:v>
                </c:pt>
                <c:pt idx="58">
                  <c:v>657350322.65857852</c:v>
                </c:pt>
                <c:pt idx="59">
                  <c:v>657629399.85347867</c:v>
                </c:pt>
                <c:pt idx="60">
                  <c:v>657026221.48766863</c:v>
                </c:pt>
                <c:pt idx="61">
                  <c:v>657182393.4327085</c:v>
                </c:pt>
                <c:pt idx="62">
                  <c:v>656858324.39879692</c:v>
                </c:pt>
                <c:pt idx="63">
                  <c:v>657688518.94573224</c:v>
                </c:pt>
                <c:pt idx="64">
                  <c:v>656758185.17674363</c:v>
                </c:pt>
                <c:pt idx="65">
                  <c:v>655928696.49950612</c:v>
                </c:pt>
                <c:pt idx="66">
                  <c:v>656141910.620188</c:v>
                </c:pt>
                <c:pt idx="67">
                  <c:v>656173153.06691706</c:v>
                </c:pt>
                <c:pt idx="68">
                  <c:v>656724819.03950131</c:v>
                </c:pt>
                <c:pt idx="69">
                  <c:v>656185012.53182054</c:v>
                </c:pt>
                <c:pt idx="70">
                  <c:v>655825798.79028511</c:v>
                </c:pt>
                <c:pt idx="71">
                  <c:v>654602523.71579206</c:v>
                </c:pt>
                <c:pt idx="72">
                  <c:v>656947828.26443064</c:v>
                </c:pt>
                <c:pt idx="73">
                  <c:v>656324090.20303369</c:v>
                </c:pt>
                <c:pt idx="74">
                  <c:v>655659500.60219467</c:v>
                </c:pt>
                <c:pt idx="75">
                  <c:v>655706210.62566459</c:v>
                </c:pt>
                <c:pt idx="76">
                  <c:v>655925411.45079863</c:v>
                </c:pt>
                <c:pt idx="77">
                  <c:v>655396526.18081975</c:v>
                </c:pt>
                <c:pt idx="78">
                  <c:v>656487898.74014378</c:v>
                </c:pt>
                <c:pt idx="79">
                  <c:v>657059858.54094231</c:v>
                </c:pt>
                <c:pt idx="80">
                  <c:v>656456553.15565753</c:v>
                </c:pt>
                <c:pt idx="81">
                  <c:v>657077109.26981664</c:v>
                </c:pt>
                <c:pt idx="82">
                  <c:v>657672207.54535007</c:v>
                </c:pt>
                <c:pt idx="83">
                  <c:v>657849260.25459099</c:v>
                </c:pt>
                <c:pt idx="84">
                  <c:v>657451034.4280405</c:v>
                </c:pt>
                <c:pt idx="85">
                  <c:v>656804814.77493989</c:v>
                </c:pt>
                <c:pt idx="86">
                  <c:v>655616362.19673991</c:v>
                </c:pt>
                <c:pt idx="87">
                  <c:v>656071100.21869361</c:v>
                </c:pt>
                <c:pt idx="88">
                  <c:v>655772370.82321453</c:v>
                </c:pt>
                <c:pt idx="89">
                  <c:v>655394025.55808854</c:v>
                </c:pt>
                <c:pt idx="90">
                  <c:v>655364900.08394408</c:v>
                </c:pt>
                <c:pt idx="91">
                  <c:v>654959564.75128937</c:v>
                </c:pt>
                <c:pt idx="92">
                  <c:v>655479591.39249861</c:v>
                </c:pt>
                <c:pt idx="93">
                  <c:v>655133997.81576478</c:v>
                </c:pt>
                <c:pt idx="94">
                  <c:v>654471613.17135894</c:v>
                </c:pt>
                <c:pt idx="95">
                  <c:v>654521195.53097939</c:v>
                </c:pt>
                <c:pt idx="96">
                  <c:v>656095237.41831231</c:v>
                </c:pt>
                <c:pt idx="97">
                  <c:v>656239250.34350324</c:v>
                </c:pt>
                <c:pt idx="98">
                  <c:v>655588422.19545352</c:v>
                </c:pt>
                <c:pt idx="99">
                  <c:v>655465181.89772952</c:v>
                </c:pt>
                <c:pt idx="100">
                  <c:v>655196988.7803731</c:v>
                </c:pt>
              </c:numCache>
            </c:numRef>
          </c:val>
          <c:smooth val="0"/>
          <c:extLst>
            <c:ext xmlns:c16="http://schemas.microsoft.com/office/drawing/2014/chart" uri="{C3380CC4-5D6E-409C-BE32-E72D297353CC}">
              <c16:uniqueId val="{00000086-EB3F-4BFF-AFD1-B2B2131B107F}"/>
            </c:ext>
          </c:extLst>
        </c:ser>
        <c:ser>
          <c:idx val="135"/>
          <c:order val="135"/>
          <c:spPr>
            <a:ln w="28575" cap="rnd">
              <a:solidFill>
                <a:schemeClr val="accent4">
                  <a:lumMod val="60000"/>
                  <a:lumOff val="40000"/>
                </a:schemeClr>
              </a:solidFill>
              <a:round/>
            </a:ln>
            <a:effectLst/>
          </c:spPr>
          <c:marker>
            <c:symbol val="none"/>
          </c:marker>
          <c:val>
            <c:numRef>
              <c:f>Montecarlo!$ES$10:$ES$110</c:f>
              <c:numCache>
                <c:formatCode>_ * #.##000_ ;_ * \-#.##000_ ;_ * "-"??_ ;_ @_ </c:formatCode>
                <c:ptCount val="101"/>
                <c:pt idx="0" formatCode="_(* #,##0.00_);_(* \(#,##0.00\);_(* &quot;-&quot;??_);_(@_)">
                  <c:v>661090280</c:v>
                </c:pt>
                <c:pt idx="1">
                  <c:v>660747478.5333159</c:v>
                </c:pt>
                <c:pt idx="2">
                  <c:v>660404359.39152241</c:v>
                </c:pt>
                <c:pt idx="3">
                  <c:v>659889509.52316582</c:v>
                </c:pt>
                <c:pt idx="4">
                  <c:v>660641068.75941062</c:v>
                </c:pt>
                <c:pt idx="5">
                  <c:v>661028161.76604939</c:v>
                </c:pt>
                <c:pt idx="6">
                  <c:v>662758553.06374073</c:v>
                </c:pt>
                <c:pt idx="7">
                  <c:v>662039113.64064586</c:v>
                </c:pt>
                <c:pt idx="8">
                  <c:v>662393347.41503835</c:v>
                </c:pt>
                <c:pt idx="9">
                  <c:v>663109072.00506723</c:v>
                </c:pt>
                <c:pt idx="10">
                  <c:v>663668131.56441402</c:v>
                </c:pt>
                <c:pt idx="11">
                  <c:v>663393319.10478163</c:v>
                </c:pt>
                <c:pt idx="12">
                  <c:v>664986859.81962514</c:v>
                </c:pt>
                <c:pt idx="13">
                  <c:v>664891700.09324133</c:v>
                </c:pt>
                <c:pt idx="14">
                  <c:v>665291298.57666862</c:v>
                </c:pt>
                <c:pt idx="15">
                  <c:v>664369153.98544466</c:v>
                </c:pt>
                <c:pt idx="16">
                  <c:v>665093738.6418525</c:v>
                </c:pt>
                <c:pt idx="17">
                  <c:v>665013704.7055105</c:v>
                </c:pt>
                <c:pt idx="18">
                  <c:v>665493625.62124395</c:v>
                </c:pt>
                <c:pt idx="19">
                  <c:v>666715543.69281518</c:v>
                </c:pt>
                <c:pt idx="20">
                  <c:v>666863249.90395606</c:v>
                </c:pt>
                <c:pt idx="21">
                  <c:v>667042266.30439353</c:v>
                </c:pt>
                <c:pt idx="22">
                  <c:v>666912809.42587662</c:v>
                </c:pt>
                <c:pt idx="23">
                  <c:v>665841869.18505108</c:v>
                </c:pt>
                <c:pt idx="24">
                  <c:v>664678609.20466506</c:v>
                </c:pt>
                <c:pt idx="25">
                  <c:v>665495080.40832567</c:v>
                </c:pt>
                <c:pt idx="26">
                  <c:v>666228472.42427075</c:v>
                </c:pt>
                <c:pt idx="27">
                  <c:v>666103671.69446886</c:v>
                </c:pt>
                <c:pt idx="28">
                  <c:v>667271060.3931601</c:v>
                </c:pt>
                <c:pt idx="29">
                  <c:v>667748658.32476676</c:v>
                </c:pt>
                <c:pt idx="30">
                  <c:v>668685870.62939632</c:v>
                </c:pt>
                <c:pt idx="31">
                  <c:v>668047849.02839887</c:v>
                </c:pt>
                <c:pt idx="32">
                  <c:v>667282804.62044811</c:v>
                </c:pt>
                <c:pt idx="33">
                  <c:v>667443535.45727956</c:v>
                </c:pt>
                <c:pt idx="34">
                  <c:v>666875845.22756195</c:v>
                </c:pt>
                <c:pt idx="35">
                  <c:v>668723921.33076215</c:v>
                </c:pt>
                <c:pt idx="36">
                  <c:v>669667925.09189391</c:v>
                </c:pt>
                <c:pt idx="37">
                  <c:v>669572903.74823034</c:v>
                </c:pt>
                <c:pt idx="38">
                  <c:v>669646327.28855705</c:v>
                </c:pt>
                <c:pt idx="39">
                  <c:v>671618491.89768398</c:v>
                </c:pt>
                <c:pt idx="40">
                  <c:v>671527559.39160109</c:v>
                </c:pt>
                <c:pt idx="41">
                  <c:v>671538000.52854085</c:v>
                </c:pt>
                <c:pt idx="42">
                  <c:v>671080355.47813475</c:v>
                </c:pt>
                <c:pt idx="43">
                  <c:v>670868009.77237391</c:v>
                </c:pt>
                <c:pt idx="44">
                  <c:v>670559308.7100116</c:v>
                </c:pt>
                <c:pt idx="45">
                  <c:v>669843034.91403806</c:v>
                </c:pt>
                <c:pt idx="46">
                  <c:v>669843077.80908012</c:v>
                </c:pt>
                <c:pt idx="47">
                  <c:v>669865014.65107048</c:v>
                </c:pt>
                <c:pt idx="48">
                  <c:v>669445843.94262588</c:v>
                </c:pt>
                <c:pt idx="49">
                  <c:v>668457430.91138148</c:v>
                </c:pt>
                <c:pt idx="50">
                  <c:v>668353442.5274049</c:v>
                </c:pt>
                <c:pt idx="51">
                  <c:v>668303485.80222559</c:v>
                </c:pt>
                <c:pt idx="52">
                  <c:v>668861395.20526564</c:v>
                </c:pt>
                <c:pt idx="53">
                  <c:v>669036139.16840649</c:v>
                </c:pt>
                <c:pt idx="54">
                  <c:v>669936337.04230261</c:v>
                </c:pt>
                <c:pt idx="55">
                  <c:v>669503818.45744944</c:v>
                </c:pt>
                <c:pt idx="56">
                  <c:v>669578347.66527176</c:v>
                </c:pt>
                <c:pt idx="57">
                  <c:v>669519013.00155389</c:v>
                </c:pt>
                <c:pt idx="58">
                  <c:v>670033807.92263472</c:v>
                </c:pt>
                <c:pt idx="59">
                  <c:v>669525534.33639646</c:v>
                </c:pt>
                <c:pt idx="60">
                  <c:v>670300653.17466915</c:v>
                </c:pt>
                <c:pt idx="61">
                  <c:v>670366716.94118357</c:v>
                </c:pt>
                <c:pt idx="62">
                  <c:v>669942991.56742442</c:v>
                </c:pt>
                <c:pt idx="63">
                  <c:v>669512221.00309134</c:v>
                </c:pt>
                <c:pt idx="64">
                  <c:v>669673820.49547613</c:v>
                </c:pt>
                <c:pt idx="65">
                  <c:v>670908798.6574955</c:v>
                </c:pt>
                <c:pt idx="66">
                  <c:v>670712748.27630353</c:v>
                </c:pt>
                <c:pt idx="67">
                  <c:v>671300813.08403373</c:v>
                </c:pt>
                <c:pt idx="68">
                  <c:v>671539401.75890529</c:v>
                </c:pt>
                <c:pt idx="69">
                  <c:v>670579802.86121428</c:v>
                </c:pt>
                <c:pt idx="70">
                  <c:v>670482725.92774975</c:v>
                </c:pt>
                <c:pt idx="71">
                  <c:v>669306190.91360557</c:v>
                </c:pt>
                <c:pt idx="72">
                  <c:v>669547967.7499038</c:v>
                </c:pt>
                <c:pt idx="73">
                  <c:v>670218816.70852375</c:v>
                </c:pt>
                <c:pt idx="74">
                  <c:v>669914994.28518808</c:v>
                </c:pt>
                <c:pt idx="75">
                  <c:v>670788599.45339227</c:v>
                </c:pt>
                <c:pt idx="76">
                  <c:v>670450054.82353091</c:v>
                </c:pt>
                <c:pt idx="77">
                  <c:v>671286701.49863923</c:v>
                </c:pt>
                <c:pt idx="78">
                  <c:v>670134395.09718573</c:v>
                </c:pt>
                <c:pt idx="79">
                  <c:v>670797602.75857055</c:v>
                </c:pt>
                <c:pt idx="80">
                  <c:v>670594697.1964922</c:v>
                </c:pt>
                <c:pt idx="81">
                  <c:v>670513823.14179575</c:v>
                </c:pt>
                <c:pt idx="82">
                  <c:v>669599023.65415788</c:v>
                </c:pt>
                <c:pt idx="83">
                  <c:v>670448195.00767779</c:v>
                </c:pt>
                <c:pt idx="84">
                  <c:v>669919026.86621594</c:v>
                </c:pt>
                <c:pt idx="85">
                  <c:v>669887628.44821179</c:v>
                </c:pt>
                <c:pt idx="86">
                  <c:v>669836349.04639363</c:v>
                </c:pt>
                <c:pt idx="87">
                  <c:v>670059965.42649376</c:v>
                </c:pt>
                <c:pt idx="88">
                  <c:v>671071247.81733024</c:v>
                </c:pt>
                <c:pt idx="89">
                  <c:v>670133624.51799512</c:v>
                </c:pt>
                <c:pt idx="90">
                  <c:v>669547256.00541544</c:v>
                </c:pt>
                <c:pt idx="91">
                  <c:v>668897082.88217223</c:v>
                </c:pt>
                <c:pt idx="92">
                  <c:v>669122945.3006103</c:v>
                </c:pt>
                <c:pt idx="93">
                  <c:v>668261069.71973145</c:v>
                </c:pt>
                <c:pt idx="94">
                  <c:v>668377066.62065911</c:v>
                </c:pt>
                <c:pt idx="95">
                  <c:v>668625282.63738906</c:v>
                </c:pt>
                <c:pt idx="96">
                  <c:v>668643432.26294065</c:v>
                </c:pt>
                <c:pt idx="97">
                  <c:v>667966136.9053185</c:v>
                </c:pt>
                <c:pt idx="98">
                  <c:v>667527343.48300481</c:v>
                </c:pt>
                <c:pt idx="99">
                  <c:v>667823773.61716676</c:v>
                </c:pt>
                <c:pt idx="100">
                  <c:v>668072570.69712853</c:v>
                </c:pt>
              </c:numCache>
            </c:numRef>
          </c:val>
          <c:smooth val="0"/>
          <c:extLst>
            <c:ext xmlns:c16="http://schemas.microsoft.com/office/drawing/2014/chart" uri="{C3380CC4-5D6E-409C-BE32-E72D297353CC}">
              <c16:uniqueId val="{00000087-EB3F-4BFF-AFD1-B2B2131B107F}"/>
            </c:ext>
          </c:extLst>
        </c:ser>
        <c:ser>
          <c:idx val="136"/>
          <c:order val="136"/>
          <c:spPr>
            <a:ln w="28575" cap="rnd">
              <a:solidFill>
                <a:schemeClr val="accent5">
                  <a:lumMod val="60000"/>
                  <a:lumOff val="40000"/>
                </a:schemeClr>
              </a:solidFill>
              <a:round/>
            </a:ln>
            <a:effectLst/>
          </c:spPr>
          <c:marker>
            <c:symbol val="none"/>
          </c:marker>
          <c:val>
            <c:numRef>
              <c:f>Montecarlo!$ET$10:$ET$110</c:f>
              <c:numCache>
                <c:formatCode>_ * #.##000_ ;_ * \-#.##000_ ;_ * "-"??_ ;_ @_ </c:formatCode>
                <c:ptCount val="101"/>
                <c:pt idx="0" formatCode="_(* #,##0.00_);_(* \(#,##0.00\);_(* &quot;-&quot;??_);_(@_)">
                  <c:v>661090280</c:v>
                </c:pt>
                <c:pt idx="1">
                  <c:v>661713436.92050695</c:v>
                </c:pt>
                <c:pt idx="2">
                  <c:v>662421080.42384112</c:v>
                </c:pt>
                <c:pt idx="3">
                  <c:v>662132878.74672246</c:v>
                </c:pt>
                <c:pt idx="4">
                  <c:v>662091860.38175094</c:v>
                </c:pt>
                <c:pt idx="5">
                  <c:v>662152493.27233553</c:v>
                </c:pt>
                <c:pt idx="6">
                  <c:v>662443785.85914576</c:v>
                </c:pt>
                <c:pt idx="7">
                  <c:v>663421396.2211132</c:v>
                </c:pt>
                <c:pt idx="8">
                  <c:v>664063778.70213354</c:v>
                </c:pt>
                <c:pt idx="9">
                  <c:v>664067240.60769594</c:v>
                </c:pt>
                <c:pt idx="10">
                  <c:v>664559289.99657655</c:v>
                </c:pt>
                <c:pt idx="11">
                  <c:v>665530118.70485461</c:v>
                </c:pt>
                <c:pt idx="12">
                  <c:v>665086279.91135418</c:v>
                </c:pt>
                <c:pt idx="13">
                  <c:v>664854468.54646957</c:v>
                </c:pt>
                <c:pt idx="14">
                  <c:v>664987356.58970189</c:v>
                </c:pt>
                <c:pt idx="15">
                  <c:v>666288892.94002104</c:v>
                </c:pt>
                <c:pt idx="16">
                  <c:v>665608316.08715832</c:v>
                </c:pt>
                <c:pt idx="17">
                  <c:v>665754493.71210408</c:v>
                </c:pt>
                <c:pt idx="18">
                  <c:v>665118965.41213143</c:v>
                </c:pt>
                <c:pt idx="19">
                  <c:v>663742646.61950076</c:v>
                </c:pt>
                <c:pt idx="20">
                  <c:v>663645729.42870724</c:v>
                </c:pt>
                <c:pt idx="21">
                  <c:v>663916179.7694006</c:v>
                </c:pt>
                <c:pt idx="22">
                  <c:v>663305761.02428877</c:v>
                </c:pt>
                <c:pt idx="23">
                  <c:v>663168983.73913193</c:v>
                </c:pt>
                <c:pt idx="24">
                  <c:v>664410657.55132008</c:v>
                </c:pt>
                <c:pt idx="25">
                  <c:v>663338992.9857434</c:v>
                </c:pt>
                <c:pt idx="26">
                  <c:v>663307477.11324751</c:v>
                </c:pt>
                <c:pt idx="27">
                  <c:v>663128057.07098556</c:v>
                </c:pt>
                <c:pt idx="28">
                  <c:v>663077605.97111416</c:v>
                </c:pt>
                <c:pt idx="29">
                  <c:v>663110884.54549682</c:v>
                </c:pt>
                <c:pt idx="30">
                  <c:v>663291555.93083668</c:v>
                </c:pt>
                <c:pt idx="31">
                  <c:v>662953454.67829072</c:v>
                </c:pt>
                <c:pt idx="32">
                  <c:v>662323269.62520897</c:v>
                </c:pt>
                <c:pt idx="33">
                  <c:v>661764934.09496808</c:v>
                </c:pt>
                <c:pt idx="34">
                  <c:v>662732904.03676283</c:v>
                </c:pt>
                <c:pt idx="35">
                  <c:v>663400472.68862975</c:v>
                </c:pt>
                <c:pt idx="36">
                  <c:v>663958336.88590181</c:v>
                </c:pt>
                <c:pt idx="37">
                  <c:v>664232530.13215482</c:v>
                </c:pt>
                <c:pt idx="38">
                  <c:v>664333403.92924654</c:v>
                </c:pt>
                <c:pt idx="39">
                  <c:v>664417464.1341387</c:v>
                </c:pt>
                <c:pt idx="40">
                  <c:v>664791013.26366794</c:v>
                </c:pt>
                <c:pt idx="41">
                  <c:v>664426313.54138088</c:v>
                </c:pt>
                <c:pt idx="42">
                  <c:v>664957016.80673742</c:v>
                </c:pt>
                <c:pt idx="43">
                  <c:v>666265111.66559017</c:v>
                </c:pt>
                <c:pt idx="44">
                  <c:v>666287334.06726515</c:v>
                </c:pt>
                <c:pt idx="45">
                  <c:v>666321119.42648149</c:v>
                </c:pt>
                <c:pt idx="46">
                  <c:v>666191400.61727726</c:v>
                </c:pt>
                <c:pt idx="47">
                  <c:v>666624997.63153994</c:v>
                </c:pt>
                <c:pt idx="48">
                  <c:v>666920124.59404838</c:v>
                </c:pt>
                <c:pt idx="49">
                  <c:v>666838395.13109601</c:v>
                </c:pt>
                <c:pt idx="50">
                  <c:v>666679276.65212727</c:v>
                </c:pt>
                <c:pt idx="51">
                  <c:v>665743841.34134078</c:v>
                </c:pt>
                <c:pt idx="52">
                  <c:v>664957344.3609519</c:v>
                </c:pt>
                <c:pt idx="53">
                  <c:v>664892460.85106623</c:v>
                </c:pt>
                <c:pt idx="54">
                  <c:v>665611039.49917507</c:v>
                </c:pt>
                <c:pt idx="55">
                  <c:v>666353039.81219769</c:v>
                </c:pt>
                <c:pt idx="56">
                  <c:v>667086719.92390156</c:v>
                </c:pt>
                <c:pt idx="57">
                  <c:v>668154823.1816442</c:v>
                </c:pt>
                <c:pt idx="58">
                  <c:v>667973599.79662752</c:v>
                </c:pt>
                <c:pt idx="59">
                  <c:v>667526806.01715815</c:v>
                </c:pt>
                <c:pt idx="60">
                  <c:v>667308540.75602603</c:v>
                </c:pt>
                <c:pt idx="61">
                  <c:v>667620499.82291389</c:v>
                </c:pt>
                <c:pt idx="62">
                  <c:v>668189386.16865396</c:v>
                </c:pt>
                <c:pt idx="63">
                  <c:v>668486348.65584826</c:v>
                </c:pt>
                <c:pt idx="64">
                  <c:v>667618974.95940351</c:v>
                </c:pt>
                <c:pt idx="65">
                  <c:v>667759927.51468694</c:v>
                </c:pt>
                <c:pt idx="66">
                  <c:v>669334449.43008053</c:v>
                </c:pt>
                <c:pt idx="67">
                  <c:v>667831860.9523592</c:v>
                </c:pt>
                <c:pt idx="68">
                  <c:v>668367260.73844898</c:v>
                </c:pt>
                <c:pt idx="69">
                  <c:v>668172538.06157887</c:v>
                </c:pt>
                <c:pt idx="70">
                  <c:v>668144861.76543999</c:v>
                </c:pt>
                <c:pt idx="71">
                  <c:v>668729410.56989682</c:v>
                </c:pt>
                <c:pt idx="72">
                  <c:v>669268302.78670585</c:v>
                </c:pt>
                <c:pt idx="73">
                  <c:v>668928177.64907444</c:v>
                </c:pt>
                <c:pt idx="74">
                  <c:v>670178169.38337004</c:v>
                </c:pt>
                <c:pt idx="75">
                  <c:v>669130551.80976033</c:v>
                </c:pt>
                <c:pt idx="76">
                  <c:v>668760690.31378818</c:v>
                </c:pt>
                <c:pt idx="77">
                  <c:v>669812695.66842568</c:v>
                </c:pt>
                <c:pt idx="78">
                  <c:v>670684527.0098604</c:v>
                </c:pt>
                <c:pt idx="79">
                  <c:v>670542678.09010386</c:v>
                </c:pt>
                <c:pt idx="80">
                  <c:v>671627877.9193747</c:v>
                </c:pt>
                <c:pt idx="81">
                  <c:v>672574732.50975251</c:v>
                </c:pt>
                <c:pt idx="82">
                  <c:v>673744974.69652963</c:v>
                </c:pt>
                <c:pt idx="83">
                  <c:v>674728190.9616766</c:v>
                </c:pt>
                <c:pt idx="84">
                  <c:v>674018309.73377883</c:v>
                </c:pt>
                <c:pt idx="85">
                  <c:v>674966133.12797749</c:v>
                </c:pt>
                <c:pt idx="86">
                  <c:v>675199974.06465435</c:v>
                </c:pt>
                <c:pt idx="87">
                  <c:v>675471026.593642</c:v>
                </c:pt>
                <c:pt idx="88">
                  <c:v>674732982.2438848</c:v>
                </c:pt>
                <c:pt idx="89">
                  <c:v>674596816.96287441</c:v>
                </c:pt>
                <c:pt idx="90">
                  <c:v>673769277.13195455</c:v>
                </c:pt>
                <c:pt idx="91">
                  <c:v>672794023.86987114</c:v>
                </c:pt>
                <c:pt idx="92">
                  <c:v>672408541.43579698</c:v>
                </c:pt>
                <c:pt idx="93">
                  <c:v>673189308.0352397</c:v>
                </c:pt>
                <c:pt idx="94">
                  <c:v>672848651.92295873</c:v>
                </c:pt>
                <c:pt idx="95">
                  <c:v>672506763.96901453</c:v>
                </c:pt>
                <c:pt idx="96">
                  <c:v>672575905.76703942</c:v>
                </c:pt>
                <c:pt idx="97">
                  <c:v>673305274.51947594</c:v>
                </c:pt>
                <c:pt idx="98">
                  <c:v>672342889.72788703</c:v>
                </c:pt>
                <c:pt idx="99">
                  <c:v>672777278.22113955</c:v>
                </c:pt>
                <c:pt idx="100">
                  <c:v>674082545.18750393</c:v>
                </c:pt>
              </c:numCache>
            </c:numRef>
          </c:val>
          <c:smooth val="0"/>
          <c:extLst>
            <c:ext xmlns:c16="http://schemas.microsoft.com/office/drawing/2014/chart" uri="{C3380CC4-5D6E-409C-BE32-E72D297353CC}">
              <c16:uniqueId val="{00000088-EB3F-4BFF-AFD1-B2B2131B107F}"/>
            </c:ext>
          </c:extLst>
        </c:ser>
        <c:ser>
          <c:idx val="137"/>
          <c:order val="137"/>
          <c:spPr>
            <a:ln w="28575" cap="rnd">
              <a:solidFill>
                <a:schemeClr val="accent6">
                  <a:lumMod val="60000"/>
                  <a:lumOff val="40000"/>
                </a:schemeClr>
              </a:solidFill>
              <a:round/>
            </a:ln>
            <a:effectLst/>
          </c:spPr>
          <c:marker>
            <c:symbol val="none"/>
          </c:marker>
          <c:val>
            <c:numRef>
              <c:f>Montecarlo!$EU$10:$EU$110</c:f>
              <c:numCache>
                <c:formatCode>_ * #.##000_ ;_ * \-#.##000_ ;_ * "-"??_ ;_ @_ </c:formatCode>
                <c:ptCount val="101"/>
                <c:pt idx="0" formatCode="_(* #,##0.00_);_(* \(#,##0.00\);_(* &quot;-&quot;??_);_(@_)">
                  <c:v>661090280</c:v>
                </c:pt>
                <c:pt idx="1">
                  <c:v>661730791.88270497</c:v>
                </c:pt>
                <c:pt idx="2">
                  <c:v>661228831.4365809</c:v>
                </c:pt>
                <c:pt idx="3">
                  <c:v>660922900.09250641</c:v>
                </c:pt>
                <c:pt idx="4">
                  <c:v>659525423.31607747</c:v>
                </c:pt>
                <c:pt idx="5">
                  <c:v>659404825.12268054</c:v>
                </c:pt>
                <c:pt idx="6">
                  <c:v>659184691.91216302</c:v>
                </c:pt>
                <c:pt idx="7">
                  <c:v>659037291.23291111</c:v>
                </c:pt>
                <c:pt idx="8">
                  <c:v>659916232.84280884</c:v>
                </c:pt>
                <c:pt idx="9">
                  <c:v>659809963.67892587</c:v>
                </c:pt>
                <c:pt idx="10">
                  <c:v>659773080.67708242</c:v>
                </c:pt>
                <c:pt idx="11">
                  <c:v>660390975.59643412</c:v>
                </c:pt>
                <c:pt idx="12">
                  <c:v>660575011.16850543</c:v>
                </c:pt>
                <c:pt idx="13">
                  <c:v>660514725.48774219</c:v>
                </c:pt>
                <c:pt idx="14">
                  <c:v>660616129.20996809</c:v>
                </c:pt>
                <c:pt idx="15">
                  <c:v>659846546.40452421</c:v>
                </c:pt>
                <c:pt idx="16">
                  <c:v>660605560.85968447</c:v>
                </c:pt>
                <c:pt idx="17">
                  <c:v>659368524.98528862</c:v>
                </c:pt>
                <c:pt idx="18">
                  <c:v>659657732.68644369</c:v>
                </c:pt>
                <c:pt idx="19">
                  <c:v>659406526.02382374</c:v>
                </c:pt>
                <c:pt idx="20">
                  <c:v>659365977.52604115</c:v>
                </c:pt>
                <c:pt idx="21">
                  <c:v>658587212.08629382</c:v>
                </c:pt>
                <c:pt idx="22">
                  <c:v>658945267.45979118</c:v>
                </c:pt>
                <c:pt idx="23">
                  <c:v>658985892.43387008</c:v>
                </c:pt>
                <c:pt idx="24">
                  <c:v>659006580.7896589</c:v>
                </c:pt>
                <c:pt idx="25">
                  <c:v>659151684.57376504</c:v>
                </c:pt>
                <c:pt idx="26">
                  <c:v>658538717.02271438</c:v>
                </c:pt>
                <c:pt idx="27">
                  <c:v>658952132.85259485</c:v>
                </c:pt>
                <c:pt idx="28">
                  <c:v>658212546.96703172</c:v>
                </c:pt>
                <c:pt idx="29">
                  <c:v>658570987.49627495</c:v>
                </c:pt>
                <c:pt idx="30">
                  <c:v>659998200.59412658</c:v>
                </c:pt>
                <c:pt idx="31">
                  <c:v>660543446.61421895</c:v>
                </c:pt>
                <c:pt idx="32">
                  <c:v>659568493.40398681</c:v>
                </c:pt>
                <c:pt idx="33">
                  <c:v>659222654.1233629</c:v>
                </c:pt>
                <c:pt idx="34">
                  <c:v>659201141.99692452</c:v>
                </c:pt>
                <c:pt idx="35">
                  <c:v>658676727.596506</c:v>
                </c:pt>
                <c:pt idx="36">
                  <c:v>659027170.00278819</c:v>
                </c:pt>
                <c:pt idx="37">
                  <c:v>658471176.87095249</c:v>
                </c:pt>
                <c:pt idx="38">
                  <c:v>658431678.98756099</c:v>
                </c:pt>
                <c:pt idx="39">
                  <c:v>658496149.01735365</c:v>
                </c:pt>
                <c:pt idx="40">
                  <c:v>659606182.77864385</c:v>
                </c:pt>
                <c:pt idx="41">
                  <c:v>659089354.82948947</c:v>
                </c:pt>
                <c:pt idx="42">
                  <c:v>658110184.4399327</c:v>
                </c:pt>
                <c:pt idx="43">
                  <c:v>657607202.643103</c:v>
                </c:pt>
                <c:pt idx="44">
                  <c:v>657631509.29103816</c:v>
                </c:pt>
                <c:pt idx="45">
                  <c:v>657561057.31006253</c:v>
                </c:pt>
                <c:pt idx="46">
                  <c:v>657606382.10257781</c:v>
                </c:pt>
                <c:pt idx="47">
                  <c:v>657807059.39218473</c:v>
                </c:pt>
                <c:pt idx="48">
                  <c:v>657790948.30977821</c:v>
                </c:pt>
                <c:pt idx="49">
                  <c:v>657165777.86645818</c:v>
                </c:pt>
                <c:pt idx="50">
                  <c:v>656733124.58679163</c:v>
                </c:pt>
                <c:pt idx="51">
                  <c:v>657003034.19992685</c:v>
                </c:pt>
                <c:pt idx="52">
                  <c:v>656813829.12324476</c:v>
                </c:pt>
                <c:pt idx="53">
                  <c:v>656253064.08269393</c:v>
                </c:pt>
                <c:pt idx="54">
                  <c:v>656174602.08529139</c:v>
                </c:pt>
                <c:pt idx="55">
                  <c:v>655087434.1269486</c:v>
                </c:pt>
                <c:pt idx="56">
                  <c:v>654103090.13262606</c:v>
                </c:pt>
                <c:pt idx="57">
                  <c:v>654652504.98873043</c:v>
                </c:pt>
                <c:pt idx="58">
                  <c:v>655741591.9848814</c:v>
                </c:pt>
                <c:pt idx="59">
                  <c:v>655049643.96086645</c:v>
                </c:pt>
                <c:pt idx="60">
                  <c:v>654724449.86047995</c:v>
                </c:pt>
                <c:pt idx="61">
                  <c:v>654277780.21337998</c:v>
                </c:pt>
                <c:pt idx="62">
                  <c:v>653897618.24058616</c:v>
                </c:pt>
                <c:pt idx="63">
                  <c:v>654889902.72574973</c:v>
                </c:pt>
                <c:pt idx="64">
                  <c:v>654505322.85109198</c:v>
                </c:pt>
                <c:pt idx="65">
                  <c:v>653734280.71346772</c:v>
                </c:pt>
                <c:pt idx="66">
                  <c:v>654120061.35906494</c:v>
                </c:pt>
                <c:pt idx="67">
                  <c:v>654189680.33999074</c:v>
                </c:pt>
                <c:pt idx="68">
                  <c:v>653734928.44058394</c:v>
                </c:pt>
                <c:pt idx="69">
                  <c:v>654748374.84786701</c:v>
                </c:pt>
                <c:pt idx="70">
                  <c:v>654332421.27599883</c:v>
                </c:pt>
                <c:pt idx="71">
                  <c:v>655696984.26201379</c:v>
                </c:pt>
                <c:pt idx="72">
                  <c:v>655849039.31215322</c:v>
                </c:pt>
                <c:pt idx="73">
                  <c:v>656340112.77244902</c:v>
                </c:pt>
                <c:pt idx="74">
                  <c:v>656074729.81249368</c:v>
                </c:pt>
                <c:pt idx="75">
                  <c:v>655615452.65069962</c:v>
                </c:pt>
                <c:pt idx="76">
                  <c:v>656145800.11583591</c:v>
                </c:pt>
                <c:pt idx="77">
                  <c:v>656302743.96115565</c:v>
                </c:pt>
                <c:pt idx="78">
                  <c:v>655467967.85742748</c:v>
                </c:pt>
                <c:pt idx="79">
                  <c:v>654964739.06002772</c:v>
                </c:pt>
                <c:pt idx="80">
                  <c:v>656166702.68506551</c:v>
                </c:pt>
                <c:pt idx="81">
                  <c:v>656405091.48954916</c:v>
                </c:pt>
                <c:pt idx="82">
                  <c:v>655651749.4625355</c:v>
                </c:pt>
                <c:pt idx="83">
                  <c:v>656022298.80487299</c:v>
                </c:pt>
                <c:pt idx="84">
                  <c:v>655898407.30649614</c:v>
                </c:pt>
                <c:pt idx="85">
                  <c:v>654199612.35167336</c:v>
                </c:pt>
                <c:pt idx="86">
                  <c:v>654662962.30657256</c:v>
                </c:pt>
                <c:pt idx="87">
                  <c:v>654542305.04155016</c:v>
                </c:pt>
                <c:pt idx="88">
                  <c:v>653861458.17015803</c:v>
                </c:pt>
                <c:pt idx="89">
                  <c:v>653739576.56546474</c:v>
                </c:pt>
                <c:pt idx="90">
                  <c:v>654399754.69293022</c:v>
                </c:pt>
                <c:pt idx="91">
                  <c:v>654869458.20952785</c:v>
                </c:pt>
                <c:pt idx="92">
                  <c:v>654990584.39884698</c:v>
                </c:pt>
                <c:pt idx="93">
                  <c:v>656032578.22038054</c:v>
                </c:pt>
                <c:pt idx="94">
                  <c:v>655374070.59399331</c:v>
                </c:pt>
                <c:pt idx="95">
                  <c:v>655003949.8752172</c:v>
                </c:pt>
                <c:pt idx="96">
                  <c:v>655256184.83359253</c:v>
                </c:pt>
                <c:pt idx="97">
                  <c:v>655299190.38122857</c:v>
                </c:pt>
                <c:pt idx="98">
                  <c:v>655231745.62703502</c:v>
                </c:pt>
                <c:pt idx="99">
                  <c:v>654199054.78732443</c:v>
                </c:pt>
                <c:pt idx="100">
                  <c:v>655721036.86645794</c:v>
                </c:pt>
              </c:numCache>
            </c:numRef>
          </c:val>
          <c:smooth val="0"/>
          <c:extLst>
            <c:ext xmlns:c16="http://schemas.microsoft.com/office/drawing/2014/chart" uri="{C3380CC4-5D6E-409C-BE32-E72D297353CC}">
              <c16:uniqueId val="{00000089-EB3F-4BFF-AFD1-B2B2131B107F}"/>
            </c:ext>
          </c:extLst>
        </c:ser>
        <c:ser>
          <c:idx val="138"/>
          <c:order val="138"/>
          <c:spPr>
            <a:ln w="28575" cap="rnd">
              <a:solidFill>
                <a:schemeClr val="accent1">
                  <a:lumMod val="50000"/>
                </a:schemeClr>
              </a:solidFill>
              <a:round/>
            </a:ln>
            <a:effectLst/>
          </c:spPr>
          <c:marker>
            <c:symbol val="none"/>
          </c:marker>
          <c:val>
            <c:numRef>
              <c:f>Montecarlo!$EV$10:$EV$110</c:f>
              <c:numCache>
                <c:formatCode>_ * #.##000_ ;_ * \-#.##000_ ;_ * "-"??_ ;_ @_ </c:formatCode>
                <c:ptCount val="101"/>
                <c:pt idx="0" formatCode="_(* #,##0.00_);_(* \(#,##0.00\);_(* &quot;-&quot;??_);_(@_)">
                  <c:v>661090280</c:v>
                </c:pt>
                <c:pt idx="1">
                  <c:v>661001737.12044811</c:v>
                </c:pt>
                <c:pt idx="2">
                  <c:v>660859756.99043238</c:v>
                </c:pt>
                <c:pt idx="3">
                  <c:v>660886797.76287651</c:v>
                </c:pt>
                <c:pt idx="4">
                  <c:v>660760245.5817858</c:v>
                </c:pt>
                <c:pt idx="5">
                  <c:v>661665552.63991737</c:v>
                </c:pt>
                <c:pt idx="6">
                  <c:v>662198105.94115257</c:v>
                </c:pt>
                <c:pt idx="7">
                  <c:v>660842123.36017156</c:v>
                </c:pt>
                <c:pt idx="8">
                  <c:v>660418452.39794886</c:v>
                </c:pt>
                <c:pt idx="9">
                  <c:v>660000491.19014573</c:v>
                </c:pt>
                <c:pt idx="10">
                  <c:v>660825693.08216548</c:v>
                </c:pt>
                <c:pt idx="11">
                  <c:v>660835120.55034089</c:v>
                </c:pt>
                <c:pt idx="12">
                  <c:v>660358295.72050595</c:v>
                </c:pt>
                <c:pt idx="13">
                  <c:v>660142318.29101944</c:v>
                </c:pt>
                <c:pt idx="14">
                  <c:v>659509486.28073621</c:v>
                </c:pt>
                <c:pt idx="15">
                  <c:v>659790978.2956512</c:v>
                </c:pt>
                <c:pt idx="16">
                  <c:v>660489817.46053183</c:v>
                </c:pt>
                <c:pt idx="17">
                  <c:v>659849231.90255594</c:v>
                </c:pt>
                <c:pt idx="18">
                  <c:v>659482893.08900654</c:v>
                </c:pt>
                <c:pt idx="19">
                  <c:v>660101602.17081547</c:v>
                </c:pt>
                <c:pt idx="20">
                  <c:v>659701138.92407763</c:v>
                </c:pt>
                <c:pt idx="21">
                  <c:v>659628171.35984147</c:v>
                </c:pt>
                <c:pt idx="22">
                  <c:v>659475447.81411135</c:v>
                </c:pt>
                <c:pt idx="23">
                  <c:v>659692199.23747754</c:v>
                </c:pt>
                <c:pt idx="24">
                  <c:v>660634781.25517082</c:v>
                </c:pt>
                <c:pt idx="25">
                  <c:v>660211808.25960529</c:v>
                </c:pt>
                <c:pt idx="26">
                  <c:v>660551736.16628003</c:v>
                </c:pt>
                <c:pt idx="27">
                  <c:v>661282715.2217077</c:v>
                </c:pt>
                <c:pt idx="28">
                  <c:v>662219249.84072924</c:v>
                </c:pt>
                <c:pt idx="29">
                  <c:v>662160522.24150217</c:v>
                </c:pt>
                <c:pt idx="30">
                  <c:v>662739651.83536696</c:v>
                </c:pt>
                <c:pt idx="31">
                  <c:v>662575332.44068718</c:v>
                </c:pt>
                <c:pt idx="32">
                  <c:v>662392949.10690236</c:v>
                </c:pt>
                <c:pt idx="33">
                  <c:v>661890813.60176313</c:v>
                </c:pt>
                <c:pt idx="34">
                  <c:v>661547426.68637276</c:v>
                </c:pt>
                <c:pt idx="35">
                  <c:v>661120309.78955054</c:v>
                </c:pt>
                <c:pt idx="36">
                  <c:v>659989120.56548941</c:v>
                </c:pt>
                <c:pt idx="37">
                  <c:v>659719437.58770823</c:v>
                </c:pt>
                <c:pt idx="38">
                  <c:v>658899259.11738837</c:v>
                </c:pt>
                <c:pt idx="39">
                  <c:v>659957568.74539077</c:v>
                </c:pt>
                <c:pt idx="40">
                  <c:v>658974580.72870648</c:v>
                </c:pt>
                <c:pt idx="41">
                  <c:v>659737344.73554504</c:v>
                </c:pt>
                <c:pt idx="42">
                  <c:v>659217647.41583991</c:v>
                </c:pt>
                <c:pt idx="43">
                  <c:v>659146056.98605442</c:v>
                </c:pt>
                <c:pt idx="44">
                  <c:v>658793543.88080561</c:v>
                </c:pt>
                <c:pt idx="45">
                  <c:v>659128831.54343235</c:v>
                </c:pt>
                <c:pt idx="46">
                  <c:v>659087097.50278389</c:v>
                </c:pt>
                <c:pt idx="47">
                  <c:v>659136314.76749098</c:v>
                </c:pt>
                <c:pt idx="48">
                  <c:v>658855043.2470181</c:v>
                </c:pt>
                <c:pt idx="49">
                  <c:v>658945442.92381191</c:v>
                </c:pt>
                <c:pt idx="50">
                  <c:v>659107421.3446691</c:v>
                </c:pt>
                <c:pt idx="51">
                  <c:v>658727836.78495955</c:v>
                </c:pt>
                <c:pt idx="52">
                  <c:v>658701276.45838892</c:v>
                </c:pt>
                <c:pt idx="53">
                  <c:v>658981766.0843116</c:v>
                </c:pt>
                <c:pt idx="54">
                  <c:v>658257691.33926392</c:v>
                </c:pt>
                <c:pt idx="55">
                  <c:v>658508726.8924247</c:v>
                </c:pt>
                <c:pt idx="56">
                  <c:v>657194549.07901454</c:v>
                </c:pt>
                <c:pt idx="57">
                  <c:v>656747916.74969506</c:v>
                </c:pt>
                <c:pt idx="58">
                  <c:v>657055585.10044539</c:v>
                </c:pt>
                <c:pt idx="59">
                  <c:v>656855736.89078104</c:v>
                </c:pt>
                <c:pt idx="60">
                  <c:v>656877047.84681642</c:v>
                </c:pt>
                <c:pt idx="61">
                  <c:v>656364198.74307871</c:v>
                </c:pt>
                <c:pt idx="62">
                  <c:v>656463440.25849473</c:v>
                </c:pt>
                <c:pt idx="63">
                  <c:v>656797283.31457961</c:v>
                </c:pt>
                <c:pt idx="64">
                  <c:v>657858420.0918119</c:v>
                </c:pt>
                <c:pt idx="65">
                  <c:v>657593491.57076359</c:v>
                </c:pt>
                <c:pt idx="66">
                  <c:v>656846648.20363808</c:v>
                </c:pt>
                <c:pt idx="67">
                  <c:v>657017992.77023053</c:v>
                </c:pt>
                <c:pt idx="68">
                  <c:v>656949513.16533518</c:v>
                </c:pt>
                <c:pt idx="69">
                  <c:v>655816040.11514473</c:v>
                </c:pt>
                <c:pt idx="70">
                  <c:v>656815284.79288232</c:v>
                </c:pt>
                <c:pt idx="71">
                  <c:v>656542559.33944654</c:v>
                </c:pt>
                <c:pt idx="72">
                  <c:v>657630292.74573576</c:v>
                </c:pt>
                <c:pt idx="73">
                  <c:v>657650365.11999857</c:v>
                </c:pt>
                <c:pt idx="74">
                  <c:v>657557349.44185567</c:v>
                </c:pt>
                <c:pt idx="75">
                  <c:v>657416718.13095546</c:v>
                </c:pt>
                <c:pt idx="76">
                  <c:v>656860413.47028697</c:v>
                </c:pt>
                <c:pt idx="77">
                  <c:v>657080506.6457392</c:v>
                </c:pt>
                <c:pt idx="78">
                  <c:v>656531833.50016987</c:v>
                </c:pt>
                <c:pt idx="79">
                  <c:v>657637315.99977672</c:v>
                </c:pt>
                <c:pt idx="80">
                  <c:v>657825380.14971638</c:v>
                </c:pt>
                <c:pt idx="81">
                  <c:v>658342337.65486407</c:v>
                </c:pt>
                <c:pt idx="82">
                  <c:v>660228472.57801485</c:v>
                </c:pt>
                <c:pt idx="83">
                  <c:v>660492972.79279852</c:v>
                </c:pt>
                <c:pt idx="84">
                  <c:v>661234915.53394914</c:v>
                </c:pt>
                <c:pt idx="85">
                  <c:v>662658310.20389831</c:v>
                </c:pt>
                <c:pt idx="86">
                  <c:v>663378836.47185886</c:v>
                </c:pt>
                <c:pt idx="87">
                  <c:v>663881980.33825076</c:v>
                </c:pt>
                <c:pt idx="88">
                  <c:v>664438423.56195724</c:v>
                </c:pt>
                <c:pt idx="89">
                  <c:v>664895763.65273368</c:v>
                </c:pt>
                <c:pt idx="90">
                  <c:v>663906439.36660087</c:v>
                </c:pt>
                <c:pt idx="91">
                  <c:v>664533035.28329027</c:v>
                </c:pt>
                <c:pt idx="92">
                  <c:v>665298605.34128153</c:v>
                </c:pt>
                <c:pt idx="93">
                  <c:v>664744917.41732323</c:v>
                </c:pt>
                <c:pt idx="94">
                  <c:v>665450237.78887248</c:v>
                </c:pt>
                <c:pt idx="95">
                  <c:v>665645942.21668983</c:v>
                </c:pt>
                <c:pt idx="96">
                  <c:v>666123265.88515377</c:v>
                </c:pt>
                <c:pt idx="97">
                  <c:v>665762311.01673234</c:v>
                </c:pt>
                <c:pt idx="98">
                  <c:v>665015186.54153264</c:v>
                </c:pt>
                <c:pt idx="99">
                  <c:v>665351880.50611484</c:v>
                </c:pt>
                <c:pt idx="100">
                  <c:v>666735509.30364645</c:v>
                </c:pt>
              </c:numCache>
            </c:numRef>
          </c:val>
          <c:smooth val="0"/>
          <c:extLst>
            <c:ext xmlns:c16="http://schemas.microsoft.com/office/drawing/2014/chart" uri="{C3380CC4-5D6E-409C-BE32-E72D297353CC}">
              <c16:uniqueId val="{0000008A-EB3F-4BFF-AFD1-B2B2131B107F}"/>
            </c:ext>
          </c:extLst>
        </c:ser>
        <c:ser>
          <c:idx val="139"/>
          <c:order val="139"/>
          <c:spPr>
            <a:ln w="28575" cap="rnd">
              <a:solidFill>
                <a:schemeClr val="accent2">
                  <a:lumMod val="50000"/>
                </a:schemeClr>
              </a:solidFill>
              <a:round/>
            </a:ln>
            <a:effectLst/>
          </c:spPr>
          <c:marker>
            <c:symbol val="none"/>
          </c:marker>
          <c:val>
            <c:numRef>
              <c:f>Montecarlo!$EW$10:$EW$110</c:f>
              <c:numCache>
                <c:formatCode>_ * #.##000_ ;_ * \-#.##000_ ;_ * "-"??_ ;_ @_ </c:formatCode>
                <c:ptCount val="101"/>
                <c:pt idx="0" formatCode="_(* #,##0.00_);_(* \(#,##0.00\);_(* &quot;-&quot;??_);_(@_)">
                  <c:v>661090280</c:v>
                </c:pt>
                <c:pt idx="1">
                  <c:v>661357395.05169272</c:v>
                </c:pt>
                <c:pt idx="2">
                  <c:v>661437212.62821901</c:v>
                </c:pt>
                <c:pt idx="3">
                  <c:v>660790026.30053055</c:v>
                </c:pt>
                <c:pt idx="4">
                  <c:v>661295103.90344846</c:v>
                </c:pt>
                <c:pt idx="5">
                  <c:v>661146116.04765475</c:v>
                </c:pt>
                <c:pt idx="6">
                  <c:v>660704589.55937898</c:v>
                </c:pt>
                <c:pt idx="7">
                  <c:v>662566897.12471199</c:v>
                </c:pt>
                <c:pt idx="8">
                  <c:v>662282652.95472085</c:v>
                </c:pt>
                <c:pt idx="9">
                  <c:v>663152669.46370637</c:v>
                </c:pt>
                <c:pt idx="10">
                  <c:v>662692844.62713718</c:v>
                </c:pt>
                <c:pt idx="11">
                  <c:v>663580696.62622428</c:v>
                </c:pt>
                <c:pt idx="12">
                  <c:v>664002410.76381886</c:v>
                </c:pt>
                <c:pt idx="13">
                  <c:v>663930321.93296981</c:v>
                </c:pt>
                <c:pt idx="14">
                  <c:v>664044923.76562846</c:v>
                </c:pt>
                <c:pt idx="15">
                  <c:v>665802603.51922309</c:v>
                </c:pt>
                <c:pt idx="16">
                  <c:v>666453857.41393864</c:v>
                </c:pt>
                <c:pt idx="17">
                  <c:v>666392461.47775555</c:v>
                </c:pt>
                <c:pt idx="18">
                  <c:v>664757642.72051287</c:v>
                </c:pt>
                <c:pt idx="19">
                  <c:v>664424864.52744675</c:v>
                </c:pt>
                <c:pt idx="20">
                  <c:v>664125966.78116632</c:v>
                </c:pt>
                <c:pt idx="21">
                  <c:v>663657298.68875194</c:v>
                </c:pt>
                <c:pt idx="22">
                  <c:v>663253264.51041257</c:v>
                </c:pt>
                <c:pt idx="23">
                  <c:v>663230048.09702051</c:v>
                </c:pt>
                <c:pt idx="24">
                  <c:v>663344199.62393212</c:v>
                </c:pt>
                <c:pt idx="25">
                  <c:v>662289758.22450686</c:v>
                </c:pt>
                <c:pt idx="26">
                  <c:v>662233410.68358719</c:v>
                </c:pt>
                <c:pt idx="27">
                  <c:v>661857643.33533013</c:v>
                </c:pt>
                <c:pt idx="28">
                  <c:v>660847252.98456907</c:v>
                </c:pt>
                <c:pt idx="29">
                  <c:v>660830240.17373204</c:v>
                </c:pt>
                <c:pt idx="30">
                  <c:v>660887004.88807642</c:v>
                </c:pt>
                <c:pt idx="31">
                  <c:v>661054749.30459058</c:v>
                </c:pt>
                <c:pt idx="32">
                  <c:v>661183907.31745911</c:v>
                </c:pt>
                <c:pt idx="33">
                  <c:v>661149231.40965176</c:v>
                </c:pt>
                <c:pt idx="34">
                  <c:v>660306340.28381979</c:v>
                </c:pt>
                <c:pt idx="35">
                  <c:v>660501554.2753818</c:v>
                </c:pt>
                <c:pt idx="36">
                  <c:v>659619301.40956616</c:v>
                </c:pt>
                <c:pt idx="37">
                  <c:v>659725441.55179238</c:v>
                </c:pt>
                <c:pt idx="38">
                  <c:v>659890052.45124054</c:v>
                </c:pt>
                <c:pt idx="39">
                  <c:v>660216055.14221013</c:v>
                </c:pt>
                <c:pt idx="40">
                  <c:v>659876331.20387936</c:v>
                </c:pt>
                <c:pt idx="41">
                  <c:v>659091826.15944326</c:v>
                </c:pt>
                <c:pt idx="42">
                  <c:v>658046833.25538707</c:v>
                </c:pt>
                <c:pt idx="43">
                  <c:v>658208720.3073411</c:v>
                </c:pt>
                <c:pt idx="44">
                  <c:v>658084910.94144487</c:v>
                </c:pt>
                <c:pt idx="45">
                  <c:v>658043253.49461162</c:v>
                </c:pt>
                <c:pt idx="46">
                  <c:v>658574705.76693499</c:v>
                </c:pt>
                <c:pt idx="47">
                  <c:v>657248976.2139864</c:v>
                </c:pt>
                <c:pt idx="48">
                  <c:v>657758428.39823294</c:v>
                </c:pt>
                <c:pt idx="49">
                  <c:v>657031051.11973405</c:v>
                </c:pt>
                <c:pt idx="50">
                  <c:v>656248305.60444045</c:v>
                </c:pt>
                <c:pt idx="51">
                  <c:v>656724989.76064312</c:v>
                </c:pt>
                <c:pt idx="52">
                  <c:v>656217877.25742817</c:v>
                </c:pt>
                <c:pt idx="53">
                  <c:v>656625657.73714733</c:v>
                </c:pt>
                <c:pt idx="54">
                  <c:v>656313128.10024285</c:v>
                </c:pt>
                <c:pt idx="55">
                  <c:v>656795549.16034031</c:v>
                </c:pt>
                <c:pt idx="56">
                  <c:v>656196607.00293005</c:v>
                </c:pt>
                <c:pt idx="57">
                  <c:v>655605618.70768142</c:v>
                </c:pt>
                <c:pt idx="58">
                  <c:v>656040954.81519985</c:v>
                </c:pt>
                <c:pt idx="59">
                  <c:v>656043002.11029243</c:v>
                </c:pt>
                <c:pt idx="60">
                  <c:v>656400868.95708835</c:v>
                </c:pt>
                <c:pt idx="61">
                  <c:v>656739730.53352273</c:v>
                </c:pt>
                <c:pt idx="62">
                  <c:v>656556649.38841081</c:v>
                </c:pt>
                <c:pt idx="63">
                  <c:v>655644059.97368157</c:v>
                </c:pt>
                <c:pt idx="64">
                  <c:v>655966818.71421576</c:v>
                </c:pt>
                <c:pt idx="65">
                  <c:v>656499051.52803981</c:v>
                </c:pt>
                <c:pt idx="66">
                  <c:v>655468942.46409595</c:v>
                </c:pt>
                <c:pt idx="67">
                  <c:v>655042179.57295573</c:v>
                </c:pt>
                <c:pt idx="68">
                  <c:v>654392553.93062651</c:v>
                </c:pt>
                <c:pt idx="69">
                  <c:v>654043177.91016185</c:v>
                </c:pt>
                <c:pt idx="70">
                  <c:v>653972554.05485487</c:v>
                </c:pt>
                <c:pt idx="71">
                  <c:v>653685326.60627568</c:v>
                </c:pt>
                <c:pt idx="72">
                  <c:v>653699301.03805566</c:v>
                </c:pt>
                <c:pt idx="73">
                  <c:v>654270695.46801138</c:v>
                </c:pt>
                <c:pt idx="74">
                  <c:v>653830540.48892057</c:v>
                </c:pt>
                <c:pt idx="75">
                  <c:v>653563434.05331039</c:v>
                </c:pt>
                <c:pt idx="76">
                  <c:v>652690649.56816232</c:v>
                </c:pt>
                <c:pt idx="77">
                  <c:v>653350899.83509123</c:v>
                </c:pt>
                <c:pt idx="78">
                  <c:v>653261268.81579864</c:v>
                </c:pt>
                <c:pt idx="79">
                  <c:v>653241855.8203274</c:v>
                </c:pt>
                <c:pt idx="80">
                  <c:v>653287727.64981592</c:v>
                </c:pt>
                <c:pt idx="81">
                  <c:v>652171341.17770183</c:v>
                </c:pt>
                <c:pt idx="82">
                  <c:v>651933684.42298031</c:v>
                </c:pt>
                <c:pt idx="83">
                  <c:v>652746768.59106433</c:v>
                </c:pt>
                <c:pt idx="84">
                  <c:v>652864530.85036755</c:v>
                </c:pt>
                <c:pt idx="85">
                  <c:v>653674016.13737166</c:v>
                </c:pt>
                <c:pt idx="86">
                  <c:v>653590134.86571562</c:v>
                </c:pt>
                <c:pt idx="87">
                  <c:v>652934439.9230957</c:v>
                </c:pt>
                <c:pt idx="88">
                  <c:v>651858021.91249824</c:v>
                </c:pt>
                <c:pt idx="89">
                  <c:v>651911090.87247443</c:v>
                </c:pt>
                <c:pt idx="90">
                  <c:v>652301097.04446793</c:v>
                </c:pt>
                <c:pt idx="91">
                  <c:v>652499746.67047441</c:v>
                </c:pt>
                <c:pt idx="92">
                  <c:v>652031532.58417034</c:v>
                </c:pt>
                <c:pt idx="93">
                  <c:v>653225464.47692859</c:v>
                </c:pt>
                <c:pt idx="94">
                  <c:v>652401148.33028615</c:v>
                </c:pt>
                <c:pt idx="95">
                  <c:v>651840898.58170009</c:v>
                </c:pt>
                <c:pt idx="96">
                  <c:v>651836792.67207742</c:v>
                </c:pt>
                <c:pt idx="97">
                  <c:v>652884859.49388778</c:v>
                </c:pt>
                <c:pt idx="98">
                  <c:v>652552534.78681695</c:v>
                </c:pt>
                <c:pt idx="99">
                  <c:v>651817721.68758333</c:v>
                </c:pt>
                <c:pt idx="100">
                  <c:v>651744860.37984371</c:v>
                </c:pt>
              </c:numCache>
            </c:numRef>
          </c:val>
          <c:smooth val="0"/>
          <c:extLst>
            <c:ext xmlns:c16="http://schemas.microsoft.com/office/drawing/2014/chart" uri="{C3380CC4-5D6E-409C-BE32-E72D297353CC}">
              <c16:uniqueId val="{0000008B-EB3F-4BFF-AFD1-B2B2131B107F}"/>
            </c:ext>
          </c:extLst>
        </c:ser>
        <c:ser>
          <c:idx val="140"/>
          <c:order val="140"/>
          <c:spPr>
            <a:ln w="28575" cap="rnd">
              <a:solidFill>
                <a:schemeClr val="accent3">
                  <a:lumMod val="50000"/>
                </a:schemeClr>
              </a:solidFill>
              <a:round/>
            </a:ln>
            <a:effectLst/>
          </c:spPr>
          <c:marker>
            <c:symbol val="none"/>
          </c:marker>
          <c:val>
            <c:numRef>
              <c:f>Montecarlo!$EX$10:$EX$110</c:f>
              <c:numCache>
                <c:formatCode>_ * #.##000_ ;_ * \-#.##000_ ;_ * "-"??_ ;_ @_ </c:formatCode>
                <c:ptCount val="101"/>
                <c:pt idx="0" formatCode="_(* #,##0.00_);_(* \(#,##0.00\);_(* &quot;-&quot;??_);_(@_)">
                  <c:v>661090280</c:v>
                </c:pt>
                <c:pt idx="1">
                  <c:v>659929795.78150773</c:v>
                </c:pt>
                <c:pt idx="2">
                  <c:v>660073136.60268438</c:v>
                </c:pt>
                <c:pt idx="3">
                  <c:v>659366337.5760597</c:v>
                </c:pt>
                <c:pt idx="4">
                  <c:v>660202493.08115685</c:v>
                </c:pt>
                <c:pt idx="5">
                  <c:v>660908734.50168836</c:v>
                </c:pt>
                <c:pt idx="6">
                  <c:v>661223589.15138984</c:v>
                </c:pt>
                <c:pt idx="7">
                  <c:v>660619310.837708</c:v>
                </c:pt>
                <c:pt idx="8">
                  <c:v>660889182.75942564</c:v>
                </c:pt>
                <c:pt idx="9">
                  <c:v>662289874.49023783</c:v>
                </c:pt>
                <c:pt idx="10">
                  <c:v>662043565.34384513</c:v>
                </c:pt>
                <c:pt idx="11">
                  <c:v>661766789.62610352</c:v>
                </c:pt>
                <c:pt idx="12">
                  <c:v>662684052.65696967</c:v>
                </c:pt>
                <c:pt idx="13">
                  <c:v>662415014.05649126</c:v>
                </c:pt>
                <c:pt idx="14">
                  <c:v>662370291.40214467</c:v>
                </c:pt>
                <c:pt idx="15">
                  <c:v>661837899.29313385</c:v>
                </c:pt>
                <c:pt idx="16">
                  <c:v>661273290.06611216</c:v>
                </c:pt>
                <c:pt idx="17">
                  <c:v>662175160.90256023</c:v>
                </c:pt>
                <c:pt idx="18">
                  <c:v>661536781.3920486</c:v>
                </c:pt>
                <c:pt idx="19">
                  <c:v>660845673.3045069</c:v>
                </c:pt>
                <c:pt idx="20">
                  <c:v>660031418.0196296</c:v>
                </c:pt>
                <c:pt idx="21">
                  <c:v>660633989.73361123</c:v>
                </c:pt>
                <c:pt idx="22">
                  <c:v>661333217.08209562</c:v>
                </c:pt>
                <c:pt idx="23">
                  <c:v>662228938.4053874</c:v>
                </c:pt>
                <c:pt idx="24">
                  <c:v>661500684.04416633</c:v>
                </c:pt>
                <c:pt idx="25">
                  <c:v>662489822.77378917</c:v>
                </c:pt>
                <c:pt idx="26">
                  <c:v>662886114.08878565</c:v>
                </c:pt>
                <c:pt idx="27">
                  <c:v>662665031.76915884</c:v>
                </c:pt>
                <c:pt idx="28">
                  <c:v>664221187.11925256</c:v>
                </c:pt>
                <c:pt idx="29">
                  <c:v>663209936.13469052</c:v>
                </c:pt>
                <c:pt idx="30">
                  <c:v>662435265.51105654</c:v>
                </c:pt>
                <c:pt idx="31">
                  <c:v>662548116.99311352</c:v>
                </c:pt>
                <c:pt idx="32">
                  <c:v>662989115.23739028</c:v>
                </c:pt>
                <c:pt idx="33">
                  <c:v>663044999.21655118</c:v>
                </c:pt>
                <c:pt idx="34">
                  <c:v>663798158.79315531</c:v>
                </c:pt>
                <c:pt idx="35">
                  <c:v>663763434.58701932</c:v>
                </c:pt>
                <c:pt idx="36">
                  <c:v>664215241.9490298</c:v>
                </c:pt>
                <c:pt idx="37">
                  <c:v>663324031.05636048</c:v>
                </c:pt>
                <c:pt idx="38">
                  <c:v>662960575.6433605</c:v>
                </c:pt>
                <c:pt idx="39">
                  <c:v>663169375.63869703</c:v>
                </c:pt>
                <c:pt idx="40">
                  <c:v>662638054.44034696</c:v>
                </c:pt>
                <c:pt idx="41">
                  <c:v>662781195.58128047</c:v>
                </c:pt>
                <c:pt idx="42">
                  <c:v>664241808.45283341</c:v>
                </c:pt>
                <c:pt idx="43">
                  <c:v>664788886.41912568</c:v>
                </c:pt>
                <c:pt idx="44">
                  <c:v>663595836.96519828</c:v>
                </c:pt>
                <c:pt idx="45">
                  <c:v>663466180.78983557</c:v>
                </c:pt>
                <c:pt idx="46">
                  <c:v>663240454.40617585</c:v>
                </c:pt>
                <c:pt idx="47">
                  <c:v>663324865.34164894</c:v>
                </c:pt>
                <c:pt idx="48">
                  <c:v>662995781.72582972</c:v>
                </c:pt>
                <c:pt idx="49">
                  <c:v>664414267.77034342</c:v>
                </c:pt>
                <c:pt idx="50">
                  <c:v>664072904.50469983</c:v>
                </c:pt>
                <c:pt idx="51">
                  <c:v>664939859.86033201</c:v>
                </c:pt>
                <c:pt idx="52">
                  <c:v>665359110.7512244</c:v>
                </c:pt>
                <c:pt idx="53">
                  <c:v>664916827.87266386</c:v>
                </c:pt>
                <c:pt idx="54">
                  <c:v>664613273.04780304</c:v>
                </c:pt>
                <c:pt idx="55">
                  <c:v>663866431.28184867</c:v>
                </c:pt>
                <c:pt idx="56">
                  <c:v>664851717.39047182</c:v>
                </c:pt>
                <c:pt idx="57">
                  <c:v>664610797.56955028</c:v>
                </c:pt>
                <c:pt idx="58">
                  <c:v>663769644.23944259</c:v>
                </c:pt>
                <c:pt idx="59">
                  <c:v>664304084.20932496</c:v>
                </c:pt>
                <c:pt idx="60">
                  <c:v>665395501.45695496</c:v>
                </c:pt>
                <c:pt idx="61">
                  <c:v>667033725.21657038</c:v>
                </c:pt>
                <c:pt idx="62">
                  <c:v>666511893.17395091</c:v>
                </c:pt>
                <c:pt idx="63">
                  <c:v>667648951.82936919</c:v>
                </c:pt>
                <c:pt idx="64">
                  <c:v>667248288.93049061</c:v>
                </c:pt>
                <c:pt idx="65">
                  <c:v>668111942.23992324</c:v>
                </c:pt>
                <c:pt idx="66">
                  <c:v>667890413.60654652</c:v>
                </c:pt>
                <c:pt idx="67">
                  <c:v>667583025.63417852</c:v>
                </c:pt>
                <c:pt idx="68">
                  <c:v>667666611.50468898</c:v>
                </c:pt>
                <c:pt idx="69">
                  <c:v>668354123.46043992</c:v>
                </c:pt>
                <c:pt idx="70">
                  <c:v>666903617.6019541</c:v>
                </c:pt>
                <c:pt idx="71">
                  <c:v>668361491.8597014</c:v>
                </c:pt>
                <c:pt idx="72">
                  <c:v>668403903.97485769</c:v>
                </c:pt>
                <c:pt idx="73">
                  <c:v>669366905.63447821</c:v>
                </c:pt>
                <c:pt idx="74">
                  <c:v>669499970.22655058</c:v>
                </c:pt>
                <c:pt idx="75">
                  <c:v>669721860.47602391</c:v>
                </c:pt>
                <c:pt idx="76">
                  <c:v>669954288.96675277</c:v>
                </c:pt>
                <c:pt idx="77">
                  <c:v>670900681.72195792</c:v>
                </c:pt>
                <c:pt idx="78">
                  <c:v>671538514.61497903</c:v>
                </c:pt>
                <c:pt idx="79">
                  <c:v>671645250.01081526</c:v>
                </c:pt>
                <c:pt idx="80">
                  <c:v>671946243.31491578</c:v>
                </c:pt>
                <c:pt idx="81">
                  <c:v>671367353.88952863</c:v>
                </c:pt>
                <c:pt idx="82">
                  <c:v>671396995.33935201</c:v>
                </c:pt>
                <c:pt idx="83">
                  <c:v>671624937.1422869</c:v>
                </c:pt>
                <c:pt idx="84">
                  <c:v>671165618.83426976</c:v>
                </c:pt>
                <c:pt idx="85">
                  <c:v>670883863.60379505</c:v>
                </c:pt>
                <c:pt idx="86">
                  <c:v>671683265.62427437</c:v>
                </c:pt>
                <c:pt idx="87">
                  <c:v>672140182.12562656</c:v>
                </c:pt>
                <c:pt idx="88">
                  <c:v>671921166.29779601</c:v>
                </c:pt>
                <c:pt idx="89">
                  <c:v>671443820.99643648</c:v>
                </c:pt>
                <c:pt idx="90">
                  <c:v>671731763.15488625</c:v>
                </c:pt>
                <c:pt idx="91">
                  <c:v>670868841.38618481</c:v>
                </c:pt>
                <c:pt idx="92">
                  <c:v>671032054.54684591</c:v>
                </c:pt>
                <c:pt idx="93">
                  <c:v>671981755.8166399</c:v>
                </c:pt>
                <c:pt idx="94">
                  <c:v>672426563.11548138</c:v>
                </c:pt>
                <c:pt idx="95">
                  <c:v>672837869.59841406</c:v>
                </c:pt>
                <c:pt idx="96">
                  <c:v>671460642.00820088</c:v>
                </c:pt>
                <c:pt idx="97">
                  <c:v>670455929.01020932</c:v>
                </c:pt>
                <c:pt idx="98">
                  <c:v>670419560.9941659</c:v>
                </c:pt>
                <c:pt idx="99">
                  <c:v>670737465.2775104</c:v>
                </c:pt>
                <c:pt idx="100">
                  <c:v>669335690.24631071</c:v>
                </c:pt>
              </c:numCache>
            </c:numRef>
          </c:val>
          <c:smooth val="0"/>
          <c:extLst>
            <c:ext xmlns:c16="http://schemas.microsoft.com/office/drawing/2014/chart" uri="{C3380CC4-5D6E-409C-BE32-E72D297353CC}">
              <c16:uniqueId val="{0000008C-EB3F-4BFF-AFD1-B2B2131B107F}"/>
            </c:ext>
          </c:extLst>
        </c:ser>
        <c:ser>
          <c:idx val="141"/>
          <c:order val="141"/>
          <c:spPr>
            <a:ln w="28575" cap="rnd">
              <a:solidFill>
                <a:schemeClr val="accent4">
                  <a:lumMod val="50000"/>
                </a:schemeClr>
              </a:solidFill>
              <a:round/>
            </a:ln>
            <a:effectLst/>
          </c:spPr>
          <c:marker>
            <c:symbol val="none"/>
          </c:marker>
          <c:val>
            <c:numRef>
              <c:f>Montecarlo!$EY$10:$EY$110</c:f>
              <c:numCache>
                <c:formatCode>_ * #.##000_ ;_ * \-#.##000_ ;_ * "-"??_ ;_ @_ </c:formatCode>
                <c:ptCount val="101"/>
                <c:pt idx="0" formatCode="_(* #,##0.00_);_(* \(#,##0.00\);_(* &quot;-&quot;??_);_(@_)">
                  <c:v>661090280</c:v>
                </c:pt>
                <c:pt idx="1">
                  <c:v>660626871.05987012</c:v>
                </c:pt>
                <c:pt idx="2">
                  <c:v>660394186.08597898</c:v>
                </c:pt>
                <c:pt idx="3">
                  <c:v>660403901.9578954</c:v>
                </c:pt>
                <c:pt idx="4">
                  <c:v>660253975.71959412</c:v>
                </c:pt>
                <c:pt idx="5">
                  <c:v>660621008.47651207</c:v>
                </c:pt>
                <c:pt idx="6">
                  <c:v>660432420.01717556</c:v>
                </c:pt>
                <c:pt idx="7">
                  <c:v>660218356.12853718</c:v>
                </c:pt>
                <c:pt idx="8">
                  <c:v>660704012.24818933</c:v>
                </c:pt>
                <c:pt idx="9">
                  <c:v>660301727.71617472</c:v>
                </c:pt>
                <c:pt idx="10">
                  <c:v>659509027.8916744</c:v>
                </c:pt>
                <c:pt idx="11">
                  <c:v>659096873.17125583</c:v>
                </c:pt>
                <c:pt idx="12">
                  <c:v>658208854.00192058</c:v>
                </c:pt>
                <c:pt idx="13">
                  <c:v>658391866.21984982</c:v>
                </c:pt>
                <c:pt idx="14">
                  <c:v>657737272.78875291</c:v>
                </c:pt>
                <c:pt idx="15">
                  <c:v>658204143.0566802</c:v>
                </c:pt>
                <c:pt idx="16">
                  <c:v>658498926.59634364</c:v>
                </c:pt>
                <c:pt idx="17">
                  <c:v>657903176.04779565</c:v>
                </c:pt>
                <c:pt idx="18">
                  <c:v>658272766.43394876</c:v>
                </c:pt>
                <c:pt idx="19">
                  <c:v>657565600.73816037</c:v>
                </c:pt>
                <c:pt idx="20">
                  <c:v>658068071.01638293</c:v>
                </c:pt>
                <c:pt idx="21">
                  <c:v>658103988.93201804</c:v>
                </c:pt>
                <c:pt idx="22">
                  <c:v>658119247.24516118</c:v>
                </c:pt>
                <c:pt idx="23">
                  <c:v>657637114.81143939</c:v>
                </c:pt>
                <c:pt idx="24">
                  <c:v>657389177.70103383</c:v>
                </c:pt>
                <c:pt idx="25">
                  <c:v>658021128.07217693</c:v>
                </c:pt>
                <c:pt idx="26">
                  <c:v>657862872.87939274</c:v>
                </c:pt>
                <c:pt idx="27">
                  <c:v>658850488.97497559</c:v>
                </c:pt>
                <c:pt idx="28">
                  <c:v>658322183.62432694</c:v>
                </c:pt>
                <c:pt idx="29">
                  <c:v>658989953.08421266</c:v>
                </c:pt>
                <c:pt idx="30">
                  <c:v>659106478.67447126</c:v>
                </c:pt>
                <c:pt idx="31">
                  <c:v>658633796.19986534</c:v>
                </c:pt>
                <c:pt idx="32">
                  <c:v>659210801.57858539</c:v>
                </c:pt>
                <c:pt idx="33">
                  <c:v>660039974.32966506</c:v>
                </c:pt>
                <c:pt idx="34">
                  <c:v>660511948.89052451</c:v>
                </c:pt>
                <c:pt idx="35">
                  <c:v>659633223.71286798</c:v>
                </c:pt>
                <c:pt idx="36">
                  <c:v>660471463.12427962</c:v>
                </c:pt>
                <c:pt idx="37">
                  <c:v>660793717.91823316</c:v>
                </c:pt>
                <c:pt idx="38">
                  <c:v>660672604.84823668</c:v>
                </c:pt>
                <c:pt idx="39">
                  <c:v>660032213.11885977</c:v>
                </c:pt>
                <c:pt idx="40">
                  <c:v>659699929.39039469</c:v>
                </c:pt>
                <c:pt idx="41">
                  <c:v>659843150.26895797</c:v>
                </c:pt>
                <c:pt idx="42">
                  <c:v>659190989.90739632</c:v>
                </c:pt>
                <c:pt idx="43">
                  <c:v>660411945.57358253</c:v>
                </c:pt>
                <c:pt idx="44">
                  <c:v>660124329.17377687</c:v>
                </c:pt>
                <c:pt idx="45">
                  <c:v>659347764.11710095</c:v>
                </c:pt>
                <c:pt idx="46">
                  <c:v>660198403.4806217</c:v>
                </c:pt>
                <c:pt idx="47">
                  <c:v>659095255.18753338</c:v>
                </c:pt>
                <c:pt idx="48">
                  <c:v>659022872.39328742</c:v>
                </c:pt>
                <c:pt idx="49">
                  <c:v>659247506.09484029</c:v>
                </c:pt>
                <c:pt idx="50">
                  <c:v>659190514.30708182</c:v>
                </c:pt>
                <c:pt idx="51">
                  <c:v>659370845.58154976</c:v>
                </c:pt>
                <c:pt idx="52">
                  <c:v>659107217.44431746</c:v>
                </c:pt>
                <c:pt idx="53">
                  <c:v>658244898.55490339</c:v>
                </c:pt>
                <c:pt idx="54">
                  <c:v>657525220.82456243</c:v>
                </c:pt>
                <c:pt idx="55">
                  <c:v>657452677.25689721</c:v>
                </c:pt>
                <c:pt idx="56">
                  <c:v>657537648.17963529</c:v>
                </c:pt>
                <c:pt idx="57">
                  <c:v>657960530.35577631</c:v>
                </c:pt>
                <c:pt idx="58">
                  <c:v>658337131.25876403</c:v>
                </c:pt>
                <c:pt idx="59">
                  <c:v>658117611.74208128</c:v>
                </c:pt>
                <c:pt idx="60">
                  <c:v>658049146.19673562</c:v>
                </c:pt>
                <c:pt idx="61">
                  <c:v>658228925.65209639</c:v>
                </c:pt>
                <c:pt idx="62">
                  <c:v>657822611.90913904</c:v>
                </c:pt>
                <c:pt idx="63">
                  <c:v>657596317.27662301</c:v>
                </c:pt>
                <c:pt idx="64">
                  <c:v>658109680.4633888</c:v>
                </c:pt>
                <c:pt idx="65">
                  <c:v>657422757.98783529</c:v>
                </c:pt>
                <c:pt idx="66">
                  <c:v>656998155.10623276</c:v>
                </c:pt>
                <c:pt idx="67">
                  <c:v>656585970.40674651</c:v>
                </c:pt>
                <c:pt idx="68">
                  <c:v>656411478.5615983</c:v>
                </c:pt>
                <c:pt idx="69">
                  <c:v>655762264.48346865</c:v>
                </c:pt>
                <c:pt idx="70">
                  <c:v>656616540.63593817</c:v>
                </c:pt>
                <c:pt idx="71">
                  <c:v>657048988.56786346</c:v>
                </c:pt>
                <c:pt idx="72">
                  <c:v>656970811.4310143</c:v>
                </c:pt>
                <c:pt idx="73">
                  <c:v>656564921.27405477</c:v>
                </c:pt>
                <c:pt idx="74">
                  <c:v>656233236.47962618</c:v>
                </c:pt>
                <c:pt idx="75">
                  <c:v>656135525.54938543</c:v>
                </c:pt>
                <c:pt idx="76">
                  <c:v>656203594.08301198</c:v>
                </c:pt>
                <c:pt idx="77">
                  <c:v>655938584.91304421</c:v>
                </c:pt>
                <c:pt idx="78">
                  <c:v>654717382.79049683</c:v>
                </c:pt>
                <c:pt idx="79">
                  <c:v>655404566.73397386</c:v>
                </c:pt>
                <c:pt idx="80">
                  <c:v>655524812.19533563</c:v>
                </c:pt>
                <c:pt idx="81">
                  <c:v>653881349.91756797</c:v>
                </c:pt>
                <c:pt idx="82">
                  <c:v>654897910.05899227</c:v>
                </c:pt>
                <c:pt idx="83">
                  <c:v>654731409.47346461</c:v>
                </c:pt>
                <c:pt idx="84">
                  <c:v>654459069.66066158</c:v>
                </c:pt>
                <c:pt idx="85">
                  <c:v>654409239.35242248</c:v>
                </c:pt>
                <c:pt idx="86">
                  <c:v>654074705.18278432</c:v>
                </c:pt>
                <c:pt idx="87">
                  <c:v>654509614.33317602</c:v>
                </c:pt>
                <c:pt idx="88">
                  <c:v>654496587.50088656</c:v>
                </c:pt>
                <c:pt idx="89">
                  <c:v>654683616.274683</c:v>
                </c:pt>
                <c:pt idx="90">
                  <c:v>655432046.90452802</c:v>
                </c:pt>
                <c:pt idx="91">
                  <c:v>655541618.94590592</c:v>
                </c:pt>
                <c:pt idx="92">
                  <c:v>655989851.90004075</c:v>
                </c:pt>
                <c:pt idx="93">
                  <c:v>656323876.49301827</c:v>
                </c:pt>
                <c:pt idx="94">
                  <c:v>656617681.49655318</c:v>
                </c:pt>
                <c:pt idx="95">
                  <c:v>656253135.03870869</c:v>
                </c:pt>
                <c:pt idx="96">
                  <c:v>656055355.63205898</c:v>
                </c:pt>
                <c:pt idx="97">
                  <c:v>655704237.72684109</c:v>
                </c:pt>
                <c:pt idx="98">
                  <c:v>655716803.76479375</c:v>
                </c:pt>
                <c:pt idx="99">
                  <c:v>655980302.73536146</c:v>
                </c:pt>
                <c:pt idx="100">
                  <c:v>656897023.88898528</c:v>
                </c:pt>
              </c:numCache>
            </c:numRef>
          </c:val>
          <c:smooth val="0"/>
          <c:extLst>
            <c:ext xmlns:c16="http://schemas.microsoft.com/office/drawing/2014/chart" uri="{C3380CC4-5D6E-409C-BE32-E72D297353CC}">
              <c16:uniqueId val="{0000008D-EB3F-4BFF-AFD1-B2B2131B107F}"/>
            </c:ext>
          </c:extLst>
        </c:ser>
        <c:ser>
          <c:idx val="142"/>
          <c:order val="142"/>
          <c:spPr>
            <a:ln w="28575" cap="rnd">
              <a:solidFill>
                <a:schemeClr val="accent5">
                  <a:lumMod val="50000"/>
                </a:schemeClr>
              </a:solidFill>
              <a:round/>
            </a:ln>
            <a:effectLst/>
          </c:spPr>
          <c:marker>
            <c:symbol val="none"/>
          </c:marker>
          <c:val>
            <c:numRef>
              <c:f>Montecarlo!$EZ$10:$EZ$110</c:f>
              <c:numCache>
                <c:formatCode>_ * #.##000_ ;_ * \-#.##000_ ;_ * "-"??_ ;_ @_ </c:formatCode>
                <c:ptCount val="101"/>
                <c:pt idx="0" formatCode="_(* #,##0.00_);_(* \(#,##0.00\);_(* &quot;-&quot;??_);_(@_)">
                  <c:v>661090280</c:v>
                </c:pt>
                <c:pt idx="1">
                  <c:v>661605699.00688767</c:v>
                </c:pt>
                <c:pt idx="2">
                  <c:v>660434185.18887007</c:v>
                </c:pt>
                <c:pt idx="3">
                  <c:v>659992148.26773345</c:v>
                </c:pt>
                <c:pt idx="4">
                  <c:v>658644132.36201119</c:v>
                </c:pt>
                <c:pt idx="5">
                  <c:v>659239974.49700201</c:v>
                </c:pt>
                <c:pt idx="6">
                  <c:v>659528823.74749982</c:v>
                </c:pt>
                <c:pt idx="7">
                  <c:v>659449476.16777647</c:v>
                </c:pt>
                <c:pt idx="8">
                  <c:v>658475397.25702834</c:v>
                </c:pt>
                <c:pt idx="9">
                  <c:v>659246068.06937718</c:v>
                </c:pt>
                <c:pt idx="10">
                  <c:v>658484150.50917518</c:v>
                </c:pt>
                <c:pt idx="11">
                  <c:v>658039142.5229342</c:v>
                </c:pt>
                <c:pt idx="12">
                  <c:v>657963871.67602408</c:v>
                </c:pt>
                <c:pt idx="13">
                  <c:v>657339608.93782723</c:v>
                </c:pt>
                <c:pt idx="14">
                  <c:v>657044681.54045868</c:v>
                </c:pt>
                <c:pt idx="15">
                  <c:v>657155472.73622859</c:v>
                </c:pt>
                <c:pt idx="16">
                  <c:v>657258830.33121872</c:v>
                </c:pt>
                <c:pt idx="17">
                  <c:v>658173026.29187572</c:v>
                </c:pt>
                <c:pt idx="18">
                  <c:v>657352696.78627038</c:v>
                </c:pt>
                <c:pt idx="19">
                  <c:v>657141139.31876051</c:v>
                </c:pt>
                <c:pt idx="20">
                  <c:v>657843862.53802001</c:v>
                </c:pt>
                <c:pt idx="21">
                  <c:v>658306270.16745591</c:v>
                </c:pt>
                <c:pt idx="22">
                  <c:v>659250903.86041081</c:v>
                </c:pt>
                <c:pt idx="23">
                  <c:v>660073562.94160068</c:v>
                </c:pt>
                <c:pt idx="24">
                  <c:v>660586691.57406306</c:v>
                </c:pt>
                <c:pt idx="25">
                  <c:v>660352821.57763338</c:v>
                </c:pt>
                <c:pt idx="26">
                  <c:v>661232454.16871631</c:v>
                </c:pt>
                <c:pt idx="27">
                  <c:v>661843387.47903931</c:v>
                </c:pt>
                <c:pt idx="28">
                  <c:v>662781586.9543426</c:v>
                </c:pt>
                <c:pt idx="29">
                  <c:v>662999729.13641071</c:v>
                </c:pt>
                <c:pt idx="30">
                  <c:v>663109266.51502037</c:v>
                </c:pt>
                <c:pt idx="31">
                  <c:v>662874784.98139954</c:v>
                </c:pt>
                <c:pt idx="32">
                  <c:v>663509558.9281472</c:v>
                </c:pt>
                <c:pt idx="33">
                  <c:v>663981889.46197844</c:v>
                </c:pt>
                <c:pt idx="34">
                  <c:v>662920638.96180236</c:v>
                </c:pt>
                <c:pt idx="35">
                  <c:v>661256790.95598531</c:v>
                </c:pt>
                <c:pt idx="36">
                  <c:v>661698345.05351877</c:v>
                </c:pt>
                <c:pt idx="37">
                  <c:v>661679824.70485234</c:v>
                </c:pt>
                <c:pt idx="38">
                  <c:v>661788195.65297568</c:v>
                </c:pt>
                <c:pt idx="39">
                  <c:v>661706120.49434972</c:v>
                </c:pt>
                <c:pt idx="40">
                  <c:v>660449222.68733096</c:v>
                </c:pt>
                <c:pt idx="41">
                  <c:v>660521128.25327158</c:v>
                </c:pt>
                <c:pt idx="42">
                  <c:v>660655629.55823886</c:v>
                </c:pt>
                <c:pt idx="43">
                  <c:v>660357651.59934032</c:v>
                </c:pt>
                <c:pt idx="44">
                  <c:v>659706351.38581908</c:v>
                </c:pt>
                <c:pt idx="45">
                  <c:v>658928225.25199115</c:v>
                </c:pt>
                <c:pt idx="46">
                  <c:v>658855521.98250246</c:v>
                </c:pt>
                <c:pt idx="47">
                  <c:v>659565661.74538553</c:v>
                </c:pt>
                <c:pt idx="48">
                  <c:v>659092940.56629038</c:v>
                </c:pt>
                <c:pt idx="49">
                  <c:v>659967189.19057715</c:v>
                </c:pt>
                <c:pt idx="50">
                  <c:v>661011249.42266798</c:v>
                </c:pt>
                <c:pt idx="51">
                  <c:v>659744207.06179035</c:v>
                </c:pt>
                <c:pt idx="52">
                  <c:v>659418971.3842628</c:v>
                </c:pt>
                <c:pt idx="53">
                  <c:v>659519256.12449908</c:v>
                </c:pt>
                <c:pt idx="54">
                  <c:v>659020652.09891438</c:v>
                </c:pt>
                <c:pt idx="55">
                  <c:v>658632400.22087014</c:v>
                </c:pt>
                <c:pt idx="56">
                  <c:v>657883910.01472914</c:v>
                </c:pt>
                <c:pt idx="57">
                  <c:v>657114219.72685885</c:v>
                </c:pt>
                <c:pt idx="58">
                  <c:v>657225104.9204756</c:v>
                </c:pt>
                <c:pt idx="59">
                  <c:v>657033680.76280975</c:v>
                </c:pt>
                <c:pt idx="60">
                  <c:v>656127517.94883895</c:v>
                </c:pt>
                <c:pt idx="61">
                  <c:v>655368704.3547734</c:v>
                </c:pt>
                <c:pt idx="62">
                  <c:v>655785589.67833817</c:v>
                </c:pt>
                <c:pt idx="63">
                  <c:v>655829722.25547707</c:v>
                </c:pt>
                <c:pt idx="64">
                  <c:v>654880483.37722743</c:v>
                </c:pt>
                <c:pt idx="65">
                  <c:v>655341833.30381453</c:v>
                </c:pt>
                <c:pt idx="66">
                  <c:v>656185892.81066668</c:v>
                </c:pt>
                <c:pt idx="67">
                  <c:v>656736868.48176479</c:v>
                </c:pt>
                <c:pt idx="68">
                  <c:v>656368174.64689803</c:v>
                </c:pt>
                <c:pt idx="69">
                  <c:v>656301603.93348217</c:v>
                </c:pt>
                <c:pt idx="70">
                  <c:v>657084652.89610946</c:v>
                </c:pt>
                <c:pt idx="71">
                  <c:v>656097134.19909823</c:v>
                </c:pt>
                <c:pt idx="72">
                  <c:v>655865158.04605699</c:v>
                </c:pt>
                <c:pt idx="73">
                  <c:v>655838652.20944774</c:v>
                </c:pt>
                <c:pt idx="74">
                  <c:v>656806199.97235632</c:v>
                </c:pt>
                <c:pt idx="75">
                  <c:v>656263228.25830591</c:v>
                </c:pt>
                <c:pt idx="76">
                  <c:v>655181821.24773991</c:v>
                </c:pt>
                <c:pt idx="77">
                  <c:v>654019219.27424562</c:v>
                </c:pt>
                <c:pt idx="78">
                  <c:v>653463702.3380034</c:v>
                </c:pt>
                <c:pt idx="79">
                  <c:v>653728158.86812162</c:v>
                </c:pt>
                <c:pt idx="80">
                  <c:v>654227848.48778212</c:v>
                </c:pt>
                <c:pt idx="81">
                  <c:v>655134858.11592436</c:v>
                </c:pt>
                <c:pt idx="82">
                  <c:v>654683043.76447046</c:v>
                </c:pt>
                <c:pt idx="83">
                  <c:v>653784996.80386233</c:v>
                </c:pt>
                <c:pt idx="84">
                  <c:v>653687501.41272461</c:v>
                </c:pt>
                <c:pt idx="85">
                  <c:v>654251385.69584441</c:v>
                </c:pt>
                <c:pt idx="86">
                  <c:v>653920906.96799576</c:v>
                </c:pt>
                <c:pt idx="87">
                  <c:v>654031019.54079843</c:v>
                </c:pt>
                <c:pt idx="88">
                  <c:v>652579859.1562407</c:v>
                </c:pt>
                <c:pt idx="89">
                  <c:v>652906249.39780104</c:v>
                </c:pt>
                <c:pt idx="90">
                  <c:v>652306121.78001368</c:v>
                </c:pt>
                <c:pt idx="91">
                  <c:v>652864817.08656991</c:v>
                </c:pt>
                <c:pt idx="92">
                  <c:v>652979130.16529536</c:v>
                </c:pt>
                <c:pt idx="93">
                  <c:v>652164148.87232137</c:v>
                </c:pt>
                <c:pt idx="94">
                  <c:v>651584862.96613252</c:v>
                </c:pt>
                <c:pt idx="95">
                  <c:v>654007961.58682418</c:v>
                </c:pt>
                <c:pt idx="96">
                  <c:v>652760757.90152693</c:v>
                </c:pt>
                <c:pt idx="97">
                  <c:v>652740220.61220014</c:v>
                </c:pt>
                <c:pt idx="98">
                  <c:v>654437778.64591467</c:v>
                </c:pt>
                <c:pt idx="99">
                  <c:v>654917938.71262407</c:v>
                </c:pt>
                <c:pt idx="100">
                  <c:v>654305142.97593021</c:v>
                </c:pt>
              </c:numCache>
            </c:numRef>
          </c:val>
          <c:smooth val="0"/>
          <c:extLst>
            <c:ext xmlns:c16="http://schemas.microsoft.com/office/drawing/2014/chart" uri="{C3380CC4-5D6E-409C-BE32-E72D297353CC}">
              <c16:uniqueId val="{0000008E-EB3F-4BFF-AFD1-B2B2131B107F}"/>
            </c:ext>
          </c:extLst>
        </c:ser>
        <c:ser>
          <c:idx val="143"/>
          <c:order val="143"/>
          <c:spPr>
            <a:ln w="28575" cap="rnd">
              <a:solidFill>
                <a:schemeClr val="accent6">
                  <a:lumMod val="50000"/>
                </a:schemeClr>
              </a:solidFill>
              <a:round/>
            </a:ln>
            <a:effectLst/>
          </c:spPr>
          <c:marker>
            <c:symbol val="none"/>
          </c:marker>
          <c:val>
            <c:numRef>
              <c:f>Montecarlo!$FA$10:$FA$110</c:f>
              <c:numCache>
                <c:formatCode>_ * #.##000_ ;_ * \-#.##000_ ;_ * "-"??_ ;_ @_ </c:formatCode>
                <c:ptCount val="101"/>
                <c:pt idx="0" formatCode="_(* #,##0.00_);_(* \(#,##0.00\);_(* &quot;-&quot;??_);_(@_)">
                  <c:v>661090280</c:v>
                </c:pt>
                <c:pt idx="1">
                  <c:v>661453165.41622448</c:v>
                </c:pt>
                <c:pt idx="2">
                  <c:v>660696126.11925364</c:v>
                </c:pt>
                <c:pt idx="3">
                  <c:v>660707313.73650074</c:v>
                </c:pt>
                <c:pt idx="4">
                  <c:v>660931577.26667571</c:v>
                </c:pt>
                <c:pt idx="5">
                  <c:v>661361802.50318134</c:v>
                </c:pt>
                <c:pt idx="6">
                  <c:v>661347111.410308</c:v>
                </c:pt>
                <c:pt idx="7">
                  <c:v>661562809.58668685</c:v>
                </c:pt>
                <c:pt idx="8">
                  <c:v>662758204.00787997</c:v>
                </c:pt>
                <c:pt idx="9">
                  <c:v>662591004.38921261</c:v>
                </c:pt>
                <c:pt idx="10">
                  <c:v>662374366.20181322</c:v>
                </c:pt>
                <c:pt idx="11">
                  <c:v>663186036.3351841</c:v>
                </c:pt>
                <c:pt idx="12">
                  <c:v>662607959.12210071</c:v>
                </c:pt>
                <c:pt idx="13">
                  <c:v>663427508.89455724</c:v>
                </c:pt>
                <c:pt idx="14">
                  <c:v>663085266.0074991</c:v>
                </c:pt>
                <c:pt idx="15">
                  <c:v>662364978.99520004</c:v>
                </c:pt>
                <c:pt idx="16">
                  <c:v>662239025.76519382</c:v>
                </c:pt>
                <c:pt idx="17">
                  <c:v>662676213.85809827</c:v>
                </c:pt>
                <c:pt idx="18">
                  <c:v>662407425.03933501</c:v>
                </c:pt>
                <c:pt idx="19">
                  <c:v>661719081.34151387</c:v>
                </c:pt>
                <c:pt idx="20">
                  <c:v>660465550.53623724</c:v>
                </c:pt>
                <c:pt idx="21">
                  <c:v>659740443.86918807</c:v>
                </c:pt>
                <c:pt idx="22">
                  <c:v>658804201.97972262</c:v>
                </c:pt>
                <c:pt idx="23">
                  <c:v>659147107.29991269</c:v>
                </c:pt>
                <c:pt idx="24">
                  <c:v>659670784.2485801</c:v>
                </c:pt>
                <c:pt idx="25">
                  <c:v>659352505.76403737</c:v>
                </c:pt>
                <c:pt idx="26">
                  <c:v>659894221.45082664</c:v>
                </c:pt>
                <c:pt idx="27">
                  <c:v>659724501.04419255</c:v>
                </c:pt>
                <c:pt idx="28">
                  <c:v>659803907.18012559</c:v>
                </c:pt>
                <c:pt idx="29">
                  <c:v>659373700.47911608</c:v>
                </c:pt>
                <c:pt idx="30">
                  <c:v>659477906.14816272</c:v>
                </c:pt>
                <c:pt idx="31">
                  <c:v>658708255.71947193</c:v>
                </c:pt>
                <c:pt idx="32">
                  <c:v>658453587.69203353</c:v>
                </c:pt>
                <c:pt idx="33">
                  <c:v>657584370.85015213</c:v>
                </c:pt>
                <c:pt idx="34">
                  <c:v>657012859.41163206</c:v>
                </c:pt>
                <c:pt idx="35">
                  <c:v>656867109.73872209</c:v>
                </c:pt>
                <c:pt idx="36">
                  <c:v>656934674.90252018</c:v>
                </c:pt>
                <c:pt idx="37">
                  <c:v>657107079.96041322</c:v>
                </c:pt>
                <c:pt idx="38">
                  <c:v>656890818.50745416</c:v>
                </c:pt>
                <c:pt idx="39">
                  <c:v>656194564.55358005</c:v>
                </c:pt>
                <c:pt idx="40">
                  <c:v>657034836.57637072</c:v>
                </c:pt>
                <c:pt idx="41">
                  <c:v>657134724.23533642</c:v>
                </c:pt>
                <c:pt idx="42">
                  <c:v>657548557.21381962</c:v>
                </c:pt>
                <c:pt idx="43">
                  <c:v>657098893.92645371</c:v>
                </c:pt>
                <c:pt idx="44">
                  <c:v>656298940.33032</c:v>
                </c:pt>
                <c:pt idx="45">
                  <c:v>657651021.04058909</c:v>
                </c:pt>
                <c:pt idx="46">
                  <c:v>657171629.92952085</c:v>
                </c:pt>
                <c:pt idx="47">
                  <c:v>657900075.06885719</c:v>
                </c:pt>
                <c:pt idx="48">
                  <c:v>658973915.54323363</c:v>
                </c:pt>
                <c:pt idx="49">
                  <c:v>658335624.06539977</c:v>
                </c:pt>
                <c:pt idx="50">
                  <c:v>658649496.4054544</c:v>
                </c:pt>
                <c:pt idx="51">
                  <c:v>657872416.54642797</c:v>
                </c:pt>
                <c:pt idx="52">
                  <c:v>657745332.56390166</c:v>
                </c:pt>
                <c:pt idx="53">
                  <c:v>656906517.72861946</c:v>
                </c:pt>
                <c:pt idx="54">
                  <c:v>656991102.2551502</c:v>
                </c:pt>
                <c:pt idx="55">
                  <c:v>656429333.25112259</c:v>
                </c:pt>
                <c:pt idx="56">
                  <c:v>655904683.82876968</c:v>
                </c:pt>
                <c:pt idx="57">
                  <c:v>656611377.40195417</c:v>
                </c:pt>
                <c:pt idx="58">
                  <c:v>656014586.08326042</c:v>
                </c:pt>
                <c:pt idx="59">
                  <c:v>655568024.30365193</c:v>
                </c:pt>
                <c:pt idx="60">
                  <c:v>656042310.03325462</c:v>
                </c:pt>
                <c:pt idx="61">
                  <c:v>655473809.4553473</c:v>
                </c:pt>
                <c:pt idx="62">
                  <c:v>656069896.76619995</c:v>
                </c:pt>
                <c:pt idx="63">
                  <c:v>656888352.04337597</c:v>
                </c:pt>
                <c:pt idx="64">
                  <c:v>655631964.58302367</c:v>
                </c:pt>
                <c:pt idx="65">
                  <c:v>655857174.49547303</c:v>
                </c:pt>
                <c:pt idx="66">
                  <c:v>656802043.32730055</c:v>
                </c:pt>
                <c:pt idx="67">
                  <c:v>656952396.24080312</c:v>
                </c:pt>
                <c:pt idx="68">
                  <c:v>657472491.24745059</c:v>
                </c:pt>
                <c:pt idx="69">
                  <c:v>656804109.71404874</c:v>
                </c:pt>
                <c:pt idx="70">
                  <c:v>657739520.34843123</c:v>
                </c:pt>
                <c:pt idx="71">
                  <c:v>657947995.90130854</c:v>
                </c:pt>
                <c:pt idx="72">
                  <c:v>657741611.28035724</c:v>
                </c:pt>
                <c:pt idx="73">
                  <c:v>657551824.91669309</c:v>
                </c:pt>
                <c:pt idx="74">
                  <c:v>656827703.41238284</c:v>
                </c:pt>
                <c:pt idx="75">
                  <c:v>656866750.069996</c:v>
                </c:pt>
                <c:pt idx="76">
                  <c:v>656234903.88514996</c:v>
                </c:pt>
                <c:pt idx="77">
                  <c:v>654614347.35706496</c:v>
                </c:pt>
                <c:pt idx="78">
                  <c:v>654536769.88185394</c:v>
                </c:pt>
                <c:pt idx="79">
                  <c:v>654739066.74371767</c:v>
                </c:pt>
                <c:pt idx="80">
                  <c:v>655497092.62567377</c:v>
                </c:pt>
                <c:pt idx="81">
                  <c:v>654108324.20051324</c:v>
                </c:pt>
                <c:pt idx="82">
                  <c:v>655027475.01133156</c:v>
                </c:pt>
                <c:pt idx="83">
                  <c:v>656011201.10982978</c:v>
                </c:pt>
                <c:pt idx="84">
                  <c:v>656455278.61163521</c:v>
                </c:pt>
                <c:pt idx="85">
                  <c:v>655787373.57748175</c:v>
                </c:pt>
                <c:pt idx="86">
                  <c:v>655964509.62541044</c:v>
                </c:pt>
                <c:pt idx="87">
                  <c:v>656990963.33445024</c:v>
                </c:pt>
                <c:pt idx="88">
                  <c:v>656037983.24252093</c:v>
                </c:pt>
                <c:pt idx="89">
                  <c:v>655474864.49487734</c:v>
                </c:pt>
                <c:pt idx="90">
                  <c:v>654180615.92635858</c:v>
                </c:pt>
                <c:pt idx="91">
                  <c:v>652573873.90251172</c:v>
                </c:pt>
                <c:pt idx="92">
                  <c:v>653061356.44445491</c:v>
                </c:pt>
                <c:pt idx="93">
                  <c:v>654022800.439942</c:v>
                </c:pt>
                <c:pt idx="94">
                  <c:v>654047926.49708831</c:v>
                </c:pt>
                <c:pt idx="95">
                  <c:v>653387523.97382486</c:v>
                </c:pt>
                <c:pt idx="96">
                  <c:v>654175971.01377547</c:v>
                </c:pt>
                <c:pt idx="97">
                  <c:v>654531248.64720535</c:v>
                </c:pt>
                <c:pt idx="98">
                  <c:v>654431401.40280557</c:v>
                </c:pt>
                <c:pt idx="99">
                  <c:v>655258635.33902371</c:v>
                </c:pt>
                <c:pt idx="100">
                  <c:v>655245832.32677841</c:v>
                </c:pt>
              </c:numCache>
            </c:numRef>
          </c:val>
          <c:smooth val="0"/>
          <c:extLst>
            <c:ext xmlns:c16="http://schemas.microsoft.com/office/drawing/2014/chart" uri="{C3380CC4-5D6E-409C-BE32-E72D297353CC}">
              <c16:uniqueId val="{0000008F-EB3F-4BFF-AFD1-B2B2131B107F}"/>
            </c:ext>
          </c:extLst>
        </c:ser>
        <c:ser>
          <c:idx val="144"/>
          <c:order val="144"/>
          <c:spPr>
            <a:ln w="28575" cap="rnd">
              <a:solidFill>
                <a:schemeClr val="accent1">
                  <a:lumMod val="70000"/>
                  <a:lumOff val="30000"/>
                </a:schemeClr>
              </a:solidFill>
              <a:round/>
            </a:ln>
            <a:effectLst/>
          </c:spPr>
          <c:marker>
            <c:symbol val="none"/>
          </c:marker>
          <c:val>
            <c:numRef>
              <c:f>Montecarlo!$FB$10:$FB$110</c:f>
              <c:numCache>
                <c:formatCode>_ * #.##000_ ;_ * \-#.##000_ ;_ * "-"??_ ;_ @_ </c:formatCode>
                <c:ptCount val="101"/>
                <c:pt idx="0" formatCode="_(* #,##0.00_);_(* \(#,##0.00\);_(* &quot;-&quot;??_);_(@_)">
                  <c:v>661090280</c:v>
                </c:pt>
                <c:pt idx="1">
                  <c:v>660917806.21248305</c:v>
                </c:pt>
                <c:pt idx="2">
                  <c:v>660626207.245345</c:v>
                </c:pt>
                <c:pt idx="3">
                  <c:v>661586420.93756521</c:v>
                </c:pt>
                <c:pt idx="4">
                  <c:v>661897897.55005395</c:v>
                </c:pt>
                <c:pt idx="5">
                  <c:v>661296853.87677324</c:v>
                </c:pt>
                <c:pt idx="6">
                  <c:v>661621305.43443429</c:v>
                </c:pt>
                <c:pt idx="7">
                  <c:v>661519607.58177865</c:v>
                </c:pt>
                <c:pt idx="8">
                  <c:v>662273660.47221136</c:v>
                </c:pt>
                <c:pt idx="9">
                  <c:v>662406225.02382326</c:v>
                </c:pt>
                <c:pt idx="10">
                  <c:v>662058843.73312747</c:v>
                </c:pt>
                <c:pt idx="11">
                  <c:v>662571685.31339216</c:v>
                </c:pt>
                <c:pt idx="12">
                  <c:v>661783039.43928123</c:v>
                </c:pt>
                <c:pt idx="13">
                  <c:v>660626135.2476567</c:v>
                </c:pt>
                <c:pt idx="14">
                  <c:v>660197392.08972728</c:v>
                </c:pt>
                <c:pt idx="15">
                  <c:v>660031502.85605609</c:v>
                </c:pt>
                <c:pt idx="16">
                  <c:v>660096292.47041011</c:v>
                </c:pt>
                <c:pt idx="17">
                  <c:v>660997770.72780848</c:v>
                </c:pt>
                <c:pt idx="18">
                  <c:v>660408778.37844622</c:v>
                </c:pt>
                <c:pt idx="19">
                  <c:v>660523620.48360705</c:v>
                </c:pt>
                <c:pt idx="20">
                  <c:v>660523991.4850564</c:v>
                </c:pt>
                <c:pt idx="21">
                  <c:v>659626950.64074481</c:v>
                </c:pt>
                <c:pt idx="22">
                  <c:v>659463538.24659014</c:v>
                </c:pt>
                <c:pt idx="23">
                  <c:v>660224542.51859295</c:v>
                </c:pt>
                <c:pt idx="24">
                  <c:v>660631604.57245708</c:v>
                </c:pt>
                <c:pt idx="25">
                  <c:v>660542909.28947377</c:v>
                </c:pt>
                <c:pt idx="26">
                  <c:v>660639771.03281891</c:v>
                </c:pt>
                <c:pt idx="27">
                  <c:v>661144806.88986051</c:v>
                </c:pt>
                <c:pt idx="28">
                  <c:v>660634125.09311557</c:v>
                </c:pt>
                <c:pt idx="29">
                  <c:v>659861116.43309844</c:v>
                </c:pt>
                <c:pt idx="30">
                  <c:v>660089067.38258314</c:v>
                </c:pt>
                <c:pt idx="31">
                  <c:v>659984640.04479599</c:v>
                </c:pt>
                <c:pt idx="32">
                  <c:v>659850550.80986166</c:v>
                </c:pt>
                <c:pt idx="33">
                  <c:v>660793594.52867246</c:v>
                </c:pt>
                <c:pt idx="34">
                  <c:v>662647422.07582438</c:v>
                </c:pt>
                <c:pt idx="35">
                  <c:v>662608573.27526009</c:v>
                </c:pt>
                <c:pt idx="36">
                  <c:v>662777379.41270757</c:v>
                </c:pt>
                <c:pt idx="37">
                  <c:v>662255249.36199832</c:v>
                </c:pt>
                <c:pt idx="38">
                  <c:v>661643682.50023639</c:v>
                </c:pt>
                <c:pt idx="39">
                  <c:v>661347004.31147122</c:v>
                </c:pt>
                <c:pt idx="40">
                  <c:v>661175936.75936019</c:v>
                </c:pt>
                <c:pt idx="41">
                  <c:v>662431909.1869756</c:v>
                </c:pt>
                <c:pt idx="42">
                  <c:v>662093900.74272764</c:v>
                </c:pt>
                <c:pt idx="43">
                  <c:v>662233435.60144341</c:v>
                </c:pt>
                <c:pt idx="44">
                  <c:v>661720405.97135568</c:v>
                </c:pt>
                <c:pt idx="45">
                  <c:v>661266387.81968808</c:v>
                </c:pt>
                <c:pt idx="46">
                  <c:v>661799692.2934761</c:v>
                </c:pt>
                <c:pt idx="47">
                  <c:v>662202073.47535694</c:v>
                </c:pt>
                <c:pt idx="48">
                  <c:v>662477047.68901885</c:v>
                </c:pt>
                <c:pt idx="49">
                  <c:v>663397199.76754785</c:v>
                </c:pt>
                <c:pt idx="50">
                  <c:v>665355675.94852233</c:v>
                </c:pt>
                <c:pt idx="51">
                  <c:v>665339380.77303779</c:v>
                </c:pt>
                <c:pt idx="52">
                  <c:v>666371438.84075356</c:v>
                </c:pt>
                <c:pt idx="53">
                  <c:v>666414498.1433996</c:v>
                </c:pt>
                <c:pt idx="54">
                  <c:v>665803281.63873088</c:v>
                </c:pt>
                <c:pt idx="55">
                  <c:v>665613585.34846294</c:v>
                </c:pt>
                <c:pt idx="56">
                  <c:v>665480974.63143027</c:v>
                </c:pt>
                <c:pt idx="57">
                  <c:v>666133845.83809948</c:v>
                </c:pt>
                <c:pt idx="58">
                  <c:v>665602779.94103587</c:v>
                </c:pt>
                <c:pt idx="59">
                  <c:v>665795355.79337597</c:v>
                </c:pt>
                <c:pt idx="60">
                  <c:v>665928212.60834396</c:v>
                </c:pt>
                <c:pt idx="61">
                  <c:v>665486392.04943919</c:v>
                </c:pt>
                <c:pt idx="62">
                  <c:v>666285633.81883359</c:v>
                </c:pt>
                <c:pt idx="63">
                  <c:v>666553892.72006369</c:v>
                </c:pt>
                <c:pt idx="64">
                  <c:v>667093851.16708064</c:v>
                </c:pt>
                <c:pt idx="65">
                  <c:v>667993618.74132419</c:v>
                </c:pt>
                <c:pt idx="66">
                  <c:v>668242632.63148499</c:v>
                </c:pt>
                <c:pt idx="67">
                  <c:v>667655532.40707135</c:v>
                </c:pt>
                <c:pt idx="68">
                  <c:v>667988374.8270725</c:v>
                </c:pt>
                <c:pt idx="69">
                  <c:v>669071328.5137291</c:v>
                </c:pt>
                <c:pt idx="70">
                  <c:v>668663552.70162404</c:v>
                </c:pt>
                <c:pt idx="71">
                  <c:v>668885288.18576348</c:v>
                </c:pt>
                <c:pt idx="72">
                  <c:v>669203987.0202558</c:v>
                </c:pt>
                <c:pt idx="73">
                  <c:v>668848771.17112267</c:v>
                </c:pt>
                <c:pt idx="74">
                  <c:v>668730022.66123366</c:v>
                </c:pt>
                <c:pt idx="75">
                  <c:v>668507008.78056419</c:v>
                </c:pt>
                <c:pt idx="76">
                  <c:v>667764547.37655377</c:v>
                </c:pt>
                <c:pt idx="77">
                  <c:v>667575030.97583163</c:v>
                </c:pt>
                <c:pt idx="78">
                  <c:v>666591310.80055952</c:v>
                </c:pt>
                <c:pt idx="79">
                  <c:v>666345218.70007682</c:v>
                </c:pt>
                <c:pt idx="80">
                  <c:v>666885065.00157106</c:v>
                </c:pt>
                <c:pt idx="81">
                  <c:v>666754353.51577592</c:v>
                </c:pt>
                <c:pt idx="82">
                  <c:v>667551239.54294944</c:v>
                </c:pt>
                <c:pt idx="83">
                  <c:v>667886893.3206743</c:v>
                </c:pt>
                <c:pt idx="84">
                  <c:v>667704812.32778895</c:v>
                </c:pt>
                <c:pt idx="85">
                  <c:v>667410862.30679083</c:v>
                </c:pt>
                <c:pt idx="86">
                  <c:v>666963614.71288967</c:v>
                </c:pt>
                <c:pt idx="87">
                  <c:v>666161551.32827616</c:v>
                </c:pt>
                <c:pt idx="88">
                  <c:v>665247189.2333405</c:v>
                </c:pt>
                <c:pt idx="89">
                  <c:v>665997444.84127414</c:v>
                </c:pt>
                <c:pt idx="90">
                  <c:v>663793901.88732362</c:v>
                </c:pt>
                <c:pt idx="91">
                  <c:v>664202941.02619231</c:v>
                </c:pt>
                <c:pt idx="92">
                  <c:v>663903127.58129823</c:v>
                </c:pt>
                <c:pt idx="93">
                  <c:v>663707186.26264215</c:v>
                </c:pt>
                <c:pt idx="94">
                  <c:v>664768020.48113728</c:v>
                </c:pt>
                <c:pt idx="95">
                  <c:v>665609987.69099951</c:v>
                </c:pt>
                <c:pt idx="96">
                  <c:v>666455701.39686501</c:v>
                </c:pt>
                <c:pt idx="97">
                  <c:v>666404410.76791728</c:v>
                </c:pt>
                <c:pt idx="98">
                  <c:v>667054241.07915699</c:v>
                </c:pt>
                <c:pt idx="99">
                  <c:v>668187538.96774149</c:v>
                </c:pt>
                <c:pt idx="100">
                  <c:v>668948897.21800828</c:v>
                </c:pt>
              </c:numCache>
            </c:numRef>
          </c:val>
          <c:smooth val="0"/>
          <c:extLst>
            <c:ext xmlns:c16="http://schemas.microsoft.com/office/drawing/2014/chart" uri="{C3380CC4-5D6E-409C-BE32-E72D297353CC}">
              <c16:uniqueId val="{00000090-EB3F-4BFF-AFD1-B2B2131B107F}"/>
            </c:ext>
          </c:extLst>
        </c:ser>
        <c:ser>
          <c:idx val="145"/>
          <c:order val="145"/>
          <c:spPr>
            <a:ln w="28575" cap="rnd">
              <a:solidFill>
                <a:schemeClr val="accent2">
                  <a:lumMod val="70000"/>
                  <a:lumOff val="30000"/>
                </a:schemeClr>
              </a:solidFill>
              <a:round/>
            </a:ln>
            <a:effectLst/>
          </c:spPr>
          <c:marker>
            <c:symbol val="none"/>
          </c:marker>
          <c:val>
            <c:numRef>
              <c:f>Montecarlo!$FC$10:$FC$110</c:f>
              <c:numCache>
                <c:formatCode>_ * #.##000_ ;_ * \-#.##000_ ;_ * "-"??_ ;_ @_ </c:formatCode>
                <c:ptCount val="101"/>
                <c:pt idx="0" formatCode="_(* #,##0.00_);_(* \(#,##0.00\);_(* &quot;-&quot;??_);_(@_)">
                  <c:v>661090280</c:v>
                </c:pt>
                <c:pt idx="1">
                  <c:v>661099636.19382548</c:v>
                </c:pt>
                <c:pt idx="2">
                  <c:v>661471891.1338917</c:v>
                </c:pt>
                <c:pt idx="3">
                  <c:v>660805139.00299859</c:v>
                </c:pt>
                <c:pt idx="4">
                  <c:v>661177472.06445193</c:v>
                </c:pt>
                <c:pt idx="5">
                  <c:v>661489102.62714493</c:v>
                </c:pt>
                <c:pt idx="6">
                  <c:v>662172444.51640236</c:v>
                </c:pt>
                <c:pt idx="7">
                  <c:v>662275668.26642668</c:v>
                </c:pt>
                <c:pt idx="8">
                  <c:v>662560585.71738803</c:v>
                </c:pt>
                <c:pt idx="9">
                  <c:v>662908008.5824374</c:v>
                </c:pt>
                <c:pt idx="10">
                  <c:v>662503343.93264091</c:v>
                </c:pt>
                <c:pt idx="11">
                  <c:v>662055934.62433517</c:v>
                </c:pt>
                <c:pt idx="12">
                  <c:v>662915935.57924879</c:v>
                </c:pt>
                <c:pt idx="13">
                  <c:v>662877526.35314476</c:v>
                </c:pt>
                <c:pt idx="14">
                  <c:v>663892367.19153106</c:v>
                </c:pt>
                <c:pt idx="15">
                  <c:v>664646078.96900237</c:v>
                </c:pt>
                <c:pt idx="16">
                  <c:v>665304462.77889824</c:v>
                </c:pt>
                <c:pt idx="17">
                  <c:v>664934611.93737495</c:v>
                </c:pt>
                <c:pt idx="18">
                  <c:v>666151197.27613592</c:v>
                </c:pt>
                <c:pt idx="19">
                  <c:v>665940938.08213663</c:v>
                </c:pt>
                <c:pt idx="20">
                  <c:v>666523998.9125303</c:v>
                </c:pt>
                <c:pt idx="21">
                  <c:v>665427683.06952512</c:v>
                </c:pt>
                <c:pt idx="22">
                  <c:v>666780321.67605793</c:v>
                </c:pt>
                <c:pt idx="23">
                  <c:v>667310789.68646944</c:v>
                </c:pt>
                <c:pt idx="24">
                  <c:v>667303389.81467927</c:v>
                </c:pt>
                <c:pt idx="25">
                  <c:v>667171953.20312607</c:v>
                </c:pt>
                <c:pt idx="26">
                  <c:v>667468177.01491439</c:v>
                </c:pt>
                <c:pt idx="27">
                  <c:v>666766276.00819576</c:v>
                </c:pt>
                <c:pt idx="28">
                  <c:v>667826719.25485933</c:v>
                </c:pt>
                <c:pt idx="29">
                  <c:v>668203737.56407046</c:v>
                </c:pt>
                <c:pt idx="30">
                  <c:v>667791459.80974782</c:v>
                </c:pt>
                <c:pt idx="31">
                  <c:v>666896249.80308473</c:v>
                </c:pt>
                <c:pt idx="32">
                  <c:v>667472829.24003422</c:v>
                </c:pt>
                <c:pt idx="33">
                  <c:v>666842187.95253265</c:v>
                </c:pt>
                <c:pt idx="34">
                  <c:v>665417761.76315141</c:v>
                </c:pt>
                <c:pt idx="35">
                  <c:v>666483668.16485298</c:v>
                </c:pt>
                <c:pt idx="36">
                  <c:v>666231830.56228387</c:v>
                </c:pt>
                <c:pt idx="37">
                  <c:v>665372634.6735009</c:v>
                </c:pt>
                <c:pt idx="38">
                  <c:v>664855067.91156232</c:v>
                </c:pt>
                <c:pt idx="39">
                  <c:v>664085088.39428675</c:v>
                </c:pt>
                <c:pt idx="40">
                  <c:v>665020141.36932814</c:v>
                </c:pt>
                <c:pt idx="41">
                  <c:v>665593524.88724208</c:v>
                </c:pt>
                <c:pt idx="42">
                  <c:v>665983656.29025674</c:v>
                </c:pt>
                <c:pt idx="43">
                  <c:v>666166525.29530537</c:v>
                </c:pt>
                <c:pt idx="44">
                  <c:v>665908142.72296226</c:v>
                </c:pt>
                <c:pt idx="45">
                  <c:v>667588425.66090703</c:v>
                </c:pt>
                <c:pt idx="46">
                  <c:v>667712507.32311952</c:v>
                </c:pt>
                <c:pt idx="47">
                  <c:v>667205009.62203264</c:v>
                </c:pt>
                <c:pt idx="48">
                  <c:v>666715999.82897079</c:v>
                </c:pt>
                <c:pt idx="49">
                  <c:v>665480402.71833503</c:v>
                </c:pt>
                <c:pt idx="50">
                  <c:v>663991091.55181229</c:v>
                </c:pt>
                <c:pt idx="51">
                  <c:v>664463854.7607851</c:v>
                </c:pt>
                <c:pt idx="52">
                  <c:v>663858848.41091907</c:v>
                </c:pt>
                <c:pt idx="53">
                  <c:v>663342731.98679233</c:v>
                </c:pt>
                <c:pt idx="54">
                  <c:v>663491227.66489053</c:v>
                </c:pt>
                <c:pt idx="55">
                  <c:v>664320867.55764401</c:v>
                </c:pt>
                <c:pt idx="56">
                  <c:v>664762249.71480644</c:v>
                </c:pt>
                <c:pt idx="57">
                  <c:v>664684452.02257764</c:v>
                </c:pt>
                <c:pt idx="58">
                  <c:v>664149670.38125932</c:v>
                </c:pt>
                <c:pt idx="59">
                  <c:v>663816126.95060277</c:v>
                </c:pt>
                <c:pt idx="60">
                  <c:v>663160736.74160242</c:v>
                </c:pt>
                <c:pt idx="61">
                  <c:v>663147879.91919184</c:v>
                </c:pt>
                <c:pt idx="62">
                  <c:v>662985658.38761485</c:v>
                </c:pt>
                <c:pt idx="63">
                  <c:v>662379533.90632939</c:v>
                </c:pt>
                <c:pt idx="64">
                  <c:v>662527371.4180367</c:v>
                </c:pt>
                <c:pt idx="65">
                  <c:v>662319583.85032797</c:v>
                </c:pt>
                <c:pt idx="66">
                  <c:v>662586762.43220413</c:v>
                </c:pt>
                <c:pt idx="67">
                  <c:v>662010301.66995382</c:v>
                </c:pt>
                <c:pt idx="68">
                  <c:v>661044077.32739758</c:v>
                </c:pt>
                <c:pt idx="69">
                  <c:v>661164658.34083879</c:v>
                </c:pt>
                <c:pt idx="70">
                  <c:v>661562245.13154435</c:v>
                </c:pt>
                <c:pt idx="71">
                  <c:v>661861445.24184704</c:v>
                </c:pt>
                <c:pt idx="72">
                  <c:v>660595906.76841557</c:v>
                </c:pt>
                <c:pt idx="73">
                  <c:v>659873486.39010775</c:v>
                </c:pt>
                <c:pt idx="74">
                  <c:v>658513403.30793846</c:v>
                </c:pt>
                <c:pt idx="75">
                  <c:v>660640695.27135789</c:v>
                </c:pt>
                <c:pt idx="76">
                  <c:v>661039353.91025543</c:v>
                </c:pt>
                <c:pt idx="77">
                  <c:v>659980391.18413162</c:v>
                </c:pt>
                <c:pt idx="78">
                  <c:v>660086598.031299</c:v>
                </c:pt>
                <c:pt idx="79">
                  <c:v>660848030.67139399</c:v>
                </c:pt>
                <c:pt idx="80">
                  <c:v>660963053.29701912</c:v>
                </c:pt>
                <c:pt idx="81">
                  <c:v>661407298.76528692</c:v>
                </c:pt>
                <c:pt idx="82">
                  <c:v>660872539.22661495</c:v>
                </c:pt>
                <c:pt idx="83">
                  <c:v>660579337.59139454</c:v>
                </c:pt>
                <c:pt idx="84">
                  <c:v>660099091.36332631</c:v>
                </c:pt>
                <c:pt idx="85">
                  <c:v>659430032.16005659</c:v>
                </c:pt>
                <c:pt idx="86">
                  <c:v>659387360.58937204</c:v>
                </c:pt>
                <c:pt idx="87">
                  <c:v>659500400.00823569</c:v>
                </c:pt>
                <c:pt idx="88">
                  <c:v>659338306.91334283</c:v>
                </c:pt>
                <c:pt idx="89">
                  <c:v>659740927.70025146</c:v>
                </c:pt>
                <c:pt idx="90">
                  <c:v>660344547.49025393</c:v>
                </c:pt>
                <c:pt idx="91">
                  <c:v>660241364.0916338</c:v>
                </c:pt>
                <c:pt idx="92">
                  <c:v>659985964.76165605</c:v>
                </c:pt>
                <c:pt idx="93">
                  <c:v>658846033.70530879</c:v>
                </c:pt>
                <c:pt idx="94">
                  <c:v>659388560.40016413</c:v>
                </c:pt>
                <c:pt idx="95">
                  <c:v>658959560.84072375</c:v>
                </c:pt>
                <c:pt idx="96">
                  <c:v>660336035.97305286</c:v>
                </c:pt>
                <c:pt idx="97">
                  <c:v>659275529.69173348</c:v>
                </c:pt>
                <c:pt idx="98">
                  <c:v>658417049.00080156</c:v>
                </c:pt>
                <c:pt idx="99">
                  <c:v>657323127.50666845</c:v>
                </c:pt>
                <c:pt idx="100">
                  <c:v>656778909.91207278</c:v>
                </c:pt>
              </c:numCache>
            </c:numRef>
          </c:val>
          <c:smooth val="0"/>
          <c:extLst>
            <c:ext xmlns:c16="http://schemas.microsoft.com/office/drawing/2014/chart" uri="{C3380CC4-5D6E-409C-BE32-E72D297353CC}">
              <c16:uniqueId val="{00000091-EB3F-4BFF-AFD1-B2B2131B107F}"/>
            </c:ext>
          </c:extLst>
        </c:ser>
        <c:ser>
          <c:idx val="146"/>
          <c:order val="146"/>
          <c:spPr>
            <a:ln w="28575" cap="rnd">
              <a:solidFill>
                <a:schemeClr val="accent3">
                  <a:lumMod val="70000"/>
                  <a:lumOff val="30000"/>
                </a:schemeClr>
              </a:solidFill>
              <a:round/>
            </a:ln>
            <a:effectLst/>
          </c:spPr>
          <c:marker>
            <c:symbol val="none"/>
          </c:marker>
          <c:val>
            <c:numRef>
              <c:f>Montecarlo!$FD$10:$FD$110</c:f>
              <c:numCache>
                <c:formatCode>_ * #.##000_ ;_ * \-#.##000_ ;_ * "-"??_ ;_ @_ </c:formatCode>
                <c:ptCount val="101"/>
                <c:pt idx="0" formatCode="_(* #,##0.00_);_(* \(#,##0.00\);_(* &quot;-&quot;??_);_(@_)">
                  <c:v>661090280</c:v>
                </c:pt>
                <c:pt idx="1">
                  <c:v>661033069.12419069</c:v>
                </c:pt>
                <c:pt idx="2">
                  <c:v>661701406.22921193</c:v>
                </c:pt>
                <c:pt idx="3">
                  <c:v>661647851.34549367</c:v>
                </c:pt>
                <c:pt idx="4">
                  <c:v>661767969.3737433</c:v>
                </c:pt>
                <c:pt idx="5">
                  <c:v>661808368.11409569</c:v>
                </c:pt>
                <c:pt idx="6">
                  <c:v>660771894.25898254</c:v>
                </c:pt>
                <c:pt idx="7">
                  <c:v>660740354.54424071</c:v>
                </c:pt>
                <c:pt idx="8">
                  <c:v>660431625.60347497</c:v>
                </c:pt>
                <c:pt idx="9">
                  <c:v>660041857.0764513</c:v>
                </c:pt>
                <c:pt idx="10">
                  <c:v>660062892.42279983</c:v>
                </c:pt>
                <c:pt idx="11">
                  <c:v>659699372.50699604</c:v>
                </c:pt>
                <c:pt idx="12">
                  <c:v>660023430.31944394</c:v>
                </c:pt>
                <c:pt idx="13">
                  <c:v>659524389.76864123</c:v>
                </c:pt>
                <c:pt idx="14">
                  <c:v>659436219.70294309</c:v>
                </c:pt>
                <c:pt idx="15">
                  <c:v>659334860.60470665</c:v>
                </c:pt>
                <c:pt idx="16">
                  <c:v>657488858.34300852</c:v>
                </c:pt>
                <c:pt idx="17">
                  <c:v>658631293.57846224</c:v>
                </c:pt>
                <c:pt idx="18">
                  <c:v>658000740.44468093</c:v>
                </c:pt>
                <c:pt idx="19">
                  <c:v>658484758.87262583</c:v>
                </c:pt>
                <c:pt idx="20">
                  <c:v>658445814.31066585</c:v>
                </c:pt>
                <c:pt idx="21">
                  <c:v>659583352.47434604</c:v>
                </c:pt>
                <c:pt idx="22">
                  <c:v>659148176.32919967</c:v>
                </c:pt>
                <c:pt idx="23">
                  <c:v>658335206.24139202</c:v>
                </c:pt>
                <c:pt idx="24">
                  <c:v>658303522.27324474</c:v>
                </c:pt>
                <c:pt idx="25">
                  <c:v>658017336.97564518</c:v>
                </c:pt>
                <c:pt idx="26">
                  <c:v>657929696.11000812</c:v>
                </c:pt>
                <c:pt idx="27">
                  <c:v>656963867.84394693</c:v>
                </c:pt>
                <c:pt idx="28">
                  <c:v>656991879.82538188</c:v>
                </c:pt>
                <c:pt idx="29">
                  <c:v>657131484.36943173</c:v>
                </c:pt>
                <c:pt idx="30">
                  <c:v>656125105.49779558</c:v>
                </c:pt>
                <c:pt idx="31">
                  <c:v>656301184.72020471</c:v>
                </c:pt>
                <c:pt idx="32">
                  <c:v>655155926.30258071</c:v>
                </c:pt>
                <c:pt idx="33">
                  <c:v>655329614.91263974</c:v>
                </c:pt>
                <c:pt idx="34">
                  <c:v>654653872.11850142</c:v>
                </c:pt>
                <c:pt idx="35">
                  <c:v>655036394.89009166</c:v>
                </c:pt>
                <c:pt idx="36">
                  <c:v>656218588.34576142</c:v>
                </c:pt>
                <c:pt idx="37">
                  <c:v>656536696.36010492</c:v>
                </c:pt>
                <c:pt idx="38">
                  <c:v>655529261.70565617</c:v>
                </c:pt>
                <c:pt idx="39">
                  <c:v>654628608.58066225</c:v>
                </c:pt>
                <c:pt idx="40">
                  <c:v>653916994.1657573</c:v>
                </c:pt>
                <c:pt idx="41">
                  <c:v>655087239.95904422</c:v>
                </c:pt>
                <c:pt idx="42">
                  <c:v>655017872.63235414</c:v>
                </c:pt>
                <c:pt idx="43">
                  <c:v>656349469.81431246</c:v>
                </c:pt>
                <c:pt idx="44">
                  <c:v>656704349.37480271</c:v>
                </c:pt>
                <c:pt idx="45">
                  <c:v>656007423.22982752</c:v>
                </c:pt>
                <c:pt idx="46">
                  <c:v>655332257.37926972</c:v>
                </c:pt>
                <c:pt idx="47">
                  <c:v>655084874.57264829</c:v>
                </c:pt>
                <c:pt idx="48">
                  <c:v>654482687.12115908</c:v>
                </c:pt>
                <c:pt idx="49">
                  <c:v>655296642.03000236</c:v>
                </c:pt>
                <c:pt idx="50">
                  <c:v>654856472.63069117</c:v>
                </c:pt>
                <c:pt idx="51">
                  <c:v>655517806.9068557</c:v>
                </c:pt>
                <c:pt idx="52">
                  <c:v>655281240.93111825</c:v>
                </c:pt>
                <c:pt idx="53">
                  <c:v>654835423.40221548</c:v>
                </c:pt>
                <c:pt idx="54">
                  <c:v>654057456.01999187</c:v>
                </c:pt>
                <c:pt idx="55">
                  <c:v>654308836.77391386</c:v>
                </c:pt>
                <c:pt idx="56">
                  <c:v>654100835.44310033</c:v>
                </c:pt>
                <c:pt idx="57">
                  <c:v>654748074.37770891</c:v>
                </c:pt>
                <c:pt idx="58">
                  <c:v>654678234.12244713</c:v>
                </c:pt>
                <c:pt idx="59">
                  <c:v>655264785.83293545</c:v>
                </c:pt>
                <c:pt idx="60">
                  <c:v>654756061.58023167</c:v>
                </c:pt>
                <c:pt idx="61">
                  <c:v>654583310.64785862</c:v>
                </c:pt>
                <c:pt idx="62">
                  <c:v>654735034.99211454</c:v>
                </c:pt>
                <c:pt idx="63">
                  <c:v>654005618.33900142</c:v>
                </c:pt>
                <c:pt idx="64">
                  <c:v>655262449.18065965</c:v>
                </c:pt>
                <c:pt idx="65">
                  <c:v>656653018.58481681</c:v>
                </c:pt>
                <c:pt idx="66">
                  <c:v>656918229.91492379</c:v>
                </c:pt>
                <c:pt idx="67">
                  <c:v>655932236.75350344</c:v>
                </c:pt>
                <c:pt idx="68">
                  <c:v>656086932.57482159</c:v>
                </c:pt>
                <c:pt idx="69">
                  <c:v>655239336.62426531</c:v>
                </c:pt>
                <c:pt idx="70">
                  <c:v>654248028.00359392</c:v>
                </c:pt>
                <c:pt idx="71">
                  <c:v>654314699.15992737</c:v>
                </c:pt>
                <c:pt idx="72">
                  <c:v>655746020.6884656</c:v>
                </c:pt>
                <c:pt idx="73">
                  <c:v>655948545.1527983</c:v>
                </c:pt>
                <c:pt idx="74">
                  <c:v>655146092.08062875</c:v>
                </c:pt>
                <c:pt idx="75">
                  <c:v>656471679.17112708</c:v>
                </c:pt>
                <c:pt idx="76">
                  <c:v>656544656.48897302</c:v>
                </c:pt>
                <c:pt idx="77">
                  <c:v>656426945.62983096</c:v>
                </c:pt>
                <c:pt idx="78">
                  <c:v>656351418.1516757</c:v>
                </c:pt>
                <c:pt idx="79">
                  <c:v>655840543.98696041</c:v>
                </c:pt>
                <c:pt idx="80">
                  <c:v>656140508.90260911</c:v>
                </c:pt>
                <c:pt idx="81">
                  <c:v>655363498.81177115</c:v>
                </c:pt>
                <c:pt idx="82">
                  <c:v>654754166.36385572</c:v>
                </c:pt>
                <c:pt idx="83">
                  <c:v>655449675.97862983</c:v>
                </c:pt>
                <c:pt idx="84">
                  <c:v>655747569.50609899</c:v>
                </c:pt>
                <c:pt idx="85">
                  <c:v>656290781.78525019</c:v>
                </c:pt>
                <c:pt idx="86">
                  <c:v>655805968.61823225</c:v>
                </c:pt>
                <c:pt idx="87">
                  <c:v>655877219.39840889</c:v>
                </c:pt>
                <c:pt idx="88">
                  <c:v>655408677.15881121</c:v>
                </c:pt>
                <c:pt idx="89">
                  <c:v>656361752.16542923</c:v>
                </c:pt>
                <c:pt idx="90">
                  <c:v>655616982.53253675</c:v>
                </c:pt>
                <c:pt idx="91">
                  <c:v>655860152.99179292</c:v>
                </c:pt>
                <c:pt idx="92">
                  <c:v>654834929.08812046</c:v>
                </c:pt>
                <c:pt idx="93">
                  <c:v>655231228.07586145</c:v>
                </c:pt>
                <c:pt idx="94">
                  <c:v>655366965.62466049</c:v>
                </c:pt>
                <c:pt idx="95">
                  <c:v>656090838.05758107</c:v>
                </c:pt>
                <c:pt idx="96">
                  <c:v>656724350.40655696</c:v>
                </c:pt>
                <c:pt idx="97">
                  <c:v>656374609.14571249</c:v>
                </c:pt>
                <c:pt idx="98">
                  <c:v>656532986.6815753</c:v>
                </c:pt>
                <c:pt idx="99">
                  <c:v>655887899.27306569</c:v>
                </c:pt>
                <c:pt idx="100">
                  <c:v>656083043.57458067</c:v>
                </c:pt>
              </c:numCache>
            </c:numRef>
          </c:val>
          <c:smooth val="0"/>
          <c:extLst>
            <c:ext xmlns:c16="http://schemas.microsoft.com/office/drawing/2014/chart" uri="{C3380CC4-5D6E-409C-BE32-E72D297353CC}">
              <c16:uniqueId val="{00000092-EB3F-4BFF-AFD1-B2B2131B107F}"/>
            </c:ext>
          </c:extLst>
        </c:ser>
        <c:ser>
          <c:idx val="147"/>
          <c:order val="147"/>
          <c:spPr>
            <a:ln w="28575" cap="rnd">
              <a:solidFill>
                <a:schemeClr val="accent4">
                  <a:lumMod val="70000"/>
                  <a:lumOff val="30000"/>
                </a:schemeClr>
              </a:solidFill>
              <a:round/>
            </a:ln>
            <a:effectLst/>
          </c:spPr>
          <c:marker>
            <c:symbol val="none"/>
          </c:marker>
          <c:val>
            <c:numRef>
              <c:f>Montecarlo!$FE$10:$FE$110</c:f>
              <c:numCache>
                <c:formatCode>_ * #.##000_ ;_ * \-#.##000_ ;_ * "-"??_ ;_ @_ </c:formatCode>
                <c:ptCount val="101"/>
                <c:pt idx="0" formatCode="_(* #,##0.00_);_(* \(#,##0.00\);_(* &quot;-&quot;??_);_(@_)">
                  <c:v>661090280</c:v>
                </c:pt>
                <c:pt idx="1">
                  <c:v>662272604.50998461</c:v>
                </c:pt>
                <c:pt idx="2">
                  <c:v>662526702.21038973</c:v>
                </c:pt>
                <c:pt idx="3">
                  <c:v>661987168.90229475</c:v>
                </c:pt>
                <c:pt idx="4">
                  <c:v>662717579.05251992</c:v>
                </c:pt>
                <c:pt idx="5">
                  <c:v>663015729.79581237</c:v>
                </c:pt>
                <c:pt idx="6">
                  <c:v>662608306.98590088</c:v>
                </c:pt>
                <c:pt idx="7">
                  <c:v>663126306.62711918</c:v>
                </c:pt>
                <c:pt idx="8">
                  <c:v>662548991.17466962</c:v>
                </c:pt>
                <c:pt idx="9">
                  <c:v>661105767.26642156</c:v>
                </c:pt>
                <c:pt idx="10">
                  <c:v>660385979.16769516</c:v>
                </c:pt>
                <c:pt idx="11">
                  <c:v>660327655.69957578</c:v>
                </c:pt>
                <c:pt idx="12">
                  <c:v>661691666.65300477</c:v>
                </c:pt>
                <c:pt idx="13">
                  <c:v>662314866.52017951</c:v>
                </c:pt>
                <c:pt idx="14">
                  <c:v>663808330.88882422</c:v>
                </c:pt>
                <c:pt idx="15">
                  <c:v>662526911.58259165</c:v>
                </c:pt>
                <c:pt idx="16">
                  <c:v>662731851.42160952</c:v>
                </c:pt>
                <c:pt idx="17">
                  <c:v>662643844.81903136</c:v>
                </c:pt>
                <c:pt idx="18">
                  <c:v>661777816.0671463</c:v>
                </c:pt>
                <c:pt idx="19">
                  <c:v>661756323.99407518</c:v>
                </c:pt>
                <c:pt idx="20">
                  <c:v>662174718.61239862</c:v>
                </c:pt>
                <c:pt idx="21">
                  <c:v>662341138.61355519</c:v>
                </c:pt>
                <c:pt idx="22">
                  <c:v>663036492.45586646</c:v>
                </c:pt>
                <c:pt idx="23">
                  <c:v>662289733.26553488</c:v>
                </c:pt>
                <c:pt idx="24">
                  <c:v>662082187.65554535</c:v>
                </c:pt>
                <c:pt idx="25">
                  <c:v>661603324.96882665</c:v>
                </c:pt>
                <c:pt idx="26">
                  <c:v>662874173.67364728</c:v>
                </c:pt>
                <c:pt idx="27">
                  <c:v>662471407.92488205</c:v>
                </c:pt>
                <c:pt idx="28">
                  <c:v>662439758.54602206</c:v>
                </c:pt>
                <c:pt idx="29">
                  <c:v>662900669.0079174</c:v>
                </c:pt>
                <c:pt idx="30">
                  <c:v>661975843.36344981</c:v>
                </c:pt>
                <c:pt idx="31">
                  <c:v>661879231.22247112</c:v>
                </c:pt>
                <c:pt idx="32">
                  <c:v>661755363.24926102</c:v>
                </c:pt>
                <c:pt idx="33">
                  <c:v>661913168.40736639</c:v>
                </c:pt>
                <c:pt idx="34">
                  <c:v>662532645.56743944</c:v>
                </c:pt>
                <c:pt idx="35">
                  <c:v>662646404.26886058</c:v>
                </c:pt>
                <c:pt idx="36">
                  <c:v>662548333.504179</c:v>
                </c:pt>
                <c:pt idx="37">
                  <c:v>661631701.0552125</c:v>
                </c:pt>
                <c:pt idx="38">
                  <c:v>661516991.96938276</c:v>
                </c:pt>
                <c:pt idx="39">
                  <c:v>661888780.69807827</c:v>
                </c:pt>
                <c:pt idx="40">
                  <c:v>662439714.04529333</c:v>
                </c:pt>
                <c:pt idx="41">
                  <c:v>661097386.53315461</c:v>
                </c:pt>
                <c:pt idx="42">
                  <c:v>660769850.42821085</c:v>
                </c:pt>
                <c:pt idx="43">
                  <c:v>661026188.55069268</c:v>
                </c:pt>
                <c:pt idx="44">
                  <c:v>660739536.17972326</c:v>
                </c:pt>
                <c:pt idx="45">
                  <c:v>660936124.0058018</c:v>
                </c:pt>
                <c:pt idx="46">
                  <c:v>661103231.64067769</c:v>
                </c:pt>
                <c:pt idx="47">
                  <c:v>660161831.5060215</c:v>
                </c:pt>
                <c:pt idx="48">
                  <c:v>660021253.93893516</c:v>
                </c:pt>
                <c:pt idx="49">
                  <c:v>660029005.55913293</c:v>
                </c:pt>
                <c:pt idx="50">
                  <c:v>660064179.26493132</c:v>
                </c:pt>
                <c:pt idx="51">
                  <c:v>660211316.76764286</c:v>
                </c:pt>
                <c:pt idx="52">
                  <c:v>661378432.53369021</c:v>
                </c:pt>
                <c:pt idx="53">
                  <c:v>660744300.76676917</c:v>
                </c:pt>
                <c:pt idx="54">
                  <c:v>660743962.44384575</c:v>
                </c:pt>
                <c:pt idx="55">
                  <c:v>660712601.85987854</c:v>
                </c:pt>
                <c:pt idx="56">
                  <c:v>660392402.19152844</c:v>
                </c:pt>
                <c:pt idx="57">
                  <c:v>658730388.79905784</c:v>
                </c:pt>
                <c:pt idx="58">
                  <c:v>659242344.59158945</c:v>
                </c:pt>
                <c:pt idx="59">
                  <c:v>659120983.66017163</c:v>
                </c:pt>
                <c:pt idx="60">
                  <c:v>658976555.30251086</c:v>
                </c:pt>
                <c:pt idx="61">
                  <c:v>660258013.32360256</c:v>
                </c:pt>
                <c:pt idx="62">
                  <c:v>661638381.35428572</c:v>
                </c:pt>
                <c:pt idx="63">
                  <c:v>662194820.10893762</c:v>
                </c:pt>
                <c:pt idx="64">
                  <c:v>662041040.47941351</c:v>
                </c:pt>
                <c:pt idx="65">
                  <c:v>661827423.36239171</c:v>
                </c:pt>
                <c:pt idx="66">
                  <c:v>661892409.88570464</c:v>
                </c:pt>
                <c:pt idx="67">
                  <c:v>662812536.74496472</c:v>
                </c:pt>
                <c:pt idx="68">
                  <c:v>663416968.12315416</c:v>
                </c:pt>
                <c:pt idx="69">
                  <c:v>663690768.50965488</c:v>
                </c:pt>
                <c:pt idx="70">
                  <c:v>662817402.90619004</c:v>
                </c:pt>
                <c:pt idx="71">
                  <c:v>663190382.11310518</c:v>
                </c:pt>
                <c:pt idx="72">
                  <c:v>663678429.32147348</c:v>
                </c:pt>
                <c:pt idx="73">
                  <c:v>662716300.2351253</c:v>
                </c:pt>
                <c:pt idx="74">
                  <c:v>662945345.98559761</c:v>
                </c:pt>
                <c:pt idx="75">
                  <c:v>663687244.11071324</c:v>
                </c:pt>
                <c:pt idx="76">
                  <c:v>663454375.09689915</c:v>
                </c:pt>
                <c:pt idx="77">
                  <c:v>662397339.38929391</c:v>
                </c:pt>
                <c:pt idx="78">
                  <c:v>663089460.42753303</c:v>
                </c:pt>
                <c:pt idx="79">
                  <c:v>664109634.88641107</c:v>
                </c:pt>
                <c:pt idx="80">
                  <c:v>664906991.53613627</c:v>
                </c:pt>
                <c:pt idx="81">
                  <c:v>664821521.96255708</c:v>
                </c:pt>
                <c:pt idx="82">
                  <c:v>664694460.57733989</c:v>
                </c:pt>
                <c:pt idx="83">
                  <c:v>664248520.37645805</c:v>
                </c:pt>
                <c:pt idx="84">
                  <c:v>664750133.82502913</c:v>
                </c:pt>
                <c:pt idx="85">
                  <c:v>664130814.99373305</c:v>
                </c:pt>
                <c:pt idx="86">
                  <c:v>664577801.45274389</c:v>
                </c:pt>
                <c:pt idx="87">
                  <c:v>664548832.61722958</c:v>
                </c:pt>
                <c:pt idx="88">
                  <c:v>663889916.92619884</c:v>
                </c:pt>
                <c:pt idx="89">
                  <c:v>662109689.62700772</c:v>
                </c:pt>
                <c:pt idx="90">
                  <c:v>662583006.49419677</c:v>
                </c:pt>
                <c:pt idx="91">
                  <c:v>662292882.47752059</c:v>
                </c:pt>
                <c:pt idx="92">
                  <c:v>662772656.97724175</c:v>
                </c:pt>
                <c:pt idx="93">
                  <c:v>662703837.87678349</c:v>
                </c:pt>
                <c:pt idx="94">
                  <c:v>662335180.99900568</c:v>
                </c:pt>
                <c:pt idx="95">
                  <c:v>662380930.06707072</c:v>
                </c:pt>
                <c:pt idx="96">
                  <c:v>662186073.2170651</c:v>
                </c:pt>
                <c:pt idx="97">
                  <c:v>662571625.65458846</c:v>
                </c:pt>
                <c:pt idx="98">
                  <c:v>661806368.79738951</c:v>
                </c:pt>
                <c:pt idx="99">
                  <c:v>661442645.10337591</c:v>
                </c:pt>
                <c:pt idx="100">
                  <c:v>662080820.82729733</c:v>
                </c:pt>
              </c:numCache>
            </c:numRef>
          </c:val>
          <c:smooth val="0"/>
          <c:extLst>
            <c:ext xmlns:c16="http://schemas.microsoft.com/office/drawing/2014/chart" uri="{C3380CC4-5D6E-409C-BE32-E72D297353CC}">
              <c16:uniqueId val="{00000093-EB3F-4BFF-AFD1-B2B2131B107F}"/>
            </c:ext>
          </c:extLst>
        </c:ser>
        <c:ser>
          <c:idx val="148"/>
          <c:order val="148"/>
          <c:spPr>
            <a:ln w="28575" cap="rnd">
              <a:solidFill>
                <a:schemeClr val="accent5">
                  <a:lumMod val="70000"/>
                  <a:lumOff val="30000"/>
                </a:schemeClr>
              </a:solidFill>
              <a:round/>
            </a:ln>
            <a:effectLst/>
          </c:spPr>
          <c:marker>
            <c:symbol val="none"/>
          </c:marker>
          <c:val>
            <c:numRef>
              <c:f>Montecarlo!$FF$10:$FF$110</c:f>
              <c:numCache>
                <c:formatCode>_ * #.##000_ ;_ * \-#.##000_ ;_ * "-"??_ ;_ @_ </c:formatCode>
                <c:ptCount val="101"/>
                <c:pt idx="0" formatCode="_(* #,##0.00_);_(* \(#,##0.00\);_(* &quot;-&quot;??_);_(@_)">
                  <c:v>661090280</c:v>
                </c:pt>
                <c:pt idx="1">
                  <c:v>659652984.83347964</c:v>
                </c:pt>
                <c:pt idx="2">
                  <c:v>659070987.89870214</c:v>
                </c:pt>
                <c:pt idx="3">
                  <c:v>658746151.65646422</c:v>
                </c:pt>
                <c:pt idx="4">
                  <c:v>658878458.6302532</c:v>
                </c:pt>
                <c:pt idx="5">
                  <c:v>659448791.99484801</c:v>
                </c:pt>
                <c:pt idx="6">
                  <c:v>658994277.88184154</c:v>
                </c:pt>
                <c:pt idx="7">
                  <c:v>658375281.11109412</c:v>
                </c:pt>
                <c:pt idx="8">
                  <c:v>657803851.73315787</c:v>
                </c:pt>
                <c:pt idx="9">
                  <c:v>659413123.29275763</c:v>
                </c:pt>
                <c:pt idx="10">
                  <c:v>659327876.40150261</c:v>
                </c:pt>
                <c:pt idx="11">
                  <c:v>658532416.66921604</c:v>
                </c:pt>
                <c:pt idx="12">
                  <c:v>658627573.2516861</c:v>
                </c:pt>
                <c:pt idx="13">
                  <c:v>658330825.40266347</c:v>
                </c:pt>
                <c:pt idx="14">
                  <c:v>659188401.12904024</c:v>
                </c:pt>
                <c:pt idx="15">
                  <c:v>657678964.41677129</c:v>
                </c:pt>
                <c:pt idx="16">
                  <c:v>656907499.14335024</c:v>
                </c:pt>
                <c:pt idx="17">
                  <c:v>657503167.75213408</c:v>
                </c:pt>
                <c:pt idx="18">
                  <c:v>657516938.43993235</c:v>
                </c:pt>
                <c:pt idx="19">
                  <c:v>656732765.88933837</c:v>
                </c:pt>
                <c:pt idx="20">
                  <c:v>657106113.91159725</c:v>
                </c:pt>
                <c:pt idx="21">
                  <c:v>656119421.00957751</c:v>
                </c:pt>
                <c:pt idx="22">
                  <c:v>654930319.19575226</c:v>
                </c:pt>
                <c:pt idx="23">
                  <c:v>655516085.3487606</c:v>
                </c:pt>
                <c:pt idx="24">
                  <c:v>654657060.31922233</c:v>
                </c:pt>
                <c:pt idx="25">
                  <c:v>654531835.76756334</c:v>
                </c:pt>
                <c:pt idx="26">
                  <c:v>654508098.09531713</c:v>
                </c:pt>
                <c:pt idx="27">
                  <c:v>654112434.8510139</c:v>
                </c:pt>
                <c:pt idx="28">
                  <c:v>654485393.80587327</c:v>
                </c:pt>
                <c:pt idx="29">
                  <c:v>654937884.91656792</c:v>
                </c:pt>
                <c:pt idx="30">
                  <c:v>653961428.0025878</c:v>
                </c:pt>
                <c:pt idx="31">
                  <c:v>654537883.40166128</c:v>
                </c:pt>
                <c:pt idx="32">
                  <c:v>655101680.48598897</c:v>
                </c:pt>
                <c:pt idx="33">
                  <c:v>654241343.56979072</c:v>
                </c:pt>
                <c:pt idx="34">
                  <c:v>653926088.43718886</c:v>
                </c:pt>
                <c:pt idx="35">
                  <c:v>654827678.13484979</c:v>
                </c:pt>
                <c:pt idx="36">
                  <c:v>654889410.96096122</c:v>
                </c:pt>
                <c:pt idx="37">
                  <c:v>655898433.87677109</c:v>
                </c:pt>
                <c:pt idx="38">
                  <c:v>656663633.9311744</c:v>
                </c:pt>
                <c:pt idx="39">
                  <c:v>656533850.77783453</c:v>
                </c:pt>
                <c:pt idx="40">
                  <c:v>656298719.42834902</c:v>
                </c:pt>
                <c:pt idx="41">
                  <c:v>655672776.40909576</c:v>
                </c:pt>
                <c:pt idx="42">
                  <c:v>654040425.03807545</c:v>
                </c:pt>
                <c:pt idx="43">
                  <c:v>653626878.18165958</c:v>
                </c:pt>
                <c:pt idx="44">
                  <c:v>654294471.7413286</c:v>
                </c:pt>
                <c:pt idx="45">
                  <c:v>653668851.70562541</c:v>
                </c:pt>
                <c:pt idx="46">
                  <c:v>654916644.11049867</c:v>
                </c:pt>
                <c:pt idx="47">
                  <c:v>654764109.68343306</c:v>
                </c:pt>
                <c:pt idx="48">
                  <c:v>654151495.86282945</c:v>
                </c:pt>
                <c:pt idx="49">
                  <c:v>653649077.05523503</c:v>
                </c:pt>
                <c:pt idx="50">
                  <c:v>653473113.54651821</c:v>
                </c:pt>
                <c:pt idx="51">
                  <c:v>653944568.78305614</c:v>
                </c:pt>
                <c:pt idx="52">
                  <c:v>652807409.94878304</c:v>
                </c:pt>
                <c:pt idx="53">
                  <c:v>652546996.02865005</c:v>
                </c:pt>
                <c:pt idx="54">
                  <c:v>652128371.74967575</c:v>
                </c:pt>
                <c:pt idx="55">
                  <c:v>652107611.87223411</c:v>
                </c:pt>
                <c:pt idx="56">
                  <c:v>651748223.48232794</c:v>
                </c:pt>
                <c:pt idx="57">
                  <c:v>651294124.85906982</c:v>
                </c:pt>
                <c:pt idx="58">
                  <c:v>651068786.38969946</c:v>
                </c:pt>
                <c:pt idx="59">
                  <c:v>650691979.53071356</c:v>
                </c:pt>
                <c:pt idx="60">
                  <c:v>649817980.83790886</c:v>
                </c:pt>
                <c:pt idx="61">
                  <c:v>649715027.83193219</c:v>
                </c:pt>
                <c:pt idx="62">
                  <c:v>650196317.94568849</c:v>
                </c:pt>
                <c:pt idx="63">
                  <c:v>649804435.73341632</c:v>
                </c:pt>
                <c:pt idx="64">
                  <c:v>648798689.28476548</c:v>
                </c:pt>
                <c:pt idx="65">
                  <c:v>648319952.03325641</c:v>
                </c:pt>
                <c:pt idx="66">
                  <c:v>648924843.3590194</c:v>
                </c:pt>
                <c:pt idx="67">
                  <c:v>648940316.49620628</c:v>
                </c:pt>
                <c:pt idx="68">
                  <c:v>649160502.80472922</c:v>
                </c:pt>
                <c:pt idx="69">
                  <c:v>648439827.45043302</c:v>
                </c:pt>
                <c:pt idx="70">
                  <c:v>648066514.37344289</c:v>
                </c:pt>
                <c:pt idx="71">
                  <c:v>648542623.01444054</c:v>
                </c:pt>
                <c:pt idx="72">
                  <c:v>647846101.80663753</c:v>
                </c:pt>
                <c:pt idx="73">
                  <c:v>648905733.04936898</c:v>
                </c:pt>
                <c:pt idx="74">
                  <c:v>648537094.06394792</c:v>
                </c:pt>
                <c:pt idx="75">
                  <c:v>650028728.79435623</c:v>
                </c:pt>
                <c:pt idx="76">
                  <c:v>649710473.42151189</c:v>
                </c:pt>
                <c:pt idx="77">
                  <c:v>650330309.43147397</c:v>
                </c:pt>
                <c:pt idx="78">
                  <c:v>650961236.18911648</c:v>
                </c:pt>
                <c:pt idx="79">
                  <c:v>650882731.09773374</c:v>
                </c:pt>
                <c:pt idx="80">
                  <c:v>652043517.09101224</c:v>
                </c:pt>
                <c:pt idx="81">
                  <c:v>651807003.5856663</c:v>
                </c:pt>
                <c:pt idx="82">
                  <c:v>651307588.3040086</c:v>
                </c:pt>
                <c:pt idx="83">
                  <c:v>652643949.08470035</c:v>
                </c:pt>
                <c:pt idx="84">
                  <c:v>653531883.4560281</c:v>
                </c:pt>
                <c:pt idx="85">
                  <c:v>652852492.31730533</c:v>
                </c:pt>
                <c:pt idx="86">
                  <c:v>653034061.63149357</c:v>
                </c:pt>
                <c:pt idx="87">
                  <c:v>653611239.1408056</c:v>
                </c:pt>
                <c:pt idx="88">
                  <c:v>653705418.75441527</c:v>
                </c:pt>
                <c:pt idx="89">
                  <c:v>653795793.11216486</c:v>
                </c:pt>
                <c:pt idx="90">
                  <c:v>653024643.12913418</c:v>
                </c:pt>
                <c:pt idx="91">
                  <c:v>651616481.00778639</c:v>
                </c:pt>
                <c:pt idx="92">
                  <c:v>651194459.93058813</c:v>
                </c:pt>
                <c:pt idx="93">
                  <c:v>651772350.12256098</c:v>
                </c:pt>
                <c:pt idx="94">
                  <c:v>651642440.04151249</c:v>
                </c:pt>
                <c:pt idx="95">
                  <c:v>650768315.63499773</c:v>
                </c:pt>
                <c:pt idx="96">
                  <c:v>650999446.99527299</c:v>
                </c:pt>
                <c:pt idx="97">
                  <c:v>651691952.43099093</c:v>
                </c:pt>
                <c:pt idx="98">
                  <c:v>652196698.59832621</c:v>
                </c:pt>
                <c:pt idx="99">
                  <c:v>651965817.71484971</c:v>
                </c:pt>
                <c:pt idx="100">
                  <c:v>651684371.64765751</c:v>
                </c:pt>
              </c:numCache>
            </c:numRef>
          </c:val>
          <c:smooth val="0"/>
          <c:extLst>
            <c:ext xmlns:c16="http://schemas.microsoft.com/office/drawing/2014/chart" uri="{C3380CC4-5D6E-409C-BE32-E72D297353CC}">
              <c16:uniqueId val="{00000094-EB3F-4BFF-AFD1-B2B2131B107F}"/>
            </c:ext>
          </c:extLst>
        </c:ser>
        <c:ser>
          <c:idx val="149"/>
          <c:order val="149"/>
          <c:spPr>
            <a:ln w="28575" cap="rnd">
              <a:solidFill>
                <a:schemeClr val="accent6">
                  <a:lumMod val="70000"/>
                  <a:lumOff val="30000"/>
                </a:schemeClr>
              </a:solidFill>
              <a:round/>
            </a:ln>
            <a:effectLst/>
          </c:spPr>
          <c:marker>
            <c:symbol val="none"/>
          </c:marker>
          <c:val>
            <c:numRef>
              <c:f>Montecarlo!$FG$10:$FG$110</c:f>
              <c:numCache>
                <c:formatCode>_ * #.##000_ ;_ * \-#.##000_ ;_ * "-"??_ ;_ @_ </c:formatCode>
                <c:ptCount val="101"/>
                <c:pt idx="0" formatCode="_(* #,##0.00_);_(* \(#,##0.00\);_(* &quot;-&quot;??_);_(@_)">
                  <c:v>661090280</c:v>
                </c:pt>
                <c:pt idx="1">
                  <c:v>660947437.36464691</c:v>
                </c:pt>
                <c:pt idx="2">
                  <c:v>660983594.76345468</c:v>
                </c:pt>
                <c:pt idx="3">
                  <c:v>661184591.40901971</c:v>
                </c:pt>
                <c:pt idx="4">
                  <c:v>661577713.05627871</c:v>
                </c:pt>
                <c:pt idx="5">
                  <c:v>660688612.92786384</c:v>
                </c:pt>
                <c:pt idx="6">
                  <c:v>662218220.34963548</c:v>
                </c:pt>
                <c:pt idx="7">
                  <c:v>662110170.7448312</c:v>
                </c:pt>
                <c:pt idx="8">
                  <c:v>661141130.16687953</c:v>
                </c:pt>
                <c:pt idx="9">
                  <c:v>660010359.33499384</c:v>
                </c:pt>
                <c:pt idx="10">
                  <c:v>660605239.60173297</c:v>
                </c:pt>
                <c:pt idx="11">
                  <c:v>660272205.05921829</c:v>
                </c:pt>
                <c:pt idx="12">
                  <c:v>660270509.54453874</c:v>
                </c:pt>
                <c:pt idx="13">
                  <c:v>659861733.18383503</c:v>
                </c:pt>
                <c:pt idx="14">
                  <c:v>660667064.33152688</c:v>
                </c:pt>
                <c:pt idx="15">
                  <c:v>659215949.83459854</c:v>
                </c:pt>
                <c:pt idx="16">
                  <c:v>658996206.39682162</c:v>
                </c:pt>
                <c:pt idx="17">
                  <c:v>659628539.11422777</c:v>
                </c:pt>
                <c:pt idx="18">
                  <c:v>659878962.62396014</c:v>
                </c:pt>
                <c:pt idx="19">
                  <c:v>659504229.53908396</c:v>
                </c:pt>
                <c:pt idx="20">
                  <c:v>658993390.8370297</c:v>
                </c:pt>
                <c:pt idx="21">
                  <c:v>658742036.86944723</c:v>
                </c:pt>
                <c:pt idx="22">
                  <c:v>658936208.66982257</c:v>
                </c:pt>
                <c:pt idx="23">
                  <c:v>657357455.63050938</c:v>
                </c:pt>
                <c:pt idx="24">
                  <c:v>656484797.53450048</c:v>
                </c:pt>
                <c:pt idx="25">
                  <c:v>656514686.60850906</c:v>
                </c:pt>
                <c:pt idx="26">
                  <c:v>656885986.20821202</c:v>
                </c:pt>
                <c:pt idx="27">
                  <c:v>656566078.73336756</c:v>
                </c:pt>
                <c:pt idx="28">
                  <c:v>657130424.66748738</c:v>
                </c:pt>
                <c:pt idx="29">
                  <c:v>657447087.7802968</c:v>
                </c:pt>
                <c:pt idx="30">
                  <c:v>656791631.99050212</c:v>
                </c:pt>
                <c:pt idx="31">
                  <c:v>657658194.78449821</c:v>
                </c:pt>
                <c:pt idx="32">
                  <c:v>656928821.05159819</c:v>
                </c:pt>
                <c:pt idx="33">
                  <c:v>656373621.47499466</c:v>
                </c:pt>
                <c:pt idx="34">
                  <c:v>656726355.97338939</c:v>
                </c:pt>
                <c:pt idx="35">
                  <c:v>656777264.0168128</c:v>
                </c:pt>
                <c:pt idx="36">
                  <c:v>655987857.73651171</c:v>
                </c:pt>
                <c:pt idx="37">
                  <c:v>654779252.99504459</c:v>
                </c:pt>
                <c:pt idx="38">
                  <c:v>654797749.00141501</c:v>
                </c:pt>
                <c:pt idx="39">
                  <c:v>655197612.58501697</c:v>
                </c:pt>
                <c:pt idx="40">
                  <c:v>655139247.16263461</c:v>
                </c:pt>
                <c:pt idx="41">
                  <c:v>655654216.46315229</c:v>
                </c:pt>
                <c:pt idx="42">
                  <c:v>655203788.04354584</c:v>
                </c:pt>
                <c:pt idx="43">
                  <c:v>655856141.0922761</c:v>
                </c:pt>
                <c:pt idx="44">
                  <c:v>655566249.77827227</c:v>
                </c:pt>
                <c:pt idx="45">
                  <c:v>655694717.09433663</c:v>
                </c:pt>
                <c:pt idx="46">
                  <c:v>655756242.10557032</c:v>
                </c:pt>
                <c:pt idx="47">
                  <c:v>655399331.80731094</c:v>
                </c:pt>
                <c:pt idx="48">
                  <c:v>656242019.28982902</c:v>
                </c:pt>
                <c:pt idx="49">
                  <c:v>655371092.38551855</c:v>
                </c:pt>
                <c:pt idx="50">
                  <c:v>656559760.23590744</c:v>
                </c:pt>
                <c:pt idx="51">
                  <c:v>655477666.18277156</c:v>
                </c:pt>
                <c:pt idx="52">
                  <c:v>655291031.99225867</c:v>
                </c:pt>
                <c:pt idx="53">
                  <c:v>654876908.48376238</c:v>
                </c:pt>
                <c:pt idx="54">
                  <c:v>655212906.54220986</c:v>
                </c:pt>
                <c:pt idx="55">
                  <c:v>655255886.11300337</c:v>
                </c:pt>
                <c:pt idx="56">
                  <c:v>656340496.81547093</c:v>
                </c:pt>
                <c:pt idx="57">
                  <c:v>657024121.74881947</c:v>
                </c:pt>
                <c:pt idx="58">
                  <c:v>657503677.76392591</c:v>
                </c:pt>
                <c:pt idx="59">
                  <c:v>658934124.79305482</c:v>
                </c:pt>
                <c:pt idx="60">
                  <c:v>659104672.36517727</c:v>
                </c:pt>
                <c:pt idx="61">
                  <c:v>659137781.75456655</c:v>
                </c:pt>
                <c:pt idx="62">
                  <c:v>659504842.39753377</c:v>
                </c:pt>
                <c:pt idx="63">
                  <c:v>659128101.77344143</c:v>
                </c:pt>
                <c:pt idx="64">
                  <c:v>658124313.74113071</c:v>
                </c:pt>
                <c:pt idx="65">
                  <c:v>658575321.20863485</c:v>
                </c:pt>
                <c:pt idx="66">
                  <c:v>658737005.97248995</c:v>
                </c:pt>
                <c:pt idx="67">
                  <c:v>658816215.23964703</c:v>
                </c:pt>
                <c:pt idx="68">
                  <c:v>658978796.40575612</c:v>
                </c:pt>
                <c:pt idx="69">
                  <c:v>659733408.63991559</c:v>
                </c:pt>
                <c:pt idx="70">
                  <c:v>658900136.87704504</c:v>
                </c:pt>
                <c:pt idx="71">
                  <c:v>658453855.2582854</c:v>
                </c:pt>
                <c:pt idx="72">
                  <c:v>657652359.61088407</c:v>
                </c:pt>
                <c:pt idx="73">
                  <c:v>657889966.71191251</c:v>
                </c:pt>
                <c:pt idx="74">
                  <c:v>657359628.81529868</c:v>
                </c:pt>
                <c:pt idx="75">
                  <c:v>656600376.17103362</c:v>
                </c:pt>
                <c:pt idx="76">
                  <c:v>656122686.13730466</c:v>
                </c:pt>
                <c:pt idx="77">
                  <c:v>656903275.13463867</c:v>
                </c:pt>
                <c:pt idx="78">
                  <c:v>656218724.99025571</c:v>
                </c:pt>
                <c:pt idx="79">
                  <c:v>656836259.08099759</c:v>
                </c:pt>
                <c:pt idx="80">
                  <c:v>657053647.78107381</c:v>
                </c:pt>
                <c:pt idx="81">
                  <c:v>657073963.78707504</c:v>
                </c:pt>
                <c:pt idx="82">
                  <c:v>658060804.68010294</c:v>
                </c:pt>
                <c:pt idx="83">
                  <c:v>657897164.46878231</c:v>
                </c:pt>
                <c:pt idx="84">
                  <c:v>656802688.80561364</c:v>
                </c:pt>
                <c:pt idx="85">
                  <c:v>657045330.83019698</c:v>
                </c:pt>
                <c:pt idx="86">
                  <c:v>657410413.00577593</c:v>
                </c:pt>
                <c:pt idx="87">
                  <c:v>656658044.93930042</c:v>
                </c:pt>
                <c:pt idx="88">
                  <c:v>656392542.96502352</c:v>
                </c:pt>
                <c:pt idx="89">
                  <c:v>656014914.62849545</c:v>
                </c:pt>
                <c:pt idx="90">
                  <c:v>655715631.46058071</c:v>
                </c:pt>
                <c:pt idx="91">
                  <c:v>657179882.03209519</c:v>
                </c:pt>
                <c:pt idx="92">
                  <c:v>657517486.75218534</c:v>
                </c:pt>
                <c:pt idx="93">
                  <c:v>657851969.07875705</c:v>
                </c:pt>
                <c:pt idx="94">
                  <c:v>657822807.57684243</c:v>
                </c:pt>
                <c:pt idx="95">
                  <c:v>657037954.78528917</c:v>
                </c:pt>
                <c:pt idx="96">
                  <c:v>657880157.55184329</c:v>
                </c:pt>
                <c:pt idx="97">
                  <c:v>657526017.08797038</c:v>
                </c:pt>
                <c:pt idx="98">
                  <c:v>656886585.51806676</c:v>
                </c:pt>
                <c:pt idx="99">
                  <c:v>657249896.00640905</c:v>
                </c:pt>
                <c:pt idx="100">
                  <c:v>656652164.02339423</c:v>
                </c:pt>
              </c:numCache>
            </c:numRef>
          </c:val>
          <c:smooth val="0"/>
          <c:extLst>
            <c:ext xmlns:c16="http://schemas.microsoft.com/office/drawing/2014/chart" uri="{C3380CC4-5D6E-409C-BE32-E72D297353CC}">
              <c16:uniqueId val="{00000095-EB3F-4BFF-AFD1-B2B2131B107F}"/>
            </c:ext>
          </c:extLst>
        </c:ser>
        <c:ser>
          <c:idx val="150"/>
          <c:order val="150"/>
          <c:spPr>
            <a:ln w="28575" cap="rnd">
              <a:solidFill>
                <a:schemeClr val="accent1">
                  <a:lumMod val="70000"/>
                </a:schemeClr>
              </a:solidFill>
              <a:round/>
            </a:ln>
            <a:effectLst/>
          </c:spPr>
          <c:marker>
            <c:symbol val="none"/>
          </c:marker>
          <c:val>
            <c:numRef>
              <c:f>Montecarlo!$FH$10:$FH$110</c:f>
              <c:numCache>
                <c:formatCode>_ * #.##000_ ;_ * \-#.##000_ ;_ * "-"??_ ;_ @_ </c:formatCode>
                <c:ptCount val="101"/>
                <c:pt idx="0" formatCode="_(* #,##0.00_);_(* \(#,##0.00\);_(* &quot;-&quot;??_);_(@_)">
                  <c:v>661090280</c:v>
                </c:pt>
                <c:pt idx="1">
                  <c:v>660430508.100564</c:v>
                </c:pt>
                <c:pt idx="2">
                  <c:v>659921801.87298143</c:v>
                </c:pt>
                <c:pt idx="3">
                  <c:v>659704824.03791296</c:v>
                </c:pt>
                <c:pt idx="4">
                  <c:v>659646743.96110868</c:v>
                </c:pt>
                <c:pt idx="5">
                  <c:v>661042312.62149012</c:v>
                </c:pt>
                <c:pt idx="6">
                  <c:v>662627062.75301099</c:v>
                </c:pt>
                <c:pt idx="7">
                  <c:v>662231893.1719743</c:v>
                </c:pt>
                <c:pt idx="8">
                  <c:v>661219469.09063363</c:v>
                </c:pt>
                <c:pt idx="9">
                  <c:v>661898377.44172764</c:v>
                </c:pt>
                <c:pt idx="10">
                  <c:v>661659423.77930856</c:v>
                </c:pt>
                <c:pt idx="11">
                  <c:v>662926392.66243482</c:v>
                </c:pt>
                <c:pt idx="12">
                  <c:v>664077938.42264616</c:v>
                </c:pt>
                <c:pt idx="13">
                  <c:v>663284085.31688583</c:v>
                </c:pt>
                <c:pt idx="14">
                  <c:v>663784961.90448284</c:v>
                </c:pt>
                <c:pt idx="15">
                  <c:v>663419462.8704505</c:v>
                </c:pt>
                <c:pt idx="16">
                  <c:v>663354836.50314653</c:v>
                </c:pt>
                <c:pt idx="17">
                  <c:v>663750669.96330512</c:v>
                </c:pt>
                <c:pt idx="18">
                  <c:v>663852743.48672616</c:v>
                </c:pt>
                <c:pt idx="19">
                  <c:v>664213305.82469821</c:v>
                </c:pt>
                <c:pt idx="20">
                  <c:v>665364471.86310589</c:v>
                </c:pt>
                <c:pt idx="21">
                  <c:v>665710689.58272231</c:v>
                </c:pt>
                <c:pt idx="22">
                  <c:v>666286208.92814577</c:v>
                </c:pt>
                <c:pt idx="23">
                  <c:v>666772576.49988174</c:v>
                </c:pt>
                <c:pt idx="24">
                  <c:v>667270441.32795048</c:v>
                </c:pt>
                <c:pt idx="25">
                  <c:v>668047384.73758912</c:v>
                </c:pt>
                <c:pt idx="26">
                  <c:v>668830085.98149669</c:v>
                </c:pt>
                <c:pt idx="27">
                  <c:v>669292518.84740305</c:v>
                </c:pt>
                <c:pt idx="28">
                  <c:v>669379794.04760635</c:v>
                </c:pt>
                <c:pt idx="29">
                  <c:v>668938430.28402126</c:v>
                </c:pt>
                <c:pt idx="30">
                  <c:v>669061438.59902191</c:v>
                </c:pt>
                <c:pt idx="31">
                  <c:v>668188467.52271569</c:v>
                </c:pt>
                <c:pt idx="32">
                  <c:v>668854134.84123886</c:v>
                </c:pt>
                <c:pt idx="33">
                  <c:v>669244976.05951035</c:v>
                </c:pt>
                <c:pt idx="34">
                  <c:v>667697472.32065535</c:v>
                </c:pt>
                <c:pt idx="35">
                  <c:v>667249561.82985973</c:v>
                </c:pt>
                <c:pt idx="36">
                  <c:v>666787572.50895989</c:v>
                </c:pt>
                <c:pt idx="37">
                  <c:v>666439487.54703164</c:v>
                </c:pt>
                <c:pt idx="38">
                  <c:v>665436813.7791208</c:v>
                </c:pt>
                <c:pt idx="39">
                  <c:v>665956657.03741348</c:v>
                </c:pt>
                <c:pt idx="40">
                  <c:v>666236069.41776526</c:v>
                </c:pt>
                <c:pt idx="41">
                  <c:v>664941638.96235573</c:v>
                </c:pt>
                <c:pt idx="42">
                  <c:v>665299961.19853806</c:v>
                </c:pt>
                <c:pt idx="43">
                  <c:v>665148000.43174589</c:v>
                </c:pt>
                <c:pt idx="44">
                  <c:v>664973828.26999509</c:v>
                </c:pt>
                <c:pt idx="45">
                  <c:v>665218405.8484906</c:v>
                </c:pt>
                <c:pt idx="46">
                  <c:v>665376763.41868579</c:v>
                </c:pt>
                <c:pt idx="47">
                  <c:v>664833001.87051558</c:v>
                </c:pt>
                <c:pt idx="48">
                  <c:v>664278066.96068847</c:v>
                </c:pt>
                <c:pt idx="49">
                  <c:v>665631296.02539372</c:v>
                </c:pt>
                <c:pt idx="50">
                  <c:v>665911158.14218533</c:v>
                </c:pt>
                <c:pt idx="51">
                  <c:v>666437434.9151355</c:v>
                </c:pt>
                <c:pt idx="52">
                  <c:v>667051471.80105412</c:v>
                </c:pt>
                <c:pt idx="53">
                  <c:v>667061908.59562409</c:v>
                </c:pt>
                <c:pt idx="54">
                  <c:v>666113150.39271164</c:v>
                </c:pt>
                <c:pt idx="55">
                  <c:v>666202732.63874519</c:v>
                </c:pt>
                <c:pt idx="56">
                  <c:v>666678808.38245618</c:v>
                </c:pt>
                <c:pt idx="57">
                  <c:v>666151164.98715091</c:v>
                </c:pt>
                <c:pt idx="58">
                  <c:v>665409530.58907461</c:v>
                </c:pt>
                <c:pt idx="59">
                  <c:v>665614572.45381677</c:v>
                </c:pt>
                <c:pt idx="60">
                  <c:v>665806688.86116576</c:v>
                </c:pt>
                <c:pt idx="61">
                  <c:v>667276652.61372197</c:v>
                </c:pt>
                <c:pt idx="62">
                  <c:v>668050296.71602893</c:v>
                </c:pt>
                <c:pt idx="63">
                  <c:v>665584331.77655578</c:v>
                </c:pt>
                <c:pt idx="64">
                  <c:v>666284795.25644088</c:v>
                </c:pt>
                <c:pt idx="65">
                  <c:v>666467974.10107768</c:v>
                </c:pt>
                <c:pt idx="66">
                  <c:v>666829846.29020536</c:v>
                </c:pt>
                <c:pt idx="67">
                  <c:v>667426867.86002553</c:v>
                </c:pt>
                <c:pt idx="68">
                  <c:v>667434403.26668251</c:v>
                </c:pt>
                <c:pt idx="69">
                  <c:v>667743652.67230999</c:v>
                </c:pt>
                <c:pt idx="70">
                  <c:v>667374533.92251968</c:v>
                </c:pt>
                <c:pt idx="71">
                  <c:v>668075483.13005769</c:v>
                </c:pt>
                <c:pt idx="72">
                  <c:v>667586496.79688478</c:v>
                </c:pt>
                <c:pt idx="73">
                  <c:v>669660390.81214714</c:v>
                </c:pt>
                <c:pt idx="74">
                  <c:v>669751990.95162821</c:v>
                </c:pt>
                <c:pt idx="75">
                  <c:v>669026220.81654334</c:v>
                </c:pt>
                <c:pt idx="76">
                  <c:v>669136664.75150144</c:v>
                </c:pt>
                <c:pt idx="77">
                  <c:v>669175286.35951257</c:v>
                </c:pt>
                <c:pt idx="78">
                  <c:v>669981156.49588883</c:v>
                </c:pt>
                <c:pt idx="79">
                  <c:v>670356051.61172557</c:v>
                </c:pt>
                <c:pt idx="80">
                  <c:v>670421822.88286352</c:v>
                </c:pt>
                <c:pt idx="81">
                  <c:v>670261190.56765902</c:v>
                </c:pt>
                <c:pt idx="82">
                  <c:v>669291739.07547617</c:v>
                </c:pt>
                <c:pt idx="83">
                  <c:v>669439623.92772675</c:v>
                </c:pt>
                <c:pt idx="84">
                  <c:v>670120899.94799638</c:v>
                </c:pt>
                <c:pt idx="85">
                  <c:v>670182574.95114851</c:v>
                </c:pt>
                <c:pt idx="86">
                  <c:v>669569689.99025667</c:v>
                </c:pt>
                <c:pt idx="87">
                  <c:v>670649168.31553841</c:v>
                </c:pt>
                <c:pt idx="88">
                  <c:v>670556830.10402179</c:v>
                </c:pt>
                <c:pt idx="89">
                  <c:v>671069543.07344556</c:v>
                </c:pt>
                <c:pt idx="90">
                  <c:v>671087769.73917615</c:v>
                </c:pt>
                <c:pt idx="91">
                  <c:v>671969775.29040134</c:v>
                </c:pt>
                <c:pt idx="92">
                  <c:v>672314338.16128492</c:v>
                </c:pt>
                <c:pt idx="93">
                  <c:v>672565383.9120878</c:v>
                </c:pt>
                <c:pt idx="94">
                  <c:v>673088323.92212236</c:v>
                </c:pt>
                <c:pt idx="95">
                  <c:v>673594304.16678596</c:v>
                </c:pt>
                <c:pt idx="96">
                  <c:v>673287850.60808802</c:v>
                </c:pt>
                <c:pt idx="97">
                  <c:v>673311614.97830248</c:v>
                </c:pt>
                <c:pt idx="98">
                  <c:v>672469968.94562423</c:v>
                </c:pt>
                <c:pt idx="99">
                  <c:v>671266860.84495926</c:v>
                </c:pt>
                <c:pt idx="100">
                  <c:v>670948761.87157691</c:v>
                </c:pt>
              </c:numCache>
            </c:numRef>
          </c:val>
          <c:smooth val="0"/>
          <c:extLst>
            <c:ext xmlns:c16="http://schemas.microsoft.com/office/drawing/2014/chart" uri="{C3380CC4-5D6E-409C-BE32-E72D297353CC}">
              <c16:uniqueId val="{00000096-EB3F-4BFF-AFD1-B2B2131B107F}"/>
            </c:ext>
          </c:extLst>
        </c:ser>
        <c:ser>
          <c:idx val="151"/>
          <c:order val="151"/>
          <c:spPr>
            <a:ln w="28575" cap="rnd">
              <a:solidFill>
                <a:schemeClr val="accent2">
                  <a:lumMod val="70000"/>
                </a:schemeClr>
              </a:solidFill>
              <a:round/>
            </a:ln>
            <a:effectLst/>
          </c:spPr>
          <c:marker>
            <c:symbol val="none"/>
          </c:marker>
          <c:val>
            <c:numRef>
              <c:f>Montecarlo!$FI$10:$FI$110</c:f>
              <c:numCache>
                <c:formatCode>_ * #.##000_ ;_ * \-#.##000_ ;_ * "-"??_ ;_ @_ </c:formatCode>
                <c:ptCount val="101"/>
                <c:pt idx="0" formatCode="_(* #,##0.00_);_(* \(#,##0.00\);_(* &quot;-&quot;??_);_(@_)">
                  <c:v>661090280</c:v>
                </c:pt>
                <c:pt idx="1">
                  <c:v>662316058.77828884</c:v>
                </c:pt>
                <c:pt idx="2">
                  <c:v>662639481.96722436</c:v>
                </c:pt>
                <c:pt idx="3">
                  <c:v>662856444.8400718</c:v>
                </c:pt>
                <c:pt idx="4">
                  <c:v>663918876.71797311</c:v>
                </c:pt>
                <c:pt idx="5">
                  <c:v>663773863.84926867</c:v>
                </c:pt>
                <c:pt idx="6">
                  <c:v>662904174.60061264</c:v>
                </c:pt>
                <c:pt idx="7">
                  <c:v>663320528.24377775</c:v>
                </c:pt>
                <c:pt idx="8">
                  <c:v>663010212.12419045</c:v>
                </c:pt>
                <c:pt idx="9">
                  <c:v>663245006.16203475</c:v>
                </c:pt>
                <c:pt idx="10">
                  <c:v>664379318.23254478</c:v>
                </c:pt>
                <c:pt idx="11">
                  <c:v>664033738.50083792</c:v>
                </c:pt>
                <c:pt idx="12">
                  <c:v>664233130.61618757</c:v>
                </c:pt>
                <c:pt idx="13">
                  <c:v>663229493.08810472</c:v>
                </c:pt>
                <c:pt idx="14">
                  <c:v>662960657.67576599</c:v>
                </c:pt>
                <c:pt idx="15">
                  <c:v>663167380.52010572</c:v>
                </c:pt>
                <c:pt idx="16">
                  <c:v>662813685.44604492</c:v>
                </c:pt>
                <c:pt idx="17">
                  <c:v>661979941.94387233</c:v>
                </c:pt>
                <c:pt idx="18">
                  <c:v>661715773.3180145</c:v>
                </c:pt>
                <c:pt idx="19">
                  <c:v>661815329.10082388</c:v>
                </c:pt>
                <c:pt idx="20">
                  <c:v>661460951.63640642</c:v>
                </c:pt>
                <c:pt idx="21">
                  <c:v>661814024.06671143</c:v>
                </c:pt>
                <c:pt idx="22">
                  <c:v>662551978.08686233</c:v>
                </c:pt>
                <c:pt idx="23">
                  <c:v>663173751.09931064</c:v>
                </c:pt>
                <c:pt idx="24">
                  <c:v>663491769.14363563</c:v>
                </c:pt>
                <c:pt idx="25">
                  <c:v>663636177.41911316</c:v>
                </c:pt>
                <c:pt idx="26">
                  <c:v>664456805.97288787</c:v>
                </c:pt>
                <c:pt idx="27">
                  <c:v>663944579.64110386</c:v>
                </c:pt>
                <c:pt idx="28">
                  <c:v>665111637.74081635</c:v>
                </c:pt>
                <c:pt idx="29">
                  <c:v>664988956.8636049</c:v>
                </c:pt>
                <c:pt idx="30">
                  <c:v>665630078.80563843</c:v>
                </c:pt>
                <c:pt idx="31">
                  <c:v>666090227.68128037</c:v>
                </c:pt>
                <c:pt idx="32">
                  <c:v>665351354.5159725</c:v>
                </c:pt>
                <c:pt idx="33">
                  <c:v>664444134.22460902</c:v>
                </c:pt>
                <c:pt idx="34">
                  <c:v>664023565.304335</c:v>
                </c:pt>
                <c:pt idx="35">
                  <c:v>663883662.24205852</c:v>
                </c:pt>
                <c:pt idx="36">
                  <c:v>663092933.4151063</c:v>
                </c:pt>
                <c:pt idx="37">
                  <c:v>662671593.04180622</c:v>
                </c:pt>
                <c:pt idx="38">
                  <c:v>663313814.55538225</c:v>
                </c:pt>
                <c:pt idx="39">
                  <c:v>663233897.09308243</c:v>
                </c:pt>
                <c:pt idx="40">
                  <c:v>663883374.77373266</c:v>
                </c:pt>
                <c:pt idx="41">
                  <c:v>663988769.78764296</c:v>
                </c:pt>
                <c:pt idx="42">
                  <c:v>663011484.00690186</c:v>
                </c:pt>
                <c:pt idx="43">
                  <c:v>662807839.26419783</c:v>
                </c:pt>
                <c:pt idx="44">
                  <c:v>663174724.17747509</c:v>
                </c:pt>
                <c:pt idx="45">
                  <c:v>662512625.2720263</c:v>
                </c:pt>
                <c:pt idx="46">
                  <c:v>663108413.56160367</c:v>
                </c:pt>
                <c:pt idx="47">
                  <c:v>662955457.83595812</c:v>
                </c:pt>
                <c:pt idx="48">
                  <c:v>662881820.01850986</c:v>
                </c:pt>
                <c:pt idx="49">
                  <c:v>662845832.77656984</c:v>
                </c:pt>
                <c:pt idx="50">
                  <c:v>663487940.09541965</c:v>
                </c:pt>
                <c:pt idx="51">
                  <c:v>663739287.77751112</c:v>
                </c:pt>
                <c:pt idx="52">
                  <c:v>663684814.82067072</c:v>
                </c:pt>
                <c:pt idx="53">
                  <c:v>665515332.16566741</c:v>
                </c:pt>
                <c:pt idx="54">
                  <c:v>664953395.22692263</c:v>
                </c:pt>
                <c:pt idx="55">
                  <c:v>664934354.47235966</c:v>
                </c:pt>
                <c:pt idx="56">
                  <c:v>664387130.80442154</c:v>
                </c:pt>
                <c:pt idx="57">
                  <c:v>665001171.61044598</c:v>
                </c:pt>
                <c:pt idx="58">
                  <c:v>664711167.57330596</c:v>
                </c:pt>
                <c:pt idx="59">
                  <c:v>663775849.81735396</c:v>
                </c:pt>
                <c:pt idx="60">
                  <c:v>663305124.12920046</c:v>
                </c:pt>
                <c:pt idx="61">
                  <c:v>663034061.58932865</c:v>
                </c:pt>
                <c:pt idx="62">
                  <c:v>663247469.4700985</c:v>
                </c:pt>
                <c:pt idx="63">
                  <c:v>662935299.92589653</c:v>
                </c:pt>
                <c:pt idx="64">
                  <c:v>662955104.27689731</c:v>
                </c:pt>
                <c:pt idx="65">
                  <c:v>663617796.30929434</c:v>
                </c:pt>
                <c:pt idx="66">
                  <c:v>663583396.47908211</c:v>
                </c:pt>
                <c:pt idx="67">
                  <c:v>663436623.63538051</c:v>
                </c:pt>
                <c:pt idx="68">
                  <c:v>663587025.74051499</c:v>
                </c:pt>
                <c:pt idx="69">
                  <c:v>663328122.27228916</c:v>
                </c:pt>
                <c:pt idx="70">
                  <c:v>663489958.31550658</c:v>
                </c:pt>
                <c:pt idx="71">
                  <c:v>663550885.13743627</c:v>
                </c:pt>
                <c:pt idx="72">
                  <c:v>662220674.55739427</c:v>
                </c:pt>
                <c:pt idx="73">
                  <c:v>662945445.23313916</c:v>
                </c:pt>
                <c:pt idx="74">
                  <c:v>663588629.24698222</c:v>
                </c:pt>
                <c:pt idx="75">
                  <c:v>662855278.93081534</c:v>
                </c:pt>
                <c:pt idx="76">
                  <c:v>663019260.81324041</c:v>
                </c:pt>
                <c:pt idx="77">
                  <c:v>662876672.92595541</c:v>
                </c:pt>
                <c:pt idx="78">
                  <c:v>662166326.01010287</c:v>
                </c:pt>
                <c:pt idx="79">
                  <c:v>662377696.45516264</c:v>
                </c:pt>
                <c:pt idx="80">
                  <c:v>662769287.05258477</c:v>
                </c:pt>
                <c:pt idx="81">
                  <c:v>662827160.40050125</c:v>
                </c:pt>
                <c:pt idx="82">
                  <c:v>662173385.51605344</c:v>
                </c:pt>
                <c:pt idx="83">
                  <c:v>662178606.42908704</c:v>
                </c:pt>
                <c:pt idx="84">
                  <c:v>662872787.46506548</c:v>
                </c:pt>
                <c:pt idx="85">
                  <c:v>663153602.85073614</c:v>
                </c:pt>
                <c:pt idx="86">
                  <c:v>663466170.00066376</c:v>
                </c:pt>
                <c:pt idx="87">
                  <c:v>663603642.87520754</c:v>
                </c:pt>
                <c:pt idx="88">
                  <c:v>663212699.89828134</c:v>
                </c:pt>
                <c:pt idx="89">
                  <c:v>662617069.36312258</c:v>
                </c:pt>
                <c:pt idx="90">
                  <c:v>662021054.57686698</c:v>
                </c:pt>
                <c:pt idx="91">
                  <c:v>660973233.01960874</c:v>
                </c:pt>
                <c:pt idx="92">
                  <c:v>661410026.46691322</c:v>
                </c:pt>
                <c:pt idx="93">
                  <c:v>662294990.1192075</c:v>
                </c:pt>
                <c:pt idx="94">
                  <c:v>660981469.9476136</c:v>
                </c:pt>
                <c:pt idx="95">
                  <c:v>661418851.69651043</c:v>
                </c:pt>
                <c:pt idx="96">
                  <c:v>661811507.78871202</c:v>
                </c:pt>
                <c:pt idx="97">
                  <c:v>662984111.22594607</c:v>
                </c:pt>
                <c:pt idx="98">
                  <c:v>663420408.98588991</c:v>
                </c:pt>
                <c:pt idx="99">
                  <c:v>664227094.48153222</c:v>
                </c:pt>
                <c:pt idx="100">
                  <c:v>664093983.75398088</c:v>
                </c:pt>
              </c:numCache>
            </c:numRef>
          </c:val>
          <c:smooth val="0"/>
          <c:extLst>
            <c:ext xmlns:c16="http://schemas.microsoft.com/office/drawing/2014/chart" uri="{C3380CC4-5D6E-409C-BE32-E72D297353CC}">
              <c16:uniqueId val="{00000097-EB3F-4BFF-AFD1-B2B2131B107F}"/>
            </c:ext>
          </c:extLst>
        </c:ser>
        <c:ser>
          <c:idx val="152"/>
          <c:order val="152"/>
          <c:spPr>
            <a:ln w="28575" cap="rnd">
              <a:solidFill>
                <a:schemeClr val="accent3">
                  <a:lumMod val="70000"/>
                </a:schemeClr>
              </a:solidFill>
              <a:round/>
            </a:ln>
            <a:effectLst/>
          </c:spPr>
          <c:marker>
            <c:symbol val="none"/>
          </c:marker>
          <c:val>
            <c:numRef>
              <c:f>Montecarlo!$FJ$10:$FJ$110</c:f>
              <c:numCache>
                <c:formatCode>_ * #.##000_ ;_ * \-#.##000_ ;_ * "-"??_ ;_ @_ </c:formatCode>
                <c:ptCount val="101"/>
                <c:pt idx="0" formatCode="_(* #,##0.00_);_(* \(#,##0.00\);_(* &quot;-&quot;??_);_(@_)">
                  <c:v>661090280</c:v>
                </c:pt>
                <c:pt idx="1">
                  <c:v>660945291.71674621</c:v>
                </c:pt>
                <c:pt idx="2">
                  <c:v>661094978.85787451</c:v>
                </c:pt>
                <c:pt idx="3">
                  <c:v>661706572.66002035</c:v>
                </c:pt>
                <c:pt idx="4">
                  <c:v>661378379.35572422</c:v>
                </c:pt>
                <c:pt idx="5">
                  <c:v>662027990.63915229</c:v>
                </c:pt>
                <c:pt idx="6">
                  <c:v>661565014.1641376</c:v>
                </c:pt>
                <c:pt idx="7">
                  <c:v>661498321.11660874</c:v>
                </c:pt>
                <c:pt idx="8">
                  <c:v>660695894.70955396</c:v>
                </c:pt>
                <c:pt idx="9">
                  <c:v>662264003.05994701</c:v>
                </c:pt>
                <c:pt idx="10">
                  <c:v>661890082.80846691</c:v>
                </c:pt>
                <c:pt idx="11">
                  <c:v>662862175.04902983</c:v>
                </c:pt>
                <c:pt idx="12">
                  <c:v>663577274.65435755</c:v>
                </c:pt>
                <c:pt idx="13">
                  <c:v>663363874.21475697</c:v>
                </c:pt>
                <c:pt idx="14">
                  <c:v>663883256.29319632</c:v>
                </c:pt>
                <c:pt idx="15">
                  <c:v>663894733.40744734</c:v>
                </c:pt>
                <c:pt idx="16">
                  <c:v>664316232.88912201</c:v>
                </c:pt>
                <c:pt idx="17">
                  <c:v>664143239.79027569</c:v>
                </c:pt>
                <c:pt idx="18">
                  <c:v>663325169.54465914</c:v>
                </c:pt>
                <c:pt idx="19">
                  <c:v>663757774.3534106</c:v>
                </c:pt>
                <c:pt idx="20">
                  <c:v>663921581.91245365</c:v>
                </c:pt>
                <c:pt idx="21">
                  <c:v>663322889.36203754</c:v>
                </c:pt>
                <c:pt idx="22">
                  <c:v>661681597.38959599</c:v>
                </c:pt>
                <c:pt idx="23">
                  <c:v>661332211.61657524</c:v>
                </c:pt>
                <c:pt idx="24">
                  <c:v>662025912.63858342</c:v>
                </c:pt>
                <c:pt idx="25">
                  <c:v>661152692.59184456</c:v>
                </c:pt>
                <c:pt idx="26">
                  <c:v>661145760.10128653</c:v>
                </c:pt>
                <c:pt idx="27">
                  <c:v>661110326.84255576</c:v>
                </c:pt>
                <c:pt idx="28">
                  <c:v>662171926.60611594</c:v>
                </c:pt>
                <c:pt idx="29">
                  <c:v>661233368.00454426</c:v>
                </c:pt>
                <c:pt idx="30">
                  <c:v>661660183.85217357</c:v>
                </c:pt>
                <c:pt idx="31">
                  <c:v>661408298.50595582</c:v>
                </c:pt>
                <c:pt idx="32">
                  <c:v>660789958.81691444</c:v>
                </c:pt>
                <c:pt idx="33">
                  <c:v>661213977.24725401</c:v>
                </c:pt>
                <c:pt idx="34">
                  <c:v>661458658.73408651</c:v>
                </c:pt>
                <c:pt idx="35">
                  <c:v>661441425.04588223</c:v>
                </c:pt>
                <c:pt idx="36">
                  <c:v>661305482.63224685</c:v>
                </c:pt>
                <c:pt idx="37">
                  <c:v>661155014.11337447</c:v>
                </c:pt>
                <c:pt idx="38">
                  <c:v>660492142.24845421</c:v>
                </c:pt>
                <c:pt idx="39">
                  <c:v>660338869.79595327</c:v>
                </c:pt>
                <c:pt idx="40">
                  <c:v>659914395.01400816</c:v>
                </c:pt>
                <c:pt idx="41">
                  <c:v>659194542.84418738</c:v>
                </c:pt>
                <c:pt idx="42">
                  <c:v>659343218.88347375</c:v>
                </c:pt>
                <c:pt idx="43">
                  <c:v>660043241.04946542</c:v>
                </c:pt>
                <c:pt idx="44">
                  <c:v>660063069.37148833</c:v>
                </c:pt>
                <c:pt idx="45">
                  <c:v>659075060.53402829</c:v>
                </c:pt>
                <c:pt idx="46">
                  <c:v>659849853.13263249</c:v>
                </c:pt>
                <c:pt idx="47">
                  <c:v>659994069.30773532</c:v>
                </c:pt>
                <c:pt idx="48">
                  <c:v>660267013.21306491</c:v>
                </c:pt>
                <c:pt idx="49">
                  <c:v>660335331.98695636</c:v>
                </c:pt>
                <c:pt idx="50">
                  <c:v>659158904.39551473</c:v>
                </c:pt>
                <c:pt idx="51">
                  <c:v>659786824.74497688</c:v>
                </c:pt>
                <c:pt idx="52">
                  <c:v>660805008.70446527</c:v>
                </c:pt>
                <c:pt idx="53">
                  <c:v>660208392.68620968</c:v>
                </c:pt>
                <c:pt idx="54">
                  <c:v>661010405.50884032</c:v>
                </c:pt>
                <c:pt idx="55">
                  <c:v>661903391.69901991</c:v>
                </c:pt>
                <c:pt idx="56">
                  <c:v>663011868.25232542</c:v>
                </c:pt>
                <c:pt idx="57">
                  <c:v>663134835.03280842</c:v>
                </c:pt>
                <c:pt idx="58">
                  <c:v>663711867.89618564</c:v>
                </c:pt>
                <c:pt idx="59">
                  <c:v>665016185.24976635</c:v>
                </c:pt>
                <c:pt idx="60">
                  <c:v>665586550.31436431</c:v>
                </c:pt>
                <c:pt idx="61">
                  <c:v>666226068.21984208</c:v>
                </c:pt>
                <c:pt idx="62">
                  <c:v>665760889.27643108</c:v>
                </c:pt>
                <c:pt idx="63">
                  <c:v>666478034.37910748</c:v>
                </c:pt>
                <c:pt idx="64">
                  <c:v>667772489.86656797</c:v>
                </c:pt>
                <c:pt idx="65">
                  <c:v>667569920.43729722</c:v>
                </c:pt>
                <c:pt idx="66">
                  <c:v>666965231.15538538</c:v>
                </c:pt>
                <c:pt idx="67">
                  <c:v>668265928.76717222</c:v>
                </c:pt>
                <c:pt idx="68">
                  <c:v>667785933.01053536</c:v>
                </c:pt>
                <c:pt idx="69">
                  <c:v>668871099.30566549</c:v>
                </c:pt>
                <c:pt idx="70">
                  <c:v>667794196.50747073</c:v>
                </c:pt>
                <c:pt idx="71">
                  <c:v>667510870.9859097</c:v>
                </c:pt>
                <c:pt idx="72">
                  <c:v>666792782.92831695</c:v>
                </c:pt>
                <c:pt idx="73">
                  <c:v>667256299.22350991</c:v>
                </c:pt>
                <c:pt idx="74">
                  <c:v>668136059.97202957</c:v>
                </c:pt>
                <c:pt idx="75">
                  <c:v>666812870.17021704</c:v>
                </c:pt>
                <c:pt idx="76">
                  <c:v>666071643.31324995</c:v>
                </c:pt>
                <c:pt idx="77">
                  <c:v>665165766.23485541</c:v>
                </c:pt>
                <c:pt idx="78">
                  <c:v>664697687.44680882</c:v>
                </c:pt>
                <c:pt idx="79">
                  <c:v>663912777.99739397</c:v>
                </c:pt>
                <c:pt idx="80">
                  <c:v>662741296.80001962</c:v>
                </c:pt>
                <c:pt idx="81">
                  <c:v>663000118.06889892</c:v>
                </c:pt>
                <c:pt idx="82">
                  <c:v>661843974.7625078</c:v>
                </c:pt>
                <c:pt idx="83">
                  <c:v>662893535.3328346</c:v>
                </c:pt>
                <c:pt idx="84">
                  <c:v>663352898.42022979</c:v>
                </c:pt>
                <c:pt idx="85">
                  <c:v>663869226.71815836</c:v>
                </c:pt>
                <c:pt idx="86">
                  <c:v>662741592.30740571</c:v>
                </c:pt>
                <c:pt idx="87">
                  <c:v>661324278.18929052</c:v>
                </c:pt>
                <c:pt idx="88">
                  <c:v>661500217.92696095</c:v>
                </c:pt>
                <c:pt idx="89">
                  <c:v>660740864.23346531</c:v>
                </c:pt>
                <c:pt idx="90">
                  <c:v>659960689.87665725</c:v>
                </c:pt>
                <c:pt idx="91">
                  <c:v>660882092.35372066</c:v>
                </c:pt>
                <c:pt idx="92">
                  <c:v>661179056.90029001</c:v>
                </c:pt>
                <c:pt idx="93">
                  <c:v>661302243.20882869</c:v>
                </c:pt>
                <c:pt idx="94">
                  <c:v>661027725.08803225</c:v>
                </c:pt>
                <c:pt idx="95">
                  <c:v>661697587.77547014</c:v>
                </c:pt>
                <c:pt idx="96">
                  <c:v>661419500.48068309</c:v>
                </c:pt>
                <c:pt idx="97">
                  <c:v>661518353.07301199</c:v>
                </c:pt>
                <c:pt idx="98">
                  <c:v>662320366.00665212</c:v>
                </c:pt>
                <c:pt idx="99">
                  <c:v>663926226.67518544</c:v>
                </c:pt>
                <c:pt idx="100">
                  <c:v>663918961.53991103</c:v>
                </c:pt>
              </c:numCache>
            </c:numRef>
          </c:val>
          <c:smooth val="0"/>
          <c:extLst>
            <c:ext xmlns:c16="http://schemas.microsoft.com/office/drawing/2014/chart" uri="{C3380CC4-5D6E-409C-BE32-E72D297353CC}">
              <c16:uniqueId val="{00000098-EB3F-4BFF-AFD1-B2B2131B107F}"/>
            </c:ext>
          </c:extLst>
        </c:ser>
        <c:ser>
          <c:idx val="153"/>
          <c:order val="153"/>
          <c:spPr>
            <a:ln w="28575" cap="rnd">
              <a:solidFill>
                <a:schemeClr val="accent4">
                  <a:lumMod val="70000"/>
                </a:schemeClr>
              </a:solidFill>
              <a:round/>
            </a:ln>
            <a:effectLst/>
          </c:spPr>
          <c:marker>
            <c:symbol val="none"/>
          </c:marker>
          <c:val>
            <c:numRef>
              <c:f>Montecarlo!$FK$10:$FK$110</c:f>
              <c:numCache>
                <c:formatCode>_ * #.##000_ ;_ * \-#.##000_ ;_ * "-"??_ ;_ @_ </c:formatCode>
                <c:ptCount val="101"/>
                <c:pt idx="0" formatCode="_(* #,##0.00_);_(* \(#,##0.00\);_(* &quot;-&quot;??_);_(@_)">
                  <c:v>661090280</c:v>
                </c:pt>
                <c:pt idx="1">
                  <c:v>659997680.11687624</c:v>
                </c:pt>
                <c:pt idx="2">
                  <c:v>659349392.08291292</c:v>
                </c:pt>
                <c:pt idx="3">
                  <c:v>659840755.49090278</c:v>
                </c:pt>
                <c:pt idx="4">
                  <c:v>659275931.46114552</c:v>
                </c:pt>
                <c:pt idx="5">
                  <c:v>659523206.19808388</c:v>
                </c:pt>
                <c:pt idx="6">
                  <c:v>659481497.1671561</c:v>
                </c:pt>
                <c:pt idx="7">
                  <c:v>659599100.49805486</c:v>
                </c:pt>
                <c:pt idx="8">
                  <c:v>659965347.45845795</c:v>
                </c:pt>
                <c:pt idx="9">
                  <c:v>660566510.53531194</c:v>
                </c:pt>
                <c:pt idx="10">
                  <c:v>659809774.9508673</c:v>
                </c:pt>
                <c:pt idx="11">
                  <c:v>659795994.96402693</c:v>
                </c:pt>
                <c:pt idx="12">
                  <c:v>660107473.71187723</c:v>
                </c:pt>
                <c:pt idx="13">
                  <c:v>659836587.59233034</c:v>
                </c:pt>
                <c:pt idx="14">
                  <c:v>660418857.04164517</c:v>
                </c:pt>
                <c:pt idx="15">
                  <c:v>660433824.57166505</c:v>
                </c:pt>
                <c:pt idx="16">
                  <c:v>660198250.42848992</c:v>
                </c:pt>
                <c:pt idx="17">
                  <c:v>660748709.81966317</c:v>
                </c:pt>
                <c:pt idx="18">
                  <c:v>662006736.64589822</c:v>
                </c:pt>
                <c:pt idx="19">
                  <c:v>660782292.86627901</c:v>
                </c:pt>
                <c:pt idx="20">
                  <c:v>661032399.85770524</c:v>
                </c:pt>
                <c:pt idx="21">
                  <c:v>660951042.82880759</c:v>
                </c:pt>
                <c:pt idx="22">
                  <c:v>660562203.72942734</c:v>
                </c:pt>
                <c:pt idx="23">
                  <c:v>660645690.73146701</c:v>
                </c:pt>
                <c:pt idx="24">
                  <c:v>659878211.29444039</c:v>
                </c:pt>
                <c:pt idx="25">
                  <c:v>659944740.22765958</c:v>
                </c:pt>
                <c:pt idx="26">
                  <c:v>660588148.1715461</c:v>
                </c:pt>
                <c:pt idx="27">
                  <c:v>659816508.65652704</c:v>
                </c:pt>
                <c:pt idx="28">
                  <c:v>660312177.13423276</c:v>
                </c:pt>
                <c:pt idx="29">
                  <c:v>660253060.87679005</c:v>
                </c:pt>
                <c:pt idx="30">
                  <c:v>659674890.02397275</c:v>
                </c:pt>
                <c:pt idx="31">
                  <c:v>659619166.71534038</c:v>
                </c:pt>
                <c:pt idx="32">
                  <c:v>659804348.22124529</c:v>
                </c:pt>
                <c:pt idx="33">
                  <c:v>659506924.66274691</c:v>
                </c:pt>
                <c:pt idx="34">
                  <c:v>659899361.98996496</c:v>
                </c:pt>
                <c:pt idx="35">
                  <c:v>659264649.8800025</c:v>
                </c:pt>
                <c:pt idx="36">
                  <c:v>658740341.11926997</c:v>
                </c:pt>
                <c:pt idx="37">
                  <c:v>658060580.4394052</c:v>
                </c:pt>
                <c:pt idx="38">
                  <c:v>658310011.09342778</c:v>
                </c:pt>
                <c:pt idx="39">
                  <c:v>658093295.54213917</c:v>
                </c:pt>
                <c:pt idx="40">
                  <c:v>658323075.10840237</c:v>
                </c:pt>
                <c:pt idx="41">
                  <c:v>658570179.48515463</c:v>
                </c:pt>
                <c:pt idx="42">
                  <c:v>657672184.41522133</c:v>
                </c:pt>
                <c:pt idx="43">
                  <c:v>657570147.53354836</c:v>
                </c:pt>
                <c:pt idx="44">
                  <c:v>657224686.16469419</c:v>
                </c:pt>
                <c:pt idx="45">
                  <c:v>657242450.95851672</c:v>
                </c:pt>
                <c:pt idx="46">
                  <c:v>656866352.83381987</c:v>
                </c:pt>
                <c:pt idx="47">
                  <c:v>656402989.87106216</c:v>
                </c:pt>
                <c:pt idx="48">
                  <c:v>656626555.26126516</c:v>
                </c:pt>
                <c:pt idx="49">
                  <c:v>656897968.12855828</c:v>
                </c:pt>
                <c:pt idx="50">
                  <c:v>655572044.82799721</c:v>
                </c:pt>
                <c:pt idx="51">
                  <c:v>655105801.36338937</c:v>
                </c:pt>
                <c:pt idx="52">
                  <c:v>655528369.38546848</c:v>
                </c:pt>
                <c:pt idx="53">
                  <c:v>655112691.14168453</c:v>
                </c:pt>
                <c:pt idx="54">
                  <c:v>654847118.52055299</c:v>
                </c:pt>
                <c:pt idx="55">
                  <c:v>654131491.3947022</c:v>
                </c:pt>
                <c:pt idx="56">
                  <c:v>655055912.19987047</c:v>
                </c:pt>
                <c:pt idx="57">
                  <c:v>654898871.8285774</c:v>
                </c:pt>
                <c:pt idx="58">
                  <c:v>655188392.45847023</c:v>
                </c:pt>
                <c:pt idx="59">
                  <c:v>655645168.55344296</c:v>
                </c:pt>
                <c:pt idx="60">
                  <c:v>655785991.26092446</c:v>
                </c:pt>
                <c:pt idx="61">
                  <c:v>656011068.93262994</c:v>
                </c:pt>
                <c:pt idx="62">
                  <c:v>656387408.29059076</c:v>
                </c:pt>
                <c:pt idx="63">
                  <c:v>656802086.22094464</c:v>
                </c:pt>
                <c:pt idx="64">
                  <c:v>656804913.26376164</c:v>
                </c:pt>
                <c:pt idx="65">
                  <c:v>657516271.17425942</c:v>
                </c:pt>
                <c:pt idx="66">
                  <c:v>656455698.77825701</c:v>
                </c:pt>
                <c:pt idx="67">
                  <c:v>656253214.51236427</c:v>
                </c:pt>
                <c:pt idx="68">
                  <c:v>656953903.44316506</c:v>
                </c:pt>
                <c:pt idx="69">
                  <c:v>657738755.69638944</c:v>
                </c:pt>
                <c:pt idx="70">
                  <c:v>658413677.91805995</c:v>
                </c:pt>
                <c:pt idx="71">
                  <c:v>658815321.17842805</c:v>
                </c:pt>
                <c:pt idx="72">
                  <c:v>658665122.26024294</c:v>
                </c:pt>
                <c:pt idx="73">
                  <c:v>659679527.7030828</c:v>
                </c:pt>
                <c:pt idx="74">
                  <c:v>659867576.01531827</c:v>
                </c:pt>
                <c:pt idx="75">
                  <c:v>659523622.96670365</c:v>
                </c:pt>
                <c:pt idx="76">
                  <c:v>660804619.17653918</c:v>
                </c:pt>
                <c:pt idx="77">
                  <c:v>661646087.24928927</c:v>
                </c:pt>
                <c:pt idx="78">
                  <c:v>661654664.86503816</c:v>
                </c:pt>
                <c:pt idx="79">
                  <c:v>661835547.2388556</c:v>
                </c:pt>
                <c:pt idx="80">
                  <c:v>662063995.2359271</c:v>
                </c:pt>
                <c:pt idx="81">
                  <c:v>662806270.19468176</c:v>
                </c:pt>
                <c:pt idx="82">
                  <c:v>663623223.02492285</c:v>
                </c:pt>
                <c:pt idx="83">
                  <c:v>665445296.5910778</c:v>
                </c:pt>
                <c:pt idx="84">
                  <c:v>665190510.99877131</c:v>
                </c:pt>
                <c:pt idx="85">
                  <c:v>664669413.28942633</c:v>
                </c:pt>
                <c:pt idx="86">
                  <c:v>665142597.06845045</c:v>
                </c:pt>
                <c:pt idx="87">
                  <c:v>665199011.33369064</c:v>
                </c:pt>
                <c:pt idx="88">
                  <c:v>665079222.43874931</c:v>
                </c:pt>
                <c:pt idx="89">
                  <c:v>665046811.67783868</c:v>
                </c:pt>
                <c:pt idx="90">
                  <c:v>665252371.74036753</c:v>
                </c:pt>
                <c:pt idx="91">
                  <c:v>664133986.0856688</c:v>
                </c:pt>
                <c:pt idx="92">
                  <c:v>665156679.23113501</c:v>
                </c:pt>
                <c:pt idx="93">
                  <c:v>665515788.07904613</c:v>
                </c:pt>
                <c:pt idx="94">
                  <c:v>666463206.00468314</c:v>
                </c:pt>
                <c:pt idx="95">
                  <c:v>666656070.32687914</c:v>
                </c:pt>
                <c:pt idx="96">
                  <c:v>665796734.61536288</c:v>
                </c:pt>
                <c:pt idx="97">
                  <c:v>665105330.80309486</c:v>
                </c:pt>
                <c:pt idx="98">
                  <c:v>665061226.27294159</c:v>
                </c:pt>
                <c:pt idx="99">
                  <c:v>665767856.52537739</c:v>
                </c:pt>
                <c:pt idx="100">
                  <c:v>664880050.02428603</c:v>
                </c:pt>
              </c:numCache>
            </c:numRef>
          </c:val>
          <c:smooth val="0"/>
          <c:extLst>
            <c:ext xmlns:c16="http://schemas.microsoft.com/office/drawing/2014/chart" uri="{C3380CC4-5D6E-409C-BE32-E72D297353CC}">
              <c16:uniqueId val="{00000099-EB3F-4BFF-AFD1-B2B2131B107F}"/>
            </c:ext>
          </c:extLst>
        </c:ser>
        <c:ser>
          <c:idx val="154"/>
          <c:order val="154"/>
          <c:spPr>
            <a:ln w="28575" cap="rnd">
              <a:solidFill>
                <a:schemeClr val="accent5">
                  <a:lumMod val="70000"/>
                </a:schemeClr>
              </a:solidFill>
              <a:round/>
            </a:ln>
            <a:effectLst/>
          </c:spPr>
          <c:marker>
            <c:symbol val="none"/>
          </c:marker>
          <c:val>
            <c:numRef>
              <c:f>Montecarlo!$FL$10:$FL$110</c:f>
              <c:numCache>
                <c:formatCode>_ * #.##000_ ;_ * \-#.##000_ ;_ * "-"??_ ;_ @_ </c:formatCode>
                <c:ptCount val="101"/>
                <c:pt idx="0" formatCode="_(* #,##0.00_);_(* \(#,##0.00\);_(* &quot;-&quot;??_);_(@_)">
                  <c:v>661090280</c:v>
                </c:pt>
                <c:pt idx="1">
                  <c:v>662384156.56498146</c:v>
                </c:pt>
                <c:pt idx="2">
                  <c:v>662865655.92427111</c:v>
                </c:pt>
                <c:pt idx="3">
                  <c:v>662900523.25615597</c:v>
                </c:pt>
                <c:pt idx="4">
                  <c:v>661580640.75029194</c:v>
                </c:pt>
                <c:pt idx="5">
                  <c:v>660484238.01361191</c:v>
                </c:pt>
                <c:pt idx="6">
                  <c:v>660554689.29447627</c:v>
                </c:pt>
                <c:pt idx="7">
                  <c:v>659781098.51581275</c:v>
                </c:pt>
                <c:pt idx="8">
                  <c:v>659317095.92852151</c:v>
                </c:pt>
                <c:pt idx="9">
                  <c:v>660019764.19872403</c:v>
                </c:pt>
                <c:pt idx="10">
                  <c:v>660211131.93780565</c:v>
                </c:pt>
                <c:pt idx="11">
                  <c:v>659909636.61169922</c:v>
                </c:pt>
                <c:pt idx="12">
                  <c:v>659541789.4962405</c:v>
                </c:pt>
                <c:pt idx="13">
                  <c:v>658775102.10373509</c:v>
                </c:pt>
                <c:pt idx="14">
                  <c:v>659064809.20906639</c:v>
                </c:pt>
                <c:pt idx="15">
                  <c:v>659945914.09769082</c:v>
                </c:pt>
                <c:pt idx="16">
                  <c:v>661564965.30574214</c:v>
                </c:pt>
                <c:pt idx="17">
                  <c:v>661934441.8668462</c:v>
                </c:pt>
                <c:pt idx="18">
                  <c:v>664060971.29122949</c:v>
                </c:pt>
                <c:pt idx="19">
                  <c:v>663383864.72766209</c:v>
                </c:pt>
                <c:pt idx="20">
                  <c:v>663992362.34446263</c:v>
                </c:pt>
                <c:pt idx="21">
                  <c:v>664214302.19575107</c:v>
                </c:pt>
                <c:pt idx="22">
                  <c:v>664413816.39611077</c:v>
                </c:pt>
                <c:pt idx="23">
                  <c:v>664415311.62598372</c:v>
                </c:pt>
                <c:pt idx="24">
                  <c:v>664872192.18846846</c:v>
                </c:pt>
                <c:pt idx="25">
                  <c:v>666585056.3332938</c:v>
                </c:pt>
                <c:pt idx="26">
                  <c:v>666045895.0665518</c:v>
                </c:pt>
                <c:pt idx="27">
                  <c:v>665757209.01459944</c:v>
                </c:pt>
                <c:pt idx="28">
                  <c:v>666144080.77688253</c:v>
                </c:pt>
                <c:pt idx="29">
                  <c:v>666074700.93380022</c:v>
                </c:pt>
                <c:pt idx="30">
                  <c:v>666196295.5312109</c:v>
                </c:pt>
                <c:pt idx="31">
                  <c:v>665858099.6204257</c:v>
                </c:pt>
                <c:pt idx="32">
                  <c:v>665592442.0839895</c:v>
                </c:pt>
                <c:pt idx="33">
                  <c:v>666512474.21964037</c:v>
                </c:pt>
                <c:pt idx="34">
                  <c:v>667163399.50865257</c:v>
                </c:pt>
                <c:pt idx="35">
                  <c:v>665889719.95199788</c:v>
                </c:pt>
                <c:pt idx="36">
                  <c:v>665605718.7614646</c:v>
                </c:pt>
                <c:pt idx="37">
                  <c:v>664889680.48634601</c:v>
                </c:pt>
                <c:pt idx="38">
                  <c:v>664420597.86200583</c:v>
                </c:pt>
                <c:pt idx="39">
                  <c:v>664397380.05501354</c:v>
                </c:pt>
                <c:pt idx="40">
                  <c:v>664326387.06757426</c:v>
                </c:pt>
                <c:pt idx="41">
                  <c:v>664965641.35121226</c:v>
                </c:pt>
                <c:pt idx="42">
                  <c:v>665235052.11383975</c:v>
                </c:pt>
                <c:pt idx="43">
                  <c:v>666420950.63444769</c:v>
                </c:pt>
                <c:pt idx="44">
                  <c:v>665589837.79997706</c:v>
                </c:pt>
                <c:pt idx="45">
                  <c:v>665690160.98661005</c:v>
                </c:pt>
                <c:pt idx="46">
                  <c:v>665431362.50119162</c:v>
                </c:pt>
                <c:pt idx="47">
                  <c:v>666020785.85890698</c:v>
                </c:pt>
                <c:pt idx="48">
                  <c:v>664674211.98029315</c:v>
                </c:pt>
                <c:pt idx="49">
                  <c:v>664492449.46386576</c:v>
                </c:pt>
                <c:pt idx="50">
                  <c:v>664085481.00500333</c:v>
                </c:pt>
                <c:pt idx="51">
                  <c:v>664249262.76731384</c:v>
                </c:pt>
                <c:pt idx="52">
                  <c:v>665663549.30033863</c:v>
                </c:pt>
                <c:pt idx="53">
                  <c:v>665270961.46962786</c:v>
                </c:pt>
                <c:pt idx="54">
                  <c:v>666008232.902565</c:v>
                </c:pt>
                <c:pt idx="55">
                  <c:v>665450938.83748162</c:v>
                </c:pt>
                <c:pt idx="56">
                  <c:v>664719378.79155219</c:v>
                </c:pt>
                <c:pt idx="57">
                  <c:v>664500299.15816081</c:v>
                </c:pt>
                <c:pt idx="58">
                  <c:v>664086391.855564</c:v>
                </c:pt>
                <c:pt idx="59">
                  <c:v>664382025.62394965</c:v>
                </c:pt>
                <c:pt idx="60">
                  <c:v>665996709.713588</c:v>
                </c:pt>
                <c:pt idx="61">
                  <c:v>666480622.77727771</c:v>
                </c:pt>
                <c:pt idx="62">
                  <c:v>667349550.27104747</c:v>
                </c:pt>
                <c:pt idx="63">
                  <c:v>666130143.64014816</c:v>
                </c:pt>
                <c:pt idx="64">
                  <c:v>665919436.54505873</c:v>
                </c:pt>
                <c:pt idx="65">
                  <c:v>666423104.62531388</c:v>
                </c:pt>
                <c:pt idx="66">
                  <c:v>665924490.35690093</c:v>
                </c:pt>
                <c:pt idx="67">
                  <c:v>666813199.71324766</c:v>
                </c:pt>
                <c:pt idx="68">
                  <c:v>668187009.84858012</c:v>
                </c:pt>
                <c:pt idx="69">
                  <c:v>667570074.25189841</c:v>
                </c:pt>
                <c:pt idx="70">
                  <c:v>666739311.77731133</c:v>
                </c:pt>
                <c:pt idx="71">
                  <c:v>667055177.35111177</c:v>
                </c:pt>
                <c:pt idx="72">
                  <c:v>666871430.03282392</c:v>
                </c:pt>
                <c:pt idx="73">
                  <c:v>667840307.99508154</c:v>
                </c:pt>
                <c:pt idx="74">
                  <c:v>668177777.34145081</c:v>
                </c:pt>
                <c:pt idx="75">
                  <c:v>667979507.38547134</c:v>
                </c:pt>
                <c:pt idx="76">
                  <c:v>666857637.48272002</c:v>
                </c:pt>
                <c:pt idx="77">
                  <c:v>665170379.30232012</c:v>
                </c:pt>
                <c:pt idx="78">
                  <c:v>665868785.29651618</c:v>
                </c:pt>
                <c:pt idx="79">
                  <c:v>664968739.66278899</c:v>
                </c:pt>
                <c:pt idx="80">
                  <c:v>664182802.86930501</c:v>
                </c:pt>
                <c:pt idx="81">
                  <c:v>664011170.58682787</c:v>
                </c:pt>
                <c:pt idx="82">
                  <c:v>665450389.47309768</c:v>
                </c:pt>
                <c:pt idx="83">
                  <c:v>665890783.48247206</c:v>
                </c:pt>
                <c:pt idx="84">
                  <c:v>665939464.44342256</c:v>
                </c:pt>
                <c:pt idx="85">
                  <c:v>665337743.40490222</c:v>
                </c:pt>
                <c:pt idx="86">
                  <c:v>664307810.81325579</c:v>
                </c:pt>
                <c:pt idx="87">
                  <c:v>663758618.15169954</c:v>
                </c:pt>
                <c:pt idx="88">
                  <c:v>663528647.59764588</c:v>
                </c:pt>
                <c:pt idx="89">
                  <c:v>662323681.53154361</c:v>
                </c:pt>
                <c:pt idx="90">
                  <c:v>663257268.24806833</c:v>
                </c:pt>
                <c:pt idx="91">
                  <c:v>663655190.69186449</c:v>
                </c:pt>
                <c:pt idx="92">
                  <c:v>664293649.5046134</c:v>
                </c:pt>
                <c:pt idx="93">
                  <c:v>663830468.33108151</c:v>
                </c:pt>
                <c:pt idx="94">
                  <c:v>662842944.23534203</c:v>
                </c:pt>
                <c:pt idx="95">
                  <c:v>662682678.19573522</c:v>
                </c:pt>
                <c:pt idx="96">
                  <c:v>662566282.08955967</c:v>
                </c:pt>
                <c:pt idx="97">
                  <c:v>662408494.62463951</c:v>
                </c:pt>
                <c:pt idx="98">
                  <c:v>662124745.0278132</c:v>
                </c:pt>
                <c:pt idx="99">
                  <c:v>662455946.32329321</c:v>
                </c:pt>
                <c:pt idx="100">
                  <c:v>662624079.01615834</c:v>
                </c:pt>
              </c:numCache>
            </c:numRef>
          </c:val>
          <c:smooth val="0"/>
          <c:extLst>
            <c:ext xmlns:c16="http://schemas.microsoft.com/office/drawing/2014/chart" uri="{C3380CC4-5D6E-409C-BE32-E72D297353CC}">
              <c16:uniqueId val="{0000009A-EB3F-4BFF-AFD1-B2B2131B107F}"/>
            </c:ext>
          </c:extLst>
        </c:ser>
        <c:ser>
          <c:idx val="155"/>
          <c:order val="155"/>
          <c:spPr>
            <a:ln w="28575" cap="rnd">
              <a:solidFill>
                <a:schemeClr val="accent6">
                  <a:lumMod val="70000"/>
                </a:schemeClr>
              </a:solidFill>
              <a:round/>
            </a:ln>
            <a:effectLst/>
          </c:spPr>
          <c:marker>
            <c:symbol val="none"/>
          </c:marker>
          <c:val>
            <c:numRef>
              <c:f>Montecarlo!$FM$10:$FM$110</c:f>
              <c:numCache>
                <c:formatCode>_ * #.##000_ ;_ * \-#.##000_ ;_ * "-"??_ ;_ @_ </c:formatCode>
                <c:ptCount val="101"/>
                <c:pt idx="0" formatCode="_(* #,##0.00_);_(* \(#,##0.00\);_(* &quot;-&quot;??_);_(@_)">
                  <c:v>661090280</c:v>
                </c:pt>
                <c:pt idx="1">
                  <c:v>661463734.44887531</c:v>
                </c:pt>
                <c:pt idx="2">
                  <c:v>661092789.29331565</c:v>
                </c:pt>
                <c:pt idx="3">
                  <c:v>658841859.84928131</c:v>
                </c:pt>
                <c:pt idx="4">
                  <c:v>658205228.96035206</c:v>
                </c:pt>
                <c:pt idx="5">
                  <c:v>657820032.95963275</c:v>
                </c:pt>
                <c:pt idx="6">
                  <c:v>657761893.84633923</c:v>
                </c:pt>
                <c:pt idx="7">
                  <c:v>658309019.68795872</c:v>
                </c:pt>
                <c:pt idx="8">
                  <c:v>658758354.87477195</c:v>
                </c:pt>
                <c:pt idx="9">
                  <c:v>658710591.21414196</c:v>
                </c:pt>
                <c:pt idx="10">
                  <c:v>658981817.82480061</c:v>
                </c:pt>
                <c:pt idx="11">
                  <c:v>658803059.2914139</c:v>
                </c:pt>
                <c:pt idx="12">
                  <c:v>659414360.76462352</c:v>
                </c:pt>
                <c:pt idx="13">
                  <c:v>659186240.63762581</c:v>
                </c:pt>
                <c:pt idx="14">
                  <c:v>657775795.97850883</c:v>
                </c:pt>
                <c:pt idx="15">
                  <c:v>658013584.63366354</c:v>
                </c:pt>
                <c:pt idx="16">
                  <c:v>658571187.8010515</c:v>
                </c:pt>
                <c:pt idx="17">
                  <c:v>657977989.02792335</c:v>
                </c:pt>
                <c:pt idx="18">
                  <c:v>657272135.78227568</c:v>
                </c:pt>
                <c:pt idx="19">
                  <c:v>656410762.86440682</c:v>
                </c:pt>
                <c:pt idx="20">
                  <c:v>656348795.67840135</c:v>
                </c:pt>
                <c:pt idx="21">
                  <c:v>656599410.01763022</c:v>
                </c:pt>
                <c:pt idx="22">
                  <c:v>658051681.65887392</c:v>
                </c:pt>
                <c:pt idx="23">
                  <c:v>656878965.27524173</c:v>
                </c:pt>
                <c:pt idx="24">
                  <c:v>656294002.3976059</c:v>
                </c:pt>
                <c:pt idx="25">
                  <c:v>656673988.70024931</c:v>
                </c:pt>
                <c:pt idx="26">
                  <c:v>657306835.69365597</c:v>
                </c:pt>
                <c:pt idx="27">
                  <c:v>656609368.1013695</c:v>
                </c:pt>
                <c:pt idx="28">
                  <c:v>656223926.18262148</c:v>
                </c:pt>
                <c:pt idx="29">
                  <c:v>656230640.06842422</c:v>
                </c:pt>
                <c:pt idx="30">
                  <c:v>655433482.97741234</c:v>
                </c:pt>
                <c:pt idx="31">
                  <c:v>655271542.81813741</c:v>
                </c:pt>
                <c:pt idx="32">
                  <c:v>655955895.63167214</c:v>
                </c:pt>
                <c:pt idx="33">
                  <c:v>655610807.31323528</c:v>
                </c:pt>
                <c:pt idx="34">
                  <c:v>655748792.24773407</c:v>
                </c:pt>
                <c:pt idx="35">
                  <c:v>656242613.27376747</c:v>
                </c:pt>
                <c:pt idx="36">
                  <c:v>655513069.95119619</c:v>
                </c:pt>
                <c:pt idx="37">
                  <c:v>655255456.55611551</c:v>
                </c:pt>
                <c:pt idx="38">
                  <c:v>654904581.27161443</c:v>
                </c:pt>
                <c:pt idx="39">
                  <c:v>654803919.7514205</c:v>
                </c:pt>
                <c:pt idx="40">
                  <c:v>654622065.54356325</c:v>
                </c:pt>
                <c:pt idx="41">
                  <c:v>652821072.43852186</c:v>
                </c:pt>
                <c:pt idx="42">
                  <c:v>653823639.3683362</c:v>
                </c:pt>
                <c:pt idx="43">
                  <c:v>654114559.13820457</c:v>
                </c:pt>
                <c:pt idx="44">
                  <c:v>654520397.56260383</c:v>
                </c:pt>
                <c:pt idx="45">
                  <c:v>654517447.02468371</c:v>
                </c:pt>
                <c:pt idx="46">
                  <c:v>653838873.55194771</c:v>
                </c:pt>
                <c:pt idx="47">
                  <c:v>654509471.14743912</c:v>
                </c:pt>
                <c:pt idx="48">
                  <c:v>655551694.86901617</c:v>
                </c:pt>
                <c:pt idx="49">
                  <c:v>655841751.98038518</c:v>
                </c:pt>
                <c:pt idx="50">
                  <c:v>655566194.84739351</c:v>
                </c:pt>
                <c:pt idx="51">
                  <c:v>656638131.54204869</c:v>
                </c:pt>
                <c:pt idx="52">
                  <c:v>656459117.79043269</c:v>
                </c:pt>
                <c:pt idx="53">
                  <c:v>656560641.63499606</c:v>
                </c:pt>
                <c:pt idx="54">
                  <c:v>656320610.4218657</c:v>
                </c:pt>
                <c:pt idx="55">
                  <c:v>656943926.56952453</c:v>
                </c:pt>
                <c:pt idx="56">
                  <c:v>657619592.74165928</c:v>
                </c:pt>
                <c:pt idx="57">
                  <c:v>658252671.90303099</c:v>
                </c:pt>
                <c:pt idx="58">
                  <c:v>658195373.10325205</c:v>
                </c:pt>
                <c:pt idx="59">
                  <c:v>658452641.23553634</c:v>
                </c:pt>
                <c:pt idx="60">
                  <c:v>658069163.53302073</c:v>
                </c:pt>
                <c:pt idx="61">
                  <c:v>656694250.93029034</c:v>
                </c:pt>
                <c:pt idx="62">
                  <c:v>656764622.44109011</c:v>
                </c:pt>
                <c:pt idx="63">
                  <c:v>656267162.47670043</c:v>
                </c:pt>
                <c:pt idx="64">
                  <c:v>656594859.46655309</c:v>
                </c:pt>
                <c:pt idx="65">
                  <c:v>656546753.12181652</c:v>
                </c:pt>
                <c:pt idx="66">
                  <c:v>657457395.69892955</c:v>
                </c:pt>
                <c:pt idx="67">
                  <c:v>658848962.51678097</c:v>
                </c:pt>
                <c:pt idx="68">
                  <c:v>658732555.2545948</c:v>
                </c:pt>
                <c:pt idx="69">
                  <c:v>658743359.3044219</c:v>
                </c:pt>
                <c:pt idx="70">
                  <c:v>657811143.32434201</c:v>
                </c:pt>
                <c:pt idx="71">
                  <c:v>660177760.45438004</c:v>
                </c:pt>
                <c:pt idx="72">
                  <c:v>660550884.40886259</c:v>
                </c:pt>
                <c:pt idx="73">
                  <c:v>661014339.66954315</c:v>
                </c:pt>
                <c:pt idx="74">
                  <c:v>659390131.03446782</c:v>
                </c:pt>
                <c:pt idx="75">
                  <c:v>659089981.56693971</c:v>
                </c:pt>
                <c:pt idx="76">
                  <c:v>659930562.72787964</c:v>
                </c:pt>
                <c:pt idx="77">
                  <c:v>658483243.44891286</c:v>
                </c:pt>
                <c:pt idx="78">
                  <c:v>657714167.47810566</c:v>
                </c:pt>
                <c:pt idx="79">
                  <c:v>658513023.33302283</c:v>
                </c:pt>
                <c:pt idx="80">
                  <c:v>659379451.23578441</c:v>
                </c:pt>
                <c:pt idx="81">
                  <c:v>658791622.05463374</c:v>
                </c:pt>
                <c:pt idx="82">
                  <c:v>659567768.49840033</c:v>
                </c:pt>
                <c:pt idx="83">
                  <c:v>659504571.28834224</c:v>
                </c:pt>
                <c:pt idx="84">
                  <c:v>660191388.63696754</c:v>
                </c:pt>
                <c:pt idx="85">
                  <c:v>660568595.81526101</c:v>
                </c:pt>
                <c:pt idx="86">
                  <c:v>660492911.69703186</c:v>
                </c:pt>
                <c:pt idx="87">
                  <c:v>660479491.47962368</c:v>
                </c:pt>
                <c:pt idx="88">
                  <c:v>659866729.11360919</c:v>
                </c:pt>
                <c:pt idx="89">
                  <c:v>661085344.385414</c:v>
                </c:pt>
                <c:pt idx="90">
                  <c:v>661284795.01095474</c:v>
                </c:pt>
                <c:pt idx="91">
                  <c:v>661482215.60260987</c:v>
                </c:pt>
                <c:pt idx="92">
                  <c:v>661622449.68808782</c:v>
                </c:pt>
                <c:pt idx="93">
                  <c:v>661689303.54890525</c:v>
                </c:pt>
                <c:pt idx="94">
                  <c:v>661325907.51456988</c:v>
                </c:pt>
                <c:pt idx="95">
                  <c:v>662153340.4161396</c:v>
                </c:pt>
                <c:pt idx="96">
                  <c:v>662228332.87351418</c:v>
                </c:pt>
                <c:pt idx="97">
                  <c:v>662814882.62653542</c:v>
                </c:pt>
                <c:pt idx="98">
                  <c:v>662627738.74567354</c:v>
                </c:pt>
                <c:pt idx="99">
                  <c:v>662932189.26856136</c:v>
                </c:pt>
                <c:pt idx="100">
                  <c:v>663126484.98359776</c:v>
                </c:pt>
              </c:numCache>
            </c:numRef>
          </c:val>
          <c:smooth val="0"/>
          <c:extLst>
            <c:ext xmlns:c16="http://schemas.microsoft.com/office/drawing/2014/chart" uri="{C3380CC4-5D6E-409C-BE32-E72D297353CC}">
              <c16:uniqueId val="{0000009B-EB3F-4BFF-AFD1-B2B2131B107F}"/>
            </c:ext>
          </c:extLst>
        </c:ser>
        <c:ser>
          <c:idx val="156"/>
          <c:order val="156"/>
          <c:spPr>
            <a:ln w="28575" cap="rnd">
              <a:solidFill>
                <a:schemeClr val="accent1">
                  <a:lumMod val="50000"/>
                  <a:lumOff val="50000"/>
                </a:schemeClr>
              </a:solidFill>
              <a:round/>
            </a:ln>
            <a:effectLst/>
          </c:spPr>
          <c:marker>
            <c:symbol val="none"/>
          </c:marker>
          <c:val>
            <c:numRef>
              <c:f>Montecarlo!$FN$10:$FN$110</c:f>
              <c:numCache>
                <c:formatCode>_ * #.##000_ ;_ * \-#.##000_ ;_ * "-"??_ ;_ @_ </c:formatCode>
                <c:ptCount val="101"/>
                <c:pt idx="0" formatCode="_(* #,##0.00_);_(* \(#,##0.00\);_(* &quot;-&quot;??_);_(@_)">
                  <c:v>661090280</c:v>
                </c:pt>
                <c:pt idx="1">
                  <c:v>660413957.58820295</c:v>
                </c:pt>
                <c:pt idx="2">
                  <c:v>659703736.77280474</c:v>
                </c:pt>
                <c:pt idx="3">
                  <c:v>659480935.28799415</c:v>
                </c:pt>
                <c:pt idx="4">
                  <c:v>659947969.19153821</c:v>
                </c:pt>
                <c:pt idx="5">
                  <c:v>659097783.41919887</c:v>
                </c:pt>
                <c:pt idx="6">
                  <c:v>660008435.42188144</c:v>
                </c:pt>
                <c:pt idx="7">
                  <c:v>660441906.03048229</c:v>
                </c:pt>
                <c:pt idx="8">
                  <c:v>660063060.06709039</c:v>
                </c:pt>
                <c:pt idx="9">
                  <c:v>659974255.80196559</c:v>
                </c:pt>
                <c:pt idx="10">
                  <c:v>660377722.67383158</c:v>
                </c:pt>
                <c:pt idx="11">
                  <c:v>660127426.98658037</c:v>
                </c:pt>
                <c:pt idx="12">
                  <c:v>659400942.58844864</c:v>
                </c:pt>
                <c:pt idx="13">
                  <c:v>659305591.97468615</c:v>
                </c:pt>
                <c:pt idx="14">
                  <c:v>659425592.28650224</c:v>
                </c:pt>
                <c:pt idx="15">
                  <c:v>658526737.37203586</c:v>
                </c:pt>
                <c:pt idx="16">
                  <c:v>657100969.19805515</c:v>
                </c:pt>
                <c:pt idx="17">
                  <c:v>656137906.57366097</c:v>
                </c:pt>
                <c:pt idx="18">
                  <c:v>655589724.91422224</c:v>
                </c:pt>
                <c:pt idx="19">
                  <c:v>656045383.19976056</c:v>
                </c:pt>
                <c:pt idx="20">
                  <c:v>655227503.96454573</c:v>
                </c:pt>
                <c:pt idx="21">
                  <c:v>655591646.02881622</c:v>
                </c:pt>
                <c:pt idx="22">
                  <c:v>655734063.0703727</c:v>
                </c:pt>
                <c:pt idx="23">
                  <c:v>655758213.94329858</c:v>
                </c:pt>
                <c:pt idx="24">
                  <c:v>655663161.41416514</c:v>
                </c:pt>
                <c:pt idx="25">
                  <c:v>655561579.09428024</c:v>
                </c:pt>
                <c:pt idx="26">
                  <c:v>654891073.29838276</c:v>
                </c:pt>
                <c:pt idx="27">
                  <c:v>655183829.04916441</c:v>
                </c:pt>
                <c:pt idx="28">
                  <c:v>656322731.59703827</c:v>
                </c:pt>
                <c:pt idx="29">
                  <c:v>655580490.48027289</c:v>
                </c:pt>
                <c:pt idx="30">
                  <c:v>655304664.84404898</c:v>
                </c:pt>
                <c:pt idx="31">
                  <c:v>656011686.64582455</c:v>
                </c:pt>
                <c:pt idx="32">
                  <c:v>655735518.96044362</c:v>
                </c:pt>
                <c:pt idx="33">
                  <c:v>655285699.9653722</c:v>
                </c:pt>
                <c:pt idx="34">
                  <c:v>654376713.18980265</c:v>
                </c:pt>
                <c:pt idx="35">
                  <c:v>654515746.3166033</c:v>
                </c:pt>
                <c:pt idx="36">
                  <c:v>653704825.74879658</c:v>
                </c:pt>
                <c:pt idx="37">
                  <c:v>654147414.48128605</c:v>
                </c:pt>
                <c:pt idx="38">
                  <c:v>653597575.56975842</c:v>
                </c:pt>
                <c:pt idx="39">
                  <c:v>654433689.96862888</c:v>
                </c:pt>
                <c:pt idx="40">
                  <c:v>654658231.12195539</c:v>
                </c:pt>
                <c:pt idx="41">
                  <c:v>653781693.82273543</c:v>
                </c:pt>
                <c:pt idx="42">
                  <c:v>652143936.38771617</c:v>
                </c:pt>
                <c:pt idx="43">
                  <c:v>652627797.08602273</c:v>
                </c:pt>
                <c:pt idx="44">
                  <c:v>652418889.4168371</c:v>
                </c:pt>
                <c:pt idx="45">
                  <c:v>652313805.44173777</c:v>
                </c:pt>
                <c:pt idx="46">
                  <c:v>653556677.11103117</c:v>
                </c:pt>
                <c:pt idx="47">
                  <c:v>653820024.21352911</c:v>
                </c:pt>
                <c:pt idx="48">
                  <c:v>653322556.93957937</c:v>
                </c:pt>
                <c:pt idx="49">
                  <c:v>653183224.68822038</c:v>
                </c:pt>
                <c:pt idx="50">
                  <c:v>653370494.50987196</c:v>
                </c:pt>
                <c:pt idx="51">
                  <c:v>653239721.62378561</c:v>
                </c:pt>
                <c:pt idx="52">
                  <c:v>653122976.99609995</c:v>
                </c:pt>
                <c:pt idx="53">
                  <c:v>652276320.1871134</c:v>
                </c:pt>
                <c:pt idx="54">
                  <c:v>651775131.88109291</c:v>
                </c:pt>
                <c:pt idx="55">
                  <c:v>651926038.61571002</c:v>
                </c:pt>
                <c:pt idx="56">
                  <c:v>651355067.47804034</c:v>
                </c:pt>
                <c:pt idx="57">
                  <c:v>651722938.42465639</c:v>
                </c:pt>
                <c:pt idx="58">
                  <c:v>651487692.90886152</c:v>
                </c:pt>
                <c:pt idx="59">
                  <c:v>650692796.52981174</c:v>
                </c:pt>
                <c:pt idx="60">
                  <c:v>650365697.14642406</c:v>
                </c:pt>
                <c:pt idx="61">
                  <c:v>650655468.24483466</c:v>
                </c:pt>
                <c:pt idx="62">
                  <c:v>650503547.81752837</c:v>
                </c:pt>
                <c:pt idx="63">
                  <c:v>651062891.26756454</c:v>
                </c:pt>
                <c:pt idx="64">
                  <c:v>650857659.22110152</c:v>
                </c:pt>
                <c:pt idx="65">
                  <c:v>650405784.67677522</c:v>
                </c:pt>
                <c:pt idx="66">
                  <c:v>651164456.813061</c:v>
                </c:pt>
                <c:pt idx="67">
                  <c:v>652325243.09359109</c:v>
                </c:pt>
                <c:pt idx="68">
                  <c:v>653452936.89840341</c:v>
                </c:pt>
                <c:pt idx="69">
                  <c:v>653047971.78187501</c:v>
                </c:pt>
                <c:pt idx="70">
                  <c:v>652524617.33543348</c:v>
                </c:pt>
                <c:pt idx="71">
                  <c:v>651734623.90207112</c:v>
                </c:pt>
                <c:pt idx="72">
                  <c:v>651320363.85595489</c:v>
                </c:pt>
                <c:pt idx="73">
                  <c:v>651703860.38925683</c:v>
                </c:pt>
                <c:pt idx="74">
                  <c:v>654279099.67822278</c:v>
                </c:pt>
                <c:pt idx="75">
                  <c:v>654029957.99212551</c:v>
                </c:pt>
                <c:pt idx="76">
                  <c:v>654178826.8285886</c:v>
                </c:pt>
                <c:pt idx="77">
                  <c:v>654553324.09594131</c:v>
                </c:pt>
                <c:pt idx="78">
                  <c:v>654201075.75571144</c:v>
                </c:pt>
                <c:pt idx="79">
                  <c:v>654297569.13609433</c:v>
                </c:pt>
                <c:pt idx="80">
                  <c:v>654219411.77024603</c:v>
                </c:pt>
                <c:pt idx="81">
                  <c:v>654144744.68152738</c:v>
                </c:pt>
                <c:pt idx="82">
                  <c:v>654805280.40251172</c:v>
                </c:pt>
                <c:pt idx="83">
                  <c:v>654734619.26856625</c:v>
                </c:pt>
                <c:pt idx="84">
                  <c:v>654829364.57772899</c:v>
                </c:pt>
                <c:pt idx="85">
                  <c:v>654771088.4271822</c:v>
                </c:pt>
                <c:pt idx="86">
                  <c:v>655140582.25433588</c:v>
                </c:pt>
                <c:pt idx="87">
                  <c:v>654564024.9347465</c:v>
                </c:pt>
                <c:pt idx="88">
                  <c:v>654830910.37040329</c:v>
                </c:pt>
                <c:pt idx="89">
                  <c:v>654287952.26993704</c:v>
                </c:pt>
                <c:pt idx="90">
                  <c:v>654533463.93232691</c:v>
                </c:pt>
                <c:pt idx="91">
                  <c:v>654557422.23879397</c:v>
                </c:pt>
                <c:pt idx="92">
                  <c:v>653661076.58147514</c:v>
                </c:pt>
                <c:pt idx="93">
                  <c:v>655577013.04792869</c:v>
                </c:pt>
                <c:pt idx="94">
                  <c:v>655321355.21206284</c:v>
                </c:pt>
                <c:pt idx="95">
                  <c:v>655748915.48384166</c:v>
                </c:pt>
                <c:pt idx="96">
                  <c:v>656720941.78680801</c:v>
                </c:pt>
                <c:pt idx="97">
                  <c:v>656169690.61115098</c:v>
                </c:pt>
                <c:pt idx="98">
                  <c:v>655120114.47509623</c:v>
                </c:pt>
                <c:pt idx="99">
                  <c:v>655683170.63699925</c:v>
                </c:pt>
                <c:pt idx="100">
                  <c:v>655702863.84156811</c:v>
                </c:pt>
              </c:numCache>
            </c:numRef>
          </c:val>
          <c:smooth val="0"/>
          <c:extLst>
            <c:ext xmlns:c16="http://schemas.microsoft.com/office/drawing/2014/chart" uri="{C3380CC4-5D6E-409C-BE32-E72D297353CC}">
              <c16:uniqueId val="{0000009C-EB3F-4BFF-AFD1-B2B2131B107F}"/>
            </c:ext>
          </c:extLst>
        </c:ser>
        <c:ser>
          <c:idx val="157"/>
          <c:order val="157"/>
          <c:spPr>
            <a:ln w="28575" cap="rnd">
              <a:solidFill>
                <a:schemeClr val="accent2">
                  <a:lumMod val="50000"/>
                  <a:lumOff val="50000"/>
                </a:schemeClr>
              </a:solidFill>
              <a:round/>
            </a:ln>
            <a:effectLst/>
          </c:spPr>
          <c:marker>
            <c:symbol val="none"/>
          </c:marker>
          <c:val>
            <c:numRef>
              <c:f>Montecarlo!$FO$10:$FO$110</c:f>
              <c:numCache>
                <c:formatCode>_ * #.##000_ ;_ * \-#.##000_ ;_ * "-"??_ ;_ @_ </c:formatCode>
                <c:ptCount val="101"/>
                <c:pt idx="0" formatCode="_(* #,##0.00_);_(* \(#,##0.00\);_(* &quot;-&quot;??_);_(@_)">
                  <c:v>661090280</c:v>
                </c:pt>
                <c:pt idx="1">
                  <c:v>660907117.58977282</c:v>
                </c:pt>
                <c:pt idx="2">
                  <c:v>661603744.26539516</c:v>
                </c:pt>
                <c:pt idx="3">
                  <c:v>661376513.774863</c:v>
                </c:pt>
                <c:pt idx="4">
                  <c:v>660667168.00591171</c:v>
                </c:pt>
                <c:pt idx="5">
                  <c:v>660041299.17560863</c:v>
                </c:pt>
                <c:pt idx="6">
                  <c:v>659995672.17071867</c:v>
                </c:pt>
                <c:pt idx="7">
                  <c:v>659578459.57974994</c:v>
                </c:pt>
                <c:pt idx="8">
                  <c:v>659958732.66844356</c:v>
                </c:pt>
                <c:pt idx="9">
                  <c:v>659056364.96107495</c:v>
                </c:pt>
                <c:pt idx="10">
                  <c:v>656988674.82275939</c:v>
                </c:pt>
                <c:pt idx="11">
                  <c:v>656513630.48731053</c:v>
                </c:pt>
                <c:pt idx="12">
                  <c:v>656425428.46820354</c:v>
                </c:pt>
                <c:pt idx="13">
                  <c:v>656136323.41518772</c:v>
                </c:pt>
                <c:pt idx="14">
                  <c:v>655960231.98052466</c:v>
                </c:pt>
                <c:pt idx="15">
                  <c:v>655956905.41222095</c:v>
                </c:pt>
                <c:pt idx="16">
                  <c:v>656033344.32718587</c:v>
                </c:pt>
                <c:pt idx="17">
                  <c:v>655710075.76009166</c:v>
                </c:pt>
                <c:pt idx="18">
                  <c:v>655025258.97007954</c:v>
                </c:pt>
                <c:pt idx="19">
                  <c:v>655063475.19859064</c:v>
                </c:pt>
                <c:pt idx="20">
                  <c:v>656002742.66329932</c:v>
                </c:pt>
                <c:pt idx="21">
                  <c:v>657288199.69878316</c:v>
                </c:pt>
                <c:pt idx="22">
                  <c:v>656788698.75714469</c:v>
                </c:pt>
                <c:pt idx="23">
                  <c:v>656455454.15592241</c:v>
                </c:pt>
                <c:pt idx="24">
                  <c:v>656359842.78658283</c:v>
                </c:pt>
                <c:pt idx="25">
                  <c:v>656084336.78570628</c:v>
                </c:pt>
                <c:pt idx="26">
                  <c:v>655647557.32970798</c:v>
                </c:pt>
                <c:pt idx="27">
                  <c:v>655420968.02804661</c:v>
                </c:pt>
                <c:pt idx="28">
                  <c:v>655442803.34562242</c:v>
                </c:pt>
                <c:pt idx="29">
                  <c:v>655511652.5453316</c:v>
                </c:pt>
                <c:pt idx="30">
                  <c:v>656403194.18318474</c:v>
                </c:pt>
                <c:pt idx="31">
                  <c:v>657706286.10882056</c:v>
                </c:pt>
                <c:pt idx="32">
                  <c:v>657897930.15159345</c:v>
                </c:pt>
                <c:pt idx="33">
                  <c:v>658041704.07387483</c:v>
                </c:pt>
                <c:pt idx="34">
                  <c:v>657953896.82906032</c:v>
                </c:pt>
                <c:pt idx="35">
                  <c:v>658247838.21910214</c:v>
                </c:pt>
                <c:pt idx="36">
                  <c:v>656883025.10898948</c:v>
                </c:pt>
                <c:pt idx="37">
                  <c:v>656371649.54814339</c:v>
                </c:pt>
                <c:pt idx="38">
                  <c:v>656248271.1012032</c:v>
                </c:pt>
                <c:pt idx="39">
                  <c:v>656852776.24936855</c:v>
                </c:pt>
                <c:pt idx="40">
                  <c:v>657031838.44883299</c:v>
                </c:pt>
                <c:pt idx="41">
                  <c:v>656256518.34199274</c:v>
                </c:pt>
                <c:pt idx="42">
                  <c:v>655650713.91731632</c:v>
                </c:pt>
                <c:pt idx="43">
                  <c:v>655856810.55082715</c:v>
                </c:pt>
                <c:pt idx="44">
                  <c:v>656122058.40706718</c:v>
                </c:pt>
                <c:pt idx="45">
                  <c:v>655578418.00491965</c:v>
                </c:pt>
                <c:pt idx="46">
                  <c:v>655622555.88326311</c:v>
                </c:pt>
                <c:pt idx="47">
                  <c:v>656205675.08390284</c:v>
                </c:pt>
                <c:pt idx="48">
                  <c:v>656348618.37796402</c:v>
                </c:pt>
                <c:pt idx="49">
                  <c:v>655948676.15201771</c:v>
                </c:pt>
                <c:pt idx="50">
                  <c:v>655240623.67546642</c:v>
                </c:pt>
                <c:pt idx="51">
                  <c:v>654346688.35514569</c:v>
                </c:pt>
                <c:pt idx="52">
                  <c:v>654261315.14138591</c:v>
                </c:pt>
                <c:pt idx="53">
                  <c:v>654035581.28401148</c:v>
                </c:pt>
                <c:pt idx="54">
                  <c:v>654694652.46754241</c:v>
                </c:pt>
                <c:pt idx="55">
                  <c:v>655106717.21167588</c:v>
                </c:pt>
                <c:pt idx="56">
                  <c:v>654918057.77869225</c:v>
                </c:pt>
                <c:pt idx="57">
                  <c:v>656364062.87569904</c:v>
                </c:pt>
                <c:pt idx="58">
                  <c:v>656985099.38819468</c:v>
                </c:pt>
                <c:pt idx="59">
                  <c:v>656077050.85821939</c:v>
                </c:pt>
                <c:pt idx="60">
                  <c:v>656462283.4431628</c:v>
                </c:pt>
                <c:pt idx="61">
                  <c:v>656541594.71094322</c:v>
                </c:pt>
                <c:pt idx="62">
                  <c:v>656313213.59403896</c:v>
                </c:pt>
                <c:pt idx="63">
                  <c:v>656590704.73106956</c:v>
                </c:pt>
                <c:pt idx="64">
                  <c:v>656482049.61918342</c:v>
                </c:pt>
                <c:pt idx="65">
                  <c:v>656150802.7831862</c:v>
                </c:pt>
                <c:pt idx="66">
                  <c:v>656033588.10738254</c:v>
                </c:pt>
                <c:pt idx="67">
                  <c:v>656011884.7262696</c:v>
                </c:pt>
                <c:pt idx="68">
                  <c:v>655823866.8690933</c:v>
                </c:pt>
                <c:pt idx="69">
                  <c:v>655358081.24339628</c:v>
                </c:pt>
                <c:pt idx="70">
                  <c:v>655828243.3128134</c:v>
                </c:pt>
                <c:pt idx="71">
                  <c:v>654066202.64353108</c:v>
                </c:pt>
                <c:pt idx="72">
                  <c:v>653806767.9730221</c:v>
                </c:pt>
                <c:pt idx="73">
                  <c:v>653653829.73783851</c:v>
                </c:pt>
                <c:pt idx="74">
                  <c:v>653431671.0280968</c:v>
                </c:pt>
                <c:pt idx="75">
                  <c:v>653025068.58916473</c:v>
                </c:pt>
                <c:pt idx="76">
                  <c:v>652658478.63039744</c:v>
                </c:pt>
                <c:pt idx="77">
                  <c:v>651900367.65202713</c:v>
                </c:pt>
                <c:pt idx="78">
                  <c:v>651673893.03267336</c:v>
                </c:pt>
                <c:pt idx="79">
                  <c:v>651237793.90226841</c:v>
                </c:pt>
                <c:pt idx="80">
                  <c:v>651841884.5975877</c:v>
                </c:pt>
                <c:pt idx="81">
                  <c:v>652586710.63676465</c:v>
                </c:pt>
                <c:pt idx="82">
                  <c:v>652441204.23014307</c:v>
                </c:pt>
                <c:pt idx="83">
                  <c:v>652631080.15968215</c:v>
                </c:pt>
                <c:pt idx="84">
                  <c:v>652341295.09418297</c:v>
                </c:pt>
                <c:pt idx="85">
                  <c:v>653106809.05026722</c:v>
                </c:pt>
                <c:pt idx="86">
                  <c:v>651302888.18200696</c:v>
                </c:pt>
                <c:pt idx="87">
                  <c:v>651591295.66503668</c:v>
                </c:pt>
                <c:pt idx="88">
                  <c:v>650512170.83601189</c:v>
                </c:pt>
                <c:pt idx="89">
                  <c:v>650791321.6367408</c:v>
                </c:pt>
                <c:pt idx="90">
                  <c:v>649637058.58885443</c:v>
                </c:pt>
                <c:pt idx="91">
                  <c:v>650010838.3255477</c:v>
                </c:pt>
                <c:pt idx="92">
                  <c:v>649232478.86138225</c:v>
                </c:pt>
                <c:pt idx="93">
                  <c:v>648525418.38903272</c:v>
                </c:pt>
                <c:pt idx="94">
                  <c:v>648297318.79550147</c:v>
                </c:pt>
                <c:pt idx="95">
                  <c:v>647960660.196401</c:v>
                </c:pt>
                <c:pt idx="96">
                  <c:v>647338306.10590863</c:v>
                </c:pt>
                <c:pt idx="97">
                  <c:v>648152601.16746593</c:v>
                </c:pt>
                <c:pt idx="98">
                  <c:v>648039469.86070144</c:v>
                </c:pt>
                <c:pt idx="99">
                  <c:v>648426826.77172899</c:v>
                </c:pt>
                <c:pt idx="100">
                  <c:v>648743875.71576917</c:v>
                </c:pt>
              </c:numCache>
            </c:numRef>
          </c:val>
          <c:smooth val="0"/>
          <c:extLst>
            <c:ext xmlns:c16="http://schemas.microsoft.com/office/drawing/2014/chart" uri="{C3380CC4-5D6E-409C-BE32-E72D297353CC}">
              <c16:uniqueId val="{0000009D-EB3F-4BFF-AFD1-B2B2131B107F}"/>
            </c:ext>
          </c:extLst>
        </c:ser>
        <c:ser>
          <c:idx val="158"/>
          <c:order val="158"/>
          <c:spPr>
            <a:ln w="28575" cap="rnd">
              <a:solidFill>
                <a:schemeClr val="accent3">
                  <a:lumMod val="50000"/>
                  <a:lumOff val="50000"/>
                </a:schemeClr>
              </a:solidFill>
              <a:round/>
            </a:ln>
            <a:effectLst/>
          </c:spPr>
          <c:marker>
            <c:symbol val="none"/>
          </c:marker>
          <c:val>
            <c:numRef>
              <c:f>Montecarlo!$FP$10:$FP$110</c:f>
              <c:numCache>
                <c:formatCode>_ * #.##000_ ;_ * \-#.##000_ ;_ * "-"??_ ;_ @_ </c:formatCode>
                <c:ptCount val="101"/>
                <c:pt idx="0" formatCode="_(* #,##0.00_);_(* \(#,##0.00\);_(* &quot;-&quot;??_);_(@_)">
                  <c:v>661090280</c:v>
                </c:pt>
                <c:pt idx="1">
                  <c:v>661815960.60579586</c:v>
                </c:pt>
                <c:pt idx="2">
                  <c:v>661359429.72923386</c:v>
                </c:pt>
                <c:pt idx="3">
                  <c:v>660804317.08342791</c:v>
                </c:pt>
                <c:pt idx="4">
                  <c:v>660533182.69631684</c:v>
                </c:pt>
                <c:pt idx="5">
                  <c:v>660444964.2905246</c:v>
                </c:pt>
                <c:pt idx="6">
                  <c:v>660118028.25683534</c:v>
                </c:pt>
                <c:pt idx="7">
                  <c:v>659240479.80449712</c:v>
                </c:pt>
                <c:pt idx="8">
                  <c:v>658988644.58014536</c:v>
                </c:pt>
                <c:pt idx="9">
                  <c:v>659135359.94427133</c:v>
                </c:pt>
                <c:pt idx="10">
                  <c:v>658658042.27154553</c:v>
                </c:pt>
                <c:pt idx="11">
                  <c:v>657399057.89086258</c:v>
                </c:pt>
                <c:pt idx="12">
                  <c:v>656559070.1052171</c:v>
                </c:pt>
                <c:pt idx="13">
                  <c:v>657363793.22388053</c:v>
                </c:pt>
                <c:pt idx="14">
                  <c:v>657517842.26702106</c:v>
                </c:pt>
                <c:pt idx="15">
                  <c:v>657080931.39986241</c:v>
                </c:pt>
                <c:pt idx="16">
                  <c:v>656752519.13798249</c:v>
                </c:pt>
                <c:pt idx="17">
                  <c:v>656596302.47257864</c:v>
                </c:pt>
                <c:pt idx="18">
                  <c:v>656992210.56497955</c:v>
                </c:pt>
                <c:pt idx="19">
                  <c:v>656954950.10718358</c:v>
                </c:pt>
                <c:pt idx="20">
                  <c:v>656466140.57479143</c:v>
                </c:pt>
                <c:pt idx="21">
                  <c:v>657358967.1494863</c:v>
                </c:pt>
                <c:pt idx="22">
                  <c:v>657509354.56387031</c:v>
                </c:pt>
                <c:pt idx="23">
                  <c:v>657961789.96126354</c:v>
                </c:pt>
                <c:pt idx="24">
                  <c:v>658125224.64385307</c:v>
                </c:pt>
                <c:pt idx="25">
                  <c:v>657617993.05276978</c:v>
                </c:pt>
                <c:pt idx="26">
                  <c:v>657482804.20553255</c:v>
                </c:pt>
                <c:pt idx="27">
                  <c:v>656656641.19360769</c:v>
                </c:pt>
                <c:pt idx="28">
                  <c:v>656404761.10099709</c:v>
                </c:pt>
                <c:pt idx="29">
                  <c:v>655476140.72491086</c:v>
                </c:pt>
                <c:pt idx="30">
                  <c:v>655504948.35452795</c:v>
                </c:pt>
                <c:pt idx="31">
                  <c:v>655786599.93118298</c:v>
                </c:pt>
                <c:pt idx="32">
                  <c:v>654779820.37740231</c:v>
                </c:pt>
                <c:pt idx="33">
                  <c:v>655137777.45245981</c:v>
                </c:pt>
                <c:pt idx="34">
                  <c:v>655444937.11928403</c:v>
                </c:pt>
                <c:pt idx="35">
                  <c:v>655287658.58740556</c:v>
                </c:pt>
                <c:pt idx="36">
                  <c:v>655593549.4415828</c:v>
                </c:pt>
                <c:pt idx="37">
                  <c:v>655295047.8678205</c:v>
                </c:pt>
                <c:pt idx="38">
                  <c:v>655883792.69725454</c:v>
                </c:pt>
                <c:pt idx="39">
                  <c:v>655886988.13308668</c:v>
                </c:pt>
                <c:pt idx="40">
                  <c:v>655940981.39171314</c:v>
                </c:pt>
                <c:pt idx="41">
                  <c:v>655917379.0953207</c:v>
                </c:pt>
                <c:pt idx="42">
                  <c:v>655574263.97749662</c:v>
                </c:pt>
                <c:pt idx="43">
                  <c:v>655259815.19440448</c:v>
                </c:pt>
                <c:pt idx="44">
                  <c:v>655792565.03619456</c:v>
                </c:pt>
                <c:pt idx="45">
                  <c:v>655295384.20120955</c:v>
                </c:pt>
                <c:pt idx="46">
                  <c:v>653813439.70931399</c:v>
                </c:pt>
                <c:pt idx="47">
                  <c:v>652719889.65296483</c:v>
                </c:pt>
                <c:pt idx="48">
                  <c:v>652882326.02562881</c:v>
                </c:pt>
                <c:pt idx="49">
                  <c:v>653606899.84154117</c:v>
                </c:pt>
                <c:pt idx="50">
                  <c:v>652889392.7408917</c:v>
                </c:pt>
                <c:pt idx="51">
                  <c:v>653341533.49553788</c:v>
                </c:pt>
                <c:pt idx="52">
                  <c:v>653399548.53232527</c:v>
                </c:pt>
                <c:pt idx="53">
                  <c:v>653498864.44894338</c:v>
                </c:pt>
                <c:pt idx="54">
                  <c:v>653261854.59045374</c:v>
                </c:pt>
                <c:pt idx="55">
                  <c:v>653992020.42507803</c:v>
                </c:pt>
                <c:pt idx="56">
                  <c:v>654047882.40279222</c:v>
                </c:pt>
                <c:pt idx="57">
                  <c:v>654577475.09559572</c:v>
                </c:pt>
                <c:pt idx="58">
                  <c:v>653724792.85774267</c:v>
                </c:pt>
                <c:pt idx="59">
                  <c:v>653345572.07774329</c:v>
                </c:pt>
                <c:pt idx="60">
                  <c:v>653768351.11239898</c:v>
                </c:pt>
                <c:pt idx="61">
                  <c:v>654443081.98831689</c:v>
                </c:pt>
                <c:pt idx="62">
                  <c:v>653578504.49035263</c:v>
                </c:pt>
                <c:pt idx="63">
                  <c:v>653538640.57099938</c:v>
                </c:pt>
                <c:pt idx="64">
                  <c:v>653701633.55799425</c:v>
                </c:pt>
                <c:pt idx="65">
                  <c:v>652960472.43659449</c:v>
                </c:pt>
                <c:pt idx="66">
                  <c:v>653888718.05873978</c:v>
                </c:pt>
                <c:pt idx="67">
                  <c:v>653294752.10716796</c:v>
                </c:pt>
                <c:pt idx="68">
                  <c:v>654294548.71119213</c:v>
                </c:pt>
                <c:pt idx="69">
                  <c:v>654427886.57940757</c:v>
                </c:pt>
                <c:pt idx="70">
                  <c:v>654880851.34819877</c:v>
                </c:pt>
                <c:pt idx="71">
                  <c:v>654862949.71689713</c:v>
                </c:pt>
                <c:pt idx="72">
                  <c:v>654082492.18687284</c:v>
                </c:pt>
                <c:pt idx="73">
                  <c:v>653516593.83518946</c:v>
                </c:pt>
                <c:pt idx="74">
                  <c:v>653537269.15778255</c:v>
                </c:pt>
                <c:pt idx="75">
                  <c:v>653053686.39484489</c:v>
                </c:pt>
                <c:pt idx="76">
                  <c:v>653107359.86103344</c:v>
                </c:pt>
                <c:pt idx="77">
                  <c:v>653941217.9455719</c:v>
                </c:pt>
                <c:pt idx="78">
                  <c:v>652909446.88565922</c:v>
                </c:pt>
                <c:pt idx="79">
                  <c:v>653179062.96880627</c:v>
                </c:pt>
                <c:pt idx="80">
                  <c:v>653290093.87340748</c:v>
                </c:pt>
                <c:pt idx="81">
                  <c:v>652093577.06196296</c:v>
                </c:pt>
                <c:pt idx="82">
                  <c:v>652799151.65669131</c:v>
                </c:pt>
                <c:pt idx="83">
                  <c:v>652801326.79035521</c:v>
                </c:pt>
                <c:pt idx="84">
                  <c:v>653028811.6483345</c:v>
                </c:pt>
                <c:pt idx="85">
                  <c:v>653324076.55414593</c:v>
                </c:pt>
                <c:pt idx="86">
                  <c:v>652900652.81778991</c:v>
                </c:pt>
                <c:pt idx="87">
                  <c:v>652898176.00016415</c:v>
                </c:pt>
                <c:pt idx="88">
                  <c:v>651939435.20608687</c:v>
                </c:pt>
                <c:pt idx="89">
                  <c:v>653418136.65976429</c:v>
                </c:pt>
                <c:pt idx="90">
                  <c:v>652085344.53136909</c:v>
                </c:pt>
                <c:pt idx="91">
                  <c:v>652558419.36017561</c:v>
                </c:pt>
                <c:pt idx="92">
                  <c:v>652832420.9905163</c:v>
                </c:pt>
                <c:pt idx="93">
                  <c:v>652237539.04617703</c:v>
                </c:pt>
                <c:pt idx="94">
                  <c:v>652780324.57974863</c:v>
                </c:pt>
                <c:pt idx="95">
                  <c:v>653119181.66042078</c:v>
                </c:pt>
                <c:pt idx="96">
                  <c:v>653856476.82903218</c:v>
                </c:pt>
                <c:pt idx="97">
                  <c:v>654204520.57604825</c:v>
                </c:pt>
                <c:pt idx="98">
                  <c:v>654594746.03428483</c:v>
                </c:pt>
                <c:pt idx="99">
                  <c:v>654063293.49211884</c:v>
                </c:pt>
                <c:pt idx="100">
                  <c:v>654372196.67960417</c:v>
                </c:pt>
              </c:numCache>
            </c:numRef>
          </c:val>
          <c:smooth val="0"/>
          <c:extLst>
            <c:ext xmlns:c16="http://schemas.microsoft.com/office/drawing/2014/chart" uri="{C3380CC4-5D6E-409C-BE32-E72D297353CC}">
              <c16:uniqueId val="{0000009E-EB3F-4BFF-AFD1-B2B2131B107F}"/>
            </c:ext>
          </c:extLst>
        </c:ser>
        <c:ser>
          <c:idx val="159"/>
          <c:order val="159"/>
          <c:spPr>
            <a:ln w="28575" cap="rnd">
              <a:solidFill>
                <a:schemeClr val="accent4">
                  <a:lumMod val="50000"/>
                  <a:lumOff val="50000"/>
                </a:schemeClr>
              </a:solidFill>
              <a:round/>
            </a:ln>
            <a:effectLst/>
          </c:spPr>
          <c:marker>
            <c:symbol val="none"/>
          </c:marker>
          <c:val>
            <c:numRef>
              <c:f>Montecarlo!$FQ$10:$FQ$110</c:f>
              <c:numCache>
                <c:formatCode>_ * #.##000_ ;_ * \-#.##000_ ;_ * "-"??_ ;_ @_ </c:formatCode>
                <c:ptCount val="101"/>
                <c:pt idx="0" formatCode="_(* #,##0.00_);_(* \(#,##0.00\);_(* &quot;-&quot;??_);_(@_)">
                  <c:v>661090280</c:v>
                </c:pt>
                <c:pt idx="1">
                  <c:v>661408523.9087714</c:v>
                </c:pt>
                <c:pt idx="2">
                  <c:v>661803437.33893776</c:v>
                </c:pt>
                <c:pt idx="3">
                  <c:v>660086318.54867411</c:v>
                </c:pt>
                <c:pt idx="4">
                  <c:v>660532752.74298203</c:v>
                </c:pt>
                <c:pt idx="5">
                  <c:v>662098277.33632159</c:v>
                </c:pt>
                <c:pt idx="6">
                  <c:v>661279411.92932832</c:v>
                </c:pt>
                <c:pt idx="7">
                  <c:v>661054368.13944399</c:v>
                </c:pt>
                <c:pt idx="8">
                  <c:v>660481289.02947354</c:v>
                </c:pt>
                <c:pt idx="9">
                  <c:v>660036093.55020487</c:v>
                </c:pt>
                <c:pt idx="10">
                  <c:v>662086546.06513846</c:v>
                </c:pt>
                <c:pt idx="11">
                  <c:v>661546087.05084229</c:v>
                </c:pt>
                <c:pt idx="12">
                  <c:v>660684135.97102129</c:v>
                </c:pt>
                <c:pt idx="13">
                  <c:v>660268405.97030842</c:v>
                </c:pt>
                <c:pt idx="14">
                  <c:v>660793869.81585944</c:v>
                </c:pt>
                <c:pt idx="15">
                  <c:v>661407932.67743647</c:v>
                </c:pt>
                <c:pt idx="16">
                  <c:v>662110901.05902004</c:v>
                </c:pt>
                <c:pt idx="17">
                  <c:v>663257404.02947903</c:v>
                </c:pt>
                <c:pt idx="18">
                  <c:v>664395335.93290675</c:v>
                </c:pt>
                <c:pt idx="19">
                  <c:v>663743512.37072515</c:v>
                </c:pt>
                <c:pt idx="20">
                  <c:v>663544693.91946507</c:v>
                </c:pt>
                <c:pt idx="21">
                  <c:v>663243806.341748</c:v>
                </c:pt>
                <c:pt idx="22">
                  <c:v>663598513.24071383</c:v>
                </c:pt>
                <c:pt idx="23">
                  <c:v>663376810.15287745</c:v>
                </c:pt>
                <c:pt idx="24">
                  <c:v>664269338.01833797</c:v>
                </c:pt>
                <c:pt idx="25">
                  <c:v>664489497.74921656</c:v>
                </c:pt>
                <c:pt idx="26">
                  <c:v>664481440.75123703</c:v>
                </c:pt>
                <c:pt idx="27">
                  <c:v>664574250.40150285</c:v>
                </c:pt>
                <c:pt idx="28">
                  <c:v>665654706.57441127</c:v>
                </c:pt>
                <c:pt idx="29">
                  <c:v>666343025.25711381</c:v>
                </c:pt>
                <c:pt idx="30">
                  <c:v>666929627.15328896</c:v>
                </c:pt>
                <c:pt idx="31">
                  <c:v>666934783.97326338</c:v>
                </c:pt>
                <c:pt idx="32">
                  <c:v>666849468.36234593</c:v>
                </c:pt>
                <c:pt idx="33">
                  <c:v>667100845.71201205</c:v>
                </c:pt>
                <c:pt idx="34">
                  <c:v>666982348.80609179</c:v>
                </c:pt>
                <c:pt idx="35">
                  <c:v>667251330.34784293</c:v>
                </c:pt>
                <c:pt idx="36">
                  <c:v>667334796.69449461</c:v>
                </c:pt>
                <c:pt idx="37">
                  <c:v>666908553.25184</c:v>
                </c:pt>
                <c:pt idx="38">
                  <c:v>666058445.62044871</c:v>
                </c:pt>
                <c:pt idx="39">
                  <c:v>665626576.95166445</c:v>
                </c:pt>
                <c:pt idx="40">
                  <c:v>664737534.93288767</c:v>
                </c:pt>
                <c:pt idx="41">
                  <c:v>664149500.4644593</c:v>
                </c:pt>
                <c:pt idx="42">
                  <c:v>664954364.83008838</c:v>
                </c:pt>
                <c:pt idx="43">
                  <c:v>664595007.90043497</c:v>
                </c:pt>
                <c:pt idx="44">
                  <c:v>664940970.51432097</c:v>
                </c:pt>
                <c:pt idx="45">
                  <c:v>665198779.75601411</c:v>
                </c:pt>
                <c:pt idx="46">
                  <c:v>665454159.56749213</c:v>
                </c:pt>
                <c:pt idx="47">
                  <c:v>666089306.26076019</c:v>
                </c:pt>
                <c:pt idx="48">
                  <c:v>665660720.85284019</c:v>
                </c:pt>
                <c:pt idx="49">
                  <c:v>665727733.79375219</c:v>
                </c:pt>
                <c:pt idx="50">
                  <c:v>666578869.22629714</c:v>
                </c:pt>
                <c:pt idx="51">
                  <c:v>667075614.59476674</c:v>
                </c:pt>
                <c:pt idx="52">
                  <c:v>666441816.13297367</c:v>
                </c:pt>
                <c:pt idx="53">
                  <c:v>666223430.05271959</c:v>
                </c:pt>
                <c:pt idx="54">
                  <c:v>666145072.57835507</c:v>
                </c:pt>
                <c:pt idx="55">
                  <c:v>666236160.16176295</c:v>
                </c:pt>
                <c:pt idx="56">
                  <c:v>666730153.39445186</c:v>
                </c:pt>
                <c:pt idx="57">
                  <c:v>666847037.92837358</c:v>
                </c:pt>
                <c:pt idx="58">
                  <c:v>666692117.86613619</c:v>
                </c:pt>
                <c:pt idx="59">
                  <c:v>666255675.16761088</c:v>
                </c:pt>
                <c:pt idx="60">
                  <c:v>664583614.18936741</c:v>
                </c:pt>
                <c:pt idx="61">
                  <c:v>665577680.48215032</c:v>
                </c:pt>
                <c:pt idx="62">
                  <c:v>666233867.20256901</c:v>
                </c:pt>
                <c:pt idx="63">
                  <c:v>667240872.67562497</c:v>
                </c:pt>
                <c:pt idx="64">
                  <c:v>666904897.43169427</c:v>
                </c:pt>
                <c:pt idx="65">
                  <c:v>666508765.60391307</c:v>
                </c:pt>
                <c:pt idx="66">
                  <c:v>665378168.606004</c:v>
                </c:pt>
                <c:pt idx="67">
                  <c:v>664409379.19955134</c:v>
                </c:pt>
                <c:pt idx="68">
                  <c:v>664223955.58858657</c:v>
                </c:pt>
                <c:pt idx="69">
                  <c:v>664653046.18344414</c:v>
                </c:pt>
                <c:pt idx="70">
                  <c:v>664291087.40993237</c:v>
                </c:pt>
                <c:pt idx="71">
                  <c:v>664612922.61659324</c:v>
                </c:pt>
                <c:pt idx="72">
                  <c:v>664366521.9131726</c:v>
                </c:pt>
                <c:pt idx="73">
                  <c:v>664836032.01244855</c:v>
                </c:pt>
                <c:pt idx="74">
                  <c:v>665192854.3238157</c:v>
                </c:pt>
                <c:pt idx="75">
                  <c:v>664270611.05383539</c:v>
                </c:pt>
                <c:pt idx="76">
                  <c:v>664251818.70072234</c:v>
                </c:pt>
                <c:pt idx="77">
                  <c:v>664230487.03325748</c:v>
                </c:pt>
                <c:pt idx="78">
                  <c:v>664505163.42064083</c:v>
                </c:pt>
                <c:pt idx="79">
                  <c:v>664165538.07256603</c:v>
                </c:pt>
                <c:pt idx="80">
                  <c:v>664093404.30085194</c:v>
                </c:pt>
                <c:pt idx="81">
                  <c:v>663191420.97269249</c:v>
                </c:pt>
                <c:pt idx="82">
                  <c:v>664034206.05505073</c:v>
                </c:pt>
                <c:pt idx="83">
                  <c:v>663958238.44817638</c:v>
                </c:pt>
                <c:pt idx="84">
                  <c:v>663114616.75484192</c:v>
                </c:pt>
                <c:pt idx="85">
                  <c:v>662465237.08109128</c:v>
                </c:pt>
                <c:pt idx="86">
                  <c:v>662080773.81632006</c:v>
                </c:pt>
                <c:pt idx="87">
                  <c:v>661770496.54022574</c:v>
                </c:pt>
                <c:pt idx="88">
                  <c:v>661464805.37027287</c:v>
                </c:pt>
                <c:pt idx="89">
                  <c:v>661117454.20527732</c:v>
                </c:pt>
                <c:pt idx="90">
                  <c:v>660677464.22849751</c:v>
                </c:pt>
                <c:pt idx="91">
                  <c:v>659958606.60489738</c:v>
                </c:pt>
                <c:pt idx="92">
                  <c:v>659791749.2106005</c:v>
                </c:pt>
                <c:pt idx="93">
                  <c:v>659334892.15649045</c:v>
                </c:pt>
                <c:pt idx="94">
                  <c:v>659102062.94394779</c:v>
                </c:pt>
                <c:pt idx="95">
                  <c:v>658866929.50949502</c:v>
                </c:pt>
                <c:pt idx="96">
                  <c:v>658823624.49074769</c:v>
                </c:pt>
                <c:pt idx="97">
                  <c:v>657461402.05577421</c:v>
                </c:pt>
                <c:pt idx="98">
                  <c:v>656857692.49893177</c:v>
                </c:pt>
                <c:pt idx="99">
                  <c:v>657401913.46706367</c:v>
                </c:pt>
                <c:pt idx="100">
                  <c:v>657839328.22520208</c:v>
                </c:pt>
              </c:numCache>
            </c:numRef>
          </c:val>
          <c:smooth val="0"/>
          <c:extLst>
            <c:ext xmlns:c16="http://schemas.microsoft.com/office/drawing/2014/chart" uri="{C3380CC4-5D6E-409C-BE32-E72D297353CC}">
              <c16:uniqueId val="{0000009F-EB3F-4BFF-AFD1-B2B2131B107F}"/>
            </c:ext>
          </c:extLst>
        </c:ser>
        <c:ser>
          <c:idx val="160"/>
          <c:order val="160"/>
          <c:spPr>
            <a:ln w="28575" cap="rnd">
              <a:solidFill>
                <a:schemeClr val="accent5">
                  <a:lumMod val="50000"/>
                  <a:lumOff val="50000"/>
                </a:schemeClr>
              </a:solidFill>
              <a:round/>
            </a:ln>
            <a:effectLst/>
          </c:spPr>
          <c:marker>
            <c:symbol val="none"/>
          </c:marker>
          <c:val>
            <c:numRef>
              <c:f>Montecarlo!$FR$10:$FR$110</c:f>
              <c:numCache>
                <c:formatCode>_ * #.##000_ ;_ * \-#.##000_ ;_ * "-"??_ ;_ @_ </c:formatCode>
                <c:ptCount val="101"/>
                <c:pt idx="0" formatCode="_(* #,##0.00_);_(* \(#,##0.00\);_(* &quot;-&quot;??_);_(@_)">
                  <c:v>661090280</c:v>
                </c:pt>
                <c:pt idx="1">
                  <c:v>660257260.52654219</c:v>
                </c:pt>
                <c:pt idx="2">
                  <c:v>660052637.73182106</c:v>
                </c:pt>
                <c:pt idx="3">
                  <c:v>660918498.79957545</c:v>
                </c:pt>
                <c:pt idx="4">
                  <c:v>661103273.80594409</c:v>
                </c:pt>
                <c:pt idx="5">
                  <c:v>661349403.12373614</c:v>
                </c:pt>
                <c:pt idx="6">
                  <c:v>661122282.6221565</c:v>
                </c:pt>
                <c:pt idx="7">
                  <c:v>659983783.54734957</c:v>
                </c:pt>
                <c:pt idx="8">
                  <c:v>659285965.38081861</c:v>
                </c:pt>
                <c:pt idx="9">
                  <c:v>659125984.19277918</c:v>
                </c:pt>
                <c:pt idx="10">
                  <c:v>659976098.64325011</c:v>
                </c:pt>
                <c:pt idx="11">
                  <c:v>659939248.50687897</c:v>
                </c:pt>
                <c:pt idx="12">
                  <c:v>659733060.64131737</c:v>
                </c:pt>
                <c:pt idx="13">
                  <c:v>659774538.27821136</c:v>
                </c:pt>
                <c:pt idx="14">
                  <c:v>660212938.66349351</c:v>
                </c:pt>
                <c:pt idx="15">
                  <c:v>659756384.08732605</c:v>
                </c:pt>
                <c:pt idx="16">
                  <c:v>659539540.18126285</c:v>
                </c:pt>
                <c:pt idx="17">
                  <c:v>659640875.0216893</c:v>
                </c:pt>
                <c:pt idx="18">
                  <c:v>659499915.53957152</c:v>
                </c:pt>
                <c:pt idx="19">
                  <c:v>660204367.30561924</c:v>
                </c:pt>
                <c:pt idx="20">
                  <c:v>660645245.82957339</c:v>
                </c:pt>
                <c:pt idx="21">
                  <c:v>661689755.27402246</c:v>
                </c:pt>
                <c:pt idx="22">
                  <c:v>661987905.16364479</c:v>
                </c:pt>
                <c:pt idx="23">
                  <c:v>662211278.57425058</c:v>
                </c:pt>
                <c:pt idx="24">
                  <c:v>662381512.04488623</c:v>
                </c:pt>
                <c:pt idx="25">
                  <c:v>662899058.40343249</c:v>
                </c:pt>
                <c:pt idx="26">
                  <c:v>661532078.41718698</c:v>
                </c:pt>
                <c:pt idx="27">
                  <c:v>661547009.79071069</c:v>
                </c:pt>
                <c:pt idx="28">
                  <c:v>661136096.09377956</c:v>
                </c:pt>
                <c:pt idx="29">
                  <c:v>661934256.25339687</c:v>
                </c:pt>
                <c:pt idx="30">
                  <c:v>662348450.85753918</c:v>
                </c:pt>
                <c:pt idx="31">
                  <c:v>662169644.43494916</c:v>
                </c:pt>
                <c:pt idx="32">
                  <c:v>663087684.95670938</c:v>
                </c:pt>
                <c:pt idx="33">
                  <c:v>661877192.07379508</c:v>
                </c:pt>
                <c:pt idx="34">
                  <c:v>662676702.35725236</c:v>
                </c:pt>
                <c:pt idx="35">
                  <c:v>662468327.78936183</c:v>
                </c:pt>
                <c:pt idx="36">
                  <c:v>663293626.13746142</c:v>
                </c:pt>
                <c:pt idx="37">
                  <c:v>662845358.4488858</c:v>
                </c:pt>
                <c:pt idx="38">
                  <c:v>661991062.65760171</c:v>
                </c:pt>
                <c:pt idx="39">
                  <c:v>662478924.17566061</c:v>
                </c:pt>
                <c:pt idx="40">
                  <c:v>661440146.48071837</c:v>
                </c:pt>
                <c:pt idx="41">
                  <c:v>660690806.30607045</c:v>
                </c:pt>
                <c:pt idx="42">
                  <c:v>659905342.98670566</c:v>
                </c:pt>
                <c:pt idx="43">
                  <c:v>659378722.02484119</c:v>
                </c:pt>
                <c:pt idx="44">
                  <c:v>659211679.89021361</c:v>
                </c:pt>
                <c:pt idx="45">
                  <c:v>657495164.16215348</c:v>
                </c:pt>
                <c:pt idx="46">
                  <c:v>658040323.3891238</c:v>
                </c:pt>
                <c:pt idx="47">
                  <c:v>658785704.55946112</c:v>
                </c:pt>
                <c:pt idx="48">
                  <c:v>659794058.74507082</c:v>
                </c:pt>
                <c:pt idx="49">
                  <c:v>660264016.73901176</c:v>
                </c:pt>
                <c:pt idx="50">
                  <c:v>660145528.64760149</c:v>
                </c:pt>
                <c:pt idx="51">
                  <c:v>659821772.06143415</c:v>
                </c:pt>
                <c:pt idx="52">
                  <c:v>659004536.32940626</c:v>
                </c:pt>
                <c:pt idx="53">
                  <c:v>658306212.89156377</c:v>
                </c:pt>
                <c:pt idx="54">
                  <c:v>656765645.53075433</c:v>
                </c:pt>
                <c:pt idx="55">
                  <c:v>656127234.53706694</c:v>
                </c:pt>
                <c:pt idx="56">
                  <c:v>657310549.37058067</c:v>
                </c:pt>
                <c:pt idx="57">
                  <c:v>657343632.00806427</c:v>
                </c:pt>
                <c:pt idx="58">
                  <c:v>657894410.80465794</c:v>
                </c:pt>
                <c:pt idx="59">
                  <c:v>658297815.50215602</c:v>
                </c:pt>
                <c:pt idx="60">
                  <c:v>659073557.94862247</c:v>
                </c:pt>
                <c:pt idx="61">
                  <c:v>659166696.51421785</c:v>
                </c:pt>
                <c:pt idx="62">
                  <c:v>660009506.96319675</c:v>
                </c:pt>
                <c:pt idx="63">
                  <c:v>659139162.32728446</c:v>
                </c:pt>
                <c:pt idx="64">
                  <c:v>658246224.11093676</c:v>
                </c:pt>
                <c:pt idx="65">
                  <c:v>657413489.32937944</c:v>
                </c:pt>
                <c:pt idx="66">
                  <c:v>657817207.2709769</c:v>
                </c:pt>
                <c:pt idx="67">
                  <c:v>658056813.71811414</c:v>
                </c:pt>
                <c:pt idx="68">
                  <c:v>657731440.85340166</c:v>
                </c:pt>
                <c:pt idx="69">
                  <c:v>657105030.56718361</c:v>
                </c:pt>
                <c:pt idx="70">
                  <c:v>657065730.3355583</c:v>
                </c:pt>
                <c:pt idx="71">
                  <c:v>657068284.70829546</c:v>
                </c:pt>
                <c:pt idx="72">
                  <c:v>656848901.53785765</c:v>
                </c:pt>
                <c:pt idx="73">
                  <c:v>658433456.16339254</c:v>
                </c:pt>
                <c:pt idx="74">
                  <c:v>659412771.1416297</c:v>
                </c:pt>
                <c:pt idx="75">
                  <c:v>660617843.25578105</c:v>
                </c:pt>
                <c:pt idx="76">
                  <c:v>660543918.89739954</c:v>
                </c:pt>
                <c:pt idx="77">
                  <c:v>661344273.33542478</c:v>
                </c:pt>
                <c:pt idx="78">
                  <c:v>662736120.47282171</c:v>
                </c:pt>
                <c:pt idx="79">
                  <c:v>663085186.01814711</c:v>
                </c:pt>
                <c:pt idx="80">
                  <c:v>662672794.00446212</c:v>
                </c:pt>
                <c:pt idx="81">
                  <c:v>663072658.06266117</c:v>
                </c:pt>
                <c:pt idx="82">
                  <c:v>663415597.16763914</c:v>
                </c:pt>
                <c:pt idx="83">
                  <c:v>662698203.4270463</c:v>
                </c:pt>
                <c:pt idx="84">
                  <c:v>662978388.340029</c:v>
                </c:pt>
                <c:pt idx="85">
                  <c:v>663725979.12519193</c:v>
                </c:pt>
                <c:pt idx="86">
                  <c:v>664040676.37222338</c:v>
                </c:pt>
                <c:pt idx="87">
                  <c:v>664387204.17099953</c:v>
                </c:pt>
                <c:pt idx="88">
                  <c:v>664202030.47585368</c:v>
                </c:pt>
                <c:pt idx="89">
                  <c:v>664144237.23033571</c:v>
                </c:pt>
                <c:pt idx="90">
                  <c:v>665103125.97698939</c:v>
                </c:pt>
                <c:pt idx="91">
                  <c:v>665125987.00919425</c:v>
                </c:pt>
                <c:pt idx="92">
                  <c:v>664248337.43204033</c:v>
                </c:pt>
                <c:pt idx="93">
                  <c:v>663992324.23176181</c:v>
                </c:pt>
                <c:pt idx="94">
                  <c:v>665062704.16072476</c:v>
                </c:pt>
                <c:pt idx="95">
                  <c:v>664666713.26920295</c:v>
                </c:pt>
                <c:pt idx="96">
                  <c:v>665269420.63284147</c:v>
                </c:pt>
                <c:pt idx="97">
                  <c:v>666056195.69449294</c:v>
                </c:pt>
                <c:pt idx="98">
                  <c:v>665680093.9429183</c:v>
                </c:pt>
                <c:pt idx="99">
                  <c:v>665778542.31557596</c:v>
                </c:pt>
                <c:pt idx="100">
                  <c:v>665733447.14299917</c:v>
                </c:pt>
              </c:numCache>
            </c:numRef>
          </c:val>
          <c:smooth val="0"/>
          <c:extLst>
            <c:ext xmlns:c16="http://schemas.microsoft.com/office/drawing/2014/chart" uri="{C3380CC4-5D6E-409C-BE32-E72D297353CC}">
              <c16:uniqueId val="{000000A0-EB3F-4BFF-AFD1-B2B2131B107F}"/>
            </c:ext>
          </c:extLst>
        </c:ser>
        <c:ser>
          <c:idx val="161"/>
          <c:order val="161"/>
          <c:spPr>
            <a:ln w="28575" cap="rnd">
              <a:solidFill>
                <a:schemeClr val="accent6">
                  <a:lumMod val="50000"/>
                  <a:lumOff val="50000"/>
                </a:schemeClr>
              </a:solidFill>
              <a:round/>
            </a:ln>
            <a:effectLst/>
          </c:spPr>
          <c:marker>
            <c:symbol val="none"/>
          </c:marker>
          <c:val>
            <c:numRef>
              <c:f>Montecarlo!$FS$10:$FS$110</c:f>
              <c:numCache>
                <c:formatCode>_ * #.##000_ ;_ * \-#.##000_ ;_ * "-"??_ ;_ @_ </c:formatCode>
                <c:ptCount val="101"/>
                <c:pt idx="0" formatCode="_(* #,##0.00_);_(* \(#,##0.00\);_(* &quot;-&quot;??_);_(@_)">
                  <c:v>661090280</c:v>
                </c:pt>
                <c:pt idx="1">
                  <c:v>660464939.84951174</c:v>
                </c:pt>
                <c:pt idx="2">
                  <c:v>660500322.45194435</c:v>
                </c:pt>
                <c:pt idx="3">
                  <c:v>660062977.24091077</c:v>
                </c:pt>
                <c:pt idx="4">
                  <c:v>659190916.38534677</c:v>
                </c:pt>
                <c:pt idx="5">
                  <c:v>659666255.14688849</c:v>
                </c:pt>
                <c:pt idx="6">
                  <c:v>661633102.41293859</c:v>
                </c:pt>
                <c:pt idx="7">
                  <c:v>660767066.07637715</c:v>
                </c:pt>
                <c:pt idx="8">
                  <c:v>661012090.42710245</c:v>
                </c:pt>
                <c:pt idx="9">
                  <c:v>660990189.54429591</c:v>
                </c:pt>
                <c:pt idx="10">
                  <c:v>660447782.65897655</c:v>
                </c:pt>
                <c:pt idx="11">
                  <c:v>661512732.35214043</c:v>
                </c:pt>
                <c:pt idx="12">
                  <c:v>662482772.16902792</c:v>
                </c:pt>
                <c:pt idx="13">
                  <c:v>662996836.10584414</c:v>
                </c:pt>
                <c:pt idx="14">
                  <c:v>662742436.072667</c:v>
                </c:pt>
                <c:pt idx="15">
                  <c:v>662185862.74556422</c:v>
                </c:pt>
                <c:pt idx="16">
                  <c:v>662965387.42086196</c:v>
                </c:pt>
                <c:pt idx="17">
                  <c:v>662735578.36053002</c:v>
                </c:pt>
                <c:pt idx="18">
                  <c:v>663062462.96748924</c:v>
                </c:pt>
                <c:pt idx="19">
                  <c:v>663628047.73465681</c:v>
                </c:pt>
                <c:pt idx="20">
                  <c:v>662432992.37678182</c:v>
                </c:pt>
                <c:pt idx="21">
                  <c:v>662932313.56769025</c:v>
                </c:pt>
                <c:pt idx="22">
                  <c:v>662352922.50287724</c:v>
                </c:pt>
                <c:pt idx="23">
                  <c:v>661782041.86030543</c:v>
                </c:pt>
                <c:pt idx="24">
                  <c:v>661345061.49539411</c:v>
                </c:pt>
                <c:pt idx="25">
                  <c:v>661008151.13201153</c:v>
                </c:pt>
                <c:pt idx="26">
                  <c:v>660143065.64952457</c:v>
                </c:pt>
                <c:pt idx="27">
                  <c:v>660618010.01832962</c:v>
                </c:pt>
                <c:pt idx="28">
                  <c:v>661236297.38465285</c:v>
                </c:pt>
                <c:pt idx="29">
                  <c:v>662244451.45881867</c:v>
                </c:pt>
                <c:pt idx="30">
                  <c:v>662647168.90233243</c:v>
                </c:pt>
                <c:pt idx="31">
                  <c:v>663513566.79069138</c:v>
                </c:pt>
                <c:pt idx="32">
                  <c:v>664205323.04943454</c:v>
                </c:pt>
                <c:pt idx="33">
                  <c:v>663331183.55076504</c:v>
                </c:pt>
                <c:pt idx="34">
                  <c:v>663312306.66220772</c:v>
                </c:pt>
                <c:pt idx="35">
                  <c:v>662733842.52253664</c:v>
                </c:pt>
                <c:pt idx="36">
                  <c:v>662276528.58086848</c:v>
                </c:pt>
                <c:pt idx="37">
                  <c:v>663068482.91876745</c:v>
                </c:pt>
                <c:pt idx="38">
                  <c:v>664218710.18952262</c:v>
                </c:pt>
                <c:pt idx="39">
                  <c:v>664727364.03058791</c:v>
                </c:pt>
                <c:pt idx="40">
                  <c:v>664706714.03565907</c:v>
                </c:pt>
                <c:pt idx="41">
                  <c:v>664734363.43708742</c:v>
                </c:pt>
                <c:pt idx="42">
                  <c:v>665127214.10026109</c:v>
                </c:pt>
                <c:pt idx="43">
                  <c:v>666664014.28834677</c:v>
                </c:pt>
                <c:pt idx="44">
                  <c:v>666015771.08456886</c:v>
                </c:pt>
                <c:pt idx="45">
                  <c:v>666392599.07562768</c:v>
                </c:pt>
                <c:pt idx="46">
                  <c:v>665894030.36361051</c:v>
                </c:pt>
                <c:pt idx="47">
                  <c:v>665435813.70932293</c:v>
                </c:pt>
                <c:pt idx="48">
                  <c:v>665494083.99452209</c:v>
                </c:pt>
                <c:pt idx="49">
                  <c:v>665416505.92603815</c:v>
                </c:pt>
                <c:pt idx="50">
                  <c:v>664909340.2284981</c:v>
                </c:pt>
                <c:pt idx="51">
                  <c:v>665650179.11717069</c:v>
                </c:pt>
                <c:pt idx="52">
                  <c:v>664950849.61165786</c:v>
                </c:pt>
                <c:pt idx="53">
                  <c:v>664311578.87386358</c:v>
                </c:pt>
                <c:pt idx="54">
                  <c:v>665933662.35390282</c:v>
                </c:pt>
                <c:pt idx="55">
                  <c:v>665681839.09642637</c:v>
                </c:pt>
                <c:pt idx="56">
                  <c:v>665371709.30133748</c:v>
                </c:pt>
                <c:pt idx="57">
                  <c:v>665083240.33296168</c:v>
                </c:pt>
                <c:pt idx="58">
                  <c:v>664804086.18841338</c:v>
                </c:pt>
                <c:pt idx="59">
                  <c:v>664364841.85185552</c:v>
                </c:pt>
                <c:pt idx="60">
                  <c:v>663130428.42614853</c:v>
                </c:pt>
                <c:pt idx="61">
                  <c:v>662628399.9497931</c:v>
                </c:pt>
                <c:pt idx="62">
                  <c:v>662866077.62287402</c:v>
                </c:pt>
                <c:pt idx="63">
                  <c:v>662871410.52015018</c:v>
                </c:pt>
                <c:pt idx="64">
                  <c:v>662485626.45603168</c:v>
                </c:pt>
                <c:pt idx="65">
                  <c:v>662009444.12505662</c:v>
                </c:pt>
                <c:pt idx="66">
                  <c:v>662350156.63893056</c:v>
                </c:pt>
                <c:pt idx="67">
                  <c:v>662860001.44981527</c:v>
                </c:pt>
                <c:pt idx="68">
                  <c:v>663057941.81237388</c:v>
                </c:pt>
                <c:pt idx="69">
                  <c:v>661700566.75287056</c:v>
                </c:pt>
                <c:pt idx="70">
                  <c:v>661445881.93878984</c:v>
                </c:pt>
                <c:pt idx="71">
                  <c:v>660940445.9247154</c:v>
                </c:pt>
                <c:pt idx="72">
                  <c:v>659184818.30304623</c:v>
                </c:pt>
                <c:pt idx="73">
                  <c:v>659499193.35219002</c:v>
                </c:pt>
                <c:pt idx="74">
                  <c:v>659364458.48759592</c:v>
                </c:pt>
                <c:pt idx="75">
                  <c:v>658943639.16039789</c:v>
                </c:pt>
                <c:pt idx="76">
                  <c:v>658556578.28690934</c:v>
                </c:pt>
                <c:pt idx="77">
                  <c:v>658952220.64754939</c:v>
                </c:pt>
                <c:pt idx="78">
                  <c:v>659292780.13582289</c:v>
                </c:pt>
                <c:pt idx="79">
                  <c:v>659576603.22553623</c:v>
                </c:pt>
                <c:pt idx="80">
                  <c:v>661103061.32511425</c:v>
                </c:pt>
                <c:pt idx="81">
                  <c:v>659859800.75465119</c:v>
                </c:pt>
                <c:pt idx="82">
                  <c:v>661831628.40124059</c:v>
                </c:pt>
                <c:pt idx="83">
                  <c:v>661400231.18126082</c:v>
                </c:pt>
                <c:pt idx="84">
                  <c:v>662027832.6407944</c:v>
                </c:pt>
                <c:pt idx="85">
                  <c:v>663130889.09744978</c:v>
                </c:pt>
                <c:pt idx="86">
                  <c:v>663918551.32178903</c:v>
                </c:pt>
                <c:pt idx="87">
                  <c:v>663822437.64365351</c:v>
                </c:pt>
                <c:pt idx="88">
                  <c:v>664031926.15160739</c:v>
                </c:pt>
                <c:pt idx="89">
                  <c:v>664276934.37289</c:v>
                </c:pt>
                <c:pt idx="90">
                  <c:v>663687754.42022121</c:v>
                </c:pt>
                <c:pt idx="91">
                  <c:v>663594194.88749254</c:v>
                </c:pt>
                <c:pt idx="92">
                  <c:v>663710341.37075996</c:v>
                </c:pt>
                <c:pt idx="93">
                  <c:v>663228274.06618631</c:v>
                </c:pt>
                <c:pt idx="94">
                  <c:v>663422901.23512745</c:v>
                </c:pt>
                <c:pt idx="95">
                  <c:v>662767481.82721198</c:v>
                </c:pt>
                <c:pt idx="96">
                  <c:v>662833172.23144186</c:v>
                </c:pt>
                <c:pt idx="97">
                  <c:v>663246587.2755239</c:v>
                </c:pt>
                <c:pt idx="98">
                  <c:v>663767612.24907088</c:v>
                </c:pt>
                <c:pt idx="99">
                  <c:v>662859601.55318785</c:v>
                </c:pt>
                <c:pt idx="100">
                  <c:v>662973458.98017919</c:v>
                </c:pt>
              </c:numCache>
            </c:numRef>
          </c:val>
          <c:smooth val="0"/>
          <c:extLst>
            <c:ext xmlns:c16="http://schemas.microsoft.com/office/drawing/2014/chart" uri="{C3380CC4-5D6E-409C-BE32-E72D297353CC}">
              <c16:uniqueId val="{000000A1-EB3F-4BFF-AFD1-B2B2131B107F}"/>
            </c:ext>
          </c:extLst>
        </c:ser>
        <c:ser>
          <c:idx val="162"/>
          <c:order val="162"/>
          <c:spPr>
            <a:ln w="28575" cap="rnd">
              <a:solidFill>
                <a:schemeClr val="accent1"/>
              </a:solidFill>
              <a:round/>
            </a:ln>
            <a:effectLst/>
          </c:spPr>
          <c:marker>
            <c:symbol val="none"/>
          </c:marker>
          <c:val>
            <c:numRef>
              <c:f>Montecarlo!$FT$10:$FT$110</c:f>
              <c:numCache>
                <c:formatCode>_ * #.##000_ ;_ * \-#.##000_ ;_ * "-"??_ ;_ @_ </c:formatCode>
                <c:ptCount val="101"/>
                <c:pt idx="0" formatCode="_(* #,##0.00_);_(* \(#,##0.00\);_(* &quot;-&quot;??_);_(@_)">
                  <c:v>661090280</c:v>
                </c:pt>
                <c:pt idx="1">
                  <c:v>659745338.51889479</c:v>
                </c:pt>
                <c:pt idx="2">
                  <c:v>660016446.86595547</c:v>
                </c:pt>
                <c:pt idx="3">
                  <c:v>660304294.83080494</c:v>
                </c:pt>
                <c:pt idx="4">
                  <c:v>659721188.15762854</c:v>
                </c:pt>
                <c:pt idx="5">
                  <c:v>659159929.67490005</c:v>
                </c:pt>
                <c:pt idx="6">
                  <c:v>659265044.76797867</c:v>
                </c:pt>
                <c:pt idx="7">
                  <c:v>658000274.37027121</c:v>
                </c:pt>
                <c:pt idx="8">
                  <c:v>658321863.2870636</c:v>
                </c:pt>
                <c:pt idx="9">
                  <c:v>658254954.74144959</c:v>
                </c:pt>
                <c:pt idx="10">
                  <c:v>658676341.39133537</c:v>
                </c:pt>
                <c:pt idx="11">
                  <c:v>659294638.08975208</c:v>
                </c:pt>
                <c:pt idx="12">
                  <c:v>658921275.75781763</c:v>
                </c:pt>
                <c:pt idx="13">
                  <c:v>658648067.96515596</c:v>
                </c:pt>
                <c:pt idx="14">
                  <c:v>658965473.42650354</c:v>
                </c:pt>
                <c:pt idx="15">
                  <c:v>658626164.62581134</c:v>
                </c:pt>
                <c:pt idx="16">
                  <c:v>658984686.95568705</c:v>
                </c:pt>
                <c:pt idx="17">
                  <c:v>658462772.89850903</c:v>
                </c:pt>
                <c:pt idx="18">
                  <c:v>657822394.51681149</c:v>
                </c:pt>
                <c:pt idx="19">
                  <c:v>658407641.53097343</c:v>
                </c:pt>
                <c:pt idx="20">
                  <c:v>658767139.75602782</c:v>
                </c:pt>
                <c:pt idx="21">
                  <c:v>658399030.65651596</c:v>
                </c:pt>
                <c:pt idx="22">
                  <c:v>657468453.20799041</c:v>
                </c:pt>
                <c:pt idx="23">
                  <c:v>656993482.7209816</c:v>
                </c:pt>
                <c:pt idx="24">
                  <c:v>657676861.57823932</c:v>
                </c:pt>
                <c:pt idx="25">
                  <c:v>658010703.86477339</c:v>
                </c:pt>
                <c:pt idx="26">
                  <c:v>658026272.09904373</c:v>
                </c:pt>
                <c:pt idx="27">
                  <c:v>658881550.33796036</c:v>
                </c:pt>
                <c:pt idx="28">
                  <c:v>657998882.30934191</c:v>
                </c:pt>
                <c:pt idx="29">
                  <c:v>658182430.85416687</c:v>
                </c:pt>
                <c:pt idx="30">
                  <c:v>657652675.48918366</c:v>
                </c:pt>
                <c:pt idx="31">
                  <c:v>658112182.85181487</c:v>
                </c:pt>
                <c:pt idx="32">
                  <c:v>657933234.92338967</c:v>
                </c:pt>
                <c:pt idx="33">
                  <c:v>658191600.45708525</c:v>
                </c:pt>
                <c:pt idx="34">
                  <c:v>658605029.61300826</c:v>
                </c:pt>
                <c:pt idx="35">
                  <c:v>658465273.86749578</c:v>
                </c:pt>
                <c:pt idx="36">
                  <c:v>659004696.78838205</c:v>
                </c:pt>
                <c:pt idx="37">
                  <c:v>658451566.37434101</c:v>
                </c:pt>
                <c:pt idx="38">
                  <c:v>657732095.66133618</c:v>
                </c:pt>
                <c:pt idx="39">
                  <c:v>657587172.12514794</c:v>
                </c:pt>
                <c:pt idx="40">
                  <c:v>657806478.47988772</c:v>
                </c:pt>
                <c:pt idx="41">
                  <c:v>657910270.39917755</c:v>
                </c:pt>
                <c:pt idx="42">
                  <c:v>657604090.87452841</c:v>
                </c:pt>
                <c:pt idx="43">
                  <c:v>657760414.90619707</c:v>
                </c:pt>
                <c:pt idx="44">
                  <c:v>658240611.52050614</c:v>
                </c:pt>
                <c:pt idx="45">
                  <c:v>658462194.13554335</c:v>
                </c:pt>
                <c:pt idx="46">
                  <c:v>657951626.94136775</c:v>
                </c:pt>
                <c:pt idx="47">
                  <c:v>657486515.67684233</c:v>
                </c:pt>
                <c:pt idx="48">
                  <c:v>657008084.68510735</c:v>
                </c:pt>
                <c:pt idx="49">
                  <c:v>656730880.76650119</c:v>
                </c:pt>
                <c:pt idx="50">
                  <c:v>656782711.2603842</c:v>
                </c:pt>
                <c:pt idx="51">
                  <c:v>656273455.35555685</c:v>
                </c:pt>
                <c:pt idx="52">
                  <c:v>656617944.02762079</c:v>
                </c:pt>
                <c:pt idx="53">
                  <c:v>657828038.36026704</c:v>
                </c:pt>
                <c:pt idx="54">
                  <c:v>657935006.24291801</c:v>
                </c:pt>
                <c:pt idx="55">
                  <c:v>657491270.12899864</c:v>
                </c:pt>
                <c:pt idx="56">
                  <c:v>657662151.7558291</c:v>
                </c:pt>
                <c:pt idx="57">
                  <c:v>657169967.18010128</c:v>
                </c:pt>
                <c:pt idx="58">
                  <c:v>656394391.27639866</c:v>
                </c:pt>
                <c:pt idx="59">
                  <c:v>656976352.71847141</c:v>
                </c:pt>
                <c:pt idx="60">
                  <c:v>657171929.26879179</c:v>
                </c:pt>
                <c:pt idx="61">
                  <c:v>657166948.99971771</c:v>
                </c:pt>
                <c:pt idx="62">
                  <c:v>657723410.36562061</c:v>
                </c:pt>
                <c:pt idx="63">
                  <c:v>657263672.75277221</c:v>
                </c:pt>
                <c:pt idx="64">
                  <c:v>656068529.66129982</c:v>
                </c:pt>
                <c:pt idx="65">
                  <c:v>655747507.8317548</c:v>
                </c:pt>
                <c:pt idx="66">
                  <c:v>656234809.74093521</c:v>
                </c:pt>
                <c:pt idx="67">
                  <c:v>654937571.92933595</c:v>
                </c:pt>
                <c:pt idx="68">
                  <c:v>654942079.76315594</c:v>
                </c:pt>
                <c:pt idx="69">
                  <c:v>655000241.51187336</c:v>
                </c:pt>
                <c:pt idx="70">
                  <c:v>655003937.20908535</c:v>
                </c:pt>
                <c:pt idx="71">
                  <c:v>656121820.80796838</c:v>
                </c:pt>
                <c:pt idx="72">
                  <c:v>655445971.524858</c:v>
                </c:pt>
                <c:pt idx="73">
                  <c:v>655181850.94189155</c:v>
                </c:pt>
                <c:pt idx="74">
                  <c:v>656187140.22377479</c:v>
                </c:pt>
                <c:pt idx="75">
                  <c:v>655660493.8287195</c:v>
                </c:pt>
                <c:pt idx="76">
                  <c:v>655386556.79070055</c:v>
                </c:pt>
                <c:pt idx="77">
                  <c:v>655242786.39497924</c:v>
                </c:pt>
                <c:pt idx="78">
                  <c:v>655156844.78935575</c:v>
                </c:pt>
                <c:pt idx="79">
                  <c:v>654535449.11294889</c:v>
                </c:pt>
                <c:pt idx="80">
                  <c:v>654449550.10284746</c:v>
                </c:pt>
                <c:pt idx="81">
                  <c:v>653259909.14110494</c:v>
                </c:pt>
                <c:pt idx="82">
                  <c:v>652343073.85634637</c:v>
                </c:pt>
                <c:pt idx="83">
                  <c:v>652700468.21758354</c:v>
                </c:pt>
                <c:pt idx="84">
                  <c:v>652444156.94288087</c:v>
                </c:pt>
                <c:pt idx="85">
                  <c:v>653433453.24108124</c:v>
                </c:pt>
                <c:pt idx="86">
                  <c:v>653545588.56907666</c:v>
                </c:pt>
                <c:pt idx="87">
                  <c:v>653656748.58451891</c:v>
                </c:pt>
                <c:pt idx="88">
                  <c:v>653118464.80989313</c:v>
                </c:pt>
                <c:pt idx="89">
                  <c:v>653467685.57004607</c:v>
                </c:pt>
                <c:pt idx="90">
                  <c:v>653326746.59040165</c:v>
                </c:pt>
                <c:pt idx="91">
                  <c:v>654058217.63798618</c:v>
                </c:pt>
                <c:pt idx="92">
                  <c:v>654635648.22694349</c:v>
                </c:pt>
                <c:pt idx="93">
                  <c:v>654737170.50139976</c:v>
                </c:pt>
                <c:pt idx="94">
                  <c:v>654144840.04742861</c:v>
                </c:pt>
                <c:pt idx="95">
                  <c:v>654796054.78030431</c:v>
                </c:pt>
                <c:pt idx="96">
                  <c:v>654713331.29181528</c:v>
                </c:pt>
                <c:pt idx="97">
                  <c:v>653615955.32397199</c:v>
                </c:pt>
                <c:pt idx="98">
                  <c:v>653348964.82739496</c:v>
                </c:pt>
                <c:pt idx="99">
                  <c:v>653746024.05590832</c:v>
                </c:pt>
                <c:pt idx="100">
                  <c:v>653462440.27246189</c:v>
                </c:pt>
              </c:numCache>
            </c:numRef>
          </c:val>
          <c:smooth val="0"/>
          <c:extLst>
            <c:ext xmlns:c16="http://schemas.microsoft.com/office/drawing/2014/chart" uri="{C3380CC4-5D6E-409C-BE32-E72D297353CC}">
              <c16:uniqueId val="{000000A2-EB3F-4BFF-AFD1-B2B2131B107F}"/>
            </c:ext>
          </c:extLst>
        </c:ser>
        <c:ser>
          <c:idx val="163"/>
          <c:order val="163"/>
          <c:spPr>
            <a:ln w="28575" cap="rnd">
              <a:solidFill>
                <a:schemeClr val="accent2"/>
              </a:solidFill>
              <a:round/>
            </a:ln>
            <a:effectLst/>
          </c:spPr>
          <c:marker>
            <c:symbol val="none"/>
          </c:marker>
          <c:val>
            <c:numRef>
              <c:f>Montecarlo!$FU$10:$FU$110</c:f>
              <c:numCache>
                <c:formatCode>_ * #.##000_ ;_ * \-#.##000_ ;_ * "-"??_ ;_ @_ </c:formatCode>
                <c:ptCount val="101"/>
                <c:pt idx="0" formatCode="_(* #,##0.00_);_(* \(#,##0.00\);_(* &quot;-&quot;??_);_(@_)">
                  <c:v>661090280</c:v>
                </c:pt>
                <c:pt idx="1">
                  <c:v>661164856.69392443</c:v>
                </c:pt>
                <c:pt idx="2">
                  <c:v>661210689.84008312</c:v>
                </c:pt>
                <c:pt idx="3">
                  <c:v>659817680.11877239</c:v>
                </c:pt>
                <c:pt idx="4">
                  <c:v>660312883.77703428</c:v>
                </c:pt>
                <c:pt idx="5">
                  <c:v>660211547.52250242</c:v>
                </c:pt>
                <c:pt idx="6">
                  <c:v>659819247.5497148</c:v>
                </c:pt>
                <c:pt idx="7">
                  <c:v>659140345.94250143</c:v>
                </c:pt>
                <c:pt idx="8">
                  <c:v>658724868.08053172</c:v>
                </c:pt>
                <c:pt idx="9">
                  <c:v>659032175.18819106</c:v>
                </c:pt>
                <c:pt idx="10">
                  <c:v>658784305.68562508</c:v>
                </c:pt>
                <c:pt idx="11">
                  <c:v>658326338.08891451</c:v>
                </c:pt>
                <c:pt idx="12">
                  <c:v>657194728.61268544</c:v>
                </c:pt>
                <c:pt idx="13">
                  <c:v>656666678.31765521</c:v>
                </c:pt>
                <c:pt idx="14">
                  <c:v>656116365.65562487</c:v>
                </c:pt>
                <c:pt idx="15">
                  <c:v>655705457.86202788</c:v>
                </c:pt>
                <c:pt idx="16">
                  <c:v>654848809.30299628</c:v>
                </c:pt>
                <c:pt idx="17">
                  <c:v>654437127.57151926</c:v>
                </c:pt>
                <c:pt idx="18">
                  <c:v>653676031.59448886</c:v>
                </c:pt>
                <c:pt idx="19">
                  <c:v>654119232.75969326</c:v>
                </c:pt>
                <c:pt idx="20">
                  <c:v>654718550.0397675</c:v>
                </c:pt>
                <c:pt idx="21">
                  <c:v>655702055.40839303</c:v>
                </c:pt>
                <c:pt idx="22">
                  <c:v>655232012.09460199</c:v>
                </c:pt>
                <c:pt idx="23">
                  <c:v>656495208.36821127</c:v>
                </c:pt>
                <c:pt idx="24">
                  <c:v>656976187.15630972</c:v>
                </c:pt>
                <c:pt idx="25">
                  <c:v>655795518.6431824</c:v>
                </c:pt>
                <c:pt idx="26">
                  <c:v>656019157.47118008</c:v>
                </c:pt>
                <c:pt idx="27">
                  <c:v>656053170.63410699</c:v>
                </c:pt>
                <c:pt idx="28">
                  <c:v>656019067.92171466</c:v>
                </c:pt>
                <c:pt idx="29">
                  <c:v>655942972.7250036</c:v>
                </c:pt>
                <c:pt idx="30">
                  <c:v>657065261.48018527</c:v>
                </c:pt>
                <c:pt idx="31">
                  <c:v>656907961.49102581</c:v>
                </c:pt>
                <c:pt idx="32">
                  <c:v>656913369.70194232</c:v>
                </c:pt>
                <c:pt idx="33">
                  <c:v>656066549.59068871</c:v>
                </c:pt>
                <c:pt idx="34">
                  <c:v>655881634.35303164</c:v>
                </c:pt>
                <c:pt idx="35">
                  <c:v>656018332.05852485</c:v>
                </c:pt>
                <c:pt idx="36">
                  <c:v>656363427.6766063</c:v>
                </c:pt>
                <c:pt idx="37">
                  <c:v>656102177.65962946</c:v>
                </c:pt>
                <c:pt idx="38">
                  <c:v>656078550.52064407</c:v>
                </c:pt>
                <c:pt idx="39">
                  <c:v>656110100.10906208</c:v>
                </c:pt>
                <c:pt idx="40">
                  <c:v>657545539.63048899</c:v>
                </c:pt>
                <c:pt idx="41">
                  <c:v>657942145.65178978</c:v>
                </c:pt>
                <c:pt idx="42">
                  <c:v>657734812.90549636</c:v>
                </c:pt>
                <c:pt idx="43">
                  <c:v>657928863.28917849</c:v>
                </c:pt>
                <c:pt idx="44">
                  <c:v>656846067.00765836</c:v>
                </c:pt>
                <c:pt idx="45">
                  <c:v>656685194.74529529</c:v>
                </c:pt>
                <c:pt idx="46">
                  <c:v>656122662.25695491</c:v>
                </c:pt>
                <c:pt idx="47">
                  <c:v>655839800.90535975</c:v>
                </c:pt>
                <c:pt idx="48">
                  <c:v>655607361.86785221</c:v>
                </c:pt>
                <c:pt idx="49">
                  <c:v>656066258.56481051</c:v>
                </c:pt>
                <c:pt idx="50">
                  <c:v>656742520.79741108</c:v>
                </c:pt>
                <c:pt idx="51">
                  <c:v>656715231.56715596</c:v>
                </c:pt>
                <c:pt idx="52">
                  <c:v>655328666.86367643</c:v>
                </c:pt>
                <c:pt idx="53">
                  <c:v>655417637.61114192</c:v>
                </c:pt>
                <c:pt idx="54">
                  <c:v>655430094.22041678</c:v>
                </c:pt>
                <c:pt idx="55">
                  <c:v>655052402.94167495</c:v>
                </c:pt>
                <c:pt idx="56">
                  <c:v>653850514.69891703</c:v>
                </c:pt>
                <c:pt idx="57">
                  <c:v>653776899.51885021</c:v>
                </c:pt>
                <c:pt idx="58">
                  <c:v>653929970.93638051</c:v>
                </c:pt>
                <c:pt idx="59">
                  <c:v>653366961.15137267</c:v>
                </c:pt>
                <c:pt idx="60">
                  <c:v>654033441.90703166</c:v>
                </c:pt>
                <c:pt idx="61">
                  <c:v>653145312.95912743</c:v>
                </c:pt>
                <c:pt idx="62">
                  <c:v>654159421.90501082</c:v>
                </c:pt>
                <c:pt idx="63">
                  <c:v>654448886.73899686</c:v>
                </c:pt>
                <c:pt idx="64">
                  <c:v>654870954.68882453</c:v>
                </c:pt>
                <c:pt idx="65">
                  <c:v>653042877.32648969</c:v>
                </c:pt>
                <c:pt idx="66">
                  <c:v>652640703.86870563</c:v>
                </c:pt>
                <c:pt idx="67">
                  <c:v>652967621.09141362</c:v>
                </c:pt>
                <c:pt idx="68">
                  <c:v>653433194.97762358</c:v>
                </c:pt>
                <c:pt idx="69">
                  <c:v>652917404.7342304</c:v>
                </c:pt>
                <c:pt idx="70">
                  <c:v>653819168.89713871</c:v>
                </c:pt>
                <c:pt idx="71">
                  <c:v>653196115.61689496</c:v>
                </c:pt>
                <c:pt idx="72">
                  <c:v>654679673.06554663</c:v>
                </c:pt>
                <c:pt idx="73">
                  <c:v>655460973.44448161</c:v>
                </c:pt>
                <c:pt idx="74">
                  <c:v>654351099.14284146</c:v>
                </c:pt>
                <c:pt idx="75">
                  <c:v>655099112.12246633</c:v>
                </c:pt>
                <c:pt idx="76">
                  <c:v>656067196.44962215</c:v>
                </c:pt>
                <c:pt idx="77">
                  <c:v>656313768.5878067</c:v>
                </c:pt>
                <c:pt idx="78">
                  <c:v>657124409.57832837</c:v>
                </c:pt>
                <c:pt idx="79">
                  <c:v>656924306.26891339</c:v>
                </c:pt>
                <c:pt idx="80">
                  <c:v>656894370.63039517</c:v>
                </c:pt>
                <c:pt idx="81">
                  <c:v>656276917.35360348</c:v>
                </c:pt>
                <c:pt idx="82">
                  <c:v>656545449.07953656</c:v>
                </c:pt>
                <c:pt idx="83">
                  <c:v>657886692.94897747</c:v>
                </c:pt>
                <c:pt idx="84">
                  <c:v>657411281.77515948</c:v>
                </c:pt>
                <c:pt idx="85">
                  <c:v>656933084.62368536</c:v>
                </c:pt>
                <c:pt idx="86">
                  <c:v>657337189.43735719</c:v>
                </c:pt>
                <c:pt idx="87">
                  <c:v>657543235.89840746</c:v>
                </c:pt>
                <c:pt idx="88">
                  <c:v>658382838.19720399</c:v>
                </c:pt>
                <c:pt idx="89">
                  <c:v>659184056.94765484</c:v>
                </c:pt>
                <c:pt idx="90">
                  <c:v>658698785.96707451</c:v>
                </c:pt>
                <c:pt idx="91">
                  <c:v>658765709.21771419</c:v>
                </c:pt>
                <c:pt idx="92">
                  <c:v>658138564.10207486</c:v>
                </c:pt>
                <c:pt idx="93">
                  <c:v>656854693.3336035</c:v>
                </c:pt>
                <c:pt idx="94">
                  <c:v>657641781.6790297</c:v>
                </c:pt>
                <c:pt idx="95">
                  <c:v>657230526.6181072</c:v>
                </c:pt>
                <c:pt idx="96">
                  <c:v>657359448.47652674</c:v>
                </c:pt>
                <c:pt idx="97">
                  <c:v>657642871.97728956</c:v>
                </c:pt>
                <c:pt idx="98">
                  <c:v>657441391.53279197</c:v>
                </c:pt>
                <c:pt idx="99">
                  <c:v>657574907.16333115</c:v>
                </c:pt>
                <c:pt idx="100">
                  <c:v>657956451.23752713</c:v>
                </c:pt>
              </c:numCache>
            </c:numRef>
          </c:val>
          <c:smooth val="0"/>
          <c:extLst>
            <c:ext xmlns:c16="http://schemas.microsoft.com/office/drawing/2014/chart" uri="{C3380CC4-5D6E-409C-BE32-E72D297353CC}">
              <c16:uniqueId val="{000000A3-EB3F-4BFF-AFD1-B2B2131B107F}"/>
            </c:ext>
          </c:extLst>
        </c:ser>
        <c:ser>
          <c:idx val="164"/>
          <c:order val="164"/>
          <c:spPr>
            <a:ln w="28575" cap="rnd">
              <a:solidFill>
                <a:schemeClr val="accent3"/>
              </a:solidFill>
              <a:round/>
            </a:ln>
            <a:effectLst/>
          </c:spPr>
          <c:marker>
            <c:symbol val="none"/>
          </c:marker>
          <c:val>
            <c:numRef>
              <c:f>Montecarlo!$FV$10:$FV$110</c:f>
              <c:numCache>
                <c:formatCode>_ * #.##000_ ;_ * \-#.##000_ ;_ * "-"??_ ;_ @_ </c:formatCode>
                <c:ptCount val="101"/>
                <c:pt idx="0" formatCode="_(* #,##0.00_);_(* \(#,##0.00\);_(* &quot;-&quot;??_);_(@_)">
                  <c:v>661090280</c:v>
                </c:pt>
                <c:pt idx="1">
                  <c:v>661666155.75540233</c:v>
                </c:pt>
                <c:pt idx="2">
                  <c:v>660592218.95503473</c:v>
                </c:pt>
                <c:pt idx="3">
                  <c:v>660651234.77157676</c:v>
                </c:pt>
                <c:pt idx="4">
                  <c:v>660083046.57373524</c:v>
                </c:pt>
                <c:pt idx="5">
                  <c:v>659115271.52038848</c:v>
                </c:pt>
                <c:pt idx="6">
                  <c:v>658465865.60423696</c:v>
                </c:pt>
                <c:pt idx="7">
                  <c:v>659046578.96244919</c:v>
                </c:pt>
                <c:pt idx="8">
                  <c:v>658818300.69323075</c:v>
                </c:pt>
                <c:pt idx="9">
                  <c:v>659187376.54786861</c:v>
                </c:pt>
                <c:pt idx="10">
                  <c:v>659902114.14913464</c:v>
                </c:pt>
                <c:pt idx="11">
                  <c:v>660743573.46556985</c:v>
                </c:pt>
                <c:pt idx="12">
                  <c:v>659440040.08509171</c:v>
                </c:pt>
                <c:pt idx="13">
                  <c:v>660570884.12958705</c:v>
                </c:pt>
                <c:pt idx="14">
                  <c:v>659519782.61472583</c:v>
                </c:pt>
                <c:pt idx="15">
                  <c:v>660234470.00263512</c:v>
                </c:pt>
                <c:pt idx="16">
                  <c:v>660010918.65113556</c:v>
                </c:pt>
                <c:pt idx="17">
                  <c:v>660514318.41983449</c:v>
                </c:pt>
                <c:pt idx="18">
                  <c:v>660601603.52140772</c:v>
                </c:pt>
                <c:pt idx="19">
                  <c:v>660748866.35044312</c:v>
                </c:pt>
                <c:pt idx="20">
                  <c:v>661047218.14380372</c:v>
                </c:pt>
                <c:pt idx="21">
                  <c:v>661758544.93502355</c:v>
                </c:pt>
                <c:pt idx="22">
                  <c:v>661645821.65070999</c:v>
                </c:pt>
                <c:pt idx="23">
                  <c:v>661079069.4168185</c:v>
                </c:pt>
                <c:pt idx="24">
                  <c:v>660558857.0510273</c:v>
                </c:pt>
                <c:pt idx="25">
                  <c:v>661039060.43549967</c:v>
                </c:pt>
                <c:pt idx="26">
                  <c:v>660643317.78931463</c:v>
                </c:pt>
                <c:pt idx="27">
                  <c:v>660240992.58083856</c:v>
                </c:pt>
                <c:pt idx="28">
                  <c:v>659886377.05601406</c:v>
                </c:pt>
                <c:pt idx="29">
                  <c:v>659888423.31537032</c:v>
                </c:pt>
                <c:pt idx="30">
                  <c:v>660596690.78228283</c:v>
                </c:pt>
                <c:pt idx="31">
                  <c:v>660673767.53484523</c:v>
                </c:pt>
                <c:pt idx="32">
                  <c:v>659801936.88588166</c:v>
                </c:pt>
                <c:pt idx="33">
                  <c:v>660372333.25279224</c:v>
                </c:pt>
                <c:pt idx="34">
                  <c:v>660770554.34824324</c:v>
                </c:pt>
                <c:pt idx="35">
                  <c:v>660605241.2214483</c:v>
                </c:pt>
                <c:pt idx="36">
                  <c:v>660224469.08525896</c:v>
                </c:pt>
                <c:pt idx="37">
                  <c:v>659320234.18101931</c:v>
                </c:pt>
                <c:pt idx="38">
                  <c:v>658604385.2156477</c:v>
                </c:pt>
                <c:pt idx="39">
                  <c:v>658765862.73834252</c:v>
                </c:pt>
                <c:pt idx="40">
                  <c:v>659078746.3923564</c:v>
                </c:pt>
                <c:pt idx="41">
                  <c:v>659120271.1444999</c:v>
                </c:pt>
                <c:pt idx="42">
                  <c:v>658711437.71801555</c:v>
                </c:pt>
                <c:pt idx="43">
                  <c:v>659688961.81647933</c:v>
                </c:pt>
                <c:pt idx="44">
                  <c:v>660394618.84532535</c:v>
                </c:pt>
                <c:pt idx="45">
                  <c:v>660242252.38719022</c:v>
                </c:pt>
                <c:pt idx="46">
                  <c:v>659893359.42262125</c:v>
                </c:pt>
                <c:pt idx="47">
                  <c:v>659827877.59895873</c:v>
                </c:pt>
                <c:pt idx="48">
                  <c:v>661495586.75370765</c:v>
                </c:pt>
                <c:pt idx="49">
                  <c:v>661297483.81657481</c:v>
                </c:pt>
                <c:pt idx="50">
                  <c:v>660798634.90550232</c:v>
                </c:pt>
                <c:pt idx="51">
                  <c:v>661754473.65949142</c:v>
                </c:pt>
                <c:pt idx="52">
                  <c:v>661907148.52193153</c:v>
                </c:pt>
                <c:pt idx="53">
                  <c:v>661180930.39831793</c:v>
                </c:pt>
                <c:pt idx="54">
                  <c:v>660663212.82717478</c:v>
                </c:pt>
                <c:pt idx="55">
                  <c:v>661095535.4267602</c:v>
                </c:pt>
                <c:pt idx="56">
                  <c:v>660945888.23250794</c:v>
                </c:pt>
                <c:pt idx="57">
                  <c:v>660610697.99519777</c:v>
                </c:pt>
                <c:pt idx="58">
                  <c:v>660053065.29853439</c:v>
                </c:pt>
                <c:pt idx="59">
                  <c:v>660474523.52575457</c:v>
                </c:pt>
                <c:pt idx="60">
                  <c:v>659493003.4155966</c:v>
                </c:pt>
                <c:pt idx="61">
                  <c:v>659952495.12200737</c:v>
                </c:pt>
                <c:pt idx="62">
                  <c:v>659481077.10299051</c:v>
                </c:pt>
                <c:pt idx="63">
                  <c:v>659414831.95343506</c:v>
                </c:pt>
                <c:pt idx="64">
                  <c:v>658896515.98069763</c:v>
                </c:pt>
                <c:pt idx="65">
                  <c:v>658622686.79575503</c:v>
                </c:pt>
                <c:pt idx="66">
                  <c:v>657344692.04473317</c:v>
                </c:pt>
                <c:pt idx="67">
                  <c:v>657526633.5947845</c:v>
                </c:pt>
                <c:pt idx="68">
                  <c:v>657514217.28288579</c:v>
                </c:pt>
                <c:pt idx="69">
                  <c:v>657182205.4150939</c:v>
                </c:pt>
                <c:pt idx="70">
                  <c:v>657237367.3001684</c:v>
                </c:pt>
                <c:pt idx="71">
                  <c:v>656471794.37274039</c:v>
                </c:pt>
                <c:pt idx="72">
                  <c:v>656688899.05433905</c:v>
                </c:pt>
                <c:pt idx="73">
                  <c:v>657394522.54543614</c:v>
                </c:pt>
                <c:pt idx="74">
                  <c:v>656201426.58540988</c:v>
                </c:pt>
                <c:pt idx="75">
                  <c:v>656254561.18155801</c:v>
                </c:pt>
                <c:pt idx="76">
                  <c:v>655891963.90216327</c:v>
                </c:pt>
                <c:pt idx="77">
                  <c:v>656459681.09554327</c:v>
                </c:pt>
                <c:pt idx="78">
                  <c:v>657076323.40571523</c:v>
                </c:pt>
                <c:pt idx="79">
                  <c:v>657677399.64839864</c:v>
                </c:pt>
                <c:pt idx="80">
                  <c:v>657802358.25869679</c:v>
                </c:pt>
                <c:pt idx="81">
                  <c:v>656953655.66741908</c:v>
                </c:pt>
                <c:pt idx="82">
                  <c:v>657372275.50466859</c:v>
                </c:pt>
                <c:pt idx="83">
                  <c:v>656494313.62950981</c:v>
                </c:pt>
                <c:pt idx="84">
                  <c:v>655101344.54189479</c:v>
                </c:pt>
                <c:pt idx="85">
                  <c:v>655027907.91439533</c:v>
                </c:pt>
                <c:pt idx="86">
                  <c:v>654750973.67236602</c:v>
                </c:pt>
                <c:pt idx="87">
                  <c:v>654531063.17526519</c:v>
                </c:pt>
                <c:pt idx="88">
                  <c:v>653805056.5318979</c:v>
                </c:pt>
                <c:pt idx="89">
                  <c:v>653112032.76499724</c:v>
                </c:pt>
                <c:pt idx="90">
                  <c:v>653406300.5745213</c:v>
                </c:pt>
                <c:pt idx="91">
                  <c:v>653025481.13903248</c:v>
                </c:pt>
                <c:pt idx="92">
                  <c:v>653447852.63554466</c:v>
                </c:pt>
                <c:pt idx="93">
                  <c:v>653682797.3977766</c:v>
                </c:pt>
                <c:pt idx="94">
                  <c:v>653947742.3229574</c:v>
                </c:pt>
                <c:pt idx="95">
                  <c:v>654643537.4443841</c:v>
                </c:pt>
                <c:pt idx="96">
                  <c:v>654005698.14327931</c:v>
                </c:pt>
                <c:pt idx="97">
                  <c:v>653057119.66173947</c:v>
                </c:pt>
                <c:pt idx="98">
                  <c:v>653710967.4958384</c:v>
                </c:pt>
                <c:pt idx="99">
                  <c:v>653366756.21991158</c:v>
                </c:pt>
                <c:pt idx="100">
                  <c:v>653946450.65305173</c:v>
                </c:pt>
              </c:numCache>
            </c:numRef>
          </c:val>
          <c:smooth val="0"/>
          <c:extLst>
            <c:ext xmlns:c16="http://schemas.microsoft.com/office/drawing/2014/chart" uri="{C3380CC4-5D6E-409C-BE32-E72D297353CC}">
              <c16:uniqueId val="{000000A4-EB3F-4BFF-AFD1-B2B2131B107F}"/>
            </c:ext>
          </c:extLst>
        </c:ser>
        <c:ser>
          <c:idx val="165"/>
          <c:order val="165"/>
          <c:spPr>
            <a:ln w="28575" cap="rnd">
              <a:solidFill>
                <a:schemeClr val="accent4"/>
              </a:solidFill>
              <a:round/>
            </a:ln>
            <a:effectLst/>
          </c:spPr>
          <c:marker>
            <c:symbol val="none"/>
          </c:marker>
          <c:val>
            <c:numRef>
              <c:f>Montecarlo!$FW$10:$FW$110</c:f>
              <c:numCache>
                <c:formatCode>_ * #.##000_ ;_ * \-#.##000_ ;_ * "-"??_ ;_ @_ </c:formatCode>
                <c:ptCount val="101"/>
                <c:pt idx="0" formatCode="_(* #,##0.00_);_(* \(#,##0.00\);_(* &quot;-&quot;??_);_(@_)">
                  <c:v>661090280</c:v>
                </c:pt>
                <c:pt idx="1">
                  <c:v>661347614.66907895</c:v>
                </c:pt>
                <c:pt idx="2">
                  <c:v>661441409.3700614</c:v>
                </c:pt>
                <c:pt idx="3">
                  <c:v>660864665.36667728</c:v>
                </c:pt>
                <c:pt idx="4">
                  <c:v>660960095.59801781</c:v>
                </c:pt>
                <c:pt idx="5">
                  <c:v>660221314.82059491</c:v>
                </c:pt>
                <c:pt idx="6">
                  <c:v>661299937.85467148</c:v>
                </c:pt>
                <c:pt idx="7">
                  <c:v>661169539.33703399</c:v>
                </c:pt>
                <c:pt idx="8">
                  <c:v>660180189.95273447</c:v>
                </c:pt>
                <c:pt idx="9">
                  <c:v>660687160.39111996</c:v>
                </c:pt>
                <c:pt idx="10">
                  <c:v>661389699.30315351</c:v>
                </c:pt>
                <c:pt idx="11">
                  <c:v>661600843.915007</c:v>
                </c:pt>
                <c:pt idx="12">
                  <c:v>662470767.19545829</c:v>
                </c:pt>
                <c:pt idx="13">
                  <c:v>662674256.30471075</c:v>
                </c:pt>
                <c:pt idx="14">
                  <c:v>661916608.50753391</c:v>
                </c:pt>
                <c:pt idx="15">
                  <c:v>660829018.24443376</c:v>
                </c:pt>
                <c:pt idx="16">
                  <c:v>661092238.41079879</c:v>
                </c:pt>
                <c:pt idx="17">
                  <c:v>660618874.08003819</c:v>
                </c:pt>
                <c:pt idx="18">
                  <c:v>662332505.36698627</c:v>
                </c:pt>
                <c:pt idx="19">
                  <c:v>662244633.52484357</c:v>
                </c:pt>
                <c:pt idx="20">
                  <c:v>663127230.42221129</c:v>
                </c:pt>
                <c:pt idx="21">
                  <c:v>663178925.09839654</c:v>
                </c:pt>
                <c:pt idx="22">
                  <c:v>663054147.71253407</c:v>
                </c:pt>
                <c:pt idx="23">
                  <c:v>663264628.76021206</c:v>
                </c:pt>
                <c:pt idx="24">
                  <c:v>663849594.37788177</c:v>
                </c:pt>
                <c:pt idx="25">
                  <c:v>664731657.93799376</c:v>
                </c:pt>
                <c:pt idx="26">
                  <c:v>663905309.56636512</c:v>
                </c:pt>
                <c:pt idx="27">
                  <c:v>664854619.99130964</c:v>
                </c:pt>
                <c:pt idx="28">
                  <c:v>664643965.49755001</c:v>
                </c:pt>
                <c:pt idx="29">
                  <c:v>664341002.5826335</c:v>
                </c:pt>
                <c:pt idx="30">
                  <c:v>664579541.51292408</c:v>
                </c:pt>
                <c:pt idx="31">
                  <c:v>665717778.55955184</c:v>
                </c:pt>
                <c:pt idx="32">
                  <c:v>664113884.99351871</c:v>
                </c:pt>
                <c:pt idx="33">
                  <c:v>664076713.99907935</c:v>
                </c:pt>
                <c:pt idx="34">
                  <c:v>664950160.47591662</c:v>
                </c:pt>
                <c:pt idx="35">
                  <c:v>665338479.9389801</c:v>
                </c:pt>
                <c:pt idx="36">
                  <c:v>666886455.95407915</c:v>
                </c:pt>
                <c:pt idx="37">
                  <c:v>666732646.30855644</c:v>
                </c:pt>
                <c:pt idx="38">
                  <c:v>667213817.74648941</c:v>
                </c:pt>
                <c:pt idx="39">
                  <c:v>668574845.87603509</c:v>
                </c:pt>
                <c:pt idx="40">
                  <c:v>668608510.70027864</c:v>
                </c:pt>
                <c:pt idx="41">
                  <c:v>668508218.27288187</c:v>
                </c:pt>
                <c:pt idx="42">
                  <c:v>668450873.9195087</c:v>
                </c:pt>
                <c:pt idx="43">
                  <c:v>668099979.91518664</c:v>
                </c:pt>
                <c:pt idx="44">
                  <c:v>667758485.7033776</c:v>
                </c:pt>
                <c:pt idx="45">
                  <c:v>667420976.78783035</c:v>
                </c:pt>
                <c:pt idx="46">
                  <c:v>666578329.23756003</c:v>
                </c:pt>
                <c:pt idx="47">
                  <c:v>666879296.8838979</c:v>
                </c:pt>
                <c:pt idx="48">
                  <c:v>667144991.47706473</c:v>
                </c:pt>
                <c:pt idx="49">
                  <c:v>667444216.49941659</c:v>
                </c:pt>
                <c:pt idx="50">
                  <c:v>667550322.93081307</c:v>
                </c:pt>
                <c:pt idx="51">
                  <c:v>667791798.73982596</c:v>
                </c:pt>
                <c:pt idx="52">
                  <c:v>668161550.30180418</c:v>
                </c:pt>
                <c:pt idx="53">
                  <c:v>667845686.98317397</c:v>
                </c:pt>
                <c:pt idx="54">
                  <c:v>667575292.36837196</c:v>
                </c:pt>
                <c:pt idx="55">
                  <c:v>666936417.29769146</c:v>
                </c:pt>
                <c:pt idx="56">
                  <c:v>667154767.79798067</c:v>
                </c:pt>
                <c:pt idx="57">
                  <c:v>667329729.91824424</c:v>
                </c:pt>
                <c:pt idx="58">
                  <c:v>667213480.00520325</c:v>
                </c:pt>
                <c:pt idx="59">
                  <c:v>668026415.25477755</c:v>
                </c:pt>
                <c:pt idx="60">
                  <c:v>668125173.92761993</c:v>
                </c:pt>
                <c:pt idx="61">
                  <c:v>668513687.31354606</c:v>
                </c:pt>
                <c:pt idx="62">
                  <c:v>668370698.92756057</c:v>
                </c:pt>
                <c:pt idx="63">
                  <c:v>668146119.25924516</c:v>
                </c:pt>
                <c:pt idx="64">
                  <c:v>668566887.17198813</c:v>
                </c:pt>
                <c:pt idx="65">
                  <c:v>669360620.47507524</c:v>
                </c:pt>
                <c:pt idx="66">
                  <c:v>669588107.39284527</c:v>
                </c:pt>
                <c:pt idx="67">
                  <c:v>670927940.44161654</c:v>
                </c:pt>
                <c:pt idx="68">
                  <c:v>670835586.34652483</c:v>
                </c:pt>
                <c:pt idx="69">
                  <c:v>670147313.26336753</c:v>
                </c:pt>
                <c:pt idx="70">
                  <c:v>669431502.37822616</c:v>
                </c:pt>
                <c:pt idx="71">
                  <c:v>669895238.08019817</c:v>
                </c:pt>
                <c:pt idx="72">
                  <c:v>670146507.93058491</c:v>
                </c:pt>
                <c:pt idx="73">
                  <c:v>670775885.24108422</c:v>
                </c:pt>
                <c:pt idx="74">
                  <c:v>671021707.77211964</c:v>
                </c:pt>
                <c:pt idx="75">
                  <c:v>670993501.73228824</c:v>
                </c:pt>
                <c:pt idx="76">
                  <c:v>670195189.9881742</c:v>
                </c:pt>
                <c:pt idx="77">
                  <c:v>670565201.19394028</c:v>
                </c:pt>
                <c:pt idx="78">
                  <c:v>671136554.57348478</c:v>
                </c:pt>
                <c:pt idx="79">
                  <c:v>670401019.70040536</c:v>
                </c:pt>
                <c:pt idx="80">
                  <c:v>670762324.34522331</c:v>
                </c:pt>
                <c:pt idx="81">
                  <c:v>670940906.43545198</c:v>
                </c:pt>
                <c:pt idx="82">
                  <c:v>669891508.2777034</c:v>
                </c:pt>
                <c:pt idx="83">
                  <c:v>670383636.01866579</c:v>
                </c:pt>
                <c:pt idx="84">
                  <c:v>669775739.17664123</c:v>
                </c:pt>
                <c:pt idx="85">
                  <c:v>669057360.05543077</c:v>
                </c:pt>
                <c:pt idx="86">
                  <c:v>669257092.44450724</c:v>
                </c:pt>
                <c:pt idx="87">
                  <c:v>669940929.00500298</c:v>
                </c:pt>
                <c:pt idx="88">
                  <c:v>669893639.52015734</c:v>
                </c:pt>
                <c:pt idx="89">
                  <c:v>669884216.0085429</c:v>
                </c:pt>
                <c:pt idx="90">
                  <c:v>670736618.39626575</c:v>
                </c:pt>
                <c:pt idx="91">
                  <c:v>671780944.20785475</c:v>
                </c:pt>
                <c:pt idx="92">
                  <c:v>671794086.46617424</c:v>
                </c:pt>
                <c:pt idx="93">
                  <c:v>672478308.94820893</c:v>
                </c:pt>
                <c:pt idx="94">
                  <c:v>672555043.93677974</c:v>
                </c:pt>
                <c:pt idx="95">
                  <c:v>671902166.48811805</c:v>
                </c:pt>
                <c:pt idx="96">
                  <c:v>671345390.59872293</c:v>
                </c:pt>
                <c:pt idx="97">
                  <c:v>670800595.54171455</c:v>
                </c:pt>
                <c:pt idx="98">
                  <c:v>669736148.93015373</c:v>
                </c:pt>
                <c:pt idx="99">
                  <c:v>670476178.20325983</c:v>
                </c:pt>
                <c:pt idx="100">
                  <c:v>671007741.26833582</c:v>
                </c:pt>
              </c:numCache>
            </c:numRef>
          </c:val>
          <c:smooth val="0"/>
          <c:extLst>
            <c:ext xmlns:c16="http://schemas.microsoft.com/office/drawing/2014/chart" uri="{C3380CC4-5D6E-409C-BE32-E72D297353CC}">
              <c16:uniqueId val="{000000A5-EB3F-4BFF-AFD1-B2B2131B107F}"/>
            </c:ext>
          </c:extLst>
        </c:ser>
        <c:ser>
          <c:idx val="166"/>
          <c:order val="166"/>
          <c:spPr>
            <a:ln w="28575" cap="rnd">
              <a:solidFill>
                <a:schemeClr val="accent5"/>
              </a:solidFill>
              <a:round/>
            </a:ln>
            <a:effectLst/>
          </c:spPr>
          <c:marker>
            <c:symbol val="none"/>
          </c:marker>
          <c:val>
            <c:numRef>
              <c:f>Montecarlo!$FX$10:$FX$110</c:f>
              <c:numCache>
                <c:formatCode>_ * #.##000_ ;_ * \-#.##000_ ;_ * "-"??_ ;_ @_ </c:formatCode>
                <c:ptCount val="101"/>
                <c:pt idx="0" formatCode="_(* #,##0.00_);_(* \(#,##0.00\);_(* &quot;-&quot;??_);_(@_)">
                  <c:v>661090280</c:v>
                </c:pt>
                <c:pt idx="1">
                  <c:v>660800005.01369584</c:v>
                </c:pt>
                <c:pt idx="2">
                  <c:v>660563767.68844545</c:v>
                </c:pt>
                <c:pt idx="3">
                  <c:v>661496838.56474984</c:v>
                </c:pt>
                <c:pt idx="4">
                  <c:v>662418847.83229041</c:v>
                </c:pt>
                <c:pt idx="5">
                  <c:v>663260475.79260027</c:v>
                </c:pt>
                <c:pt idx="6">
                  <c:v>663445361.72558606</c:v>
                </c:pt>
                <c:pt idx="7">
                  <c:v>662849286.61659789</c:v>
                </c:pt>
                <c:pt idx="8">
                  <c:v>662803132.04780555</c:v>
                </c:pt>
                <c:pt idx="9">
                  <c:v>663044959.46677041</c:v>
                </c:pt>
                <c:pt idx="10">
                  <c:v>662432149.4029516</c:v>
                </c:pt>
                <c:pt idx="11">
                  <c:v>662534410.93822336</c:v>
                </c:pt>
                <c:pt idx="12">
                  <c:v>663378896.04126763</c:v>
                </c:pt>
                <c:pt idx="13">
                  <c:v>662896382.8882097</c:v>
                </c:pt>
                <c:pt idx="14">
                  <c:v>663747413.97609091</c:v>
                </c:pt>
                <c:pt idx="15">
                  <c:v>663332841.63920534</c:v>
                </c:pt>
                <c:pt idx="16">
                  <c:v>663699396.91726804</c:v>
                </c:pt>
                <c:pt idx="17">
                  <c:v>663518572.26757717</c:v>
                </c:pt>
                <c:pt idx="18">
                  <c:v>664562963.77267516</c:v>
                </c:pt>
                <c:pt idx="19">
                  <c:v>665131581.68263745</c:v>
                </c:pt>
                <c:pt idx="20">
                  <c:v>663957572.14350712</c:v>
                </c:pt>
                <c:pt idx="21">
                  <c:v>663126959.43237686</c:v>
                </c:pt>
                <c:pt idx="22">
                  <c:v>662706291.11886156</c:v>
                </c:pt>
                <c:pt idx="23">
                  <c:v>662673778.14696801</c:v>
                </c:pt>
                <c:pt idx="24">
                  <c:v>662689474.49281275</c:v>
                </c:pt>
                <c:pt idx="25">
                  <c:v>663891330.362409</c:v>
                </c:pt>
                <c:pt idx="26">
                  <c:v>664321794.12017632</c:v>
                </c:pt>
                <c:pt idx="27">
                  <c:v>664128325.27845883</c:v>
                </c:pt>
                <c:pt idx="28">
                  <c:v>663977924.68110144</c:v>
                </c:pt>
                <c:pt idx="29">
                  <c:v>663476429.46395791</c:v>
                </c:pt>
                <c:pt idx="30">
                  <c:v>663514924.58081818</c:v>
                </c:pt>
                <c:pt idx="31">
                  <c:v>664779075.17532372</c:v>
                </c:pt>
                <c:pt idx="32">
                  <c:v>664028901.83987045</c:v>
                </c:pt>
                <c:pt idx="33">
                  <c:v>663946072.48226333</c:v>
                </c:pt>
                <c:pt idx="34">
                  <c:v>664297368.60076559</c:v>
                </c:pt>
                <c:pt idx="35">
                  <c:v>665126495.69171512</c:v>
                </c:pt>
                <c:pt idx="36">
                  <c:v>663723319.87291276</c:v>
                </c:pt>
                <c:pt idx="37">
                  <c:v>663770109.70399904</c:v>
                </c:pt>
                <c:pt idx="38">
                  <c:v>662533513.57783008</c:v>
                </c:pt>
                <c:pt idx="39">
                  <c:v>663591846.24757671</c:v>
                </c:pt>
                <c:pt idx="40">
                  <c:v>665205867.79832613</c:v>
                </c:pt>
                <c:pt idx="41">
                  <c:v>664094497.4036597</c:v>
                </c:pt>
                <c:pt idx="42">
                  <c:v>664561003.65800703</c:v>
                </c:pt>
                <c:pt idx="43">
                  <c:v>663829072.88913083</c:v>
                </c:pt>
                <c:pt idx="44">
                  <c:v>663049935.43194318</c:v>
                </c:pt>
                <c:pt idx="45">
                  <c:v>664638703.60971332</c:v>
                </c:pt>
                <c:pt idx="46">
                  <c:v>665202386.49269569</c:v>
                </c:pt>
                <c:pt idx="47">
                  <c:v>664828307.28030646</c:v>
                </c:pt>
                <c:pt idx="48">
                  <c:v>664638775.44971788</c:v>
                </c:pt>
                <c:pt idx="49">
                  <c:v>664195843.79193342</c:v>
                </c:pt>
                <c:pt idx="50">
                  <c:v>662838219.43744111</c:v>
                </c:pt>
                <c:pt idx="51">
                  <c:v>662664451.36247289</c:v>
                </c:pt>
                <c:pt idx="52">
                  <c:v>663146583.41505325</c:v>
                </c:pt>
                <c:pt idx="53">
                  <c:v>662490198.8561939</c:v>
                </c:pt>
                <c:pt idx="54">
                  <c:v>662904111.81674945</c:v>
                </c:pt>
                <c:pt idx="55">
                  <c:v>664027327.82692766</c:v>
                </c:pt>
                <c:pt idx="56">
                  <c:v>664151907.81848359</c:v>
                </c:pt>
                <c:pt idx="57">
                  <c:v>664173749.07192147</c:v>
                </c:pt>
                <c:pt idx="58">
                  <c:v>664128408.24252617</c:v>
                </c:pt>
                <c:pt idx="59">
                  <c:v>665296388.62968934</c:v>
                </c:pt>
                <c:pt idx="60">
                  <c:v>664931350.75576711</c:v>
                </c:pt>
                <c:pt idx="61">
                  <c:v>665103076.60464036</c:v>
                </c:pt>
                <c:pt idx="62">
                  <c:v>663976807.94369352</c:v>
                </c:pt>
                <c:pt idx="63">
                  <c:v>663177177.69859779</c:v>
                </c:pt>
                <c:pt idx="64">
                  <c:v>662530036.69787562</c:v>
                </c:pt>
                <c:pt idx="65">
                  <c:v>662532764.3016094</c:v>
                </c:pt>
                <c:pt idx="66">
                  <c:v>662565449.92984319</c:v>
                </c:pt>
                <c:pt idx="67">
                  <c:v>662130831.98865449</c:v>
                </c:pt>
                <c:pt idx="68">
                  <c:v>662573652.55091822</c:v>
                </c:pt>
                <c:pt idx="69">
                  <c:v>662825761.67651153</c:v>
                </c:pt>
                <c:pt idx="70">
                  <c:v>662091607.55783439</c:v>
                </c:pt>
                <c:pt idx="71">
                  <c:v>662253288.73660243</c:v>
                </c:pt>
                <c:pt idx="72">
                  <c:v>661924883.24146569</c:v>
                </c:pt>
                <c:pt idx="73">
                  <c:v>662647326.55051875</c:v>
                </c:pt>
                <c:pt idx="74">
                  <c:v>661744613.80903387</c:v>
                </c:pt>
                <c:pt idx="75">
                  <c:v>661135245.46359491</c:v>
                </c:pt>
                <c:pt idx="76">
                  <c:v>660903184.96812797</c:v>
                </c:pt>
                <c:pt idx="77">
                  <c:v>661469040.39654136</c:v>
                </c:pt>
                <c:pt idx="78">
                  <c:v>661298351.75635397</c:v>
                </c:pt>
                <c:pt idx="79">
                  <c:v>662538320.08431482</c:v>
                </c:pt>
                <c:pt idx="80">
                  <c:v>662099779.6772778</c:v>
                </c:pt>
                <c:pt idx="81">
                  <c:v>662461821.02759075</c:v>
                </c:pt>
                <c:pt idx="82">
                  <c:v>662385510.47184217</c:v>
                </c:pt>
                <c:pt idx="83">
                  <c:v>662732624.41673529</c:v>
                </c:pt>
                <c:pt idx="84">
                  <c:v>661765141.41714776</c:v>
                </c:pt>
                <c:pt idx="85">
                  <c:v>662259254.54512525</c:v>
                </c:pt>
                <c:pt idx="86">
                  <c:v>661520470.28937685</c:v>
                </c:pt>
                <c:pt idx="87">
                  <c:v>661544285.65361476</c:v>
                </c:pt>
                <c:pt idx="88">
                  <c:v>660549032.3392055</c:v>
                </c:pt>
                <c:pt idx="89">
                  <c:v>660520560.49589467</c:v>
                </c:pt>
                <c:pt idx="90">
                  <c:v>660131457.82476342</c:v>
                </c:pt>
                <c:pt idx="91">
                  <c:v>660544593.36287808</c:v>
                </c:pt>
                <c:pt idx="92">
                  <c:v>659478424.81028795</c:v>
                </c:pt>
                <c:pt idx="93">
                  <c:v>658526737.20691848</c:v>
                </c:pt>
                <c:pt idx="94">
                  <c:v>658991543.36314476</c:v>
                </c:pt>
                <c:pt idx="95">
                  <c:v>659307752.94320011</c:v>
                </c:pt>
                <c:pt idx="96">
                  <c:v>659825521.54328167</c:v>
                </c:pt>
                <c:pt idx="97">
                  <c:v>660530588.48507237</c:v>
                </c:pt>
                <c:pt idx="98">
                  <c:v>659566093.64306605</c:v>
                </c:pt>
                <c:pt idx="99">
                  <c:v>659281834.82113612</c:v>
                </c:pt>
                <c:pt idx="100">
                  <c:v>659830538.65292895</c:v>
                </c:pt>
              </c:numCache>
            </c:numRef>
          </c:val>
          <c:smooth val="0"/>
          <c:extLst>
            <c:ext xmlns:c16="http://schemas.microsoft.com/office/drawing/2014/chart" uri="{C3380CC4-5D6E-409C-BE32-E72D297353CC}">
              <c16:uniqueId val="{000000A6-EB3F-4BFF-AFD1-B2B2131B107F}"/>
            </c:ext>
          </c:extLst>
        </c:ser>
        <c:ser>
          <c:idx val="167"/>
          <c:order val="167"/>
          <c:spPr>
            <a:ln w="28575" cap="rnd">
              <a:solidFill>
                <a:schemeClr val="accent6"/>
              </a:solidFill>
              <a:round/>
            </a:ln>
            <a:effectLst/>
          </c:spPr>
          <c:marker>
            <c:symbol val="none"/>
          </c:marker>
          <c:val>
            <c:numRef>
              <c:f>Montecarlo!$FY$10:$FY$110</c:f>
              <c:numCache>
                <c:formatCode>_ * #.##000_ ;_ * \-#.##000_ ;_ * "-"??_ ;_ @_ </c:formatCode>
                <c:ptCount val="101"/>
                <c:pt idx="0" formatCode="_(* #,##0.00_);_(* \(#,##0.00\);_(* &quot;-&quot;??_);_(@_)">
                  <c:v>661090280</c:v>
                </c:pt>
                <c:pt idx="1">
                  <c:v>660132745.89940155</c:v>
                </c:pt>
                <c:pt idx="2">
                  <c:v>658863821.70220685</c:v>
                </c:pt>
                <c:pt idx="3">
                  <c:v>658003173.92610991</c:v>
                </c:pt>
                <c:pt idx="4">
                  <c:v>657872073.32124996</c:v>
                </c:pt>
                <c:pt idx="5">
                  <c:v>657840217.90817606</c:v>
                </c:pt>
                <c:pt idx="6">
                  <c:v>657749488.82622659</c:v>
                </c:pt>
                <c:pt idx="7">
                  <c:v>658664704.68355429</c:v>
                </c:pt>
                <c:pt idx="8">
                  <c:v>658816487.54709923</c:v>
                </c:pt>
                <c:pt idx="9">
                  <c:v>657458678.50783956</c:v>
                </c:pt>
                <c:pt idx="10">
                  <c:v>657830134.86264145</c:v>
                </c:pt>
                <c:pt idx="11">
                  <c:v>658354482.64007676</c:v>
                </c:pt>
                <c:pt idx="12">
                  <c:v>658580454.14261401</c:v>
                </c:pt>
                <c:pt idx="13">
                  <c:v>657757563.22743428</c:v>
                </c:pt>
                <c:pt idx="14">
                  <c:v>657014669.05387652</c:v>
                </c:pt>
                <c:pt idx="15">
                  <c:v>656492584.02456856</c:v>
                </c:pt>
                <c:pt idx="16">
                  <c:v>655887247.54373479</c:v>
                </c:pt>
                <c:pt idx="17">
                  <c:v>657117743.89384305</c:v>
                </c:pt>
                <c:pt idx="18">
                  <c:v>657166177.58688533</c:v>
                </c:pt>
                <c:pt idx="19">
                  <c:v>656398124.22916579</c:v>
                </c:pt>
                <c:pt idx="20">
                  <c:v>656139301.85408401</c:v>
                </c:pt>
                <c:pt idx="21">
                  <c:v>655522901.30680597</c:v>
                </c:pt>
                <c:pt idx="22">
                  <c:v>656390568.86324883</c:v>
                </c:pt>
                <c:pt idx="23">
                  <c:v>656881283.20367336</c:v>
                </c:pt>
                <c:pt idx="24">
                  <c:v>656766333.87023818</c:v>
                </c:pt>
                <c:pt idx="25">
                  <c:v>657591544.95476186</c:v>
                </c:pt>
                <c:pt idx="26">
                  <c:v>658349287.53601861</c:v>
                </c:pt>
                <c:pt idx="27">
                  <c:v>657707858.45771492</c:v>
                </c:pt>
                <c:pt idx="28">
                  <c:v>658286213.00964236</c:v>
                </c:pt>
                <c:pt idx="29">
                  <c:v>658529612.15827441</c:v>
                </c:pt>
                <c:pt idx="30">
                  <c:v>658774900.41251433</c:v>
                </c:pt>
                <c:pt idx="31">
                  <c:v>658829095.4625684</c:v>
                </c:pt>
                <c:pt idx="32">
                  <c:v>658071162.33708727</c:v>
                </c:pt>
                <c:pt idx="33">
                  <c:v>658490593.68980777</c:v>
                </c:pt>
                <c:pt idx="34">
                  <c:v>658636089.0929656</c:v>
                </c:pt>
                <c:pt idx="35">
                  <c:v>660369921.14849901</c:v>
                </c:pt>
                <c:pt idx="36">
                  <c:v>660200711.92579579</c:v>
                </c:pt>
                <c:pt idx="37">
                  <c:v>660196178.32446814</c:v>
                </c:pt>
                <c:pt idx="38">
                  <c:v>660358323.56967831</c:v>
                </c:pt>
                <c:pt idx="39">
                  <c:v>661328918.74214673</c:v>
                </c:pt>
                <c:pt idx="40">
                  <c:v>662424453.23121059</c:v>
                </c:pt>
                <c:pt idx="41">
                  <c:v>661007159.45090234</c:v>
                </c:pt>
                <c:pt idx="42">
                  <c:v>660764906.21181655</c:v>
                </c:pt>
                <c:pt idx="43">
                  <c:v>660917625.71809006</c:v>
                </c:pt>
                <c:pt idx="44">
                  <c:v>661275123.95390689</c:v>
                </c:pt>
                <c:pt idx="45">
                  <c:v>660898024.30674469</c:v>
                </c:pt>
                <c:pt idx="46">
                  <c:v>660880329.23558474</c:v>
                </c:pt>
                <c:pt idx="47">
                  <c:v>661002027.17510617</c:v>
                </c:pt>
                <c:pt idx="48">
                  <c:v>661195791.20713747</c:v>
                </c:pt>
                <c:pt idx="49">
                  <c:v>660537988.57309091</c:v>
                </c:pt>
                <c:pt idx="50">
                  <c:v>660287433.73413682</c:v>
                </c:pt>
                <c:pt idx="51">
                  <c:v>659725898.63166678</c:v>
                </c:pt>
                <c:pt idx="52">
                  <c:v>658989284.92867482</c:v>
                </c:pt>
                <c:pt idx="53">
                  <c:v>660508702.89471221</c:v>
                </c:pt>
                <c:pt idx="54">
                  <c:v>659643486.85145724</c:v>
                </c:pt>
                <c:pt idx="55">
                  <c:v>661236510.82610106</c:v>
                </c:pt>
                <c:pt idx="56">
                  <c:v>661667971.9784503</c:v>
                </c:pt>
                <c:pt idx="57">
                  <c:v>662464383.87091994</c:v>
                </c:pt>
                <c:pt idx="58">
                  <c:v>663051300.3991313</c:v>
                </c:pt>
                <c:pt idx="59">
                  <c:v>663876360.0799998</c:v>
                </c:pt>
                <c:pt idx="60">
                  <c:v>664093128.53782094</c:v>
                </c:pt>
                <c:pt idx="61">
                  <c:v>663807256.47534668</c:v>
                </c:pt>
                <c:pt idx="62">
                  <c:v>663587143.67806327</c:v>
                </c:pt>
                <c:pt idx="63">
                  <c:v>663466385.55556226</c:v>
                </c:pt>
                <c:pt idx="64">
                  <c:v>663671379.10668683</c:v>
                </c:pt>
                <c:pt idx="65">
                  <c:v>664615421.92049444</c:v>
                </c:pt>
                <c:pt idx="66">
                  <c:v>664875820.27265716</c:v>
                </c:pt>
                <c:pt idx="67">
                  <c:v>665267504.31839764</c:v>
                </c:pt>
                <c:pt idx="68">
                  <c:v>664992103.73324633</c:v>
                </c:pt>
                <c:pt idx="69">
                  <c:v>665351695.8837291</c:v>
                </c:pt>
                <c:pt idx="70">
                  <c:v>665549360.22742999</c:v>
                </c:pt>
                <c:pt idx="71">
                  <c:v>665802217.31644487</c:v>
                </c:pt>
                <c:pt idx="72">
                  <c:v>665883192.72186756</c:v>
                </c:pt>
                <c:pt idx="73">
                  <c:v>666183863.56242812</c:v>
                </c:pt>
                <c:pt idx="74">
                  <c:v>665452496.341205</c:v>
                </c:pt>
                <c:pt idx="75">
                  <c:v>664792514.34459257</c:v>
                </c:pt>
                <c:pt idx="76">
                  <c:v>664878396.42909062</c:v>
                </c:pt>
                <c:pt idx="77">
                  <c:v>665747951.32014048</c:v>
                </c:pt>
                <c:pt idx="78">
                  <c:v>666806841.98572671</c:v>
                </c:pt>
                <c:pt idx="79">
                  <c:v>666166172.3748157</c:v>
                </c:pt>
                <c:pt idx="80">
                  <c:v>666812178.27710998</c:v>
                </c:pt>
                <c:pt idx="81">
                  <c:v>666426351.22733855</c:v>
                </c:pt>
                <c:pt idx="82">
                  <c:v>666891830.35667264</c:v>
                </c:pt>
                <c:pt idx="83">
                  <c:v>666362370.71256697</c:v>
                </c:pt>
                <c:pt idx="84">
                  <c:v>666051861.10456276</c:v>
                </c:pt>
                <c:pt idx="85">
                  <c:v>666847597.33730721</c:v>
                </c:pt>
                <c:pt idx="86">
                  <c:v>665985067.7340672</c:v>
                </c:pt>
                <c:pt idx="87">
                  <c:v>665503706.83800077</c:v>
                </c:pt>
                <c:pt idx="88">
                  <c:v>665844571.01504743</c:v>
                </c:pt>
                <c:pt idx="89">
                  <c:v>666295127.00840628</c:v>
                </c:pt>
                <c:pt idx="90">
                  <c:v>666347071.57442474</c:v>
                </c:pt>
                <c:pt idx="91">
                  <c:v>665064553.67177606</c:v>
                </c:pt>
                <c:pt idx="92">
                  <c:v>665521860.23045075</c:v>
                </c:pt>
                <c:pt idx="93">
                  <c:v>665335902.20670462</c:v>
                </c:pt>
                <c:pt idx="94">
                  <c:v>665589117.07014775</c:v>
                </c:pt>
                <c:pt idx="95">
                  <c:v>665853754.51986921</c:v>
                </c:pt>
                <c:pt idx="96">
                  <c:v>666538027.82579327</c:v>
                </c:pt>
                <c:pt idx="97">
                  <c:v>665460873.67468309</c:v>
                </c:pt>
                <c:pt idx="98">
                  <c:v>665509210.99000299</c:v>
                </c:pt>
                <c:pt idx="99">
                  <c:v>665716908.65334868</c:v>
                </c:pt>
                <c:pt idx="100">
                  <c:v>664386929.28917646</c:v>
                </c:pt>
              </c:numCache>
            </c:numRef>
          </c:val>
          <c:smooth val="0"/>
          <c:extLst>
            <c:ext xmlns:c16="http://schemas.microsoft.com/office/drawing/2014/chart" uri="{C3380CC4-5D6E-409C-BE32-E72D297353CC}">
              <c16:uniqueId val="{000000A7-EB3F-4BFF-AFD1-B2B2131B107F}"/>
            </c:ext>
          </c:extLst>
        </c:ser>
        <c:ser>
          <c:idx val="168"/>
          <c:order val="168"/>
          <c:spPr>
            <a:ln w="28575" cap="rnd">
              <a:solidFill>
                <a:schemeClr val="accent1">
                  <a:lumMod val="60000"/>
                </a:schemeClr>
              </a:solidFill>
              <a:round/>
            </a:ln>
            <a:effectLst/>
          </c:spPr>
          <c:marker>
            <c:symbol val="none"/>
          </c:marker>
          <c:val>
            <c:numRef>
              <c:f>Montecarlo!$FZ$10:$FZ$110</c:f>
              <c:numCache>
                <c:formatCode>_ * #.##000_ ;_ * \-#.##000_ ;_ * "-"??_ ;_ @_ </c:formatCode>
                <c:ptCount val="101"/>
                <c:pt idx="0" formatCode="_(* #,##0.00_);_(* \(#,##0.00\);_(* &quot;-&quot;??_);_(@_)">
                  <c:v>661090280</c:v>
                </c:pt>
                <c:pt idx="1">
                  <c:v>660553505.47999549</c:v>
                </c:pt>
                <c:pt idx="2">
                  <c:v>661627481.04301345</c:v>
                </c:pt>
                <c:pt idx="3">
                  <c:v>661178047.61488378</c:v>
                </c:pt>
                <c:pt idx="4">
                  <c:v>660695995.52494657</c:v>
                </c:pt>
                <c:pt idx="5">
                  <c:v>661063457.49666643</c:v>
                </c:pt>
                <c:pt idx="6">
                  <c:v>661354026.65053868</c:v>
                </c:pt>
                <c:pt idx="7">
                  <c:v>660603865.41518474</c:v>
                </c:pt>
                <c:pt idx="8">
                  <c:v>660087090.90489078</c:v>
                </c:pt>
                <c:pt idx="9">
                  <c:v>660915448.0056833</c:v>
                </c:pt>
                <c:pt idx="10">
                  <c:v>660625049.55100155</c:v>
                </c:pt>
                <c:pt idx="11">
                  <c:v>660031289.87503707</c:v>
                </c:pt>
                <c:pt idx="12">
                  <c:v>659786719.69961345</c:v>
                </c:pt>
                <c:pt idx="13">
                  <c:v>658200935.52304494</c:v>
                </c:pt>
                <c:pt idx="14">
                  <c:v>658443256.88556778</c:v>
                </c:pt>
                <c:pt idx="15">
                  <c:v>657807678.45248497</c:v>
                </c:pt>
                <c:pt idx="16">
                  <c:v>656996223.21864498</c:v>
                </c:pt>
                <c:pt idx="17">
                  <c:v>657078689.69880092</c:v>
                </c:pt>
                <c:pt idx="18">
                  <c:v>657320553.92487168</c:v>
                </c:pt>
                <c:pt idx="19">
                  <c:v>656975086.23410726</c:v>
                </c:pt>
                <c:pt idx="20">
                  <c:v>657159559.59524941</c:v>
                </c:pt>
                <c:pt idx="21">
                  <c:v>656623736.99273467</c:v>
                </c:pt>
                <c:pt idx="22">
                  <c:v>656126799.8037796</c:v>
                </c:pt>
                <c:pt idx="23">
                  <c:v>655790963.98771811</c:v>
                </c:pt>
                <c:pt idx="24">
                  <c:v>655023009.47080886</c:v>
                </c:pt>
                <c:pt idx="25">
                  <c:v>655078961.73970795</c:v>
                </c:pt>
                <c:pt idx="26">
                  <c:v>655419083.41580522</c:v>
                </c:pt>
                <c:pt idx="27">
                  <c:v>654859091.21945214</c:v>
                </c:pt>
                <c:pt idx="28">
                  <c:v>654290996.36999631</c:v>
                </c:pt>
                <c:pt idx="29">
                  <c:v>653714924.63616931</c:v>
                </c:pt>
                <c:pt idx="30">
                  <c:v>653406102.31371164</c:v>
                </c:pt>
                <c:pt idx="31">
                  <c:v>653087161.72816205</c:v>
                </c:pt>
                <c:pt idx="32">
                  <c:v>653830319.90048659</c:v>
                </c:pt>
                <c:pt idx="33">
                  <c:v>655092360.13078701</c:v>
                </c:pt>
                <c:pt idx="34">
                  <c:v>655178983.91962159</c:v>
                </c:pt>
                <c:pt idx="35">
                  <c:v>654324434.9997071</c:v>
                </c:pt>
                <c:pt idx="36">
                  <c:v>653161208.17525375</c:v>
                </c:pt>
                <c:pt idx="37">
                  <c:v>653350253.97386408</c:v>
                </c:pt>
                <c:pt idx="38">
                  <c:v>654291262.37628043</c:v>
                </c:pt>
                <c:pt idx="39">
                  <c:v>655026098.86373425</c:v>
                </c:pt>
                <c:pt idx="40">
                  <c:v>655798032.04900312</c:v>
                </c:pt>
                <c:pt idx="41">
                  <c:v>655884889.562886</c:v>
                </c:pt>
                <c:pt idx="42">
                  <c:v>656006866.58128798</c:v>
                </c:pt>
                <c:pt idx="43">
                  <c:v>656185173.71014488</c:v>
                </c:pt>
                <c:pt idx="44">
                  <c:v>656565500.89520848</c:v>
                </c:pt>
                <c:pt idx="45">
                  <c:v>656359704.6337049</c:v>
                </c:pt>
                <c:pt idx="46">
                  <c:v>656839063.27422118</c:v>
                </c:pt>
                <c:pt idx="47">
                  <c:v>656585955.23252571</c:v>
                </c:pt>
                <c:pt idx="48">
                  <c:v>655792970.84540927</c:v>
                </c:pt>
                <c:pt idx="49">
                  <c:v>656148589.57805037</c:v>
                </c:pt>
                <c:pt idx="50">
                  <c:v>656042024.20426273</c:v>
                </c:pt>
                <c:pt idx="51">
                  <c:v>655862339.37929296</c:v>
                </c:pt>
                <c:pt idx="52">
                  <c:v>656149590.1617465</c:v>
                </c:pt>
                <c:pt idx="53">
                  <c:v>657377841.55132484</c:v>
                </c:pt>
                <c:pt idx="54">
                  <c:v>657452755.39963508</c:v>
                </c:pt>
                <c:pt idx="55">
                  <c:v>657012255.02793872</c:v>
                </c:pt>
                <c:pt idx="56">
                  <c:v>656804131.82841158</c:v>
                </c:pt>
                <c:pt idx="57">
                  <c:v>657820888.80148077</c:v>
                </c:pt>
                <c:pt idx="58">
                  <c:v>658215073.89060962</c:v>
                </c:pt>
                <c:pt idx="59">
                  <c:v>658304289.88192391</c:v>
                </c:pt>
                <c:pt idx="60">
                  <c:v>658444799.41023326</c:v>
                </c:pt>
                <c:pt idx="61">
                  <c:v>658958701.06471086</c:v>
                </c:pt>
                <c:pt idx="62">
                  <c:v>658746104.27595055</c:v>
                </c:pt>
                <c:pt idx="63">
                  <c:v>659483859.4193629</c:v>
                </c:pt>
                <c:pt idx="64">
                  <c:v>659519094.58187819</c:v>
                </c:pt>
                <c:pt idx="65">
                  <c:v>660605278.10319924</c:v>
                </c:pt>
                <c:pt idx="66">
                  <c:v>660161976.07024276</c:v>
                </c:pt>
                <c:pt idx="67">
                  <c:v>660714039.51235795</c:v>
                </c:pt>
                <c:pt idx="68">
                  <c:v>660575557.97484422</c:v>
                </c:pt>
                <c:pt idx="69">
                  <c:v>659685054.1947155</c:v>
                </c:pt>
                <c:pt idx="70">
                  <c:v>659560711.94576728</c:v>
                </c:pt>
                <c:pt idx="71">
                  <c:v>660177992.03257465</c:v>
                </c:pt>
                <c:pt idx="72">
                  <c:v>660235404.39912891</c:v>
                </c:pt>
                <c:pt idx="73">
                  <c:v>660064481.64486003</c:v>
                </c:pt>
                <c:pt idx="74">
                  <c:v>661235449.35311723</c:v>
                </c:pt>
                <c:pt idx="75">
                  <c:v>661002250.44968104</c:v>
                </c:pt>
                <c:pt idx="76">
                  <c:v>661838387.38962758</c:v>
                </c:pt>
                <c:pt idx="77">
                  <c:v>661563736.04987037</c:v>
                </c:pt>
                <c:pt idx="78">
                  <c:v>660358414.44110751</c:v>
                </c:pt>
                <c:pt idx="79">
                  <c:v>660195292.76897728</c:v>
                </c:pt>
                <c:pt idx="80">
                  <c:v>661494377.53586245</c:v>
                </c:pt>
                <c:pt idx="81">
                  <c:v>660105187.86884224</c:v>
                </c:pt>
                <c:pt idx="82">
                  <c:v>660677680.21655715</c:v>
                </c:pt>
                <c:pt idx="83">
                  <c:v>660678045.44862378</c:v>
                </c:pt>
                <c:pt idx="84">
                  <c:v>660014985.16090679</c:v>
                </c:pt>
                <c:pt idx="85">
                  <c:v>658663491.52492976</c:v>
                </c:pt>
                <c:pt idx="86">
                  <c:v>658962139.83615232</c:v>
                </c:pt>
                <c:pt idx="87">
                  <c:v>658801912.1107837</c:v>
                </c:pt>
                <c:pt idx="88">
                  <c:v>657761674.56810331</c:v>
                </c:pt>
                <c:pt idx="89">
                  <c:v>658198709.85830379</c:v>
                </c:pt>
                <c:pt idx="90">
                  <c:v>658376028.64436996</c:v>
                </c:pt>
                <c:pt idx="91">
                  <c:v>657600654.22788274</c:v>
                </c:pt>
                <c:pt idx="92">
                  <c:v>656799048.38790882</c:v>
                </c:pt>
                <c:pt idx="93">
                  <c:v>657563805.80756462</c:v>
                </c:pt>
                <c:pt idx="94">
                  <c:v>657865818.21126914</c:v>
                </c:pt>
                <c:pt idx="95">
                  <c:v>658599242.53021491</c:v>
                </c:pt>
                <c:pt idx="96">
                  <c:v>658496538.92822754</c:v>
                </c:pt>
                <c:pt idx="97">
                  <c:v>657900793.11360097</c:v>
                </c:pt>
                <c:pt idx="98">
                  <c:v>657640371.7001034</c:v>
                </c:pt>
                <c:pt idx="99">
                  <c:v>658243891.18832088</c:v>
                </c:pt>
                <c:pt idx="100">
                  <c:v>658969026.13416004</c:v>
                </c:pt>
              </c:numCache>
            </c:numRef>
          </c:val>
          <c:smooth val="0"/>
          <c:extLst>
            <c:ext xmlns:c16="http://schemas.microsoft.com/office/drawing/2014/chart" uri="{C3380CC4-5D6E-409C-BE32-E72D297353CC}">
              <c16:uniqueId val="{000000A8-EB3F-4BFF-AFD1-B2B2131B107F}"/>
            </c:ext>
          </c:extLst>
        </c:ser>
        <c:ser>
          <c:idx val="169"/>
          <c:order val="169"/>
          <c:spPr>
            <a:ln w="28575" cap="rnd">
              <a:solidFill>
                <a:schemeClr val="accent2">
                  <a:lumMod val="60000"/>
                </a:schemeClr>
              </a:solidFill>
              <a:round/>
            </a:ln>
            <a:effectLst/>
          </c:spPr>
          <c:marker>
            <c:symbol val="none"/>
          </c:marker>
          <c:val>
            <c:numRef>
              <c:f>Montecarlo!$GA$10:$GA$110</c:f>
              <c:numCache>
                <c:formatCode>_ * #.##000_ ;_ * \-#.##000_ ;_ * "-"??_ ;_ @_ </c:formatCode>
                <c:ptCount val="101"/>
                <c:pt idx="0" formatCode="_(* #,##0.00_);_(* \(#,##0.00\);_(* &quot;-&quot;??_);_(@_)">
                  <c:v>661090280</c:v>
                </c:pt>
                <c:pt idx="1">
                  <c:v>661051651.24515879</c:v>
                </c:pt>
                <c:pt idx="2">
                  <c:v>661576641.63936687</c:v>
                </c:pt>
                <c:pt idx="3">
                  <c:v>663234205.74565029</c:v>
                </c:pt>
                <c:pt idx="4">
                  <c:v>663117931.68172479</c:v>
                </c:pt>
                <c:pt idx="5">
                  <c:v>662125637.78716433</c:v>
                </c:pt>
                <c:pt idx="6">
                  <c:v>663435451.28621781</c:v>
                </c:pt>
                <c:pt idx="7">
                  <c:v>663302675.0804069</c:v>
                </c:pt>
                <c:pt idx="8">
                  <c:v>664437133.96835947</c:v>
                </c:pt>
                <c:pt idx="9">
                  <c:v>663909495.49722219</c:v>
                </c:pt>
                <c:pt idx="10">
                  <c:v>663830119.51240242</c:v>
                </c:pt>
                <c:pt idx="11">
                  <c:v>665012332.95019257</c:v>
                </c:pt>
                <c:pt idx="12">
                  <c:v>665521563.35258353</c:v>
                </c:pt>
                <c:pt idx="13">
                  <c:v>665388494.37052262</c:v>
                </c:pt>
                <c:pt idx="14">
                  <c:v>666223718.81606197</c:v>
                </c:pt>
                <c:pt idx="15">
                  <c:v>664909187.83364522</c:v>
                </c:pt>
                <c:pt idx="16">
                  <c:v>664823461.55089915</c:v>
                </c:pt>
                <c:pt idx="17">
                  <c:v>665244411.6740315</c:v>
                </c:pt>
                <c:pt idx="18">
                  <c:v>664482365.40067101</c:v>
                </c:pt>
                <c:pt idx="19">
                  <c:v>664225416.71499956</c:v>
                </c:pt>
                <c:pt idx="20">
                  <c:v>663200762.35641444</c:v>
                </c:pt>
                <c:pt idx="21">
                  <c:v>663008065.32744515</c:v>
                </c:pt>
                <c:pt idx="22">
                  <c:v>662628366.2478354</c:v>
                </c:pt>
                <c:pt idx="23">
                  <c:v>661900539.47959185</c:v>
                </c:pt>
                <c:pt idx="24">
                  <c:v>660821269.75309348</c:v>
                </c:pt>
                <c:pt idx="25">
                  <c:v>661363695.04552448</c:v>
                </c:pt>
                <c:pt idx="26">
                  <c:v>661358819.39644074</c:v>
                </c:pt>
                <c:pt idx="27">
                  <c:v>661543316.72608197</c:v>
                </c:pt>
                <c:pt idx="28">
                  <c:v>661517252.56987953</c:v>
                </c:pt>
                <c:pt idx="29">
                  <c:v>660928322.92351758</c:v>
                </c:pt>
                <c:pt idx="30">
                  <c:v>660598136.85471904</c:v>
                </c:pt>
                <c:pt idx="31">
                  <c:v>661112062.45424902</c:v>
                </c:pt>
                <c:pt idx="32">
                  <c:v>660963600.20283687</c:v>
                </c:pt>
                <c:pt idx="33">
                  <c:v>660569174.35279739</c:v>
                </c:pt>
                <c:pt idx="34">
                  <c:v>659486207.82041824</c:v>
                </c:pt>
                <c:pt idx="35">
                  <c:v>660194561.5027355</c:v>
                </c:pt>
                <c:pt idx="36">
                  <c:v>660913875.86532795</c:v>
                </c:pt>
                <c:pt idx="37">
                  <c:v>661740225.65003848</c:v>
                </c:pt>
                <c:pt idx="38">
                  <c:v>661923779.47801566</c:v>
                </c:pt>
                <c:pt idx="39">
                  <c:v>662067947.68309653</c:v>
                </c:pt>
                <c:pt idx="40">
                  <c:v>662534979.45322156</c:v>
                </c:pt>
                <c:pt idx="41">
                  <c:v>662915927.4885422</c:v>
                </c:pt>
                <c:pt idx="42">
                  <c:v>662436590.8658067</c:v>
                </c:pt>
                <c:pt idx="43">
                  <c:v>662632332.96952617</c:v>
                </c:pt>
                <c:pt idx="44">
                  <c:v>662565896.41329777</c:v>
                </c:pt>
                <c:pt idx="45">
                  <c:v>663026510.85500026</c:v>
                </c:pt>
                <c:pt idx="46">
                  <c:v>664567511.88874209</c:v>
                </c:pt>
                <c:pt idx="47">
                  <c:v>664556398.28235853</c:v>
                </c:pt>
                <c:pt idx="48">
                  <c:v>663313263.90110767</c:v>
                </c:pt>
                <c:pt idx="49">
                  <c:v>662345635.80663919</c:v>
                </c:pt>
                <c:pt idx="50">
                  <c:v>663576723.71324599</c:v>
                </c:pt>
                <c:pt idx="51">
                  <c:v>664073864.03299129</c:v>
                </c:pt>
                <c:pt idx="52">
                  <c:v>664025102.58417678</c:v>
                </c:pt>
                <c:pt idx="53">
                  <c:v>664485475.92958724</c:v>
                </c:pt>
                <c:pt idx="54">
                  <c:v>665964203.60225034</c:v>
                </c:pt>
                <c:pt idx="55">
                  <c:v>665189086.14291382</c:v>
                </c:pt>
                <c:pt idx="56">
                  <c:v>665387875.63749611</c:v>
                </c:pt>
                <c:pt idx="57">
                  <c:v>665296418.2428869</c:v>
                </c:pt>
                <c:pt idx="58">
                  <c:v>665584266.14641845</c:v>
                </c:pt>
                <c:pt idx="59">
                  <c:v>665278629.04183364</c:v>
                </c:pt>
                <c:pt idx="60">
                  <c:v>665411339.10934103</c:v>
                </c:pt>
                <c:pt idx="61">
                  <c:v>666612520.84887028</c:v>
                </c:pt>
                <c:pt idx="62">
                  <c:v>666327957.7631278</c:v>
                </c:pt>
                <c:pt idx="63">
                  <c:v>665152202.2296102</c:v>
                </c:pt>
                <c:pt idx="64">
                  <c:v>664499873.72590363</c:v>
                </c:pt>
                <c:pt idx="65">
                  <c:v>664861853.65176821</c:v>
                </c:pt>
                <c:pt idx="66">
                  <c:v>665119633.03793502</c:v>
                </c:pt>
                <c:pt idx="67">
                  <c:v>664928984.4461149</c:v>
                </c:pt>
                <c:pt idx="68">
                  <c:v>665426075.57625043</c:v>
                </c:pt>
                <c:pt idx="69">
                  <c:v>664889171.59545946</c:v>
                </c:pt>
                <c:pt idx="70">
                  <c:v>665068825.16611338</c:v>
                </c:pt>
                <c:pt idx="71">
                  <c:v>664730812.92431414</c:v>
                </c:pt>
                <c:pt idx="72">
                  <c:v>664375952.94961894</c:v>
                </c:pt>
                <c:pt idx="73">
                  <c:v>664039459.6541754</c:v>
                </c:pt>
                <c:pt idx="74">
                  <c:v>664794912.59534359</c:v>
                </c:pt>
                <c:pt idx="75">
                  <c:v>665286035.93253648</c:v>
                </c:pt>
                <c:pt idx="76">
                  <c:v>665101215.7136302</c:v>
                </c:pt>
                <c:pt idx="77">
                  <c:v>665266578.47640646</c:v>
                </c:pt>
                <c:pt idx="78">
                  <c:v>665179610.91098428</c:v>
                </c:pt>
                <c:pt idx="79">
                  <c:v>664892407.79163325</c:v>
                </c:pt>
                <c:pt idx="80">
                  <c:v>664861264.82775986</c:v>
                </c:pt>
                <c:pt idx="81">
                  <c:v>664285368.15403545</c:v>
                </c:pt>
                <c:pt idx="82">
                  <c:v>664632432.70724702</c:v>
                </c:pt>
                <c:pt idx="83">
                  <c:v>664338802.9030261</c:v>
                </c:pt>
                <c:pt idx="84">
                  <c:v>662713289.01720738</c:v>
                </c:pt>
                <c:pt idx="85">
                  <c:v>663225860.2806747</c:v>
                </c:pt>
                <c:pt idx="86">
                  <c:v>663751634.53533542</c:v>
                </c:pt>
                <c:pt idx="87">
                  <c:v>663957781.45566356</c:v>
                </c:pt>
                <c:pt idx="88">
                  <c:v>663799263.74794805</c:v>
                </c:pt>
                <c:pt idx="89">
                  <c:v>663274859.16865492</c:v>
                </c:pt>
                <c:pt idx="90">
                  <c:v>663051610.73933005</c:v>
                </c:pt>
                <c:pt idx="91">
                  <c:v>663279303.60802674</c:v>
                </c:pt>
                <c:pt idx="92">
                  <c:v>663565901.14407873</c:v>
                </c:pt>
                <c:pt idx="93">
                  <c:v>662635349.0923624</c:v>
                </c:pt>
                <c:pt idx="94">
                  <c:v>662595200.12911558</c:v>
                </c:pt>
                <c:pt idx="95">
                  <c:v>662482741.27833045</c:v>
                </c:pt>
                <c:pt idx="96">
                  <c:v>663401549.71244979</c:v>
                </c:pt>
                <c:pt idx="97">
                  <c:v>664141344.52532303</c:v>
                </c:pt>
                <c:pt idx="98">
                  <c:v>664921173.28503561</c:v>
                </c:pt>
                <c:pt idx="99">
                  <c:v>664982688.17557716</c:v>
                </c:pt>
                <c:pt idx="100">
                  <c:v>664355092.14035273</c:v>
                </c:pt>
              </c:numCache>
            </c:numRef>
          </c:val>
          <c:smooth val="0"/>
          <c:extLst>
            <c:ext xmlns:c16="http://schemas.microsoft.com/office/drawing/2014/chart" uri="{C3380CC4-5D6E-409C-BE32-E72D297353CC}">
              <c16:uniqueId val="{000000A9-EB3F-4BFF-AFD1-B2B2131B107F}"/>
            </c:ext>
          </c:extLst>
        </c:ser>
        <c:ser>
          <c:idx val="170"/>
          <c:order val="170"/>
          <c:spPr>
            <a:ln w="28575" cap="rnd">
              <a:solidFill>
                <a:schemeClr val="accent3">
                  <a:lumMod val="60000"/>
                </a:schemeClr>
              </a:solidFill>
              <a:round/>
            </a:ln>
            <a:effectLst/>
          </c:spPr>
          <c:marker>
            <c:symbol val="none"/>
          </c:marker>
          <c:val>
            <c:numRef>
              <c:f>Montecarlo!$GB$10:$GB$110</c:f>
              <c:numCache>
                <c:formatCode>_ * #.##000_ ;_ * \-#.##000_ ;_ * "-"??_ ;_ @_ </c:formatCode>
                <c:ptCount val="101"/>
                <c:pt idx="0" formatCode="_(* #,##0.00_);_(* \(#,##0.00\);_(* &quot;-&quot;??_);_(@_)">
                  <c:v>661090280</c:v>
                </c:pt>
                <c:pt idx="1">
                  <c:v>661100945.42522967</c:v>
                </c:pt>
                <c:pt idx="2">
                  <c:v>661543046.171206</c:v>
                </c:pt>
                <c:pt idx="3">
                  <c:v>661548871.37753212</c:v>
                </c:pt>
                <c:pt idx="4">
                  <c:v>662400483.09463227</c:v>
                </c:pt>
                <c:pt idx="5">
                  <c:v>662356774.70490932</c:v>
                </c:pt>
                <c:pt idx="6">
                  <c:v>663832388.68152821</c:v>
                </c:pt>
                <c:pt idx="7">
                  <c:v>662705587.97007668</c:v>
                </c:pt>
                <c:pt idx="8">
                  <c:v>662188728.8121959</c:v>
                </c:pt>
                <c:pt idx="9">
                  <c:v>662713513.26927364</c:v>
                </c:pt>
                <c:pt idx="10">
                  <c:v>662797166.45767963</c:v>
                </c:pt>
                <c:pt idx="11">
                  <c:v>663530153.72081649</c:v>
                </c:pt>
                <c:pt idx="12">
                  <c:v>663724166.05311012</c:v>
                </c:pt>
                <c:pt idx="13">
                  <c:v>663948805.71149516</c:v>
                </c:pt>
                <c:pt idx="14">
                  <c:v>664832562.68201566</c:v>
                </c:pt>
                <c:pt idx="15">
                  <c:v>666118145.6342814</c:v>
                </c:pt>
                <c:pt idx="16">
                  <c:v>665530635.14480567</c:v>
                </c:pt>
                <c:pt idx="17">
                  <c:v>666299442.80532479</c:v>
                </c:pt>
                <c:pt idx="18">
                  <c:v>666345838.6086235</c:v>
                </c:pt>
                <c:pt idx="19">
                  <c:v>665525199.2777282</c:v>
                </c:pt>
                <c:pt idx="20">
                  <c:v>665664192.66567922</c:v>
                </c:pt>
                <c:pt idx="21">
                  <c:v>664448568.55788362</c:v>
                </c:pt>
                <c:pt idx="22">
                  <c:v>664271993.62913156</c:v>
                </c:pt>
                <c:pt idx="23">
                  <c:v>664261214.10131502</c:v>
                </c:pt>
                <c:pt idx="24">
                  <c:v>664713488.34218776</c:v>
                </c:pt>
                <c:pt idx="25">
                  <c:v>663648066.96453524</c:v>
                </c:pt>
                <c:pt idx="26">
                  <c:v>664323207.12025499</c:v>
                </c:pt>
                <c:pt idx="27">
                  <c:v>664909467.89415467</c:v>
                </c:pt>
                <c:pt idx="28">
                  <c:v>665825396.21170592</c:v>
                </c:pt>
                <c:pt idx="29">
                  <c:v>665959822.23389983</c:v>
                </c:pt>
                <c:pt idx="30">
                  <c:v>666185049.93754816</c:v>
                </c:pt>
                <c:pt idx="31">
                  <c:v>665714466.971681</c:v>
                </c:pt>
                <c:pt idx="32">
                  <c:v>665792675.08432555</c:v>
                </c:pt>
                <c:pt idx="33">
                  <c:v>666556924.44425857</c:v>
                </c:pt>
                <c:pt idx="34">
                  <c:v>666351720.05506039</c:v>
                </c:pt>
                <c:pt idx="35">
                  <c:v>668050380.88324261</c:v>
                </c:pt>
                <c:pt idx="36">
                  <c:v>667597319.64211226</c:v>
                </c:pt>
                <c:pt idx="37">
                  <c:v>666768113.19082141</c:v>
                </c:pt>
                <c:pt idx="38">
                  <c:v>666131283.59922838</c:v>
                </c:pt>
                <c:pt idx="39">
                  <c:v>665725542.94202042</c:v>
                </c:pt>
                <c:pt idx="40">
                  <c:v>666273614.82230592</c:v>
                </c:pt>
                <c:pt idx="41">
                  <c:v>666217817.21098673</c:v>
                </c:pt>
                <c:pt idx="42">
                  <c:v>666342049.93611813</c:v>
                </c:pt>
                <c:pt idx="43">
                  <c:v>666303873.02956867</c:v>
                </c:pt>
                <c:pt idx="44">
                  <c:v>664888006.92736042</c:v>
                </c:pt>
                <c:pt idx="45">
                  <c:v>664246658.60335088</c:v>
                </c:pt>
                <c:pt idx="46">
                  <c:v>664736673.23889303</c:v>
                </c:pt>
                <c:pt idx="47">
                  <c:v>664350891.13590431</c:v>
                </c:pt>
                <c:pt idx="48">
                  <c:v>664205497.34894705</c:v>
                </c:pt>
                <c:pt idx="49">
                  <c:v>664258951.26003897</c:v>
                </c:pt>
                <c:pt idx="50">
                  <c:v>664447857.36284292</c:v>
                </c:pt>
                <c:pt idx="51">
                  <c:v>664407045.53661668</c:v>
                </c:pt>
                <c:pt idx="52">
                  <c:v>664379784.21307909</c:v>
                </c:pt>
                <c:pt idx="53">
                  <c:v>665249562.82978964</c:v>
                </c:pt>
                <c:pt idx="54">
                  <c:v>665445842.15920615</c:v>
                </c:pt>
                <c:pt idx="55">
                  <c:v>666246292.93002748</c:v>
                </c:pt>
                <c:pt idx="56">
                  <c:v>665634957.12277734</c:v>
                </c:pt>
                <c:pt idx="57">
                  <c:v>665160445.08676744</c:v>
                </c:pt>
                <c:pt idx="58">
                  <c:v>665285427.31854665</c:v>
                </c:pt>
                <c:pt idx="59">
                  <c:v>664500373.60742342</c:v>
                </c:pt>
                <c:pt idx="60">
                  <c:v>664413499.3102715</c:v>
                </c:pt>
                <c:pt idx="61">
                  <c:v>664302428.65116882</c:v>
                </c:pt>
                <c:pt idx="62">
                  <c:v>664678962.41998029</c:v>
                </c:pt>
                <c:pt idx="63">
                  <c:v>664719179.33334279</c:v>
                </c:pt>
                <c:pt idx="64">
                  <c:v>665635831.28737271</c:v>
                </c:pt>
                <c:pt idx="65">
                  <c:v>665072649.83244407</c:v>
                </c:pt>
                <c:pt idx="66">
                  <c:v>665058824.92018616</c:v>
                </c:pt>
                <c:pt idx="67">
                  <c:v>664255842.88014734</c:v>
                </c:pt>
                <c:pt idx="68">
                  <c:v>664177770.15934837</c:v>
                </c:pt>
                <c:pt idx="69">
                  <c:v>665557503.39441681</c:v>
                </c:pt>
                <c:pt idx="70">
                  <c:v>667083820.05756807</c:v>
                </c:pt>
                <c:pt idx="71">
                  <c:v>668026901.44271731</c:v>
                </c:pt>
                <c:pt idx="72">
                  <c:v>668591010.79443157</c:v>
                </c:pt>
                <c:pt idx="73">
                  <c:v>668072463.82147455</c:v>
                </c:pt>
                <c:pt idx="74">
                  <c:v>668811046.07209027</c:v>
                </c:pt>
                <c:pt idx="75">
                  <c:v>668928076.06989884</c:v>
                </c:pt>
                <c:pt idx="76">
                  <c:v>667206026.94984937</c:v>
                </c:pt>
                <c:pt idx="77">
                  <c:v>667590782.81507063</c:v>
                </c:pt>
                <c:pt idx="78">
                  <c:v>667275094.65096796</c:v>
                </c:pt>
                <c:pt idx="79">
                  <c:v>667777405.15973985</c:v>
                </c:pt>
                <c:pt idx="80">
                  <c:v>668055550.5406245</c:v>
                </c:pt>
                <c:pt idx="81">
                  <c:v>668741844.15923834</c:v>
                </c:pt>
                <c:pt idx="82">
                  <c:v>669032324.81409359</c:v>
                </c:pt>
                <c:pt idx="83">
                  <c:v>668493207.13075554</c:v>
                </c:pt>
                <c:pt idx="84">
                  <c:v>669119728.44212496</c:v>
                </c:pt>
                <c:pt idx="85">
                  <c:v>669707806.45177519</c:v>
                </c:pt>
                <c:pt idx="86">
                  <c:v>670062093.96397483</c:v>
                </c:pt>
                <c:pt idx="87">
                  <c:v>670012416.37624168</c:v>
                </c:pt>
                <c:pt idx="88">
                  <c:v>669080230.07231176</c:v>
                </c:pt>
                <c:pt idx="89">
                  <c:v>668762819.8519603</c:v>
                </c:pt>
                <c:pt idx="90">
                  <c:v>668492397.85912597</c:v>
                </c:pt>
                <c:pt idx="91">
                  <c:v>668463650.50685704</c:v>
                </c:pt>
                <c:pt idx="92">
                  <c:v>667483130.7560271</c:v>
                </c:pt>
                <c:pt idx="93">
                  <c:v>667161359.27887034</c:v>
                </c:pt>
                <c:pt idx="94">
                  <c:v>666699829.54594684</c:v>
                </c:pt>
                <c:pt idx="95">
                  <c:v>665734060.74384737</c:v>
                </c:pt>
                <c:pt idx="96">
                  <c:v>665625117.42017484</c:v>
                </c:pt>
                <c:pt idx="97">
                  <c:v>664693388.30079114</c:v>
                </c:pt>
                <c:pt idx="98">
                  <c:v>665087611.58629978</c:v>
                </c:pt>
                <c:pt idx="99">
                  <c:v>665517309.23790061</c:v>
                </c:pt>
                <c:pt idx="100">
                  <c:v>665126174.90188277</c:v>
                </c:pt>
              </c:numCache>
            </c:numRef>
          </c:val>
          <c:smooth val="0"/>
          <c:extLst>
            <c:ext xmlns:c16="http://schemas.microsoft.com/office/drawing/2014/chart" uri="{C3380CC4-5D6E-409C-BE32-E72D297353CC}">
              <c16:uniqueId val="{000000AA-EB3F-4BFF-AFD1-B2B2131B107F}"/>
            </c:ext>
          </c:extLst>
        </c:ser>
        <c:ser>
          <c:idx val="171"/>
          <c:order val="171"/>
          <c:spPr>
            <a:ln w="28575" cap="rnd">
              <a:solidFill>
                <a:schemeClr val="accent4">
                  <a:lumMod val="60000"/>
                </a:schemeClr>
              </a:solidFill>
              <a:round/>
            </a:ln>
            <a:effectLst/>
          </c:spPr>
          <c:marker>
            <c:symbol val="none"/>
          </c:marker>
          <c:val>
            <c:numRef>
              <c:f>Montecarlo!$GC$10:$GC$110</c:f>
              <c:numCache>
                <c:formatCode>_ * #.##000_ ;_ * \-#.##000_ ;_ * "-"??_ ;_ @_ </c:formatCode>
                <c:ptCount val="101"/>
                <c:pt idx="0" formatCode="_(* #,##0.00_);_(* \(#,##0.00\);_(* &quot;-&quot;??_);_(@_)">
                  <c:v>661090280</c:v>
                </c:pt>
                <c:pt idx="1">
                  <c:v>660789110.12365592</c:v>
                </c:pt>
                <c:pt idx="2">
                  <c:v>660668684.60122263</c:v>
                </c:pt>
                <c:pt idx="3">
                  <c:v>661041101.37022221</c:v>
                </c:pt>
                <c:pt idx="4">
                  <c:v>661189212.00614023</c:v>
                </c:pt>
                <c:pt idx="5">
                  <c:v>660452548.26982927</c:v>
                </c:pt>
                <c:pt idx="6">
                  <c:v>660118981.79806948</c:v>
                </c:pt>
                <c:pt idx="7">
                  <c:v>660091701.52811098</c:v>
                </c:pt>
                <c:pt idx="8">
                  <c:v>659098831.59735417</c:v>
                </c:pt>
                <c:pt idx="9">
                  <c:v>659121097.41018128</c:v>
                </c:pt>
                <c:pt idx="10">
                  <c:v>659616970.68860376</c:v>
                </c:pt>
                <c:pt idx="11">
                  <c:v>659180677.57799077</c:v>
                </c:pt>
                <c:pt idx="12">
                  <c:v>658270405.60737872</c:v>
                </c:pt>
                <c:pt idx="13">
                  <c:v>657909295.53817499</c:v>
                </c:pt>
                <c:pt idx="14">
                  <c:v>658972024.80563378</c:v>
                </c:pt>
                <c:pt idx="15">
                  <c:v>659668651.31240475</c:v>
                </c:pt>
                <c:pt idx="16">
                  <c:v>659640783.40772784</c:v>
                </c:pt>
                <c:pt idx="17">
                  <c:v>659191048.96085358</c:v>
                </c:pt>
                <c:pt idx="18">
                  <c:v>658990539.76862216</c:v>
                </c:pt>
                <c:pt idx="19">
                  <c:v>659316971.11834872</c:v>
                </c:pt>
                <c:pt idx="20">
                  <c:v>659250678.63900912</c:v>
                </c:pt>
                <c:pt idx="21">
                  <c:v>660715300.91408098</c:v>
                </c:pt>
                <c:pt idx="22">
                  <c:v>659545376.30442047</c:v>
                </c:pt>
                <c:pt idx="23">
                  <c:v>659227225.96687865</c:v>
                </c:pt>
                <c:pt idx="24">
                  <c:v>658772045.68802619</c:v>
                </c:pt>
                <c:pt idx="25">
                  <c:v>657686467.44811869</c:v>
                </c:pt>
                <c:pt idx="26">
                  <c:v>657171128.4503386</c:v>
                </c:pt>
                <c:pt idx="27">
                  <c:v>658065663.97052956</c:v>
                </c:pt>
                <c:pt idx="28">
                  <c:v>657454099.47831488</c:v>
                </c:pt>
                <c:pt idx="29">
                  <c:v>657241956.10339189</c:v>
                </c:pt>
                <c:pt idx="30">
                  <c:v>656470775.9777782</c:v>
                </c:pt>
                <c:pt idx="31">
                  <c:v>657290490.22707343</c:v>
                </c:pt>
                <c:pt idx="32">
                  <c:v>658023127.74867618</c:v>
                </c:pt>
                <c:pt idx="33">
                  <c:v>657006979.82929385</c:v>
                </c:pt>
                <c:pt idx="34">
                  <c:v>657364026.30060577</c:v>
                </c:pt>
                <c:pt idx="35">
                  <c:v>657188017.44014645</c:v>
                </c:pt>
                <c:pt idx="36">
                  <c:v>658335638.42560661</c:v>
                </c:pt>
                <c:pt idx="37">
                  <c:v>659023066.1372782</c:v>
                </c:pt>
                <c:pt idx="38">
                  <c:v>658247234.1509161</c:v>
                </c:pt>
                <c:pt idx="39">
                  <c:v>658183329.03116536</c:v>
                </c:pt>
                <c:pt idx="40">
                  <c:v>657924255.75033951</c:v>
                </c:pt>
                <c:pt idx="41">
                  <c:v>657261531.26553226</c:v>
                </c:pt>
                <c:pt idx="42">
                  <c:v>656926728.94453657</c:v>
                </c:pt>
                <c:pt idx="43">
                  <c:v>656362829.71427965</c:v>
                </c:pt>
                <c:pt idx="44">
                  <c:v>656495659.10252357</c:v>
                </c:pt>
                <c:pt idx="45">
                  <c:v>655819903.33572614</c:v>
                </c:pt>
                <c:pt idx="46">
                  <c:v>655486693.14071715</c:v>
                </c:pt>
                <c:pt idx="47">
                  <c:v>654608397.15681326</c:v>
                </c:pt>
                <c:pt idx="48">
                  <c:v>653985196.77819216</c:v>
                </c:pt>
                <c:pt idx="49">
                  <c:v>653444615.11108434</c:v>
                </c:pt>
                <c:pt idx="50">
                  <c:v>653293513.37413049</c:v>
                </c:pt>
                <c:pt idx="51">
                  <c:v>654000777.85691261</c:v>
                </c:pt>
                <c:pt idx="52">
                  <c:v>653403442.44921744</c:v>
                </c:pt>
                <c:pt idx="53">
                  <c:v>652536455.32125807</c:v>
                </c:pt>
                <c:pt idx="54">
                  <c:v>652424173.63406634</c:v>
                </c:pt>
                <c:pt idx="55">
                  <c:v>651933149.72648287</c:v>
                </c:pt>
                <c:pt idx="56">
                  <c:v>651809291.01571608</c:v>
                </c:pt>
                <c:pt idx="57">
                  <c:v>651236909.50438488</c:v>
                </c:pt>
                <c:pt idx="58">
                  <c:v>650493060.55675268</c:v>
                </c:pt>
                <c:pt idx="59">
                  <c:v>650967876.87169778</c:v>
                </c:pt>
                <c:pt idx="60">
                  <c:v>650073914.10855246</c:v>
                </c:pt>
                <c:pt idx="61">
                  <c:v>649875364.81241512</c:v>
                </c:pt>
                <c:pt idx="62">
                  <c:v>648905482.95500481</c:v>
                </c:pt>
                <c:pt idx="63">
                  <c:v>647873828.68952584</c:v>
                </c:pt>
                <c:pt idx="64">
                  <c:v>649358612.85002768</c:v>
                </c:pt>
                <c:pt idx="65">
                  <c:v>649319397.14369512</c:v>
                </c:pt>
                <c:pt idx="66">
                  <c:v>649393448.22870147</c:v>
                </c:pt>
                <c:pt idx="67">
                  <c:v>648563593.49310875</c:v>
                </c:pt>
                <c:pt idx="68">
                  <c:v>648745385.71125948</c:v>
                </c:pt>
                <c:pt idx="69">
                  <c:v>648910584.22272849</c:v>
                </c:pt>
                <c:pt idx="70">
                  <c:v>648892285.58364272</c:v>
                </c:pt>
                <c:pt idx="71">
                  <c:v>648637222.90621626</c:v>
                </c:pt>
                <c:pt idx="72">
                  <c:v>648059818.2740767</c:v>
                </c:pt>
                <c:pt idx="73">
                  <c:v>647269025.39136732</c:v>
                </c:pt>
                <c:pt idx="74">
                  <c:v>646987320.09541082</c:v>
                </c:pt>
                <c:pt idx="75">
                  <c:v>646873606.27771223</c:v>
                </c:pt>
                <c:pt idx="76">
                  <c:v>646804493.71127355</c:v>
                </c:pt>
                <c:pt idx="77">
                  <c:v>646758458.2035774</c:v>
                </c:pt>
                <c:pt idx="78">
                  <c:v>646721164.56419432</c:v>
                </c:pt>
                <c:pt idx="79">
                  <c:v>647119736.73461318</c:v>
                </c:pt>
                <c:pt idx="80">
                  <c:v>649052487.18339658</c:v>
                </c:pt>
                <c:pt idx="81">
                  <c:v>649664992.36020303</c:v>
                </c:pt>
                <c:pt idx="82">
                  <c:v>650056185.01371992</c:v>
                </c:pt>
                <c:pt idx="83">
                  <c:v>650199668.39498675</c:v>
                </c:pt>
                <c:pt idx="84">
                  <c:v>649612604.40902376</c:v>
                </c:pt>
                <c:pt idx="85">
                  <c:v>649596563.33206713</c:v>
                </c:pt>
                <c:pt idx="86">
                  <c:v>649935902.18586075</c:v>
                </c:pt>
                <c:pt idx="87">
                  <c:v>649773708.18282568</c:v>
                </c:pt>
                <c:pt idx="88">
                  <c:v>650104671.56274664</c:v>
                </c:pt>
                <c:pt idx="89">
                  <c:v>649410256.7058562</c:v>
                </c:pt>
                <c:pt idx="90">
                  <c:v>649954118.83368409</c:v>
                </c:pt>
                <c:pt idx="91">
                  <c:v>650018516.90902627</c:v>
                </c:pt>
                <c:pt idx="92">
                  <c:v>648672109.73520684</c:v>
                </c:pt>
                <c:pt idx="93">
                  <c:v>648258479.41205299</c:v>
                </c:pt>
                <c:pt idx="94">
                  <c:v>648764370.28837228</c:v>
                </c:pt>
                <c:pt idx="95">
                  <c:v>648947775.40579116</c:v>
                </c:pt>
                <c:pt idx="96">
                  <c:v>649095014.15478659</c:v>
                </c:pt>
                <c:pt idx="97">
                  <c:v>648713314.94555402</c:v>
                </c:pt>
                <c:pt idx="98">
                  <c:v>648631672.07213628</c:v>
                </c:pt>
                <c:pt idx="99">
                  <c:v>649095677.19606233</c:v>
                </c:pt>
                <c:pt idx="100">
                  <c:v>649544580.33979464</c:v>
                </c:pt>
              </c:numCache>
            </c:numRef>
          </c:val>
          <c:smooth val="0"/>
          <c:extLst>
            <c:ext xmlns:c16="http://schemas.microsoft.com/office/drawing/2014/chart" uri="{C3380CC4-5D6E-409C-BE32-E72D297353CC}">
              <c16:uniqueId val="{000000AB-EB3F-4BFF-AFD1-B2B2131B107F}"/>
            </c:ext>
          </c:extLst>
        </c:ser>
        <c:ser>
          <c:idx val="172"/>
          <c:order val="172"/>
          <c:spPr>
            <a:ln w="28575" cap="rnd">
              <a:solidFill>
                <a:schemeClr val="accent5">
                  <a:lumMod val="60000"/>
                </a:schemeClr>
              </a:solidFill>
              <a:round/>
            </a:ln>
            <a:effectLst/>
          </c:spPr>
          <c:marker>
            <c:symbol val="none"/>
          </c:marker>
          <c:val>
            <c:numRef>
              <c:f>Montecarlo!$GD$10:$GD$110</c:f>
              <c:numCache>
                <c:formatCode>_ * #.##000_ ;_ * \-#.##000_ ;_ * "-"??_ ;_ @_ </c:formatCode>
                <c:ptCount val="101"/>
                <c:pt idx="0" formatCode="_(* #,##0.00_);_(* \(#,##0.00\);_(* &quot;-&quot;??_);_(@_)">
                  <c:v>661090280</c:v>
                </c:pt>
                <c:pt idx="1">
                  <c:v>659834693.8747474</c:v>
                </c:pt>
                <c:pt idx="2">
                  <c:v>660516213.47595751</c:v>
                </c:pt>
                <c:pt idx="3">
                  <c:v>661098140.05653727</c:v>
                </c:pt>
                <c:pt idx="4">
                  <c:v>660629506.59586775</c:v>
                </c:pt>
                <c:pt idx="5">
                  <c:v>660126772.69211388</c:v>
                </c:pt>
                <c:pt idx="6">
                  <c:v>658620207.17879105</c:v>
                </c:pt>
                <c:pt idx="7">
                  <c:v>658118840.70058954</c:v>
                </c:pt>
                <c:pt idx="8">
                  <c:v>657073894.65897763</c:v>
                </c:pt>
                <c:pt idx="9">
                  <c:v>658449572.16745281</c:v>
                </c:pt>
                <c:pt idx="10">
                  <c:v>659011017.43603802</c:v>
                </c:pt>
                <c:pt idx="11">
                  <c:v>659079463.56347728</c:v>
                </c:pt>
                <c:pt idx="12">
                  <c:v>660446782.46014237</c:v>
                </c:pt>
                <c:pt idx="13">
                  <c:v>659651040.27889788</c:v>
                </c:pt>
                <c:pt idx="14">
                  <c:v>660362451.57274532</c:v>
                </c:pt>
                <c:pt idx="15">
                  <c:v>660384811.5377388</c:v>
                </c:pt>
                <c:pt idx="16">
                  <c:v>660647154.37770271</c:v>
                </c:pt>
                <c:pt idx="17">
                  <c:v>660255693.7904669</c:v>
                </c:pt>
                <c:pt idx="18">
                  <c:v>660664302.33420146</c:v>
                </c:pt>
                <c:pt idx="19">
                  <c:v>659991681.50387859</c:v>
                </c:pt>
                <c:pt idx="20">
                  <c:v>659245331.81184351</c:v>
                </c:pt>
                <c:pt idx="21">
                  <c:v>659181111.70831156</c:v>
                </c:pt>
                <c:pt idx="22">
                  <c:v>659544217.16192067</c:v>
                </c:pt>
                <c:pt idx="23">
                  <c:v>659689720.02524579</c:v>
                </c:pt>
                <c:pt idx="24">
                  <c:v>659716265.85407984</c:v>
                </c:pt>
                <c:pt idx="25">
                  <c:v>659661078.20391107</c:v>
                </c:pt>
                <c:pt idx="26">
                  <c:v>658725216.71948647</c:v>
                </c:pt>
                <c:pt idx="27">
                  <c:v>658520537.21898913</c:v>
                </c:pt>
                <c:pt idx="28">
                  <c:v>659004258.60709274</c:v>
                </c:pt>
                <c:pt idx="29">
                  <c:v>659709965.56304467</c:v>
                </c:pt>
                <c:pt idx="30">
                  <c:v>660923350.9125396</c:v>
                </c:pt>
                <c:pt idx="31">
                  <c:v>661798488.87558794</c:v>
                </c:pt>
                <c:pt idx="32">
                  <c:v>661505579.65599155</c:v>
                </c:pt>
                <c:pt idx="33">
                  <c:v>661776499.91787469</c:v>
                </c:pt>
                <c:pt idx="34">
                  <c:v>661074765.76239908</c:v>
                </c:pt>
                <c:pt idx="35">
                  <c:v>660204516.91372228</c:v>
                </c:pt>
                <c:pt idx="36">
                  <c:v>661017661.02778375</c:v>
                </c:pt>
                <c:pt idx="37">
                  <c:v>660671647.21765363</c:v>
                </c:pt>
                <c:pt idx="38">
                  <c:v>661159685.27313793</c:v>
                </c:pt>
                <c:pt idx="39">
                  <c:v>659862148.96640944</c:v>
                </c:pt>
                <c:pt idx="40">
                  <c:v>660164864.88113153</c:v>
                </c:pt>
                <c:pt idx="41">
                  <c:v>659942943.72582436</c:v>
                </c:pt>
                <c:pt idx="42">
                  <c:v>660227371.64981031</c:v>
                </c:pt>
                <c:pt idx="43">
                  <c:v>660501090.78938138</c:v>
                </c:pt>
                <c:pt idx="44">
                  <c:v>660161241.03201318</c:v>
                </c:pt>
                <c:pt idx="45">
                  <c:v>660817527.39177692</c:v>
                </c:pt>
                <c:pt idx="46">
                  <c:v>659263151.69916189</c:v>
                </c:pt>
                <c:pt idx="47">
                  <c:v>659186953.19264197</c:v>
                </c:pt>
                <c:pt idx="48">
                  <c:v>659059150.04016197</c:v>
                </c:pt>
                <c:pt idx="49">
                  <c:v>658413590.58420813</c:v>
                </c:pt>
                <c:pt idx="50">
                  <c:v>658476840.38090134</c:v>
                </c:pt>
                <c:pt idx="51">
                  <c:v>659183244.07166934</c:v>
                </c:pt>
                <c:pt idx="52">
                  <c:v>659545748.49467456</c:v>
                </c:pt>
                <c:pt idx="53">
                  <c:v>657698312.16802549</c:v>
                </c:pt>
                <c:pt idx="54">
                  <c:v>658837647.24783385</c:v>
                </c:pt>
                <c:pt idx="55">
                  <c:v>659360602.25912952</c:v>
                </c:pt>
                <c:pt idx="56">
                  <c:v>659276427.14329374</c:v>
                </c:pt>
                <c:pt idx="57">
                  <c:v>659554126.01403165</c:v>
                </c:pt>
                <c:pt idx="58">
                  <c:v>659772300.8484354</c:v>
                </c:pt>
                <c:pt idx="59">
                  <c:v>660597180.44290257</c:v>
                </c:pt>
                <c:pt idx="60">
                  <c:v>659369143.95859742</c:v>
                </c:pt>
                <c:pt idx="61">
                  <c:v>659860919.68996596</c:v>
                </c:pt>
                <c:pt idx="62">
                  <c:v>659562852.4964267</c:v>
                </c:pt>
                <c:pt idx="63">
                  <c:v>661447661.05296063</c:v>
                </c:pt>
                <c:pt idx="64">
                  <c:v>661385043.67278063</c:v>
                </c:pt>
                <c:pt idx="65">
                  <c:v>662283593.59446836</c:v>
                </c:pt>
                <c:pt idx="66">
                  <c:v>661416657.63869619</c:v>
                </c:pt>
                <c:pt idx="67">
                  <c:v>661575858.39277196</c:v>
                </c:pt>
                <c:pt idx="68">
                  <c:v>661536690.90682912</c:v>
                </c:pt>
                <c:pt idx="69">
                  <c:v>661187420.06311834</c:v>
                </c:pt>
                <c:pt idx="70">
                  <c:v>660603313.92482615</c:v>
                </c:pt>
                <c:pt idx="71">
                  <c:v>661084056.84479094</c:v>
                </c:pt>
                <c:pt idx="72">
                  <c:v>660879972.13357449</c:v>
                </c:pt>
                <c:pt idx="73">
                  <c:v>661410249.67250705</c:v>
                </c:pt>
                <c:pt idx="74">
                  <c:v>661420569.86281812</c:v>
                </c:pt>
                <c:pt idx="75">
                  <c:v>661676446.57800364</c:v>
                </c:pt>
                <c:pt idx="76">
                  <c:v>661178278.4325937</c:v>
                </c:pt>
                <c:pt idx="77">
                  <c:v>661938902.56187546</c:v>
                </c:pt>
                <c:pt idx="78">
                  <c:v>662845647.74635863</c:v>
                </c:pt>
                <c:pt idx="79">
                  <c:v>662860014.37167192</c:v>
                </c:pt>
                <c:pt idx="80">
                  <c:v>662801422.98355377</c:v>
                </c:pt>
                <c:pt idx="81">
                  <c:v>663039189.11378837</c:v>
                </c:pt>
                <c:pt idx="82">
                  <c:v>663858844.1536938</c:v>
                </c:pt>
                <c:pt idx="83">
                  <c:v>663541771.48477364</c:v>
                </c:pt>
                <c:pt idx="84">
                  <c:v>663267821.73192847</c:v>
                </c:pt>
                <c:pt idx="85">
                  <c:v>663238710.96437824</c:v>
                </c:pt>
                <c:pt idx="86">
                  <c:v>663182394.58486164</c:v>
                </c:pt>
                <c:pt idx="87">
                  <c:v>662741185.46030009</c:v>
                </c:pt>
                <c:pt idx="88">
                  <c:v>662314397.86834979</c:v>
                </c:pt>
                <c:pt idx="89">
                  <c:v>661799456.67471862</c:v>
                </c:pt>
                <c:pt idx="90">
                  <c:v>661224984.24637043</c:v>
                </c:pt>
                <c:pt idx="91">
                  <c:v>660661819.92520702</c:v>
                </c:pt>
                <c:pt idx="92">
                  <c:v>661286652.14584935</c:v>
                </c:pt>
                <c:pt idx="93">
                  <c:v>661616148.98481381</c:v>
                </c:pt>
                <c:pt idx="94">
                  <c:v>661054407.78740513</c:v>
                </c:pt>
                <c:pt idx="95">
                  <c:v>661078329.17753565</c:v>
                </c:pt>
                <c:pt idx="96">
                  <c:v>660539490.19174778</c:v>
                </c:pt>
                <c:pt idx="97">
                  <c:v>661037659.7055155</c:v>
                </c:pt>
                <c:pt idx="98">
                  <c:v>659563992.35282576</c:v>
                </c:pt>
                <c:pt idx="99">
                  <c:v>659587781.71474385</c:v>
                </c:pt>
                <c:pt idx="100">
                  <c:v>660512592.45183134</c:v>
                </c:pt>
              </c:numCache>
            </c:numRef>
          </c:val>
          <c:smooth val="0"/>
          <c:extLst>
            <c:ext xmlns:c16="http://schemas.microsoft.com/office/drawing/2014/chart" uri="{C3380CC4-5D6E-409C-BE32-E72D297353CC}">
              <c16:uniqueId val="{000000AC-EB3F-4BFF-AFD1-B2B2131B107F}"/>
            </c:ext>
          </c:extLst>
        </c:ser>
        <c:ser>
          <c:idx val="173"/>
          <c:order val="173"/>
          <c:spPr>
            <a:ln w="28575" cap="rnd">
              <a:solidFill>
                <a:schemeClr val="accent6">
                  <a:lumMod val="60000"/>
                </a:schemeClr>
              </a:solidFill>
              <a:round/>
            </a:ln>
            <a:effectLst/>
          </c:spPr>
          <c:marker>
            <c:symbol val="none"/>
          </c:marker>
          <c:val>
            <c:numRef>
              <c:f>Montecarlo!$GE$10:$GE$110</c:f>
              <c:numCache>
                <c:formatCode>_ * #.##000_ ;_ * \-#.##000_ ;_ * "-"??_ ;_ @_ </c:formatCode>
                <c:ptCount val="101"/>
                <c:pt idx="0" formatCode="_(* #,##0.00_);_(* \(#,##0.00\);_(* &quot;-&quot;??_);_(@_)">
                  <c:v>661090280</c:v>
                </c:pt>
                <c:pt idx="1">
                  <c:v>661888516.13243151</c:v>
                </c:pt>
                <c:pt idx="2">
                  <c:v>662145395.38667893</c:v>
                </c:pt>
                <c:pt idx="3">
                  <c:v>661741396.1624651</c:v>
                </c:pt>
                <c:pt idx="4">
                  <c:v>661881886.33907115</c:v>
                </c:pt>
                <c:pt idx="5">
                  <c:v>663624946.48013592</c:v>
                </c:pt>
                <c:pt idx="6">
                  <c:v>664524267.01597047</c:v>
                </c:pt>
                <c:pt idx="7">
                  <c:v>664267048.39816129</c:v>
                </c:pt>
                <c:pt idx="8">
                  <c:v>665364325.2277267</c:v>
                </c:pt>
                <c:pt idx="9">
                  <c:v>665276430.24194026</c:v>
                </c:pt>
                <c:pt idx="10">
                  <c:v>665282068.00483489</c:v>
                </c:pt>
                <c:pt idx="11">
                  <c:v>665591193.16536307</c:v>
                </c:pt>
                <c:pt idx="12">
                  <c:v>665714252.18879282</c:v>
                </c:pt>
                <c:pt idx="13">
                  <c:v>666019126.34369361</c:v>
                </c:pt>
                <c:pt idx="14">
                  <c:v>666052149.02199006</c:v>
                </c:pt>
                <c:pt idx="15">
                  <c:v>665434527.55308986</c:v>
                </c:pt>
                <c:pt idx="16">
                  <c:v>665445762.19820416</c:v>
                </c:pt>
                <c:pt idx="17">
                  <c:v>665323276.81795597</c:v>
                </c:pt>
                <c:pt idx="18">
                  <c:v>665044401.40578818</c:v>
                </c:pt>
                <c:pt idx="19">
                  <c:v>665478530.49217057</c:v>
                </c:pt>
                <c:pt idx="20">
                  <c:v>665496480.12386501</c:v>
                </c:pt>
                <c:pt idx="21">
                  <c:v>664276306.98689437</c:v>
                </c:pt>
                <c:pt idx="22">
                  <c:v>663282297.45582163</c:v>
                </c:pt>
                <c:pt idx="23">
                  <c:v>662917238.82306874</c:v>
                </c:pt>
                <c:pt idx="24">
                  <c:v>662033673.12453592</c:v>
                </c:pt>
                <c:pt idx="25">
                  <c:v>662445616.54795098</c:v>
                </c:pt>
                <c:pt idx="26">
                  <c:v>662424482.3149631</c:v>
                </c:pt>
                <c:pt idx="27">
                  <c:v>662794580.36751807</c:v>
                </c:pt>
                <c:pt idx="28">
                  <c:v>662043743.46803331</c:v>
                </c:pt>
                <c:pt idx="29">
                  <c:v>662634074.12461996</c:v>
                </c:pt>
                <c:pt idx="30">
                  <c:v>663008077.25143206</c:v>
                </c:pt>
                <c:pt idx="31">
                  <c:v>662497240.40496349</c:v>
                </c:pt>
                <c:pt idx="32">
                  <c:v>662178298.77462745</c:v>
                </c:pt>
                <c:pt idx="33">
                  <c:v>662425742.25002527</c:v>
                </c:pt>
                <c:pt idx="34">
                  <c:v>662121470.85938132</c:v>
                </c:pt>
                <c:pt idx="35">
                  <c:v>662204402.31813014</c:v>
                </c:pt>
                <c:pt idx="36">
                  <c:v>662429903.40044045</c:v>
                </c:pt>
                <c:pt idx="37">
                  <c:v>662534958.26399469</c:v>
                </c:pt>
                <c:pt idx="38">
                  <c:v>661019991.19294775</c:v>
                </c:pt>
                <c:pt idx="39">
                  <c:v>660109451.53002262</c:v>
                </c:pt>
                <c:pt idx="40">
                  <c:v>661298869.51030838</c:v>
                </c:pt>
                <c:pt idx="41">
                  <c:v>661795686.46961653</c:v>
                </c:pt>
                <c:pt idx="42">
                  <c:v>661735310.17914093</c:v>
                </c:pt>
                <c:pt idx="43">
                  <c:v>660597810.80286217</c:v>
                </c:pt>
                <c:pt idx="44">
                  <c:v>661307716.03933907</c:v>
                </c:pt>
                <c:pt idx="45">
                  <c:v>659295726.99144506</c:v>
                </c:pt>
                <c:pt idx="46">
                  <c:v>660497986.12829137</c:v>
                </c:pt>
                <c:pt idx="47">
                  <c:v>660249576.63140118</c:v>
                </c:pt>
                <c:pt idx="48">
                  <c:v>658958480.75415313</c:v>
                </c:pt>
                <c:pt idx="49">
                  <c:v>660606423.51758397</c:v>
                </c:pt>
                <c:pt idx="50">
                  <c:v>659524049.58946061</c:v>
                </c:pt>
                <c:pt idx="51">
                  <c:v>657839547.73309982</c:v>
                </c:pt>
                <c:pt idx="52">
                  <c:v>656696310.37169647</c:v>
                </c:pt>
                <c:pt idx="53">
                  <c:v>656673632.51051152</c:v>
                </c:pt>
                <c:pt idx="54">
                  <c:v>656314276.00561428</c:v>
                </c:pt>
                <c:pt idx="55">
                  <c:v>656243773.90107942</c:v>
                </c:pt>
                <c:pt idx="56">
                  <c:v>655385494.80888963</c:v>
                </c:pt>
                <c:pt idx="57">
                  <c:v>656516116.24806941</c:v>
                </c:pt>
                <c:pt idx="58">
                  <c:v>655897944.02190828</c:v>
                </c:pt>
                <c:pt idx="59">
                  <c:v>655459617.29994977</c:v>
                </c:pt>
                <c:pt idx="60">
                  <c:v>654770307.27664053</c:v>
                </c:pt>
                <c:pt idx="61">
                  <c:v>654099520.93377364</c:v>
                </c:pt>
                <c:pt idx="62">
                  <c:v>653519280.20248234</c:v>
                </c:pt>
                <c:pt idx="63">
                  <c:v>653531305.28115368</c:v>
                </c:pt>
                <c:pt idx="64">
                  <c:v>652834973.76206946</c:v>
                </c:pt>
                <c:pt idx="65">
                  <c:v>653040194.77571785</c:v>
                </c:pt>
                <c:pt idx="66">
                  <c:v>653376307.0155232</c:v>
                </c:pt>
                <c:pt idx="67">
                  <c:v>653600383.23065209</c:v>
                </c:pt>
                <c:pt idx="68">
                  <c:v>654163347.23679459</c:v>
                </c:pt>
                <c:pt idx="69">
                  <c:v>653995998.60706365</c:v>
                </c:pt>
                <c:pt idx="70">
                  <c:v>655140774.62513769</c:v>
                </c:pt>
                <c:pt idx="71">
                  <c:v>655433856.1332773</c:v>
                </c:pt>
                <c:pt idx="72">
                  <c:v>655181938.02142322</c:v>
                </c:pt>
                <c:pt idx="73">
                  <c:v>654566875.89001238</c:v>
                </c:pt>
                <c:pt idx="74">
                  <c:v>653708190.84589124</c:v>
                </c:pt>
                <c:pt idx="75">
                  <c:v>654036354.2443608</c:v>
                </c:pt>
                <c:pt idx="76">
                  <c:v>654767636.31392586</c:v>
                </c:pt>
                <c:pt idx="77">
                  <c:v>654206564.12233257</c:v>
                </c:pt>
                <c:pt idx="78">
                  <c:v>655636450.87063754</c:v>
                </c:pt>
                <c:pt idx="79">
                  <c:v>655806736.57080257</c:v>
                </c:pt>
                <c:pt idx="80">
                  <c:v>654991956.71208501</c:v>
                </c:pt>
                <c:pt idx="81">
                  <c:v>654767959.36022925</c:v>
                </c:pt>
                <c:pt idx="82">
                  <c:v>656053212.92671955</c:v>
                </c:pt>
                <c:pt idx="83">
                  <c:v>655731649.09184289</c:v>
                </c:pt>
                <c:pt idx="84">
                  <c:v>654920240.94458199</c:v>
                </c:pt>
                <c:pt idx="85">
                  <c:v>655431638.83367491</c:v>
                </c:pt>
                <c:pt idx="86">
                  <c:v>655196049.59791839</c:v>
                </c:pt>
                <c:pt idx="87">
                  <c:v>656011145.60325611</c:v>
                </c:pt>
                <c:pt idx="88">
                  <c:v>655601605.77608204</c:v>
                </c:pt>
                <c:pt idx="89">
                  <c:v>655376450.58393848</c:v>
                </c:pt>
                <c:pt idx="90">
                  <c:v>655129051.21049631</c:v>
                </c:pt>
                <c:pt idx="91">
                  <c:v>654272491.28441179</c:v>
                </c:pt>
                <c:pt idx="92">
                  <c:v>654389740.20844221</c:v>
                </c:pt>
                <c:pt idx="93">
                  <c:v>654570733.82430148</c:v>
                </c:pt>
                <c:pt idx="94">
                  <c:v>654303717.22311401</c:v>
                </c:pt>
                <c:pt idx="95">
                  <c:v>654759955.59725606</c:v>
                </c:pt>
                <c:pt idx="96">
                  <c:v>654726308.17455566</c:v>
                </c:pt>
                <c:pt idx="97">
                  <c:v>655831173.65269256</c:v>
                </c:pt>
                <c:pt idx="98">
                  <c:v>656783218.96060312</c:v>
                </c:pt>
                <c:pt idx="99">
                  <c:v>655856365.21959031</c:v>
                </c:pt>
                <c:pt idx="100">
                  <c:v>655268419.93285978</c:v>
                </c:pt>
              </c:numCache>
            </c:numRef>
          </c:val>
          <c:smooth val="0"/>
          <c:extLst>
            <c:ext xmlns:c16="http://schemas.microsoft.com/office/drawing/2014/chart" uri="{C3380CC4-5D6E-409C-BE32-E72D297353CC}">
              <c16:uniqueId val="{000000AD-EB3F-4BFF-AFD1-B2B2131B107F}"/>
            </c:ext>
          </c:extLst>
        </c:ser>
        <c:ser>
          <c:idx val="174"/>
          <c:order val="174"/>
          <c:spPr>
            <a:ln w="28575" cap="rnd">
              <a:solidFill>
                <a:schemeClr val="accent1">
                  <a:lumMod val="80000"/>
                  <a:lumOff val="20000"/>
                </a:schemeClr>
              </a:solidFill>
              <a:round/>
            </a:ln>
            <a:effectLst/>
          </c:spPr>
          <c:marker>
            <c:symbol val="none"/>
          </c:marker>
          <c:val>
            <c:numRef>
              <c:f>Montecarlo!$GF$10:$GF$110</c:f>
              <c:numCache>
                <c:formatCode>_ * #.##000_ ;_ * \-#.##000_ ;_ * "-"??_ ;_ @_ </c:formatCode>
                <c:ptCount val="101"/>
                <c:pt idx="0" formatCode="_(* #,##0.00_);_(* \(#,##0.00\);_(* &quot;-&quot;??_);_(@_)">
                  <c:v>661090280</c:v>
                </c:pt>
                <c:pt idx="1">
                  <c:v>660228299.58653057</c:v>
                </c:pt>
                <c:pt idx="2">
                  <c:v>659768168.35821927</c:v>
                </c:pt>
                <c:pt idx="3">
                  <c:v>659552047.60730171</c:v>
                </c:pt>
                <c:pt idx="4">
                  <c:v>659651667.64259696</c:v>
                </c:pt>
                <c:pt idx="5">
                  <c:v>659953251.57599699</c:v>
                </c:pt>
                <c:pt idx="6">
                  <c:v>659692484.23951685</c:v>
                </c:pt>
                <c:pt idx="7">
                  <c:v>659564450.05752599</c:v>
                </c:pt>
                <c:pt idx="8">
                  <c:v>659144973.46348262</c:v>
                </c:pt>
                <c:pt idx="9">
                  <c:v>659638583.69752538</c:v>
                </c:pt>
                <c:pt idx="10">
                  <c:v>659587208.91921949</c:v>
                </c:pt>
                <c:pt idx="11">
                  <c:v>659672155.32017851</c:v>
                </c:pt>
                <c:pt idx="12">
                  <c:v>659502224.65931463</c:v>
                </c:pt>
                <c:pt idx="13">
                  <c:v>658771011.71601021</c:v>
                </c:pt>
                <c:pt idx="14">
                  <c:v>658736025.22093725</c:v>
                </c:pt>
                <c:pt idx="15">
                  <c:v>658753361.25788879</c:v>
                </c:pt>
                <c:pt idx="16">
                  <c:v>658179749.00489664</c:v>
                </c:pt>
                <c:pt idx="17">
                  <c:v>659161792.66892898</c:v>
                </c:pt>
                <c:pt idx="18">
                  <c:v>659591135.05120993</c:v>
                </c:pt>
                <c:pt idx="19">
                  <c:v>659611175.23431599</c:v>
                </c:pt>
                <c:pt idx="20">
                  <c:v>658935552.65192246</c:v>
                </c:pt>
                <c:pt idx="21">
                  <c:v>658958046.95628011</c:v>
                </c:pt>
                <c:pt idx="22">
                  <c:v>658115535.35779274</c:v>
                </c:pt>
                <c:pt idx="23">
                  <c:v>658575268.54664648</c:v>
                </c:pt>
                <c:pt idx="24">
                  <c:v>658641418.70919585</c:v>
                </c:pt>
                <c:pt idx="25">
                  <c:v>658415407.53457797</c:v>
                </c:pt>
                <c:pt idx="26">
                  <c:v>658870743.58828187</c:v>
                </c:pt>
                <c:pt idx="27">
                  <c:v>658666363.73121083</c:v>
                </c:pt>
                <c:pt idx="28">
                  <c:v>658343541.42070651</c:v>
                </c:pt>
                <c:pt idx="29">
                  <c:v>657484775.06998026</c:v>
                </c:pt>
                <c:pt idx="30">
                  <c:v>656987825.03587055</c:v>
                </c:pt>
                <c:pt idx="31">
                  <c:v>657259274.36957872</c:v>
                </c:pt>
                <c:pt idx="32">
                  <c:v>657861525.85818255</c:v>
                </c:pt>
                <c:pt idx="33">
                  <c:v>658836443.96576822</c:v>
                </c:pt>
                <c:pt idx="34">
                  <c:v>658331503.45279849</c:v>
                </c:pt>
                <c:pt idx="35">
                  <c:v>657660356.24442852</c:v>
                </c:pt>
                <c:pt idx="36">
                  <c:v>658872686.2401495</c:v>
                </c:pt>
                <c:pt idx="37">
                  <c:v>657598467.14966655</c:v>
                </c:pt>
                <c:pt idx="38">
                  <c:v>657831708.68092358</c:v>
                </c:pt>
                <c:pt idx="39">
                  <c:v>658533242.48908556</c:v>
                </c:pt>
                <c:pt idx="40">
                  <c:v>658198289.41647875</c:v>
                </c:pt>
                <c:pt idx="41">
                  <c:v>658325173.46499276</c:v>
                </c:pt>
                <c:pt idx="42">
                  <c:v>657595931.34024119</c:v>
                </c:pt>
                <c:pt idx="43">
                  <c:v>657813854.08413506</c:v>
                </c:pt>
                <c:pt idx="44">
                  <c:v>656349641.69072294</c:v>
                </c:pt>
                <c:pt idx="45">
                  <c:v>656771849.9089098</c:v>
                </c:pt>
                <c:pt idx="46">
                  <c:v>655961451.8379457</c:v>
                </c:pt>
                <c:pt idx="47">
                  <c:v>657128637.88419926</c:v>
                </c:pt>
                <c:pt idx="48">
                  <c:v>657253592.70291007</c:v>
                </c:pt>
                <c:pt idx="49">
                  <c:v>656314861.73419309</c:v>
                </c:pt>
                <c:pt idx="50">
                  <c:v>655649206.81280208</c:v>
                </c:pt>
                <c:pt idx="51">
                  <c:v>655394918.95085299</c:v>
                </c:pt>
                <c:pt idx="52">
                  <c:v>655735269.86703169</c:v>
                </c:pt>
                <c:pt idx="53">
                  <c:v>655181263.89167678</c:v>
                </c:pt>
                <c:pt idx="54">
                  <c:v>656256915.86572683</c:v>
                </c:pt>
                <c:pt idx="55">
                  <c:v>656074885.04176509</c:v>
                </c:pt>
                <c:pt idx="56">
                  <c:v>656654405.90127575</c:v>
                </c:pt>
                <c:pt idx="57">
                  <c:v>656573532.59218442</c:v>
                </c:pt>
                <c:pt idx="58">
                  <c:v>656431136.74188936</c:v>
                </c:pt>
                <c:pt idx="59">
                  <c:v>655984382.82547617</c:v>
                </c:pt>
                <c:pt idx="60">
                  <c:v>655427847.20945048</c:v>
                </c:pt>
                <c:pt idx="61">
                  <c:v>656132135.96263146</c:v>
                </c:pt>
                <c:pt idx="62">
                  <c:v>655994834.33235431</c:v>
                </c:pt>
                <c:pt idx="63">
                  <c:v>655628840.24062574</c:v>
                </c:pt>
                <c:pt idx="64">
                  <c:v>654968979.80458879</c:v>
                </c:pt>
                <c:pt idx="65">
                  <c:v>655041063.786515</c:v>
                </c:pt>
                <c:pt idx="66">
                  <c:v>654262314.58492815</c:v>
                </c:pt>
                <c:pt idx="67">
                  <c:v>655217185.73550415</c:v>
                </c:pt>
                <c:pt idx="68">
                  <c:v>655698919.6687212</c:v>
                </c:pt>
                <c:pt idx="69">
                  <c:v>656072841.53910029</c:v>
                </c:pt>
                <c:pt idx="70">
                  <c:v>656858026.78106499</c:v>
                </c:pt>
                <c:pt idx="71">
                  <c:v>657375939.74305236</c:v>
                </c:pt>
                <c:pt idx="72">
                  <c:v>657478261.93059802</c:v>
                </c:pt>
                <c:pt idx="73">
                  <c:v>657201657.24447715</c:v>
                </c:pt>
                <c:pt idx="74">
                  <c:v>657634728.04247427</c:v>
                </c:pt>
                <c:pt idx="75">
                  <c:v>657648544.7304002</c:v>
                </c:pt>
                <c:pt idx="76">
                  <c:v>657743094.90356004</c:v>
                </c:pt>
                <c:pt idx="77">
                  <c:v>657612914.06099153</c:v>
                </c:pt>
                <c:pt idx="78">
                  <c:v>658352346.22169435</c:v>
                </c:pt>
                <c:pt idx="79">
                  <c:v>658282956.21163881</c:v>
                </c:pt>
                <c:pt idx="80">
                  <c:v>659189621.49596417</c:v>
                </c:pt>
                <c:pt idx="81">
                  <c:v>659600075.45475388</c:v>
                </c:pt>
                <c:pt idx="82">
                  <c:v>660357390.18035138</c:v>
                </c:pt>
                <c:pt idx="83">
                  <c:v>659998106.67377901</c:v>
                </c:pt>
                <c:pt idx="84">
                  <c:v>659339422.24678755</c:v>
                </c:pt>
                <c:pt idx="85">
                  <c:v>658857775.74031174</c:v>
                </c:pt>
                <c:pt idx="86">
                  <c:v>658875093.96609521</c:v>
                </c:pt>
                <c:pt idx="87">
                  <c:v>658002853.72399998</c:v>
                </c:pt>
                <c:pt idx="88">
                  <c:v>657996321.57326019</c:v>
                </c:pt>
                <c:pt idx="89">
                  <c:v>658440650.33195519</c:v>
                </c:pt>
                <c:pt idx="90">
                  <c:v>658666738.40539134</c:v>
                </c:pt>
                <c:pt idx="91">
                  <c:v>659205906.87372899</c:v>
                </c:pt>
                <c:pt idx="92">
                  <c:v>657925741.6530118</c:v>
                </c:pt>
                <c:pt idx="93">
                  <c:v>659969926.38601291</c:v>
                </c:pt>
                <c:pt idx="94">
                  <c:v>659775199.97385359</c:v>
                </c:pt>
                <c:pt idx="95">
                  <c:v>659833584.05475152</c:v>
                </c:pt>
                <c:pt idx="96">
                  <c:v>660074580.20107019</c:v>
                </c:pt>
                <c:pt idx="97">
                  <c:v>660147144.82283163</c:v>
                </c:pt>
                <c:pt idx="98">
                  <c:v>659042661.77119184</c:v>
                </c:pt>
                <c:pt idx="99">
                  <c:v>658873997.89429593</c:v>
                </c:pt>
                <c:pt idx="100">
                  <c:v>660405565.33926988</c:v>
                </c:pt>
              </c:numCache>
            </c:numRef>
          </c:val>
          <c:smooth val="0"/>
          <c:extLst>
            <c:ext xmlns:c16="http://schemas.microsoft.com/office/drawing/2014/chart" uri="{C3380CC4-5D6E-409C-BE32-E72D297353CC}">
              <c16:uniqueId val="{000000AE-EB3F-4BFF-AFD1-B2B2131B107F}"/>
            </c:ext>
          </c:extLst>
        </c:ser>
        <c:ser>
          <c:idx val="175"/>
          <c:order val="175"/>
          <c:spPr>
            <a:ln w="28575" cap="rnd">
              <a:solidFill>
                <a:schemeClr val="accent2">
                  <a:lumMod val="80000"/>
                  <a:lumOff val="20000"/>
                </a:schemeClr>
              </a:solidFill>
              <a:round/>
            </a:ln>
            <a:effectLst/>
          </c:spPr>
          <c:marker>
            <c:symbol val="none"/>
          </c:marker>
          <c:val>
            <c:numRef>
              <c:f>Montecarlo!$GG$10:$GG$110</c:f>
              <c:numCache>
                <c:formatCode>_ * #.##000_ ;_ * \-#.##000_ ;_ * "-"??_ ;_ @_ </c:formatCode>
                <c:ptCount val="101"/>
                <c:pt idx="0" formatCode="_(* #,##0.00_);_(* \(#,##0.00\);_(* &quot;-&quot;??_);_(@_)">
                  <c:v>661090280</c:v>
                </c:pt>
                <c:pt idx="1">
                  <c:v>661024218.04611337</c:v>
                </c:pt>
                <c:pt idx="2">
                  <c:v>660570293.92620873</c:v>
                </c:pt>
                <c:pt idx="3">
                  <c:v>659252727.29401708</c:v>
                </c:pt>
                <c:pt idx="4">
                  <c:v>658981924.75178695</c:v>
                </c:pt>
                <c:pt idx="5">
                  <c:v>657745037.22536182</c:v>
                </c:pt>
                <c:pt idx="6">
                  <c:v>657234754.92108929</c:v>
                </c:pt>
                <c:pt idx="7">
                  <c:v>656978861.77625835</c:v>
                </c:pt>
                <c:pt idx="8">
                  <c:v>656333789.27222967</c:v>
                </c:pt>
                <c:pt idx="9">
                  <c:v>655935945.52228725</c:v>
                </c:pt>
                <c:pt idx="10">
                  <c:v>655641479.86635053</c:v>
                </c:pt>
                <c:pt idx="11">
                  <c:v>655695816.01652491</c:v>
                </c:pt>
                <c:pt idx="12">
                  <c:v>655162240.27070606</c:v>
                </c:pt>
                <c:pt idx="13">
                  <c:v>655032882.03047013</c:v>
                </c:pt>
                <c:pt idx="14">
                  <c:v>653943369.90884376</c:v>
                </c:pt>
                <c:pt idx="15">
                  <c:v>653494295.12859857</c:v>
                </c:pt>
                <c:pt idx="16">
                  <c:v>655037782.17472589</c:v>
                </c:pt>
                <c:pt idx="17">
                  <c:v>655554240.47018611</c:v>
                </c:pt>
                <c:pt idx="18">
                  <c:v>656127131.85277557</c:v>
                </c:pt>
                <c:pt idx="19">
                  <c:v>657226095.89866507</c:v>
                </c:pt>
                <c:pt idx="20">
                  <c:v>657000781.45711064</c:v>
                </c:pt>
                <c:pt idx="21">
                  <c:v>657608266.04527712</c:v>
                </c:pt>
                <c:pt idx="22">
                  <c:v>657766753.28890932</c:v>
                </c:pt>
                <c:pt idx="23">
                  <c:v>657404393.7084657</c:v>
                </c:pt>
                <c:pt idx="24">
                  <c:v>657082151.46006083</c:v>
                </c:pt>
                <c:pt idx="25">
                  <c:v>657465635.70327795</c:v>
                </c:pt>
                <c:pt idx="26">
                  <c:v>656463304.31908238</c:v>
                </c:pt>
                <c:pt idx="27">
                  <c:v>656219470.71982861</c:v>
                </c:pt>
                <c:pt idx="28">
                  <c:v>656605268.42699122</c:v>
                </c:pt>
                <c:pt idx="29">
                  <c:v>658205295.56046402</c:v>
                </c:pt>
                <c:pt idx="30">
                  <c:v>657854970.87638128</c:v>
                </c:pt>
                <c:pt idx="31">
                  <c:v>656483481.48974729</c:v>
                </c:pt>
                <c:pt idx="32">
                  <c:v>656276236.88597298</c:v>
                </c:pt>
                <c:pt idx="33">
                  <c:v>656692841.22391403</c:v>
                </c:pt>
                <c:pt idx="34">
                  <c:v>656424238.24909496</c:v>
                </c:pt>
                <c:pt idx="35">
                  <c:v>657447960.45603275</c:v>
                </c:pt>
                <c:pt idx="36">
                  <c:v>656800837.84927773</c:v>
                </c:pt>
                <c:pt idx="37">
                  <c:v>656397400.31607735</c:v>
                </c:pt>
                <c:pt idx="38">
                  <c:v>656359517.9385488</c:v>
                </c:pt>
                <c:pt idx="39">
                  <c:v>656164177.48033607</c:v>
                </c:pt>
                <c:pt idx="40">
                  <c:v>656426893.99364328</c:v>
                </c:pt>
                <c:pt idx="41">
                  <c:v>657116595.60425937</c:v>
                </c:pt>
                <c:pt idx="42">
                  <c:v>656999468.4232378</c:v>
                </c:pt>
                <c:pt idx="43">
                  <c:v>656489480.84132552</c:v>
                </c:pt>
                <c:pt idx="44">
                  <c:v>657338592.78495193</c:v>
                </c:pt>
                <c:pt idx="45">
                  <c:v>657273291.44328415</c:v>
                </c:pt>
                <c:pt idx="46">
                  <c:v>656764852.29538143</c:v>
                </c:pt>
                <c:pt idx="47">
                  <c:v>656131110.38205993</c:v>
                </c:pt>
                <c:pt idx="48">
                  <c:v>656341446.60548031</c:v>
                </c:pt>
                <c:pt idx="49">
                  <c:v>656690658.19912934</c:v>
                </c:pt>
                <c:pt idx="50">
                  <c:v>657046798.42904902</c:v>
                </c:pt>
                <c:pt idx="51">
                  <c:v>656808065.88889432</c:v>
                </c:pt>
                <c:pt idx="52">
                  <c:v>656655844.88846433</c:v>
                </c:pt>
                <c:pt idx="53">
                  <c:v>657307056.54095471</c:v>
                </c:pt>
                <c:pt idx="54">
                  <c:v>657458755.64205885</c:v>
                </c:pt>
                <c:pt idx="55">
                  <c:v>655703737.13634658</c:v>
                </c:pt>
                <c:pt idx="56">
                  <c:v>655716313.52154493</c:v>
                </c:pt>
                <c:pt idx="57">
                  <c:v>655316666.2038939</c:v>
                </c:pt>
                <c:pt idx="58">
                  <c:v>655030938.89127636</c:v>
                </c:pt>
                <c:pt idx="59">
                  <c:v>655115001.43977273</c:v>
                </c:pt>
                <c:pt idx="60">
                  <c:v>655115166.02757514</c:v>
                </c:pt>
                <c:pt idx="61">
                  <c:v>655591846.65142107</c:v>
                </c:pt>
                <c:pt idx="62">
                  <c:v>655717834.21660042</c:v>
                </c:pt>
                <c:pt idx="63">
                  <c:v>655547971.86392868</c:v>
                </c:pt>
                <c:pt idx="64">
                  <c:v>655764284.44994271</c:v>
                </c:pt>
                <c:pt idx="65">
                  <c:v>655407684.09591484</c:v>
                </c:pt>
                <c:pt idx="66">
                  <c:v>655697879.42840636</c:v>
                </c:pt>
                <c:pt idx="67">
                  <c:v>655218171.13489115</c:v>
                </c:pt>
                <c:pt idx="68">
                  <c:v>655267265.24329185</c:v>
                </c:pt>
                <c:pt idx="69">
                  <c:v>654446658.44394863</c:v>
                </c:pt>
                <c:pt idx="70">
                  <c:v>654385133.94160593</c:v>
                </c:pt>
                <c:pt idx="71">
                  <c:v>654099316.80841219</c:v>
                </c:pt>
                <c:pt idx="72">
                  <c:v>654188504.81605208</c:v>
                </c:pt>
                <c:pt idx="73">
                  <c:v>654495121.60590875</c:v>
                </c:pt>
                <c:pt idx="74">
                  <c:v>654116168.29637194</c:v>
                </c:pt>
                <c:pt idx="75">
                  <c:v>653458773.37232673</c:v>
                </c:pt>
                <c:pt idx="76">
                  <c:v>652485091.25755894</c:v>
                </c:pt>
                <c:pt idx="77">
                  <c:v>653115049.81635964</c:v>
                </c:pt>
                <c:pt idx="78">
                  <c:v>653166856.03805268</c:v>
                </c:pt>
                <c:pt idx="79">
                  <c:v>651755676.48585594</c:v>
                </c:pt>
                <c:pt idx="80">
                  <c:v>652254803.28706586</c:v>
                </c:pt>
                <c:pt idx="81">
                  <c:v>652139386.94189143</c:v>
                </c:pt>
                <c:pt idx="82">
                  <c:v>651266689.40464592</c:v>
                </c:pt>
                <c:pt idx="83">
                  <c:v>651184660.35385644</c:v>
                </c:pt>
                <c:pt idx="84">
                  <c:v>650753501.81347716</c:v>
                </c:pt>
                <c:pt idx="85">
                  <c:v>651240885.42797256</c:v>
                </c:pt>
                <c:pt idx="86">
                  <c:v>650839424.80459106</c:v>
                </c:pt>
                <c:pt idx="87">
                  <c:v>651619522.5213846</c:v>
                </c:pt>
                <c:pt idx="88">
                  <c:v>651395426.14469588</c:v>
                </c:pt>
                <c:pt idx="89">
                  <c:v>651384522.84211302</c:v>
                </c:pt>
                <c:pt idx="90">
                  <c:v>651442537.19186735</c:v>
                </c:pt>
                <c:pt idx="91">
                  <c:v>650325600.91280365</c:v>
                </c:pt>
                <c:pt idx="92">
                  <c:v>651657140.92881083</c:v>
                </c:pt>
                <c:pt idx="93">
                  <c:v>652811284.24843585</c:v>
                </c:pt>
                <c:pt idx="94">
                  <c:v>652763371.55817151</c:v>
                </c:pt>
                <c:pt idx="95">
                  <c:v>652776915.12557244</c:v>
                </c:pt>
                <c:pt idx="96">
                  <c:v>653436451.15781415</c:v>
                </c:pt>
                <c:pt idx="97">
                  <c:v>654240719.81484437</c:v>
                </c:pt>
                <c:pt idx="98">
                  <c:v>654009335.59793425</c:v>
                </c:pt>
                <c:pt idx="99">
                  <c:v>654588869.80609596</c:v>
                </c:pt>
                <c:pt idx="100">
                  <c:v>654789855.5783143</c:v>
                </c:pt>
              </c:numCache>
            </c:numRef>
          </c:val>
          <c:smooth val="0"/>
          <c:extLst>
            <c:ext xmlns:c16="http://schemas.microsoft.com/office/drawing/2014/chart" uri="{C3380CC4-5D6E-409C-BE32-E72D297353CC}">
              <c16:uniqueId val="{000000AF-EB3F-4BFF-AFD1-B2B2131B107F}"/>
            </c:ext>
          </c:extLst>
        </c:ser>
        <c:ser>
          <c:idx val="176"/>
          <c:order val="176"/>
          <c:spPr>
            <a:ln w="28575" cap="rnd">
              <a:solidFill>
                <a:schemeClr val="accent3">
                  <a:lumMod val="80000"/>
                  <a:lumOff val="20000"/>
                </a:schemeClr>
              </a:solidFill>
              <a:round/>
            </a:ln>
            <a:effectLst/>
          </c:spPr>
          <c:marker>
            <c:symbol val="none"/>
          </c:marker>
          <c:val>
            <c:numRef>
              <c:f>Montecarlo!$GH$10:$GH$110</c:f>
              <c:numCache>
                <c:formatCode>_ * #.##000_ ;_ * \-#.##000_ ;_ * "-"??_ ;_ @_ </c:formatCode>
                <c:ptCount val="101"/>
                <c:pt idx="0" formatCode="_(* #,##0.00_);_(* \(#,##0.00\);_(* &quot;-&quot;??_);_(@_)">
                  <c:v>661090280</c:v>
                </c:pt>
                <c:pt idx="1">
                  <c:v>661151754.02463758</c:v>
                </c:pt>
                <c:pt idx="2">
                  <c:v>661242771.95335639</c:v>
                </c:pt>
                <c:pt idx="3">
                  <c:v>660838834.13696277</c:v>
                </c:pt>
                <c:pt idx="4">
                  <c:v>660456952.63990474</c:v>
                </c:pt>
                <c:pt idx="5">
                  <c:v>660810467.18966091</c:v>
                </c:pt>
                <c:pt idx="6">
                  <c:v>660895983.34361124</c:v>
                </c:pt>
                <c:pt idx="7">
                  <c:v>661420748.67796969</c:v>
                </c:pt>
                <c:pt idx="8">
                  <c:v>661541421.70627534</c:v>
                </c:pt>
                <c:pt idx="9">
                  <c:v>661583909.887146</c:v>
                </c:pt>
                <c:pt idx="10">
                  <c:v>662578932.4551475</c:v>
                </c:pt>
                <c:pt idx="11">
                  <c:v>662612529.90337718</c:v>
                </c:pt>
                <c:pt idx="12">
                  <c:v>663244429.20569003</c:v>
                </c:pt>
                <c:pt idx="13">
                  <c:v>663228298.69176185</c:v>
                </c:pt>
                <c:pt idx="14">
                  <c:v>664002581.01358235</c:v>
                </c:pt>
                <c:pt idx="15">
                  <c:v>663479567.56347203</c:v>
                </c:pt>
                <c:pt idx="16">
                  <c:v>664544734.70714223</c:v>
                </c:pt>
                <c:pt idx="17">
                  <c:v>663576883.75475502</c:v>
                </c:pt>
                <c:pt idx="18">
                  <c:v>663355675.65503001</c:v>
                </c:pt>
                <c:pt idx="19">
                  <c:v>663169249.57603204</c:v>
                </c:pt>
                <c:pt idx="20">
                  <c:v>662817660.94129336</c:v>
                </c:pt>
                <c:pt idx="21">
                  <c:v>663425393.51523352</c:v>
                </c:pt>
                <c:pt idx="22">
                  <c:v>663692500.95490968</c:v>
                </c:pt>
                <c:pt idx="23">
                  <c:v>663628790.78102887</c:v>
                </c:pt>
                <c:pt idx="24">
                  <c:v>663398858.49246585</c:v>
                </c:pt>
                <c:pt idx="25">
                  <c:v>664148115.9881345</c:v>
                </c:pt>
                <c:pt idx="26">
                  <c:v>663087059.87372184</c:v>
                </c:pt>
                <c:pt idx="27">
                  <c:v>663318481.82760739</c:v>
                </c:pt>
                <c:pt idx="28">
                  <c:v>662643556.46828556</c:v>
                </c:pt>
                <c:pt idx="29">
                  <c:v>662476659.09240556</c:v>
                </c:pt>
                <c:pt idx="30">
                  <c:v>662303754.46328688</c:v>
                </c:pt>
                <c:pt idx="31">
                  <c:v>662777585.18070352</c:v>
                </c:pt>
                <c:pt idx="32">
                  <c:v>663097438.20477474</c:v>
                </c:pt>
                <c:pt idx="33">
                  <c:v>663005977.3500905</c:v>
                </c:pt>
                <c:pt idx="34">
                  <c:v>662059195.49456656</c:v>
                </c:pt>
                <c:pt idx="35">
                  <c:v>661875450.19185972</c:v>
                </c:pt>
                <c:pt idx="36">
                  <c:v>660854435.82708526</c:v>
                </c:pt>
                <c:pt idx="37">
                  <c:v>660503485.06351149</c:v>
                </c:pt>
                <c:pt idx="38">
                  <c:v>661273297.25661492</c:v>
                </c:pt>
                <c:pt idx="39">
                  <c:v>660851969.03568411</c:v>
                </c:pt>
                <c:pt idx="40">
                  <c:v>660118983.65087318</c:v>
                </c:pt>
                <c:pt idx="41">
                  <c:v>659749362.1867311</c:v>
                </c:pt>
                <c:pt idx="42">
                  <c:v>659293087.69749761</c:v>
                </c:pt>
                <c:pt idx="43">
                  <c:v>659261878.74635851</c:v>
                </c:pt>
                <c:pt idx="44">
                  <c:v>660302837.16684127</c:v>
                </c:pt>
                <c:pt idx="45">
                  <c:v>660978202.20466363</c:v>
                </c:pt>
                <c:pt idx="46">
                  <c:v>661645605.77592921</c:v>
                </c:pt>
                <c:pt idx="47">
                  <c:v>662383898.65338802</c:v>
                </c:pt>
                <c:pt idx="48">
                  <c:v>662202773.25015378</c:v>
                </c:pt>
                <c:pt idx="49">
                  <c:v>661749944.31757343</c:v>
                </c:pt>
                <c:pt idx="50">
                  <c:v>660714337.61672425</c:v>
                </c:pt>
                <c:pt idx="51">
                  <c:v>660772149.19072413</c:v>
                </c:pt>
                <c:pt idx="52">
                  <c:v>661421931.46026683</c:v>
                </c:pt>
                <c:pt idx="53">
                  <c:v>661470352.02091122</c:v>
                </c:pt>
                <c:pt idx="54">
                  <c:v>660742068.1894716</c:v>
                </c:pt>
                <c:pt idx="55">
                  <c:v>659853008.66223085</c:v>
                </c:pt>
                <c:pt idx="56">
                  <c:v>660528592.73295057</c:v>
                </c:pt>
                <c:pt idx="57">
                  <c:v>660461231.94170833</c:v>
                </c:pt>
                <c:pt idx="58">
                  <c:v>661040411.4685266</c:v>
                </c:pt>
                <c:pt idx="59">
                  <c:v>662236784.48486102</c:v>
                </c:pt>
                <c:pt idx="60">
                  <c:v>662381467.87195754</c:v>
                </c:pt>
                <c:pt idx="61">
                  <c:v>661788234.86987817</c:v>
                </c:pt>
                <c:pt idx="62">
                  <c:v>661773085.07442462</c:v>
                </c:pt>
                <c:pt idx="63">
                  <c:v>662952229.17727363</c:v>
                </c:pt>
                <c:pt idx="64">
                  <c:v>662859788.74047649</c:v>
                </c:pt>
                <c:pt idx="65">
                  <c:v>664046094.53327239</c:v>
                </c:pt>
                <c:pt idx="66">
                  <c:v>664524075.04635227</c:v>
                </c:pt>
                <c:pt idx="67">
                  <c:v>664348976.35678089</c:v>
                </c:pt>
                <c:pt idx="68">
                  <c:v>664264169.6797874</c:v>
                </c:pt>
                <c:pt idx="69">
                  <c:v>664519865.25769949</c:v>
                </c:pt>
                <c:pt idx="70">
                  <c:v>665374138.94233346</c:v>
                </c:pt>
                <c:pt idx="71">
                  <c:v>665461005.54256809</c:v>
                </c:pt>
                <c:pt idx="72">
                  <c:v>665741425.19345808</c:v>
                </c:pt>
                <c:pt idx="73">
                  <c:v>665949623.91138494</c:v>
                </c:pt>
                <c:pt idx="74">
                  <c:v>667541117.16304982</c:v>
                </c:pt>
                <c:pt idx="75">
                  <c:v>666911570.57396209</c:v>
                </c:pt>
                <c:pt idx="76">
                  <c:v>666685030.49769521</c:v>
                </c:pt>
                <c:pt idx="77">
                  <c:v>667184025.18232894</c:v>
                </c:pt>
                <c:pt idx="78">
                  <c:v>666724167.57782316</c:v>
                </c:pt>
                <c:pt idx="79">
                  <c:v>668352370.97067893</c:v>
                </c:pt>
                <c:pt idx="80">
                  <c:v>669553156.61909187</c:v>
                </c:pt>
                <c:pt idx="81">
                  <c:v>668308971.74374175</c:v>
                </c:pt>
                <c:pt idx="82">
                  <c:v>667051818.9500525</c:v>
                </c:pt>
                <c:pt idx="83">
                  <c:v>666745847.94005418</c:v>
                </c:pt>
                <c:pt idx="84">
                  <c:v>667033321.68103433</c:v>
                </c:pt>
                <c:pt idx="85">
                  <c:v>666770830.89928854</c:v>
                </c:pt>
                <c:pt idx="86">
                  <c:v>666063159.04488862</c:v>
                </c:pt>
                <c:pt idx="87">
                  <c:v>666510360.64706624</c:v>
                </c:pt>
                <c:pt idx="88">
                  <c:v>666346439.84514034</c:v>
                </c:pt>
                <c:pt idx="89">
                  <c:v>665190302.3927145</c:v>
                </c:pt>
                <c:pt idx="90">
                  <c:v>664904639.18739378</c:v>
                </c:pt>
                <c:pt idx="91">
                  <c:v>664890756.68125963</c:v>
                </c:pt>
                <c:pt idx="92">
                  <c:v>664540300.95021641</c:v>
                </c:pt>
                <c:pt idx="93">
                  <c:v>665447430.06244147</c:v>
                </c:pt>
                <c:pt idx="94">
                  <c:v>664537737.72465003</c:v>
                </c:pt>
                <c:pt idx="95">
                  <c:v>664376555.00979424</c:v>
                </c:pt>
                <c:pt idx="96">
                  <c:v>664675275.01668513</c:v>
                </c:pt>
                <c:pt idx="97">
                  <c:v>664303550.18327892</c:v>
                </c:pt>
                <c:pt idx="98">
                  <c:v>664113773.43123209</c:v>
                </c:pt>
                <c:pt idx="99">
                  <c:v>663998093.72744012</c:v>
                </c:pt>
                <c:pt idx="100">
                  <c:v>663781723.6273098</c:v>
                </c:pt>
              </c:numCache>
            </c:numRef>
          </c:val>
          <c:smooth val="0"/>
          <c:extLst>
            <c:ext xmlns:c16="http://schemas.microsoft.com/office/drawing/2014/chart" uri="{C3380CC4-5D6E-409C-BE32-E72D297353CC}">
              <c16:uniqueId val="{000000B0-EB3F-4BFF-AFD1-B2B2131B107F}"/>
            </c:ext>
          </c:extLst>
        </c:ser>
        <c:ser>
          <c:idx val="177"/>
          <c:order val="177"/>
          <c:spPr>
            <a:ln w="28575" cap="rnd">
              <a:solidFill>
                <a:schemeClr val="accent4">
                  <a:lumMod val="80000"/>
                  <a:lumOff val="20000"/>
                </a:schemeClr>
              </a:solidFill>
              <a:round/>
            </a:ln>
            <a:effectLst/>
          </c:spPr>
          <c:marker>
            <c:symbol val="none"/>
          </c:marker>
          <c:val>
            <c:numRef>
              <c:f>Montecarlo!$GI$10:$GI$110</c:f>
              <c:numCache>
                <c:formatCode>_ * #.##000_ ;_ * \-#.##000_ ;_ * "-"??_ ;_ @_ </c:formatCode>
                <c:ptCount val="101"/>
                <c:pt idx="0" formatCode="_(* #,##0.00_);_(* \(#,##0.00\);_(* &quot;-&quot;??_);_(@_)">
                  <c:v>661090280</c:v>
                </c:pt>
                <c:pt idx="1">
                  <c:v>661275875.18437433</c:v>
                </c:pt>
                <c:pt idx="2">
                  <c:v>662649889.37030542</c:v>
                </c:pt>
                <c:pt idx="3">
                  <c:v>662186710.01520324</c:v>
                </c:pt>
                <c:pt idx="4">
                  <c:v>661979515.1937921</c:v>
                </c:pt>
                <c:pt idx="5">
                  <c:v>662297328.87245667</c:v>
                </c:pt>
                <c:pt idx="6">
                  <c:v>661815001.22513449</c:v>
                </c:pt>
                <c:pt idx="7">
                  <c:v>663890317.82526278</c:v>
                </c:pt>
                <c:pt idx="8">
                  <c:v>663341627.8694216</c:v>
                </c:pt>
                <c:pt idx="9">
                  <c:v>663952561.37183297</c:v>
                </c:pt>
                <c:pt idx="10">
                  <c:v>665366156.77785122</c:v>
                </c:pt>
                <c:pt idx="11">
                  <c:v>665406587.72485971</c:v>
                </c:pt>
                <c:pt idx="12">
                  <c:v>665345437.34992898</c:v>
                </c:pt>
                <c:pt idx="13">
                  <c:v>664799127.98291016</c:v>
                </c:pt>
                <c:pt idx="14">
                  <c:v>664445971.84647739</c:v>
                </c:pt>
                <c:pt idx="15">
                  <c:v>665064746.777547</c:v>
                </c:pt>
                <c:pt idx="16">
                  <c:v>663478365.19268894</c:v>
                </c:pt>
                <c:pt idx="17">
                  <c:v>663143825.8366406</c:v>
                </c:pt>
                <c:pt idx="18">
                  <c:v>663431735.58470249</c:v>
                </c:pt>
                <c:pt idx="19">
                  <c:v>663604803.08009708</c:v>
                </c:pt>
                <c:pt idx="20">
                  <c:v>664335439.69995344</c:v>
                </c:pt>
                <c:pt idx="21">
                  <c:v>664461598.35732388</c:v>
                </c:pt>
                <c:pt idx="22">
                  <c:v>664561239.73822141</c:v>
                </c:pt>
                <c:pt idx="23">
                  <c:v>665580362.42602098</c:v>
                </c:pt>
                <c:pt idx="24">
                  <c:v>665767071.21952736</c:v>
                </c:pt>
                <c:pt idx="25">
                  <c:v>665133887.14911711</c:v>
                </c:pt>
                <c:pt idx="26">
                  <c:v>664857274.54653001</c:v>
                </c:pt>
                <c:pt idx="27">
                  <c:v>664983448.80007124</c:v>
                </c:pt>
                <c:pt idx="28">
                  <c:v>665239007.51799548</c:v>
                </c:pt>
                <c:pt idx="29">
                  <c:v>665102391.07949996</c:v>
                </c:pt>
                <c:pt idx="30">
                  <c:v>664838662.1827842</c:v>
                </c:pt>
                <c:pt idx="31">
                  <c:v>664713171.82675207</c:v>
                </c:pt>
                <c:pt idx="32">
                  <c:v>664926911.20310068</c:v>
                </c:pt>
                <c:pt idx="33">
                  <c:v>664313825.81627786</c:v>
                </c:pt>
                <c:pt idx="34">
                  <c:v>664401710.55692899</c:v>
                </c:pt>
                <c:pt idx="35">
                  <c:v>665573081.58888924</c:v>
                </c:pt>
                <c:pt idx="36">
                  <c:v>665521591.66971183</c:v>
                </c:pt>
                <c:pt idx="37">
                  <c:v>665225311.05823493</c:v>
                </c:pt>
                <c:pt idx="38">
                  <c:v>665319455.40235412</c:v>
                </c:pt>
                <c:pt idx="39">
                  <c:v>664832339.51972747</c:v>
                </c:pt>
                <c:pt idx="40">
                  <c:v>663809210.45647919</c:v>
                </c:pt>
                <c:pt idx="41">
                  <c:v>664199986.25217688</c:v>
                </c:pt>
                <c:pt idx="42">
                  <c:v>665063705.80753291</c:v>
                </c:pt>
                <c:pt idx="43">
                  <c:v>666083711.33817911</c:v>
                </c:pt>
                <c:pt idx="44">
                  <c:v>666306800.17005754</c:v>
                </c:pt>
                <c:pt idx="45">
                  <c:v>666886042.61176097</c:v>
                </c:pt>
                <c:pt idx="46">
                  <c:v>666914234.20616102</c:v>
                </c:pt>
                <c:pt idx="47">
                  <c:v>667202160.64850819</c:v>
                </c:pt>
                <c:pt idx="48">
                  <c:v>667208705.21228433</c:v>
                </c:pt>
                <c:pt idx="49">
                  <c:v>667047073.61923707</c:v>
                </c:pt>
                <c:pt idx="50">
                  <c:v>668205539.78391218</c:v>
                </c:pt>
                <c:pt idx="51">
                  <c:v>668055135.71812463</c:v>
                </c:pt>
                <c:pt idx="52">
                  <c:v>668854900.95942819</c:v>
                </c:pt>
                <c:pt idx="53">
                  <c:v>668776426.26954663</c:v>
                </c:pt>
                <c:pt idx="54">
                  <c:v>668530606.63581657</c:v>
                </c:pt>
                <c:pt idx="55">
                  <c:v>667880179.49530077</c:v>
                </c:pt>
                <c:pt idx="56">
                  <c:v>667313408.9513911</c:v>
                </c:pt>
                <c:pt idx="57">
                  <c:v>666380971.15503275</c:v>
                </c:pt>
                <c:pt idx="58">
                  <c:v>665723381.56166387</c:v>
                </c:pt>
                <c:pt idx="59">
                  <c:v>665881441.19751656</c:v>
                </c:pt>
                <c:pt idx="60">
                  <c:v>666607358.24183929</c:v>
                </c:pt>
                <c:pt idx="61">
                  <c:v>667033360.64295566</c:v>
                </c:pt>
                <c:pt idx="62">
                  <c:v>666086984.27243614</c:v>
                </c:pt>
                <c:pt idx="63">
                  <c:v>666213886.11545587</c:v>
                </c:pt>
                <c:pt idx="64">
                  <c:v>665792011.42401218</c:v>
                </c:pt>
                <c:pt idx="65">
                  <c:v>666227157.96313059</c:v>
                </c:pt>
                <c:pt idx="66">
                  <c:v>666775834.49502015</c:v>
                </c:pt>
                <c:pt idx="67">
                  <c:v>667344222.44864774</c:v>
                </c:pt>
                <c:pt idx="68">
                  <c:v>667158851.19781125</c:v>
                </c:pt>
                <c:pt idx="69">
                  <c:v>666931976.39644074</c:v>
                </c:pt>
                <c:pt idx="70">
                  <c:v>666711866.95049262</c:v>
                </c:pt>
                <c:pt idx="71">
                  <c:v>666649473.78319693</c:v>
                </c:pt>
                <c:pt idx="72">
                  <c:v>666638119.98122287</c:v>
                </c:pt>
                <c:pt idx="73">
                  <c:v>667408663.42563522</c:v>
                </c:pt>
                <c:pt idx="74">
                  <c:v>667602274.79330993</c:v>
                </c:pt>
                <c:pt idx="75">
                  <c:v>666018028.24018419</c:v>
                </c:pt>
                <c:pt idx="76">
                  <c:v>667168524.86303878</c:v>
                </c:pt>
                <c:pt idx="77">
                  <c:v>667773208.50401211</c:v>
                </c:pt>
                <c:pt idx="78">
                  <c:v>668098111.69263518</c:v>
                </c:pt>
                <c:pt idx="79">
                  <c:v>667738817.97629988</c:v>
                </c:pt>
                <c:pt idx="80">
                  <c:v>667717337.8359735</c:v>
                </c:pt>
                <c:pt idx="81">
                  <c:v>667472729.32459474</c:v>
                </c:pt>
                <c:pt idx="82">
                  <c:v>667640489.15880001</c:v>
                </c:pt>
                <c:pt idx="83">
                  <c:v>668091093.64143384</c:v>
                </c:pt>
                <c:pt idx="84">
                  <c:v>667056532.90397394</c:v>
                </c:pt>
                <c:pt idx="85">
                  <c:v>666970237.24391246</c:v>
                </c:pt>
                <c:pt idx="86">
                  <c:v>667102679.92173147</c:v>
                </c:pt>
                <c:pt idx="87">
                  <c:v>666800795.11730361</c:v>
                </c:pt>
                <c:pt idx="88">
                  <c:v>667072540.45162666</c:v>
                </c:pt>
                <c:pt idx="89">
                  <c:v>667257304.28607213</c:v>
                </c:pt>
                <c:pt idx="90">
                  <c:v>666366374.9797653</c:v>
                </c:pt>
                <c:pt idx="91">
                  <c:v>666590313.110618</c:v>
                </c:pt>
                <c:pt idx="92">
                  <c:v>667430785.40999579</c:v>
                </c:pt>
                <c:pt idx="93">
                  <c:v>666273889.0337652</c:v>
                </c:pt>
                <c:pt idx="94">
                  <c:v>668019471.16048825</c:v>
                </c:pt>
                <c:pt idx="95">
                  <c:v>668135010.27550733</c:v>
                </c:pt>
                <c:pt idx="96">
                  <c:v>667183390.08910847</c:v>
                </c:pt>
                <c:pt idx="97">
                  <c:v>667993365.84892595</c:v>
                </c:pt>
                <c:pt idx="98">
                  <c:v>668243146.91775179</c:v>
                </c:pt>
                <c:pt idx="99">
                  <c:v>667792245.82902443</c:v>
                </c:pt>
                <c:pt idx="100">
                  <c:v>668093077.22397768</c:v>
                </c:pt>
              </c:numCache>
            </c:numRef>
          </c:val>
          <c:smooth val="0"/>
          <c:extLst>
            <c:ext xmlns:c16="http://schemas.microsoft.com/office/drawing/2014/chart" uri="{C3380CC4-5D6E-409C-BE32-E72D297353CC}">
              <c16:uniqueId val="{000000B1-EB3F-4BFF-AFD1-B2B2131B107F}"/>
            </c:ext>
          </c:extLst>
        </c:ser>
        <c:ser>
          <c:idx val="178"/>
          <c:order val="178"/>
          <c:spPr>
            <a:ln w="28575" cap="rnd">
              <a:solidFill>
                <a:schemeClr val="accent5">
                  <a:lumMod val="80000"/>
                  <a:lumOff val="20000"/>
                </a:schemeClr>
              </a:solidFill>
              <a:round/>
            </a:ln>
            <a:effectLst/>
          </c:spPr>
          <c:marker>
            <c:symbol val="none"/>
          </c:marker>
          <c:val>
            <c:numRef>
              <c:f>Montecarlo!$GJ$10:$GJ$110</c:f>
              <c:numCache>
                <c:formatCode>_ * #.##000_ ;_ * \-#.##000_ ;_ * "-"??_ ;_ @_ </c:formatCode>
                <c:ptCount val="101"/>
                <c:pt idx="0" formatCode="_(* #,##0.00_);_(* \(#,##0.00\);_(* &quot;-&quot;??_);_(@_)">
                  <c:v>661090280</c:v>
                </c:pt>
                <c:pt idx="1">
                  <c:v>661577357.998335</c:v>
                </c:pt>
                <c:pt idx="2">
                  <c:v>662659810.72819889</c:v>
                </c:pt>
                <c:pt idx="3">
                  <c:v>661406165.46941173</c:v>
                </c:pt>
                <c:pt idx="4">
                  <c:v>659540229.90811718</c:v>
                </c:pt>
                <c:pt idx="5">
                  <c:v>658999771.4496448</c:v>
                </c:pt>
                <c:pt idx="6">
                  <c:v>659146026.19679558</c:v>
                </c:pt>
                <c:pt idx="7">
                  <c:v>659341690.24561346</c:v>
                </c:pt>
                <c:pt idx="8">
                  <c:v>659143328.31757081</c:v>
                </c:pt>
                <c:pt idx="9">
                  <c:v>658763624.43527985</c:v>
                </c:pt>
                <c:pt idx="10">
                  <c:v>658115497.82142878</c:v>
                </c:pt>
                <c:pt idx="11">
                  <c:v>658065762.87932992</c:v>
                </c:pt>
                <c:pt idx="12">
                  <c:v>657496842.16614783</c:v>
                </c:pt>
                <c:pt idx="13">
                  <c:v>656333747.77158988</c:v>
                </c:pt>
                <c:pt idx="14">
                  <c:v>655453473.2780726</c:v>
                </c:pt>
                <c:pt idx="15">
                  <c:v>656084601.09787226</c:v>
                </c:pt>
                <c:pt idx="16">
                  <c:v>655951177.05839884</c:v>
                </c:pt>
                <c:pt idx="17">
                  <c:v>656804853.47132933</c:v>
                </c:pt>
                <c:pt idx="18">
                  <c:v>656050405.7716043</c:v>
                </c:pt>
                <c:pt idx="19">
                  <c:v>655807420.24364328</c:v>
                </c:pt>
                <c:pt idx="20">
                  <c:v>655992809.96011233</c:v>
                </c:pt>
                <c:pt idx="21">
                  <c:v>656636191.27383471</c:v>
                </c:pt>
                <c:pt idx="22">
                  <c:v>656791355.93941879</c:v>
                </c:pt>
                <c:pt idx="23">
                  <c:v>657786042.28305554</c:v>
                </c:pt>
                <c:pt idx="24">
                  <c:v>658225128.93052685</c:v>
                </c:pt>
                <c:pt idx="25">
                  <c:v>658074185.32606304</c:v>
                </c:pt>
                <c:pt idx="26">
                  <c:v>658067781.25371838</c:v>
                </c:pt>
                <c:pt idx="27">
                  <c:v>658517776.36104739</c:v>
                </c:pt>
                <c:pt idx="28">
                  <c:v>658681157.65527165</c:v>
                </c:pt>
                <c:pt idx="29">
                  <c:v>659358022.71286237</c:v>
                </c:pt>
                <c:pt idx="30">
                  <c:v>659440647.90079343</c:v>
                </c:pt>
                <c:pt idx="31">
                  <c:v>658389844.2869581</c:v>
                </c:pt>
                <c:pt idx="32">
                  <c:v>657865536.22005725</c:v>
                </c:pt>
                <c:pt idx="33">
                  <c:v>657830046.64437294</c:v>
                </c:pt>
                <c:pt idx="34">
                  <c:v>658466383.24355209</c:v>
                </c:pt>
                <c:pt idx="35">
                  <c:v>658252400.56749201</c:v>
                </c:pt>
                <c:pt idx="36">
                  <c:v>658395669.83386016</c:v>
                </c:pt>
                <c:pt idx="37">
                  <c:v>658427160.72560465</c:v>
                </c:pt>
                <c:pt idx="38">
                  <c:v>657676761.01161706</c:v>
                </c:pt>
                <c:pt idx="39">
                  <c:v>658524066.32335973</c:v>
                </c:pt>
                <c:pt idx="40">
                  <c:v>658756719.60616934</c:v>
                </c:pt>
                <c:pt idx="41">
                  <c:v>659701053.34592497</c:v>
                </c:pt>
                <c:pt idx="42">
                  <c:v>660697477.1178571</c:v>
                </c:pt>
                <c:pt idx="43">
                  <c:v>660484633.3072108</c:v>
                </c:pt>
                <c:pt idx="44">
                  <c:v>660964379.63898921</c:v>
                </c:pt>
                <c:pt idx="45">
                  <c:v>662249172.53448701</c:v>
                </c:pt>
                <c:pt idx="46">
                  <c:v>662011729.65740836</c:v>
                </c:pt>
                <c:pt idx="47">
                  <c:v>661472956.28088129</c:v>
                </c:pt>
                <c:pt idx="48">
                  <c:v>661514790.60850298</c:v>
                </c:pt>
                <c:pt idx="49">
                  <c:v>662374918.79244971</c:v>
                </c:pt>
                <c:pt idx="50">
                  <c:v>662764341.91392803</c:v>
                </c:pt>
                <c:pt idx="51">
                  <c:v>662825432.18192792</c:v>
                </c:pt>
                <c:pt idx="52">
                  <c:v>663205330.37524772</c:v>
                </c:pt>
                <c:pt idx="53">
                  <c:v>663656311.80476677</c:v>
                </c:pt>
                <c:pt idx="54">
                  <c:v>663745720.03483582</c:v>
                </c:pt>
                <c:pt idx="55">
                  <c:v>663625594.95936084</c:v>
                </c:pt>
                <c:pt idx="56">
                  <c:v>663696967.97307026</c:v>
                </c:pt>
                <c:pt idx="57">
                  <c:v>663474251.68503404</c:v>
                </c:pt>
                <c:pt idx="58">
                  <c:v>664306709.98590648</c:v>
                </c:pt>
                <c:pt idx="59">
                  <c:v>665844013.16969454</c:v>
                </c:pt>
                <c:pt idx="60">
                  <c:v>666332523.5489583</c:v>
                </c:pt>
                <c:pt idx="61">
                  <c:v>665607779.6505208</c:v>
                </c:pt>
                <c:pt idx="62">
                  <c:v>665505397.17411888</c:v>
                </c:pt>
                <c:pt idx="63">
                  <c:v>664708322.03567266</c:v>
                </c:pt>
                <c:pt idx="64">
                  <c:v>665016097.19918048</c:v>
                </c:pt>
                <c:pt idx="65">
                  <c:v>665688769.99927151</c:v>
                </c:pt>
                <c:pt idx="66">
                  <c:v>665671975.54788721</c:v>
                </c:pt>
                <c:pt idx="67">
                  <c:v>666099705.81158125</c:v>
                </c:pt>
                <c:pt idx="68">
                  <c:v>666642814.60554469</c:v>
                </c:pt>
                <c:pt idx="69">
                  <c:v>667868885.9059037</c:v>
                </c:pt>
                <c:pt idx="70">
                  <c:v>668625198.78706253</c:v>
                </c:pt>
                <c:pt idx="71">
                  <c:v>668719860.59497523</c:v>
                </c:pt>
                <c:pt idx="72">
                  <c:v>669424553.74856389</c:v>
                </c:pt>
                <c:pt idx="73">
                  <c:v>669689078.39074242</c:v>
                </c:pt>
                <c:pt idx="74">
                  <c:v>669888963.47087002</c:v>
                </c:pt>
                <c:pt idx="75">
                  <c:v>669820961.32173252</c:v>
                </c:pt>
                <c:pt idx="76">
                  <c:v>670720736.68781304</c:v>
                </c:pt>
                <c:pt idx="77">
                  <c:v>670467110.59829831</c:v>
                </c:pt>
                <c:pt idx="78">
                  <c:v>670476818.11510968</c:v>
                </c:pt>
                <c:pt idx="79">
                  <c:v>670871884.4540956</c:v>
                </c:pt>
                <c:pt idx="80">
                  <c:v>670304135.63756478</c:v>
                </c:pt>
                <c:pt idx="81">
                  <c:v>670094147.20202684</c:v>
                </c:pt>
                <c:pt idx="82">
                  <c:v>669144896.16876268</c:v>
                </c:pt>
                <c:pt idx="83">
                  <c:v>669475145.28895509</c:v>
                </c:pt>
                <c:pt idx="84">
                  <c:v>669653630.37135637</c:v>
                </c:pt>
                <c:pt idx="85">
                  <c:v>670716495.03167677</c:v>
                </c:pt>
                <c:pt idx="86">
                  <c:v>670148905.96442556</c:v>
                </c:pt>
                <c:pt idx="87">
                  <c:v>670656922.3736316</c:v>
                </c:pt>
                <c:pt idx="88">
                  <c:v>671474560.14794874</c:v>
                </c:pt>
                <c:pt idx="89">
                  <c:v>671054064.03895283</c:v>
                </c:pt>
                <c:pt idx="90">
                  <c:v>670491075.27958691</c:v>
                </c:pt>
                <c:pt idx="91">
                  <c:v>670081214.01131463</c:v>
                </c:pt>
                <c:pt idx="92">
                  <c:v>669165034.76206374</c:v>
                </c:pt>
                <c:pt idx="93">
                  <c:v>668594500.2376858</c:v>
                </c:pt>
                <c:pt idx="94">
                  <c:v>668435057.92872369</c:v>
                </c:pt>
                <c:pt idx="95">
                  <c:v>667567473.03908944</c:v>
                </c:pt>
                <c:pt idx="96">
                  <c:v>668507802.87476468</c:v>
                </c:pt>
                <c:pt idx="97">
                  <c:v>668578073.48207593</c:v>
                </c:pt>
                <c:pt idx="98">
                  <c:v>668927344.3928957</c:v>
                </c:pt>
                <c:pt idx="99">
                  <c:v>668866550.4566474</c:v>
                </c:pt>
                <c:pt idx="100">
                  <c:v>668809261.38152373</c:v>
                </c:pt>
              </c:numCache>
            </c:numRef>
          </c:val>
          <c:smooth val="0"/>
          <c:extLst>
            <c:ext xmlns:c16="http://schemas.microsoft.com/office/drawing/2014/chart" uri="{C3380CC4-5D6E-409C-BE32-E72D297353CC}">
              <c16:uniqueId val="{000000B2-EB3F-4BFF-AFD1-B2B2131B107F}"/>
            </c:ext>
          </c:extLst>
        </c:ser>
        <c:ser>
          <c:idx val="179"/>
          <c:order val="179"/>
          <c:spPr>
            <a:ln w="28575" cap="rnd">
              <a:solidFill>
                <a:schemeClr val="accent6">
                  <a:lumMod val="80000"/>
                  <a:lumOff val="20000"/>
                </a:schemeClr>
              </a:solidFill>
              <a:round/>
            </a:ln>
            <a:effectLst/>
          </c:spPr>
          <c:marker>
            <c:symbol val="none"/>
          </c:marker>
          <c:val>
            <c:numRef>
              <c:f>Montecarlo!$GK$10:$GK$110</c:f>
              <c:numCache>
                <c:formatCode>_ * #.##000_ ;_ * \-#.##000_ ;_ * "-"??_ ;_ @_ </c:formatCode>
                <c:ptCount val="101"/>
                <c:pt idx="0" formatCode="_(* #,##0.00_);_(* \(#,##0.00\);_(* &quot;-&quot;??_);_(@_)">
                  <c:v>661090280</c:v>
                </c:pt>
                <c:pt idx="1">
                  <c:v>660750314.79879093</c:v>
                </c:pt>
                <c:pt idx="2">
                  <c:v>660678221.94791794</c:v>
                </c:pt>
                <c:pt idx="3">
                  <c:v>660871827.39764833</c:v>
                </c:pt>
                <c:pt idx="4">
                  <c:v>660629529.45390534</c:v>
                </c:pt>
                <c:pt idx="5">
                  <c:v>660184652.48408639</c:v>
                </c:pt>
                <c:pt idx="6">
                  <c:v>659705369.89159346</c:v>
                </c:pt>
                <c:pt idx="7">
                  <c:v>660238572.08941865</c:v>
                </c:pt>
                <c:pt idx="8">
                  <c:v>660024454.59907198</c:v>
                </c:pt>
                <c:pt idx="9">
                  <c:v>660266729.29844952</c:v>
                </c:pt>
                <c:pt idx="10">
                  <c:v>660630347.9192934</c:v>
                </c:pt>
                <c:pt idx="11">
                  <c:v>659750102.43098271</c:v>
                </c:pt>
                <c:pt idx="12">
                  <c:v>659182882.61825323</c:v>
                </c:pt>
                <c:pt idx="13">
                  <c:v>659747702.36562121</c:v>
                </c:pt>
                <c:pt idx="14">
                  <c:v>660528278.51003146</c:v>
                </c:pt>
                <c:pt idx="15">
                  <c:v>660224619.70183289</c:v>
                </c:pt>
                <c:pt idx="16">
                  <c:v>660422148.79839575</c:v>
                </c:pt>
                <c:pt idx="17">
                  <c:v>660278783.77222013</c:v>
                </c:pt>
                <c:pt idx="18">
                  <c:v>659218167.72267902</c:v>
                </c:pt>
                <c:pt idx="19">
                  <c:v>658566952.08122683</c:v>
                </c:pt>
                <c:pt idx="20">
                  <c:v>657925473.0487752</c:v>
                </c:pt>
                <c:pt idx="21">
                  <c:v>658047928.71312273</c:v>
                </c:pt>
                <c:pt idx="22">
                  <c:v>657748601.31981742</c:v>
                </c:pt>
                <c:pt idx="23">
                  <c:v>656487382.97253788</c:v>
                </c:pt>
                <c:pt idx="24">
                  <c:v>656678920.88048589</c:v>
                </c:pt>
                <c:pt idx="25">
                  <c:v>656514110.05422091</c:v>
                </c:pt>
                <c:pt idx="26">
                  <c:v>655628304.66644371</c:v>
                </c:pt>
                <c:pt idx="27">
                  <c:v>656508037.7969209</c:v>
                </c:pt>
                <c:pt idx="28">
                  <c:v>656487185.20308197</c:v>
                </c:pt>
                <c:pt idx="29">
                  <c:v>655438887.59919333</c:v>
                </c:pt>
                <c:pt idx="30">
                  <c:v>655642319.83529198</c:v>
                </c:pt>
                <c:pt idx="31">
                  <c:v>655600162.67986774</c:v>
                </c:pt>
                <c:pt idx="32">
                  <c:v>656359703.5529958</c:v>
                </c:pt>
                <c:pt idx="33">
                  <c:v>656272626.47407675</c:v>
                </c:pt>
                <c:pt idx="34">
                  <c:v>655613681.96513844</c:v>
                </c:pt>
                <c:pt idx="35">
                  <c:v>656463760.45059276</c:v>
                </c:pt>
                <c:pt idx="36">
                  <c:v>655417128.23797774</c:v>
                </c:pt>
                <c:pt idx="37">
                  <c:v>654714245.99515665</c:v>
                </c:pt>
                <c:pt idx="38">
                  <c:v>654118112.10318053</c:v>
                </c:pt>
                <c:pt idx="39">
                  <c:v>653410029.49165273</c:v>
                </c:pt>
                <c:pt idx="40">
                  <c:v>653566014.22546387</c:v>
                </c:pt>
                <c:pt idx="41">
                  <c:v>653184087.68060768</c:v>
                </c:pt>
                <c:pt idx="42">
                  <c:v>652066404.42187989</c:v>
                </c:pt>
                <c:pt idx="43">
                  <c:v>651031427.87450027</c:v>
                </c:pt>
                <c:pt idx="44">
                  <c:v>650686164.75981402</c:v>
                </c:pt>
                <c:pt idx="45">
                  <c:v>650763246.98151577</c:v>
                </c:pt>
                <c:pt idx="46">
                  <c:v>651227906.27834666</c:v>
                </c:pt>
                <c:pt idx="47">
                  <c:v>651879684.55925131</c:v>
                </c:pt>
                <c:pt idx="48">
                  <c:v>651871409.89439428</c:v>
                </c:pt>
                <c:pt idx="49">
                  <c:v>651484775.82301283</c:v>
                </c:pt>
                <c:pt idx="50">
                  <c:v>652408499.86345291</c:v>
                </c:pt>
                <c:pt idx="51">
                  <c:v>652204644.67218661</c:v>
                </c:pt>
                <c:pt idx="52">
                  <c:v>651317751.80804718</c:v>
                </c:pt>
                <c:pt idx="53">
                  <c:v>651504297.42036104</c:v>
                </c:pt>
                <c:pt idx="54">
                  <c:v>650735973.32321036</c:v>
                </c:pt>
                <c:pt idx="55">
                  <c:v>650696067.43402719</c:v>
                </c:pt>
                <c:pt idx="56">
                  <c:v>650488497.15721285</c:v>
                </c:pt>
                <c:pt idx="57">
                  <c:v>649398386.89778495</c:v>
                </c:pt>
                <c:pt idx="58">
                  <c:v>649728269.29048991</c:v>
                </c:pt>
                <c:pt idx="59">
                  <c:v>649941395.40096235</c:v>
                </c:pt>
                <c:pt idx="60">
                  <c:v>649314003.62610042</c:v>
                </c:pt>
                <c:pt idx="61">
                  <c:v>649699822.5078485</c:v>
                </c:pt>
                <c:pt idx="62">
                  <c:v>650979565.54561782</c:v>
                </c:pt>
                <c:pt idx="63">
                  <c:v>650949763.21879756</c:v>
                </c:pt>
                <c:pt idx="64">
                  <c:v>651354073.81879866</c:v>
                </c:pt>
                <c:pt idx="65">
                  <c:v>652031454.37574279</c:v>
                </c:pt>
                <c:pt idx="66">
                  <c:v>651167434.92652452</c:v>
                </c:pt>
                <c:pt idx="67">
                  <c:v>651188485.88032484</c:v>
                </c:pt>
                <c:pt idx="68">
                  <c:v>651451358.15095341</c:v>
                </c:pt>
                <c:pt idx="69">
                  <c:v>650474196.64229488</c:v>
                </c:pt>
                <c:pt idx="70">
                  <c:v>651077843.93253779</c:v>
                </c:pt>
                <c:pt idx="71">
                  <c:v>651080773.8034445</c:v>
                </c:pt>
                <c:pt idx="72">
                  <c:v>651611537.67046666</c:v>
                </c:pt>
                <c:pt idx="73">
                  <c:v>650993380.58040094</c:v>
                </c:pt>
                <c:pt idx="74">
                  <c:v>650789582.69188976</c:v>
                </c:pt>
                <c:pt idx="75">
                  <c:v>650865028.03232646</c:v>
                </c:pt>
                <c:pt idx="76">
                  <c:v>650928122.92411005</c:v>
                </c:pt>
                <c:pt idx="77">
                  <c:v>649989786.30077696</c:v>
                </c:pt>
                <c:pt idx="78">
                  <c:v>649696780.90591693</c:v>
                </c:pt>
                <c:pt idx="79">
                  <c:v>649077847.59178483</c:v>
                </c:pt>
                <c:pt idx="80">
                  <c:v>648677147.612885</c:v>
                </c:pt>
                <c:pt idx="81">
                  <c:v>647777912.28516352</c:v>
                </c:pt>
                <c:pt idx="82">
                  <c:v>647496049.74518991</c:v>
                </c:pt>
                <c:pt idx="83">
                  <c:v>646695614.3790015</c:v>
                </c:pt>
                <c:pt idx="84">
                  <c:v>647154561.61517394</c:v>
                </c:pt>
                <c:pt idx="85">
                  <c:v>647201735.01555455</c:v>
                </c:pt>
                <c:pt idx="86">
                  <c:v>647927795.77614284</c:v>
                </c:pt>
                <c:pt idx="87">
                  <c:v>648171863.71770692</c:v>
                </c:pt>
                <c:pt idx="88">
                  <c:v>646813077.1756959</c:v>
                </c:pt>
                <c:pt idx="89">
                  <c:v>646795901.12123537</c:v>
                </c:pt>
                <c:pt idx="90">
                  <c:v>646250293.84947634</c:v>
                </c:pt>
                <c:pt idx="91">
                  <c:v>646368373.41844678</c:v>
                </c:pt>
                <c:pt idx="92">
                  <c:v>645076996.01932371</c:v>
                </c:pt>
                <c:pt idx="93">
                  <c:v>645590033.01341975</c:v>
                </c:pt>
                <c:pt idx="94">
                  <c:v>646236038.58947361</c:v>
                </c:pt>
                <c:pt idx="95">
                  <c:v>646479195.56830883</c:v>
                </c:pt>
                <c:pt idx="96">
                  <c:v>645482297.92304862</c:v>
                </c:pt>
                <c:pt idx="97">
                  <c:v>645006671.25533366</c:v>
                </c:pt>
                <c:pt idx="98">
                  <c:v>644619067.18243897</c:v>
                </c:pt>
                <c:pt idx="99">
                  <c:v>643565235.92365932</c:v>
                </c:pt>
                <c:pt idx="100">
                  <c:v>645126598.34302652</c:v>
                </c:pt>
              </c:numCache>
            </c:numRef>
          </c:val>
          <c:smooth val="0"/>
          <c:extLst>
            <c:ext xmlns:c16="http://schemas.microsoft.com/office/drawing/2014/chart" uri="{C3380CC4-5D6E-409C-BE32-E72D297353CC}">
              <c16:uniqueId val="{000000B3-EB3F-4BFF-AFD1-B2B2131B107F}"/>
            </c:ext>
          </c:extLst>
        </c:ser>
        <c:ser>
          <c:idx val="180"/>
          <c:order val="180"/>
          <c:spPr>
            <a:ln w="28575" cap="rnd">
              <a:solidFill>
                <a:schemeClr val="accent1">
                  <a:lumMod val="80000"/>
                </a:schemeClr>
              </a:solidFill>
              <a:round/>
            </a:ln>
            <a:effectLst/>
          </c:spPr>
          <c:marker>
            <c:symbol val="none"/>
          </c:marker>
          <c:val>
            <c:numRef>
              <c:f>Montecarlo!$GL$10:$GL$110</c:f>
              <c:numCache>
                <c:formatCode>_ * #.##000_ ;_ * \-#.##000_ ;_ * "-"??_ ;_ @_ </c:formatCode>
                <c:ptCount val="101"/>
                <c:pt idx="0" formatCode="_(* #,##0.00_);_(* \(#,##0.00\);_(* &quot;-&quot;??_);_(@_)">
                  <c:v>661090280</c:v>
                </c:pt>
                <c:pt idx="1">
                  <c:v>660804096.14153361</c:v>
                </c:pt>
                <c:pt idx="2">
                  <c:v>660957731.41479862</c:v>
                </c:pt>
                <c:pt idx="3">
                  <c:v>659620463.39321887</c:v>
                </c:pt>
                <c:pt idx="4">
                  <c:v>659020576.43365085</c:v>
                </c:pt>
                <c:pt idx="5">
                  <c:v>659932244.64254248</c:v>
                </c:pt>
                <c:pt idx="6">
                  <c:v>660140652.184003</c:v>
                </c:pt>
                <c:pt idx="7">
                  <c:v>660417244.31131196</c:v>
                </c:pt>
                <c:pt idx="8">
                  <c:v>660856936.87583363</c:v>
                </c:pt>
                <c:pt idx="9">
                  <c:v>661159719.48979199</c:v>
                </c:pt>
                <c:pt idx="10">
                  <c:v>661606412.93297219</c:v>
                </c:pt>
                <c:pt idx="11">
                  <c:v>660289924.47530353</c:v>
                </c:pt>
                <c:pt idx="12">
                  <c:v>661406767.19654167</c:v>
                </c:pt>
                <c:pt idx="13">
                  <c:v>660465369.38590407</c:v>
                </c:pt>
                <c:pt idx="14">
                  <c:v>661177722.4368422</c:v>
                </c:pt>
                <c:pt idx="15">
                  <c:v>662096747.65847254</c:v>
                </c:pt>
                <c:pt idx="16">
                  <c:v>661403808.93390357</c:v>
                </c:pt>
                <c:pt idx="17">
                  <c:v>661017763.34120786</c:v>
                </c:pt>
                <c:pt idx="18">
                  <c:v>660712565.89086401</c:v>
                </c:pt>
                <c:pt idx="19">
                  <c:v>660537504.29548657</c:v>
                </c:pt>
                <c:pt idx="20">
                  <c:v>659330053.94771028</c:v>
                </c:pt>
                <c:pt idx="21">
                  <c:v>658702731.96544063</c:v>
                </c:pt>
                <c:pt idx="22">
                  <c:v>659524254.67710507</c:v>
                </c:pt>
                <c:pt idx="23">
                  <c:v>660487470.45419145</c:v>
                </c:pt>
                <c:pt idx="24">
                  <c:v>661258303.4535253</c:v>
                </c:pt>
                <c:pt idx="25">
                  <c:v>661406531.1243751</c:v>
                </c:pt>
                <c:pt idx="26">
                  <c:v>662684648.8072983</c:v>
                </c:pt>
                <c:pt idx="27">
                  <c:v>662459697.71956265</c:v>
                </c:pt>
                <c:pt idx="28">
                  <c:v>662369183.96672606</c:v>
                </c:pt>
                <c:pt idx="29">
                  <c:v>662804984.11060214</c:v>
                </c:pt>
                <c:pt idx="30">
                  <c:v>662521202.51763034</c:v>
                </c:pt>
                <c:pt idx="31">
                  <c:v>662954017.90334332</c:v>
                </c:pt>
                <c:pt idx="32">
                  <c:v>662645058.61278355</c:v>
                </c:pt>
                <c:pt idx="33">
                  <c:v>662281675.92151105</c:v>
                </c:pt>
                <c:pt idx="34">
                  <c:v>663060407.47301662</c:v>
                </c:pt>
                <c:pt idx="35">
                  <c:v>663043487.37649846</c:v>
                </c:pt>
                <c:pt idx="36">
                  <c:v>663701316.80895185</c:v>
                </c:pt>
                <c:pt idx="37">
                  <c:v>663289532.40324247</c:v>
                </c:pt>
                <c:pt idx="38">
                  <c:v>663337715.33006299</c:v>
                </c:pt>
                <c:pt idx="39">
                  <c:v>663558031.82643247</c:v>
                </c:pt>
                <c:pt idx="40">
                  <c:v>664211797.18777692</c:v>
                </c:pt>
                <c:pt idx="41">
                  <c:v>663866945.56532824</c:v>
                </c:pt>
                <c:pt idx="42">
                  <c:v>663607694.15901768</c:v>
                </c:pt>
                <c:pt idx="43">
                  <c:v>663109186.46053958</c:v>
                </c:pt>
                <c:pt idx="44">
                  <c:v>661452687.56708395</c:v>
                </c:pt>
                <c:pt idx="45">
                  <c:v>660606037.19530201</c:v>
                </c:pt>
                <c:pt idx="46">
                  <c:v>660403573.08843553</c:v>
                </c:pt>
                <c:pt idx="47">
                  <c:v>661009462.32706666</c:v>
                </c:pt>
                <c:pt idx="48">
                  <c:v>661330295.99260783</c:v>
                </c:pt>
                <c:pt idx="49">
                  <c:v>662450381.38275158</c:v>
                </c:pt>
                <c:pt idx="50">
                  <c:v>662734144.4795084</c:v>
                </c:pt>
                <c:pt idx="51">
                  <c:v>661181611.62597239</c:v>
                </c:pt>
                <c:pt idx="52">
                  <c:v>660917027.19496119</c:v>
                </c:pt>
                <c:pt idx="53">
                  <c:v>659941152.19255412</c:v>
                </c:pt>
                <c:pt idx="54">
                  <c:v>659774342.11639202</c:v>
                </c:pt>
                <c:pt idx="55">
                  <c:v>659846551.85410631</c:v>
                </c:pt>
                <c:pt idx="56">
                  <c:v>659985127.12021887</c:v>
                </c:pt>
                <c:pt idx="57">
                  <c:v>660453983.09606242</c:v>
                </c:pt>
                <c:pt idx="58">
                  <c:v>661524129.81468999</c:v>
                </c:pt>
                <c:pt idx="59">
                  <c:v>661982350.10520649</c:v>
                </c:pt>
                <c:pt idx="60">
                  <c:v>661813652.80418515</c:v>
                </c:pt>
                <c:pt idx="61">
                  <c:v>661142688.91329336</c:v>
                </c:pt>
                <c:pt idx="62">
                  <c:v>660790505.42549443</c:v>
                </c:pt>
                <c:pt idx="63">
                  <c:v>659663306.28418446</c:v>
                </c:pt>
                <c:pt idx="64">
                  <c:v>660108605.4325453</c:v>
                </c:pt>
                <c:pt idx="65">
                  <c:v>658895796.75638139</c:v>
                </c:pt>
                <c:pt idx="66">
                  <c:v>658387589.58034623</c:v>
                </c:pt>
                <c:pt idx="67">
                  <c:v>658218453.49186289</c:v>
                </c:pt>
                <c:pt idx="68">
                  <c:v>658429512.15949965</c:v>
                </c:pt>
                <c:pt idx="69">
                  <c:v>658824420.90324461</c:v>
                </c:pt>
                <c:pt idx="70">
                  <c:v>657383400.44227481</c:v>
                </c:pt>
                <c:pt idx="71">
                  <c:v>657663289.5134691</c:v>
                </c:pt>
                <c:pt idx="72">
                  <c:v>658070039.40188706</c:v>
                </c:pt>
                <c:pt idx="73">
                  <c:v>658516139.07093132</c:v>
                </c:pt>
                <c:pt idx="74">
                  <c:v>657849087.26920259</c:v>
                </c:pt>
                <c:pt idx="75">
                  <c:v>658741942.59065378</c:v>
                </c:pt>
                <c:pt idx="76">
                  <c:v>657247427.38521552</c:v>
                </c:pt>
                <c:pt idx="77">
                  <c:v>655569602.32053971</c:v>
                </c:pt>
                <c:pt idx="78">
                  <c:v>655919967.73653913</c:v>
                </c:pt>
                <c:pt idx="79">
                  <c:v>656585749.58642411</c:v>
                </c:pt>
                <c:pt idx="80">
                  <c:v>656272711.79264069</c:v>
                </c:pt>
                <c:pt idx="81">
                  <c:v>655693161.00480568</c:v>
                </c:pt>
                <c:pt idx="82">
                  <c:v>656962374.84377289</c:v>
                </c:pt>
                <c:pt idx="83">
                  <c:v>657413124.30764091</c:v>
                </c:pt>
                <c:pt idx="84">
                  <c:v>657213925.59314311</c:v>
                </c:pt>
                <c:pt idx="85">
                  <c:v>656997422.60458374</c:v>
                </c:pt>
                <c:pt idx="86">
                  <c:v>656025818.94648743</c:v>
                </c:pt>
                <c:pt idx="87">
                  <c:v>655652817.24189234</c:v>
                </c:pt>
                <c:pt idx="88">
                  <c:v>656161751.66061378</c:v>
                </c:pt>
                <c:pt idx="89">
                  <c:v>655730664.32839608</c:v>
                </c:pt>
                <c:pt idx="90">
                  <c:v>655831345.41101408</c:v>
                </c:pt>
                <c:pt idx="91">
                  <c:v>656630261.14768434</c:v>
                </c:pt>
                <c:pt idx="92">
                  <c:v>656420733.71746337</c:v>
                </c:pt>
                <c:pt idx="93">
                  <c:v>656203948.23891628</c:v>
                </c:pt>
                <c:pt idx="94">
                  <c:v>655620018.80223215</c:v>
                </c:pt>
                <c:pt idx="95">
                  <c:v>656970429.77279592</c:v>
                </c:pt>
                <c:pt idx="96">
                  <c:v>657841267.66677952</c:v>
                </c:pt>
                <c:pt idx="97">
                  <c:v>658260966.62898958</c:v>
                </c:pt>
                <c:pt idx="98">
                  <c:v>658705918.48090887</c:v>
                </c:pt>
                <c:pt idx="99">
                  <c:v>659135543.56583893</c:v>
                </c:pt>
                <c:pt idx="100">
                  <c:v>658655509.26821983</c:v>
                </c:pt>
              </c:numCache>
            </c:numRef>
          </c:val>
          <c:smooth val="0"/>
          <c:extLst>
            <c:ext xmlns:c16="http://schemas.microsoft.com/office/drawing/2014/chart" uri="{C3380CC4-5D6E-409C-BE32-E72D297353CC}">
              <c16:uniqueId val="{000000B4-EB3F-4BFF-AFD1-B2B2131B107F}"/>
            </c:ext>
          </c:extLst>
        </c:ser>
        <c:ser>
          <c:idx val="181"/>
          <c:order val="181"/>
          <c:spPr>
            <a:ln w="28575" cap="rnd">
              <a:solidFill>
                <a:schemeClr val="accent2">
                  <a:lumMod val="80000"/>
                </a:schemeClr>
              </a:solidFill>
              <a:round/>
            </a:ln>
            <a:effectLst/>
          </c:spPr>
          <c:marker>
            <c:symbol val="none"/>
          </c:marker>
          <c:val>
            <c:numRef>
              <c:f>Montecarlo!$GM$10:$GM$110</c:f>
              <c:numCache>
                <c:formatCode>_ * #.##000_ ;_ * \-#.##000_ ;_ * "-"??_ ;_ @_ </c:formatCode>
                <c:ptCount val="101"/>
                <c:pt idx="0" formatCode="_(* #,##0.00_);_(* \(#,##0.00\);_(* &quot;-&quot;??_);_(@_)">
                  <c:v>661090280</c:v>
                </c:pt>
                <c:pt idx="1">
                  <c:v>659962404.75147736</c:v>
                </c:pt>
                <c:pt idx="2">
                  <c:v>660007593.12566698</c:v>
                </c:pt>
                <c:pt idx="3">
                  <c:v>660905683.99427307</c:v>
                </c:pt>
                <c:pt idx="4">
                  <c:v>661585213.25782275</c:v>
                </c:pt>
                <c:pt idx="5">
                  <c:v>661312750.88982987</c:v>
                </c:pt>
                <c:pt idx="6">
                  <c:v>661027623.12026203</c:v>
                </c:pt>
                <c:pt idx="7">
                  <c:v>660976660.07385349</c:v>
                </c:pt>
                <c:pt idx="8">
                  <c:v>660679114.26243031</c:v>
                </c:pt>
                <c:pt idx="9">
                  <c:v>661164781.12773275</c:v>
                </c:pt>
                <c:pt idx="10">
                  <c:v>660447912.40540743</c:v>
                </c:pt>
                <c:pt idx="11">
                  <c:v>660209410.48734903</c:v>
                </c:pt>
                <c:pt idx="12">
                  <c:v>660908514.90157664</c:v>
                </c:pt>
                <c:pt idx="13">
                  <c:v>661148087.59542465</c:v>
                </c:pt>
                <c:pt idx="14">
                  <c:v>660402610.30884111</c:v>
                </c:pt>
                <c:pt idx="15">
                  <c:v>660616878.18698418</c:v>
                </c:pt>
                <c:pt idx="16">
                  <c:v>660608987.00242412</c:v>
                </c:pt>
                <c:pt idx="17">
                  <c:v>660918650.63117254</c:v>
                </c:pt>
                <c:pt idx="18">
                  <c:v>660942633.00237823</c:v>
                </c:pt>
                <c:pt idx="19">
                  <c:v>661747754.79795563</c:v>
                </c:pt>
                <c:pt idx="20">
                  <c:v>661236957.92206669</c:v>
                </c:pt>
                <c:pt idx="21">
                  <c:v>660899291.16840971</c:v>
                </c:pt>
                <c:pt idx="22">
                  <c:v>660621059.03010046</c:v>
                </c:pt>
                <c:pt idx="23">
                  <c:v>660895882.68799484</c:v>
                </c:pt>
                <c:pt idx="24">
                  <c:v>662136049.59250426</c:v>
                </c:pt>
                <c:pt idx="25">
                  <c:v>661085550.32979214</c:v>
                </c:pt>
                <c:pt idx="26">
                  <c:v>661507820.76726711</c:v>
                </c:pt>
                <c:pt idx="27">
                  <c:v>662196525.79326653</c:v>
                </c:pt>
                <c:pt idx="28">
                  <c:v>662115611.19563437</c:v>
                </c:pt>
                <c:pt idx="29">
                  <c:v>661286146.80037475</c:v>
                </c:pt>
                <c:pt idx="30">
                  <c:v>661350247.92283833</c:v>
                </c:pt>
                <c:pt idx="31">
                  <c:v>661702305.33421516</c:v>
                </c:pt>
                <c:pt idx="32">
                  <c:v>662404882.11745501</c:v>
                </c:pt>
                <c:pt idx="33">
                  <c:v>662012743.33046162</c:v>
                </c:pt>
                <c:pt idx="34">
                  <c:v>662364169.90230691</c:v>
                </c:pt>
                <c:pt idx="35">
                  <c:v>662526029.08624613</c:v>
                </c:pt>
                <c:pt idx="36">
                  <c:v>662045140.74753487</c:v>
                </c:pt>
                <c:pt idx="37">
                  <c:v>662120030.27795398</c:v>
                </c:pt>
                <c:pt idx="38">
                  <c:v>662946615.95211017</c:v>
                </c:pt>
                <c:pt idx="39">
                  <c:v>663763216.26769423</c:v>
                </c:pt>
                <c:pt idx="40">
                  <c:v>664367517.14804697</c:v>
                </c:pt>
                <c:pt idx="41">
                  <c:v>663725993.33031499</c:v>
                </c:pt>
                <c:pt idx="42">
                  <c:v>663385357.51889098</c:v>
                </c:pt>
                <c:pt idx="43">
                  <c:v>664212075.12447619</c:v>
                </c:pt>
                <c:pt idx="44">
                  <c:v>663302287.88493991</c:v>
                </c:pt>
                <c:pt idx="45">
                  <c:v>663034411.9630146</c:v>
                </c:pt>
                <c:pt idx="46">
                  <c:v>663343571.22201526</c:v>
                </c:pt>
                <c:pt idx="47">
                  <c:v>663272869.52611482</c:v>
                </c:pt>
                <c:pt idx="48">
                  <c:v>662087704.17583978</c:v>
                </c:pt>
                <c:pt idx="49">
                  <c:v>662133952.10258842</c:v>
                </c:pt>
                <c:pt idx="50">
                  <c:v>661550932.10684144</c:v>
                </c:pt>
                <c:pt idx="51">
                  <c:v>661057155.04603076</c:v>
                </c:pt>
                <c:pt idx="52">
                  <c:v>661681943.92924976</c:v>
                </c:pt>
                <c:pt idx="53">
                  <c:v>660973194.49203146</c:v>
                </c:pt>
                <c:pt idx="54">
                  <c:v>660198788.26875043</c:v>
                </c:pt>
                <c:pt idx="55">
                  <c:v>660379906.01466906</c:v>
                </c:pt>
                <c:pt idx="56">
                  <c:v>659807155.459306</c:v>
                </c:pt>
                <c:pt idx="57">
                  <c:v>660252394.79453361</c:v>
                </c:pt>
                <c:pt idx="58">
                  <c:v>660197179.38016629</c:v>
                </c:pt>
                <c:pt idx="59">
                  <c:v>660324377.63004315</c:v>
                </c:pt>
                <c:pt idx="60">
                  <c:v>660785051.57875943</c:v>
                </c:pt>
                <c:pt idx="61">
                  <c:v>661687814.0337038</c:v>
                </c:pt>
                <c:pt idx="62">
                  <c:v>661078425.62394226</c:v>
                </c:pt>
                <c:pt idx="63">
                  <c:v>660450002.69962668</c:v>
                </c:pt>
                <c:pt idx="64">
                  <c:v>660208079.71678996</c:v>
                </c:pt>
                <c:pt idx="65">
                  <c:v>658391168.69821441</c:v>
                </c:pt>
                <c:pt idx="66">
                  <c:v>657646879.40034318</c:v>
                </c:pt>
                <c:pt idx="67">
                  <c:v>657033350.80054581</c:v>
                </c:pt>
                <c:pt idx="68">
                  <c:v>656843910.35252416</c:v>
                </c:pt>
                <c:pt idx="69">
                  <c:v>657266227.48326874</c:v>
                </c:pt>
                <c:pt idx="70">
                  <c:v>658191570.14844155</c:v>
                </c:pt>
                <c:pt idx="71">
                  <c:v>658564667.40455008</c:v>
                </c:pt>
                <c:pt idx="72">
                  <c:v>659794407.25435317</c:v>
                </c:pt>
                <c:pt idx="73">
                  <c:v>660043593.96723378</c:v>
                </c:pt>
                <c:pt idx="74">
                  <c:v>659468346.70733249</c:v>
                </c:pt>
                <c:pt idx="75">
                  <c:v>660103637.69672823</c:v>
                </c:pt>
                <c:pt idx="76">
                  <c:v>660790006.81321979</c:v>
                </c:pt>
                <c:pt idx="77">
                  <c:v>660316900.83291209</c:v>
                </c:pt>
                <c:pt idx="78">
                  <c:v>660833188.98826277</c:v>
                </c:pt>
                <c:pt idx="79">
                  <c:v>661287962.84840786</c:v>
                </c:pt>
                <c:pt idx="80">
                  <c:v>661763074.3109256</c:v>
                </c:pt>
                <c:pt idx="81">
                  <c:v>662089095.06641746</c:v>
                </c:pt>
                <c:pt idx="82">
                  <c:v>661551864.50550663</c:v>
                </c:pt>
                <c:pt idx="83">
                  <c:v>660683139.50188959</c:v>
                </c:pt>
                <c:pt idx="84">
                  <c:v>660157608.98146105</c:v>
                </c:pt>
                <c:pt idx="85">
                  <c:v>659810835.53568923</c:v>
                </c:pt>
                <c:pt idx="86">
                  <c:v>659959646.28560364</c:v>
                </c:pt>
                <c:pt idx="87">
                  <c:v>659461859.77513468</c:v>
                </c:pt>
                <c:pt idx="88">
                  <c:v>659252916.51388371</c:v>
                </c:pt>
                <c:pt idx="89">
                  <c:v>659232985.58645606</c:v>
                </c:pt>
                <c:pt idx="90">
                  <c:v>659090083.24947321</c:v>
                </c:pt>
                <c:pt idx="91">
                  <c:v>659681134.54229486</c:v>
                </c:pt>
                <c:pt idx="92">
                  <c:v>658929296.35174382</c:v>
                </c:pt>
                <c:pt idx="93">
                  <c:v>658486141.54810059</c:v>
                </c:pt>
                <c:pt idx="94">
                  <c:v>658513866.6990422</c:v>
                </c:pt>
                <c:pt idx="95">
                  <c:v>659359566.55017066</c:v>
                </c:pt>
                <c:pt idx="96">
                  <c:v>659199698.3175199</c:v>
                </c:pt>
                <c:pt idx="97">
                  <c:v>658982684.264938</c:v>
                </c:pt>
                <c:pt idx="98">
                  <c:v>658822004.49675405</c:v>
                </c:pt>
                <c:pt idx="99">
                  <c:v>659021380.89999342</c:v>
                </c:pt>
                <c:pt idx="100">
                  <c:v>659480612.75246501</c:v>
                </c:pt>
              </c:numCache>
            </c:numRef>
          </c:val>
          <c:smooth val="0"/>
          <c:extLst>
            <c:ext xmlns:c16="http://schemas.microsoft.com/office/drawing/2014/chart" uri="{C3380CC4-5D6E-409C-BE32-E72D297353CC}">
              <c16:uniqueId val="{000000B5-EB3F-4BFF-AFD1-B2B2131B107F}"/>
            </c:ext>
          </c:extLst>
        </c:ser>
        <c:ser>
          <c:idx val="182"/>
          <c:order val="182"/>
          <c:spPr>
            <a:ln w="28575" cap="rnd">
              <a:solidFill>
                <a:schemeClr val="accent3">
                  <a:lumMod val="80000"/>
                </a:schemeClr>
              </a:solidFill>
              <a:round/>
            </a:ln>
            <a:effectLst/>
          </c:spPr>
          <c:marker>
            <c:symbol val="none"/>
          </c:marker>
          <c:val>
            <c:numRef>
              <c:f>Montecarlo!$GN$10:$GN$110</c:f>
              <c:numCache>
                <c:formatCode>_ * #.##000_ ;_ * \-#.##000_ ;_ * "-"??_ ;_ @_ </c:formatCode>
                <c:ptCount val="101"/>
                <c:pt idx="0" formatCode="_(* #,##0.00_);_(* \(#,##0.00\);_(* &quot;-&quot;??_);_(@_)">
                  <c:v>661090280</c:v>
                </c:pt>
                <c:pt idx="1">
                  <c:v>661259400.61931372</c:v>
                </c:pt>
                <c:pt idx="2">
                  <c:v>661401190.12323868</c:v>
                </c:pt>
                <c:pt idx="3">
                  <c:v>663075971.06334853</c:v>
                </c:pt>
                <c:pt idx="4">
                  <c:v>662500652.36122286</c:v>
                </c:pt>
                <c:pt idx="5">
                  <c:v>662439551.66120803</c:v>
                </c:pt>
                <c:pt idx="6">
                  <c:v>662114394.72363198</c:v>
                </c:pt>
                <c:pt idx="7">
                  <c:v>663538032.36448324</c:v>
                </c:pt>
                <c:pt idx="8">
                  <c:v>663311151.31995654</c:v>
                </c:pt>
                <c:pt idx="9">
                  <c:v>663439730.43784988</c:v>
                </c:pt>
                <c:pt idx="10">
                  <c:v>664737523.28866243</c:v>
                </c:pt>
                <c:pt idx="11">
                  <c:v>663494740.13278449</c:v>
                </c:pt>
                <c:pt idx="12">
                  <c:v>664192064.18178165</c:v>
                </c:pt>
                <c:pt idx="13">
                  <c:v>664340559.90492535</c:v>
                </c:pt>
                <c:pt idx="14">
                  <c:v>664347744.58993328</c:v>
                </c:pt>
                <c:pt idx="15">
                  <c:v>665326894.9670105</c:v>
                </c:pt>
                <c:pt idx="16">
                  <c:v>665727768.10883415</c:v>
                </c:pt>
                <c:pt idx="17">
                  <c:v>664671785.00851095</c:v>
                </c:pt>
                <c:pt idx="18">
                  <c:v>665767251.44611657</c:v>
                </c:pt>
                <c:pt idx="19">
                  <c:v>665602139.752648</c:v>
                </c:pt>
                <c:pt idx="20">
                  <c:v>666114349.77678049</c:v>
                </c:pt>
                <c:pt idx="21">
                  <c:v>666214531.84503663</c:v>
                </c:pt>
                <c:pt idx="22">
                  <c:v>666183497.534078</c:v>
                </c:pt>
                <c:pt idx="23">
                  <c:v>666777052.1936518</c:v>
                </c:pt>
                <c:pt idx="24">
                  <c:v>665964255.79150856</c:v>
                </c:pt>
                <c:pt idx="25">
                  <c:v>666904858.01185167</c:v>
                </c:pt>
                <c:pt idx="26">
                  <c:v>666383475.05597234</c:v>
                </c:pt>
                <c:pt idx="27">
                  <c:v>665841553.79620218</c:v>
                </c:pt>
                <c:pt idx="28">
                  <c:v>665508822.70313776</c:v>
                </c:pt>
                <c:pt idx="29">
                  <c:v>666667404.00252903</c:v>
                </c:pt>
                <c:pt idx="30">
                  <c:v>666411770.24188495</c:v>
                </c:pt>
                <c:pt idx="31">
                  <c:v>666899681.20765579</c:v>
                </c:pt>
                <c:pt idx="32">
                  <c:v>667047543.46155059</c:v>
                </c:pt>
                <c:pt idx="33">
                  <c:v>667271523.09600759</c:v>
                </c:pt>
                <c:pt idx="34">
                  <c:v>666861743.16065097</c:v>
                </c:pt>
                <c:pt idx="35">
                  <c:v>665749734.53522515</c:v>
                </c:pt>
                <c:pt idx="36">
                  <c:v>665381331.19614065</c:v>
                </c:pt>
                <c:pt idx="37">
                  <c:v>665740286.28522539</c:v>
                </c:pt>
                <c:pt idx="38">
                  <c:v>665489944.03391445</c:v>
                </c:pt>
                <c:pt idx="39">
                  <c:v>665319853.45653486</c:v>
                </c:pt>
                <c:pt idx="40">
                  <c:v>666037011.52055049</c:v>
                </c:pt>
                <c:pt idx="41">
                  <c:v>666646799.57732785</c:v>
                </c:pt>
                <c:pt idx="42">
                  <c:v>666567375.54459572</c:v>
                </c:pt>
                <c:pt idx="43">
                  <c:v>666294563.43552721</c:v>
                </c:pt>
                <c:pt idx="44">
                  <c:v>665468914.86705446</c:v>
                </c:pt>
                <c:pt idx="45">
                  <c:v>665584325.30772269</c:v>
                </c:pt>
                <c:pt idx="46">
                  <c:v>664812939.9497354</c:v>
                </c:pt>
                <c:pt idx="47">
                  <c:v>665257410.01831293</c:v>
                </c:pt>
                <c:pt idx="48">
                  <c:v>665634626.12555027</c:v>
                </c:pt>
                <c:pt idx="49">
                  <c:v>666851886.85080695</c:v>
                </c:pt>
                <c:pt idx="50">
                  <c:v>667478073.61738527</c:v>
                </c:pt>
                <c:pt idx="51">
                  <c:v>667355234.87038434</c:v>
                </c:pt>
                <c:pt idx="52">
                  <c:v>667080993.01564002</c:v>
                </c:pt>
                <c:pt idx="53">
                  <c:v>666379661.62451744</c:v>
                </c:pt>
                <c:pt idx="54">
                  <c:v>666290542.7724973</c:v>
                </c:pt>
                <c:pt idx="55">
                  <c:v>665950541.34974587</c:v>
                </c:pt>
                <c:pt idx="56">
                  <c:v>666603784.52449751</c:v>
                </c:pt>
                <c:pt idx="57">
                  <c:v>666340629.28305769</c:v>
                </c:pt>
                <c:pt idx="58">
                  <c:v>665836330.13365364</c:v>
                </c:pt>
                <c:pt idx="59">
                  <c:v>665326001.4330703</c:v>
                </c:pt>
                <c:pt idx="60">
                  <c:v>665832539.74508572</c:v>
                </c:pt>
                <c:pt idx="61">
                  <c:v>666155000.54313731</c:v>
                </c:pt>
                <c:pt idx="62">
                  <c:v>664855498.22953463</c:v>
                </c:pt>
                <c:pt idx="63">
                  <c:v>665334661.76792586</c:v>
                </c:pt>
                <c:pt idx="64">
                  <c:v>665594653.3368547</c:v>
                </c:pt>
                <c:pt idx="65">
                  <c:v>665432268.557217</c:v>
                </c:pt>
                <c:pt idx="66">
                  <c:v>665935034.8227365</c:v>
                </c:pt>
                <c:pt idx="67">
                  <c:v>665911272.12598705</c:v>
                </c:pt>
                <c:pt idx="68">
                  <c:v>666060984.69899559</c:v>
                </c:pt>
                <c:pt idx="69">
                  <c:v>665789318.10529518</c:v>
                </c:pt>
                <c:pt idx="70">
                  <c:v>666233354.78375745</c:v>
                </c:pt>
                <c:pt idx="71">
                  <c:v>667129700.64064431</c:v>
                </c:pt>
                <c:pt idx="72">
                  <c:v>668340557.1345892</c:v>
                </c:pt>
                <c:pt idx="73">
                  <c:v>669191268.55974555</c:v>
                </c:pt>
                <c:pt idx="74">
                  <c:v>668828610.76876104</c:v>
                </c:pt>
                <c:pt idx="75">
                  <c:v>667459265.71938038</c:v>
                </c:pt>
                <c:pt idx="76">
                  <c:v>667939144.67026186</c:v>
                </c:pt>
                <c:pt idx="77">
                  <c:v>668124359.67519677</c:v>
                </c:pt>
                <c:pt idx="78">
                  <c:v>667419617.81883097</c:v>
                </c:pt>
                <c:pt idx="79">
                  <c:v>666605650.03450966</c:v>
                </c:pt>
                <c:pt idx="80">
                  <c:v>666545533.93018806</c:v>
                </c:pt>
                <c:pt idx="81">
                  <c:v>667378844.36791921</c:v>
                </c:pt>
                <c:pt idx="82">
                  <c:v>666588019.50751197</c:v>
                </c:pt>
                <c:pt idx="83">
                  <c:v>666801874.0161829</c:v>
                </c:pt>
                <c:pt idx="84">
                  <c:v>666405513.90935898</c:v>
                </c:pt>
                <c:pt idx="85">
                  <c:v>667086806.71195483</c:v>
                </c:pt>
                <c:pt idx="86">
                  <c:v>667331231.12018633</c:v>
                </c:pt>
                <c:pt idx="87">
                  <c:v>668643736.68217099</c:v>
                </c:pt>
                <c:pt idx="88">
                  <c:v>668519245.71749604</c:v>
                </c:pt>
                <c:pt idx="89">
                  <c:v>668082225.24558306</c:v>
                </c:pt>
                <c:pt idx="90">
                  <c:v>668841030.38553524</c:v>
                </c:pt>
                <c:pt idx="91">
                  <c:v>669033558.88305998</c:v>
                </c:pt>
                <c:pt idx="92">
                  <c:v>668959442.95868731</c:v>
                </c:pt>
                <c:pt idx="93">
                  <c:v>669368814.58579767</c:v>
                </c:pt>
                <c:pt idx="94">
                  <c:v>668780823.71519458</c:v>
                </c:pt>
                <c:pt idx="95">
                  <c:v>668434316.84712005</c:v>
                </c:pt>
                <c:pt idx="96">
                  <c:v>668809196.64062381</c:v>
                </c:pt>
                <c:pt idx="97">
                  <c:v>668365283.18075788</c:v>
                </c:pt>
                <c:pt idx="98">
                  <c:v>668968898.66255093</c:v>
                </c:pt>
                <c:pt idx="99">
                  <c:v>668236549.69402134</c:v>
                </c:pt>
                <c:pt idx="100">
                  <c:v>667796206.04056025</c:v>
                </c:pt>
              </c:numCache>
            </c:numRef>
          </c:val>
          <c:smooth val="0"/>
          <c:extLst>
            <c:ext xmlns:c16="http://schemas.microsoft.com/office/drawing/2014/chart" uri="{C3380CC4-5D6E-409C-BE32-E72D297353CC}">
              <c16:uniqueId val="{000000B6-EB3F-4BFF-AFD1-B2B2131B107F}"/>
            </c:ext>
          </c:extLst>
        </c:ser>
        <c:ser>
          <c:idx val="183"/>
          <c:order val="183"/>
          <c:spPr>
            <a:ln w="28575" cap="rnd">
              <a:solidFill>
                <a:schemeClr val="accent4">
                  <a:lumMod val="80000"/>
                </a:schemeClr>
              </a:solidFill>
              <a:round/>
            </a:ln>
            <a:effectLst/>
          </c:spPr>
          <c:marker>
            <c:symbol val="none"/>
          </c:marker>
          <c:val>
            <c:numRef>
              <c:f>Montecarlo!$GO$10:$GO$110</c:f>
              <c:numCache>
                <c:formatCode>_ * #.##000_ ;_ * \-#.##000_ ;_ * "-"??_ ;_ @_ </c:formatCode>
                <c:ptCount val="101"/>
                <c:pt idx="0" formatCode="_(* #,##0.00_);_(* \(#,##0.00\);_(* &quot;-&quot;??_);_(@_)">
                  <c:v>661090280</c:v>
                </c:pt>
                <c:pt idx="1">
                  <c:v>661056177.12410164</c:v>
                </c:pt>
                <c:pt idx="2">
                  <c:v>661707531.51191986</c:v>
                </c:pt>
                <c:pt idx="3">
                  <c:v>661310509.05722845</c:v>
                </c:pt>
                <c:pt idx="4">
                  <c:v>661662989.62778187</c:v>
                </c:pt>
                <c:pt idx="5">
                  <c:v>661822419.98660517</c:v>
                </c:pt>
                <c:pt idx="6">
                  <c:v>660140360.8660928</c:v>
                </c:pt>
                <c:pt idx="7">
                  <c:v>660124326.59281039</c:v>
                </c:pt>
                <c:pt idx="8">
                  <c:v>660418655.46092701</c:v>
                </c:pt>
                <c:pt idx="9">
                  <c:v>660642751.09343123</c:v>
                </c:pt>
                <c:pt idx="10">
                  <c:v>660686351.22500813</c:v>
                </c:pt>
                <c:pt idx="11">
                  <c:v>660339655.7324369</c:v>
                </c:pt>
                <c:pt idx="12">
                  <c:v>659680007.9048878</c:v>
                </c:pt>
                <c:pt idx="13">
                  <c:v>659403091.14112806</c:v>
                </c:pt>
                <c:pt idx="14">
                  <c:v>659558828.90521634</c:v>
                </c:pt>
                <c:pt idx="15">
                  <c:v>659986082.9978416</c:v>
                </c:pt>
                <c:pt idx="16">
                  <c:v>659380506.98587537</c:v>
                </c:pt>
                <c:pt idx="17">
                  <c:v>659622064.27983284</c:v>
                </c:pt>
                <c:pt idx="18">
                  <c:v>660860582.08637595</c:v>
                </c:pt>
                <c:pt idx="19">
                  <c:v>660462522.93943417</c:v>
                </c:pt>
                <c:pt idx="20">
                  <c:v>661866280.80464232</c:v>
                </c:pt>
                <c:pt idx="21">
                  <c:v>661736362.86024511</c:v>
                </c:pt>
                <c:pt idx="22">
                  <c:v>661734634.19255531</c:v>
                </c:pt>
                <c:pt idx="23">
                  <c:v>661815642.82346129</c:v>
                </c:pt>
                <c:pt idx="24">
                  <c:v>661894302.33495188</c:v>
                </c:pt>
                <c:pt idx="25">
                  <c:v>662000004.86378968</c:v>
                </c:pt>
                <c:pt idx="26">
                  <c:v>662669761.53025579</c:v>
                </c:pt>
                <c:pt idx="27">
                  <c:v>661861152.1221863</c:v>
                </c:pt>
                <c:pt idx="28">
                  <c:v>663229572.58274508</c:v>
                </c:pt>
                <c:pt idx="29">
                  <c:v>664644265.98233771</c:v>
                </c:pt>
                <c:pt idx="30">
                  <c:v>663925939.04769909</c:v>
                </c:pt>
                <c:pt idx="31">
                  <c:v>663620194.65145469</c:v>
                </c:pt>
                <c:pt idx="32">
                  <c:v>663785905.39151871</c:v>
                </c:pt>
                <c:pt idx="33">
                  <c:v>663220044.05724537</c:v>
                </c:pt>
                <c:pt idx="34">
                  <c:v>663729968.67604566</c:v>
                </c:pt>
                <c:pt idx="35">
                  <c:v>662717858.68996465</c:v>
                </c:pt>
                <c:pt idx="36">
                  <c:v>662003323.85766029</c:v>
                </c:pt>
                <c:pt idx="37">
                  <c:v>663146395.64127767</c:v>
                </c:pt>
                <c:pt idx="38">
                  <c:v>663721184.69081879</c:v>
                </c:pt>
                <c:pt idx="39">
                  <c:v>664291323.0769248</c:v>
                </c:pt>
                <c:pt idx="40">
                  <c:v>665251853.82611716</c:v>
                </c:pt>
                <c:pt idx="41">
                  <c:v>665190742.38802218</c:v>
                </c:pt>
                <c:pt idx="42">
                  <c:v>666136575.13833416</c:v>
                </c:pt>
                <c:pt idx="43">
                  <c:v>666516214.40007365</c:v>
                </c:pt>
                <c:pt idx="44">
                  <c:v>666501704.45125163</c:v>
                </c:pt>
                <c:pt idx="45">
                  <c:v>666655507.64330626</c:v>
                </c:pt>
                <c:pt idx="46">
                  <c:v>666674298.46031833</c:v>
                </c:pt>
                <c:pt idx="47">
                  <c:v>666172147.79233241</c:v>
                </c:pt>
                <c:pt idx="48">
                  <c:v>665563621.50220227</c:v>
                </c:pt>
                <c:pt idx="49">
                  <c:v>665888796.75438559</c:v>
                </c:pt>
                <c:pt idx="50">
                  <c:v>665715764.33880043</c:v>
                </c:pt>
                <c:pt idx="51">
                  <c:v>664826085.95947194</c:v>
                </c:pt>
                <c:pt idx="52">
                  <c:v>665606013.76173913</c:v>
                </c:pt>
                <c:pt idx="53">
                  <c:v>665476261.78156638</c:v>
                </c:pt>
                <c:pt idx="54">
                  <c:v>666033272.46892524</c:v>
                </c:pt>
                <c:pt idx="55">
                  <c:v>665992436.8703872</c:v>
                </c:pt>
                <c:pt idx="56">
                  <c:v>665265675.98300052</c:v>
                </c:pt>
                <c:pt idx="57">
                  <c:v>665579584.67199576</c:v>
                </c:pt>
                <c:pt idx="58">
                  <c:v>664955977.59826815</c:v>
                </c:pt>
                <c:pt idx="59">
                  <c:v>665634948.74559343</c:v>
                </c:pt>
                <c:pt idx="60">
                  <c:v>665719032.23548841</c:v>
                </c:pt>
                <c:pt idx="61">
                  <c:v>665693774.44564962</c:v>
                </c:pt>
                <c:pt idx="62">
                  <c:v>665499099.95284212</c:v>
                </c:pt>
                <c:pt idx="63">
                  <c:v>665338507.19514561</c:v>
                </c:pt>
                <c:pt idx="64">
                  <c:v>665554193.62966204</c:v>
                </c:pt>
                <c:pt idx="65">
                  <c:v>666311736.23244703</c:v>
                </c:pt>
                <c:pt idx="66">
                  <c:v>667103455.63386893</c:v>
                </c:pt>
                <c:pt idx="67">
                  <c:v>666973882.00921345</c:v>
                </c:pt>
                <c:pt idx="68">
                  <c:v>667216668.99522126</c:v>
                </c:pt>
                <c:pt idx="69">
                  <c:v>667286957.31552529</c:v>
                </c:pt>
                <c:pt idx="70">
                  <c:v>666844112.62270105</c:v>
                </c:pt>
                <c:pt idx="71">
                  <c:v>667055568.93262815</c:v>
                </c:pt>
                <c:pt idx="72">
                  <c:v>667283351.02646542</c:v>
                </c:pt>
                <c:pt idx="73">
                  <c:v>666990175.51028693</c:v>
                </c:pt>
                <c:pt idx="74">
                  <c:v>667391607.83045292</c:v>
                </c:pt>
                <c:pt idx="75">
                  <c:v>667256643.28733099</c:v>
                </c:pt>
                <c:pt idx="76">
                  <c:v>666873654.92567229</c:v>
                </c:pt>
                <c:pt idx="77">
                  <c:v>667088278.87317848</c:v>
                </c:pt>
                <c:pt idx="78">
                  <c:v>667005058.19834673</c:v>
                </c:pt>
                <c:pt idx="79">
                  <c:v>667935387.66719866</c:v>
                </c:pt>
                <c:pt idx="80">
                  <c:v>667194110.91193378</c:v>
                </c:pt>
                <c:pt idx="81">
                  <c:v>667450506.97889471</c:v>
                </c:pt>
                <c:pt idx="82">
                  <c:v>668323917.52809274</c:v>
                </c:pt>
                <c:pt idx="83">
                  <c:v>667089968.26816881</c:v>
                </c:pt>
                <c:pt idx="84">
                  <c:v>666580367.50968242</c:v>
                </c:pt>
                <c:pt idx="85">
                  <c:v>666938749.49640143</c:v>
                </c:pt>
                <c:pt idx="86">
                  <c:v>667034816.18405962</c:v>
                </c:pt>
                <c:pt idx="87">
                  <c:v>667329411.08792329</c:v>
                </c:pt>
                <c:pt idx="88">
                  <c:v>666804782.73219573</c:v>
                </c:pt>
                <c:pt idx="89">
                  <c:v>665540719.1210109</c:v>
                </c:pt>
                <c:pt idx="90">
                  <c:v>667446324.63920283</c:v>
                </c:pt>
                <c:pt idx="91">
                  <c:v>667841870.39632082</c:v>
                </c:pt>
                <c:pt idx="92">
                  <c:v>668812749.64294827</c:v>
                </c:pt>
                <c:pt idx="93">
                  <c:v>668406470.77831268</c:v>
                </c:pt>
                <c:pt idx="94">
                  <c:v>668900976.1052804</c:v>
                </c:pt>
                <c:pt idx="95">
                  <c:v>667890691.83923078</c:v>
                </c:pt>
                <c:pt idx="96">
                  <c:v>668087301.38069344</c:v>
                </c:pt>
                <c:pt idx="97">
                  <c:v>668614783.57405591</c:v>
                </c:pt>
                <c:pt idx="98">
                  <c:v>667938263.74829137</c:v>
                </c:pt>
                <c:pt idx="99">
                  <c:v>668626470.95522428</c:v>
                </c:pt>
                <c:pt idx="100">
                  <c:v>668597572.53884768</c:v>
                </c:pt>
              </c:numCache>
            </c:numRef>
          </c:val>
          <c:smooth val="0"/>
          <c:extLst>
            <c:ext xmlns:c16="http://schemas.microsoft.com/office/drawing/2014/chart" uri="{C3380CC4-5D6E-409C-BE32-E72D297353CC}">
              <c16:uniqueId val="{000000B7-EB3F-4BFF-AFD1-B2B2131B107F}"/>
            </c:ext>
          </c:extLst>
        </c:ser>
        <c:ser>
          <c:idx val="184"/>
          <c:order val="184"/>
          <c:spPr>
            <a:ln w="28575" cap="rnd">
              <a:solidFill>
                <a:schemeClr val="accent5">
                  <a:lumMod val="80000"/>
                </a:schemeClr>
              </a:solidFill>
              <a:round/>
            </a:ln>
            <a:effectLst/>
          </c:spPr>
          <c:marker>
            <c:symbol val="none"/>
          </c:marker>
          <c:val>
            <c:numRef>
              <c:f>Montecarlo!$GP$10:$GP$110</c:f>
              <c:numCache>
                <c:formatCode>_ * #.##000_ ;_ * \-#.##000_ ;_ * "-"??_ ;_ @_ </c:formatCode>
                <c:ptCount val="101"/>
                <c:pt idx="0" formatCode="_(* #,##0.00_);_(* \(#,##0.00\);_(* &quot;-&quot;??_);_(@_)">
                  <c:v>661090280</c:v>
                </c:pt>
                <c:pt idx="1">
                  <c:v>660895276.16347158</c:v>
                </c:pt>
                <c:pt idx="2">
                  <c:v>662288004.6470778</c:v>
                </c:pt>
                <c:pt idx="3">
                  <c:v>663277285.98683953</c:v>
                </c:pt>
                <c:pt idx="4">
                  <c:v>662338087.25939798</c:v>
                </c:pt>
                <c:pt idx="5">
                  <c:v>662179006.01133001</c:v>
                </c:pt>
                <c:pt idx="6">
                  <c:v>663551627.19854093</c:v>
                </c:pt>
                <c:pt idx="7">
                  <c:v>662451603.84985447</c:v>
                </c:pt>
                <c:pt idx="8">
                  <c:v>662303429.58816397</c:v>
                </c:pt>
                <c:pt idx="9">
                  <c:v>661403942.79849112</c:v>
                </c:pt>
                <c:pt idx="10">
                  <c:v>661667453.06242406</c:v>
                </c:pt>
                <c:pt idx="11">
                  <c:v>661789725.6497668</c:v>
                </c:pt>
                <c:pt idx="12">
                  <c:v>662160923.98170304</c:v>
                </c:pt>
                <c:pt idx="13">
                  <c:v>662005301.51870489</c:v>
                </c:pt>
                <c:pt idx="14">
                  <c:v>662033746.24507523</c:v>
                </c:pt>
                <c:pt idx="15">
                  <c:v>661856944.42290854</c:v>
                </c:pt>
                <c:pt idx="16">
                  <c:v>661325417.52995169</c:v>
                </c:pt>
                <c:pt idx="17">
                  <c:v>660538714.20250082</c:v>
                </c:pt>
                <c:pt idx="18">
                  <c:v>661263375.80935454</c:v>
                </c:pt>
                <c:pt idx="19">
                  <c:v>662042351.41957593</c:v>
                </c:pt>
                <c:pt idx="20">
                  <c:v>662057061.76240945</c:v>
                </c:pt>
                <c:pt idx="21">
                  <c:v>661505993.87934804</c:v>
                </c:pt>
                <c:pt idx="22">
                  <c:v>661617968.37823033</c:v>
                </c:pt>
                <c:pt idx="23">
                  <c:v>661326749.6491344</c:v>
                </c:pt>
                <c:pt idx="24">
                  <c:v>661575826.36628532</c:v>
                </c:pt>
                <c:pt idx="25">
                  <c:v>662378171.2154206</c:v>
                </c:pt>
                <c:pt idx="26">
                  <c:v>662791677.31769514</c:v>
                </c:pt>
                <c:pt idx="27">
                  <c:v>663086282.86659622</c:v>
                </c:pt>
                <c:pt idx="28">
                  <c:v>663978324.03408587</c:v>
                </c:pt>
                <c:pt idx="29">
                  <c:v>664188653.11173856</c:v>
                </c:pt>
                <c:pt idx="30">
                  <c:v>664076782.46739113</c:v>
                </c:pt>
                <c:pt idx="31">
                  <c:v>663797137.62494504</c:v>
                </c:pt>
                <c:pt idx="32">
                  <c:v>663378215.80256283</c:v>
                </c:pt>
                <c:pt idx="33">
                  <c:v>663985813.26079452</c:v>
                </c:pt>
                <c:pt idx="34">
                  <c:v>664677400.56880677</c:v>
                </c:pt>
                <c:pt idx="35">
                  <c:v>664653365.31521571</c:v>
                </c:pt>
                <c:pt idx="36">
                  <c:v>664898015.81236148</c:v>
                </c:pt>
                <c:pt idx="37">
                  <c:v>666100558.76020217</c:v>
                </c:pt>
                <c:pt idx="38">
                  <c:v>665888560.68995452</c:v>
                </c:pt>
                <c:pt idx="39">
                  <c:v>665215308.38649678</c:v>
                </c:pt>
                <c:pt idx="40">
                  <c:v>664760594.02452588</c:v>
                </c:pt>
                <c:pt idx="41">
                  <c:v>664095647.80913186</c:v>
                </c:pt>
                <c:pt idx="42">
                  <c:v>663421116.27996147</c:v>
                </c:pt>
                <c:pt idx="43">
                  <c:v>663757721.18392169</c:v>
                </c:pt>
                <c:pt idx="44">
                  <c:v>662820339.64352417</c:v>
                </c:pt>
                <c:pt idx="45">
                  <c:v>663704962.12593853</c:v>
                </c:pt>
                <c:pt idx="46">
                  <c:v>663446964.4953866</c:v>
                </c:pt>
                <c:pt idx="47">
                  <c:v>664592517.1938504</c:v>
                </c:pt>
                <c:pt idx="48">
                  <c:v>665619628.06955099</c:v>
                </c:pt>
                <c:pt idx="49">
                  <c:v>665665135.32644296</c:v>
                </c:pt>
                <c:pt idx="50">
                  <c:v>664650016.7520721</c:v>
                </c:pt>
                <c:pt idx="51">
                  <c:v>665213978.15102136</c:v>
                </c:pt>
                <c:pt idx="52">
                  <c:v>665479321.10497093</c:v>
                </c:pt>
                <c:pt idx="53">
                  <c:v>665449657.21567726</c:v>
                </c:pt>
                <c:pt idx="54">
                  <c:v>666503458.52365649</c:v>
                </c:pt>
                <c:pt idx="55">
                  <c:v>666023885.78475034</c:v>
                </c:pt>
                <c:pt idx="56">
                  <c:v>666972128.81096351</c:v>
                </c:pt>
                <c:pt idx="57">
                  <c:v>666739198.72135174</c:v>
                </c:pt>
                <c:pt idx="58">
                  <c:v>666178927.9425292</c:v>
                </c:pt>
                <c:pt idx="59">
                  <c:v>666685606.71874952</c:v>
                </c:pt>
                <c:pt idx="60">
                  <c:v>666869658.00591755</c:v>
                </c:pt>
                <c:pt idx="61">
                  <c:v>666871849.52922475</c:v>
                </c:pt>
                <c:pt idx="62">
                  <c:v>667584028.62777734</c:v>
                </c:pt>
                <c:pt idx="63">
                  <c:v>667391759.89688063</c:v>
                </c:pt>
                <c:pt idx="64">
                  <c:v>666659567.47617185</c:v>
                </c:pt>
                <c:pt idx="65">
                  <c:v>665878538.07768512</c:v>
                </c:pt>
                <c:pt idx="66">
                  <c:v>666247109.24041247</c:v>
                </c:pt>
                <c:pt idx="67">
                  <c:v>666560156.7627883</c:v>
                </c:pt>
                <c:pt idx="68">
                  <c:v>665274070.73446703</c:v>
                </c:pt>
                <c:pt idx="69">
                  <c:v>665496042.52790153</c:v>
                </c:pt>
                <c:pt idx="70">
                  <c:v>665512227.12405562</c:v>
                </c:pt>
                <c:pt idx="71">
                  <c:v>665367193.51700687</c:v>
                </c:pt>
                <c:pt idx="72">
                  <c:v>665002005.53246975</c:v>
                </c:pt>
                <c:pt idx="73">
                  <c:v>664448415.94989884</c:v>
                </c:pt>
                <c:pt idx="74">
                  <c:v>665667450.17998958</c:v>
                </c:pt>
                <c:pt idx="75">
                  <c:v>667044758.290043</c:v>
                </c:pt>
                <c:pt idx="76">
                  <c:v>666483624.78348875</c:v>
                </c:pt>
                <c:pt idx="77">
                  <c:v>665679257.56992626</c:v>
                </c:pt>
                <c:pt idx="78">
                  <c:v>665563726.30068457</c:v>
                </c:pt>
                <c:pt idx="79">
                  <c:v>664954528.38472474</c:v>
                </c:pt>
                <c:pt idx="80">
                  <c:v>664214779.84962654</c:v>
                </c:pt>
                <c:pt idx="81">
                  <c:v>664090760.37650502</c:v>
                </c:pt>
                <c:pt idx="82">
                  <c:v>663411012.1583488</c:v>
                </c:pt>
                <c:pt idx="83">
                  <c:v>663278902.02451551</c:v>
                </c:pt>
                <c:pt idx="84">
                  <c:v>664070261.75466073</c:v>
                </c:pt>
                <c:pt idx="85">
                  <c:v>663516882.96829629</c:v>
                </c:pt>
                <c:pt idx="86">
                  <c:v>664153055.41463912</c:v>
                </c:pt>
                <c:pt idx="87">
                  <c:v>663683350.47115827</c:v>
                </c:pt>
                <c:pt idx="88">
                  <c:v>663677429.8900646</c:v>
                </c:pt>
                <c:pt idx="89">
                  <c:v>663073168.84712327</c:v>
                </c:pt>
                <c:pt idx="90">
                  <c:v>662968997.77453434</c:v>
                </c:pt>
                <c:pt idx="91">
                  <c:v>663197915.48881757</c:v>
                </c:pt>
                <c:pt idx="92">
                  <c:v>663466834.74692893</c:v>
                </c:pt>
                <c:pt idx="93">
                  <c:v>663526027.43024218</c:v>
                </c:pt>
                <c:pt idx="94">
                  <c:v>664020684.46709204</c:v>
                </c:pt>
                <c:pt idx="95">
                  <c:v>664218904.33369958</c:v>
                </c:pt>
                <c:pt idx="96">
                  <c:v>663294547.8968749</c:v>
                </c:pt>
                <c:pt idx="97">
                  <c:v>663254343.45004809</c:v>
                </c:pt>
                <c:pt idx="98">
                  <c:v>663402227.5248071</c:v>
                </c:pt>
                <c:pt idx="99">
                  <c:v>661926493.57977235</c:v>
                </c:pt>
                <c:pt idx="100">
                  <c:v>661436650.16094995</c:v>
                </c:pt>
              </c:numCache>
            </c:numRef>
          </c:val>
          <c:smooth val="0"/>
          <c:extLst>
            <c:ext xmlns:c16="http://schemas.microsoft.com/office/drawing/2014/chart" uri="{C3380CC4-5D6E-409C-BE32-E72D297353CC}">
              <c16:uniqueId val="{000000B8-EB3F-4BFF-AFD1-B2B2131B107F}"/>
            </c:ext>
          </c:extLst>
        </c:ser>
        <c:ser>
          <c:idx val="185"/>
          <c:order val="185"/>
          <c:spPr>
            <a:ln w="28575" cap="rnd">
              <a:solidFill>
                <a:schemeClr val="accent6">
                  <a:lumMod val="80000"/>
                </a:schemeClr>
              </a:solidFill>
              <a:round/>
            </a:ln>
            <a:effectLst/>
          </c:spPr>
          <c:marker>
            <c:symbol val="none"/>
          </c:marker>
          <c:val>
            <c:numRef>
              <c:f>Montecarlo!$GQ$10:$GQ$110</c:f>
              <c:numCache>
                <c:formatCode>_ * #.##000_ ;_ * \-#.##000_ ;_ * "-"??_ ;_ @_ </c:formatCode>
                <c:ptCount val="101"/>
                <c:pt idx="0" formatCode="_(* #,##0.00_);_(* \(#,##0.00\);_(* &quot;-&quot;??_);_(@_)">
                  <c:v>661090280</c:v>
                </c:pt>
                <c:pt idx="1">
                  <c:v>660886376.11986649</c:v>
                </c:pt>
                <c:pt idx="2">
                  <c:v>660389228.02212739</c:v>
                </c:pt>
                <c:pt idx="3">
                  <c:v>660606299.30253875</c:v>
                </c:pt>
                <c:pt idx="4">
                  <c:v>661554107.7632308</c:v>
                </c:pt>
                <c:pt idx="5">
                  <c:v>661830958.416605</c:v>
                </c:pt>
                <c:pt idx="6">
                  <c:v>660358588.97157919</c:v>
                </c:pt>
                <c:pt idx="7">
                  <c:v>660177058.3168999</c:v>
                </c:pt>
                <c:pt idx="8">
                  <c:v>659292446.56763887</c:v>
                </c:pt>
                <c:pt idx="9">
                  <c:v>657545629.38425767</c:v>
                </c:pt>
                <c:pt idx="10">
                  <c:v>657418007.11605024</c:v>
                </c:pt>
                <c:pt idx="11">
                  <c:v>656457507.91331851</c:v>
                </c:pt>
                <c:pt idx="12">
                  <c:v>656011832.78819096</c:v>
                </c:pt>
                <c:pt idx="13">
                  <c:v>654973496.10893953</c:v>
                </c:pt>
                <c:pt idx="14">
                  <c:v>655125030.95656073</c:v>
                </c:pt>
                <c:pt idx="15">
                  <c:v>654850269.31875312</c:v>
                </c:pt>
                <c:pt idx="16">
                  <c:v>654470172.36064351</c:v>
                </c:pt>
                <c:pt idx="17">
                  <c:v>653846034.84546006</c:v>
                </c:pt>
                <c:pt idx="18">
                  <c:v>651745757.71494389</c:v>
                </c:pt>
                <c:pt idx="19">
                  <c:v>652612653.93643904</c:v>
                </c:pt>
                <c:pt idx="20">
                  <c:v>653631658.30763578</c:v>
                </c:pt>
                <c:pt idx="21">
                  <c:v>653598126.2636534</c:v>
                </c:pt>
                <c:pt idx="22">
                  <c:v>653783478.12138796</c:v>
                </c:pt>
                <c:pt idx="23">
                  <c:v>652591684.04771221</c:v>
                </c:pt>
                <c:pt idx="24">
                  <c:v>652823174.36061931</c:v>
                </c:pt>
                <c:pt idx="25">
                  <c:v>653163655.99129021</c:v>
                </c:pt>
                <c:pt idx="26">
                  <c:v>652831218.96543074</c:v>
                </c:pt>
                <c:pt idx="27">
                  <c:v>653848649.18008947</c:v>
                </c:pt>
                <c:pt idx="28">
                  <c:v>654256750.2042557</c:v>
                </c:pt>
                <c:pt idx="29">
                  <c:v>654187742.21118486</c:v>
                </c:pt>
                <c:pt idx="30">
                  <c:v>654013299.87172127</c:v>
                </c:pt>
                <c:pt idx="31">
                  <c:v>654808004.13460481</c:v>
                </c:pt>
                <c:pt idx="32">
                  <c:v>654720979.44959855</c:v>
                </c:pt>
                <c:pt idx="33">
                  <c:v>653993497.65349376</c:v>
                </c:pt>
                <c:pt idx="34">
                  <c:v>653188084.52398384</c:v>
                </c:pt>
                <c:pt idx="35">
                  <c:v>653747234.41811419</c:v>
                </c:pt>
                <c:pt idx="36">
                  <c:v>652662375.42146015</c:v>
                </c:pt>
                <c:pt idx="37">
                  <c:v>652122745.28608584</c:v>
                </c:pt>
                <c:pt idx="38">
                  <c:v>652929210.6327585</c:v>
                </c:pt>
                <c:pt idx="39">
                  <c:v>652814717.62572122</c:v>
                </c:pt>
                <c:pt idx="40">
                  <c:v>653931702.24322426</c:v>
                </c:pt>
                <c:pt idx="41">
                  <c:v>654200724.13231242</c:v>
                </c:pt>
                <c:pt idx="42">
                  <c:v>654822123.64901268</c:v>
                </c:pt>
                <c:pt idx="43">
                  <c:v>654394240.68876684</c:v>
                </c:pt>
                <c:pt idx="44">
                  <c:v>653641040.01784754</c:v>
                </c:pt>
                <c:pt idx="45">
                  <c:v>654220611.5101155</c:v>
                </c:pt>
                <c:pt idx="46">
                  <c:v>655455473.93648624</c:v>
                </c:pt>
                <c:pt idx="47">
                  <c:v>655554155.03109813</c:v>
                </c:pt>
                <c:pt idx="48">
                  <c:v>655332830.09052444</c:v>
                </c:pt>
                <c:pt idx="49">
                  <c:v>655560355.95852852</c:v>
                </c:pt>
                <c:pt idx="50">
                  <c:v>655740931.27355337</c:v>
                </c:pt>
                <c:pt idx="51">
                  <c:v>655184607.97206211</c:v>
                </c:pt>
                <c:pt idx="52">
                  <c:v>655535837.91067684</c:v>
                </c:pt>
                <c:pt idx="53">
                  <c:v>654402688.5146842</c:v>
                </c:pt>
                <c:pt idx="54">
                  <c:v>653382626.04470682</c:v>
                </c:pt>
                <c:pt idx="55">
                  <c:v>653353403.82287776</c:v>
                </c:pt>
                <c:pt idx="56">
                  <c:v>653222115.76905501</c:v>
                </c:pt>
                <c:pt idx="57">
                  <c:v>652984937.20477438</c:v>
                </c:pt>
                <c:pt idx="58">
                  <c:v>654917021.91165161</c:v>
                </c:pt>
                <c:pt idx="59">
                  <c:v>655764281.77327764</c:v>
                </c:pt>
                <c:pt idx="60">
                  <c:v>656379684.5103755</c:v>
                </c:pt>
                <c:pt idx="61">
                  <c:v>656257652.48111296</c:v>
                </c:pt>
                <c:pt idx="62">
                  <c:v>656577220.12558341</c:v>
                </c:pt>
                <c:pt idx="63">
                  <c:v>657133501.7647146</c:v>
                </c:pt>
                <c:pt idx="64">
                  <c:v>657676837.48171437</c:v>
                </c:pt>
                <c:pt idx="65">
                  <c:v>657249350.99583828</c:v>
                </c:pt>
                <c:pt idx="66">
                  <c:v>657066451.441342</c:v>
                </c:pt>
                <c:pt idx="67">
                  <c:v>656793572.31246293</c:v>
                </c:pt>
                <c:pt idx="68">
                  <c:v>656041570.39162552</c:v>
                </c:pt>
                <c:pt idx="69">
                  <c:v>656860663.34246898</c:v>
                </c:pt>
                <c:pt idx="70">
                  <c:v>657150598.9593513</c:v>
                </c:pt>
                <c:pt idx="71">
                  <c:v>658494683.42162704</c:v>
                </c:pt>
                <c:pt idx="72">
                  <c:v>658698223.25114942</c:v>
                </c:pt>
                <c:pt idx="73">
                  <c:v>658458775.80977416</c:v>
                </c:pt>
                <c:pt idx="74">
                  <c:v>658204086.93634987</c:v>
                </c:pt>
                <c:pt idx="75">
                  <c:v>659245296.46480548</c:v>
                </c:pt>
                <c:pt idx="76">
                  <c:v>659247126.72870827</c:v>
                </c:pt>
                <c:pt idx="77">
                  <c:v>658949309.4086144</c:v>
                </c:pt>
                <c:pt idx="78">
                  <c:v>657921003.79601943</c:v>
                </c:pt>
                <c:pt idx="79">
                  <c:v>657172710.87820637</c:v>
                </c:pt>
                <c:pt idx="80">
                  <c:v>657083334.26803291</c:v>
                </c:pt>
                <c:pt idx="81">
                  <c:v>657660825.28482294</c:v>
                </c:pt>
                <c:pt idx="82">
                  <c:v>657299796.03786206</c:v>
                </c:pt>
                <c:pt idx="83">
                  <c:v>657121192.64142072</c:v>
                </c:pt>
                <c:pt idx="84">
                  <c:v>656876100.27352703</c:v>
                </c:pt>
                <c:pt idx="85">
                  <c:v>657155802.70412481</c:v>
                </c:pt>
                <c:pt idx="86">
                  <c:v>656165530.70882249</c:v>
                </c:pt>
                <c:pt idx="87">
                  <c:v>655566616.73779655</c:v>
                </c:pt>
                <c:pt idx="88">
                  <c:v>656586156.33326781</c:v>
                </c:pt>
                <c:pt idx="89">
                  <c:v>656069880.5058192</c:v>
                </c:pt>
                <c:pt idx="90">
                  <c:v>654456535.44592369</c:v>
                </c:pt>
                <c:pt idx="91">
                  <c:v>653310527.69744968</c:v>
                </c:pt>
                <c:pt idx="92">
                  <c:v>653130800.46646392</c:v>
                </c:pt>
                <c:pt idx="93">
                  <c:v>653166458.73586535</c:v>
                </c:pt>
                <c:pt idx="94">
                  <c:v>653666860.01206481</c:v>
                </c:pt>
                <c:pt idx="95">
                  <c:v>654029566.90049863</c:v>
                </c:pt>
                <c:pt idx="96">
                  <c:v>654203446.97479928</c:v>
                </c:pt>
                <c:pt idx="97">
                  <c:v>653502778.87999773</c:v>
                </c:pt>
                <c:pt idx="98">
                  <c:v>655803019.42538035</c:v>
                </c:pt>
                <c:pt idx="99">
                  <c:v>656073729.18009686</c:v>
                </c:pt>
                <c:pt idx="100">
                  <c:v>657733699.3028928</c:v>
                </c:pt>
              </c:numCache>
            </c:numRef>
          </c:val>
          <c:smooth val="0"/>
          <c:extLst>
            <c:ext xmlns:c16="http://schemas.microsoft.com/office/drawing/2014/chart" uri="{C3380CC4-5D6E-409C-BE32-E72D297353CC}">
              <c16:uniqueId val="{000000B9-EB3F-4BFF-AFD1-B2B2131B107F}"/>
            </c:ext>
          </c:extLst>
        </c:ser>
        <c:ser>
          <c:idx val="186"/>
          <c:order val="186"/>
          <c:spPr>
            <a:ln w="28575" cap="rnd">
              <a:solidFill>
                <a:schemeClr val="accent1">
                  <a:lumMod val="60000"/>
                  <a:lumOff val="40000"/>
                </a:schemeClr>
              </a:solidFill>
              <a:round/>
            </a:ln>
            <a:effectLst/>
          </c:spPr>
          <c:marker>
            <c:symbol val="none"/>
          </c:marker>
          <c:val>
            <c:numRef>
              <c:f>Montecarlo!$GR$10:$GR$110</c:f>
              <c:numCache>
                <c:formatCode>_ * #.##000_ ;_ * \-#.##000_ ;_ * "-"??_ ;_ @_ </c:formatCode>
                <c:ptCount val="101"/>
                <c:pt idx="0" formatCode="_(* #,##0.00_);_(* \(#,##0.00\);_(* &quot;-&quot;??_);_(@_)">
                  <c:v>661090280</c:v>
                </c:pt>
                <c:pt idx="1">
                  <c:v>661127386.49658036</c:v>
                </c:pt>
                <c:pt idx="2">
                  <c:v>662264488.34472048</c:v>
                </c:pt>
                <c:pt idx="3">
                  <c:v>663229782.76279676</c:v>
                </c:pt>
                <c:pt idx="4">
                  <c:v>663890261.18996036</c:v>
                </c:pt>
                <c:pt idx="5">
                  <c:v>664943843.83965218</c:v>
                </c:pt>
                <c:pt idx="6">
                  <c:v>664988211.89148664</c:v>
                </c:pt>
                <c:pt idx="7">
                  <c:v>666171021.81618607</c:v>
                </c:pt>
                <c:pt idx="8">
                  <c:v>665568245.65856564</c:v>
                </c:pt>
                <c:pt idx="9">
                  <c:v>664408484.65410054</c:v>
                </c:pt>
                <c:pt idx="10">
                  <c:v>665202194.72394896</c:v>
                </c:pt>
                <c:pt idx="11">
                  <c:v>664966702.22698855</c:v>
                </c:pt>
                <c:pt idx="12">
                  <c:v>664956382.98492312</c:v>
                </c:pt>
                <c:pt idx="13">
                  <c:v>664543439.52634847</c:v>
                </c:pt>
                <c:pt idx="14">
                  <c:v>665594265.53391266</c:v>
                </c:pt>
                <c:pt idx="15">
                  <c:v>665161165.8774637</c:v>
                </c:pt>
                <c:pt idx="16">
                  <c:v>665128918.32463932</c:v>
                </c:pt>
                <c:pt idx="17">
                  <c:v>664818833.3698281</c:v>
                </c:pt>
                <c:pt idx="18">
                  <c:v>664149861.66953516</c:v>
                </c:pt>
                <c:pt idx="19">
                  <c:v>663966082.34794998</c:v>
                </c:pt>
                <c:pt idx="20">
                  <c:v>664718280.47013867</c:v>
                </c:pt>
                <c:pt idx="21">
                  <c:v>666311868.48183429</c:v>
                </c:pt>
                <c:pt idx="22">
                  <c:v>666731519.35312593</c:v>
                </c:pt>
                <c:pt idx="23">
                  <c:v>666230503.19670033</c:v>
                </c:pt>
                <c:pt idx="24">
                  <c:v>666578449.09351897</c:v>
                </c:pt>
                <c:pt idx="25">
                  <c:v>665748132.72721922</c:v>
                </c:pt>
                <c:pt idx="26">
                  <c:v>665114803.93069816</c:v>
                </c:pt>
                <c:pt idx="27">
                  <c:v>665000878.58421528</c:v>
                </c:pt>
                <c:pt idx="28">
                  <c:v>665960090.70896041</c:v>
                </c:pt>
                <c:pt idx="29">
                  <c:v>665370542.95424783</c:v>
                </c:pt>
                <c:pt idx="30">
                  <c:v>665694448.92271113</c:v>
                </c:pt>
                <c:pt idx="31">
                  <c:v>666859006.45958185</c:v>
                </c:pt>
                <c:pt idx="32">
                  <c:v>667225538.58388853</c:v>
                </c:pt>
                <c:pt idx="33">
                  <c:v>666964986.1084522</c:v>
                </c:pt>
                <c:pt idx="34">
                  <c:v>668241278.37696612</c:v>
                </c:pt>
                <c:pt idx="35">
                  <c:v>667694511.3516618</c:v>
                </c:pt>
                <c:pt idx="36">
                  <c:v>669168830.84346473</c:v>
                </c:pt>
                <c:pt idx="37">
                  <c:v>668010421.16572821</c:v>
                </c:pt>
                <c:pt idx="38">
                  <c:v>668715456.02462876</c:v>
                </c:pt>
                <c:pt idx="39">
                  <c:v>668340100.21152878</c:v>
                </c:pt>
                <c:pt idx="40">
                  <c:v>667562715.01516104</c:v>
                </c:pt>
                <c:pt idx="41">
                  <c:v>667437300.64299405</c:v>
                </c:pt>
                <c:pt idx="42">
                  <c:v>666640709.27385283</c:v>
                </c:pt>
                <c:pt idx="43">
                  <c:v>666974630.57710791</c:v>
                </c:pt>
                <c:pt idx="44">
                  <c:v>666362471.06686139</c:v>
                </c:pt>
                <c:pt idx="45">
                  <c:v>665057068.28466916</c:v>
                </c:pt>
                <c:pt idx="46">
                  <c:v>666173788.0269171</c:v>
                </c:pt>
                <c:pt idx="47">
                  <c:v>665642853.9481405</c:v>
                </c:pt>
                <c:pt idx="48">
                  <c:v>665926236.11968327</c:v>
                </c:pt>
                <c:pt idx="49">
                  <c:v>667131177.90246212</c:v>
                </c:pt>
                <c:pt idx="50">
                  <c:v>667427851.41284168</c:v>
                </c:pt>
                <c:pt idx="51">
                  <c:v>667455360.36004388</c:v>
                </c:pt>
                <c:pt idx="52">
                  <c:v>668096728.15075707</c:v>
                </c:pt>
                <c:pt idx="53">
                  <c:v>667768866.72917902</c:v>
                </c:pt>
                <c:pt idx="54">
                  <c:v>667493574.35904479</c:v>
                </c:pt>
                <c:pt idx="55">
                  <c:v>667892229.25170767</c:v>
                </c:pt>
                <c:pt idx="56">
                  <c:v>668006548.94158041</c:v>
                </c:pt>
                <c:pt idx="57">
                  <c:v>667910559.43363369</c:v>
                </c:pt>
                <c:pt idx="58">
                  <c:v>668205181.29085195</c:v>
                </c:pt>
                <c:pt idx="59">
                  <c:v>667463907.78893268</c:v>
                </c:pt>
                <c:pt idx="60">
                  <c:v>667917074.27556884</c:v>
                </c:pt>
                <c:pt idx="61">
                  <c:v>667591319.84219372</c:v>
                </c:pt>
                <c:pt idx="62">
                  <c:v>667574500.16390979</c:v>
                </c:pt>
                <c:pt idx="63">
                  <c:v>668311810.36190903</c:v>
                </c:pt>
                <c:pt idx="64">
                  <c:v>667510351.51025164</c:v>
                </c:pt>
                <c:pt idx="65">
                  <c:v>668177099.26700437</c:v>
                </c:pt>
                <c:pt idx="66">
                  <c:v>668772261.84333861</c:v>
                </c:pt>
                <c:pt idx="67">
                  <c:v>668939490.45781231</c:v>
                </c:pt>
                <c:pt idx="68">
                  <c:v>668790040.18582308</c:v>
                </c:pt>
                <c:pt idx="69">
                  <c:v>669635525.22679722</c:v>
                </c:pt>
                <c:pt idx="70">
                  <c:v>669693503.87938952</c:v>
                </c:pt>
                <c:pt idx="71">
                  <c:v>668585560.91135335</c:v>
                </c:pt>
                <c:pt idx="72">
                  <c:v>669952298.2375766</c:v>
                </c:pt>
                <c:pt idx="73">
                  <c:v>669045483.19126248</c:v>
                </c:pt>
                <c:pt idx="74">
                  <c:v>669693666.35574925</c:v>
                </c:pt>
                <c:pt idx="75">
                  <c:v>669937308.24175119</c:v>
                </c:pt>
                <c:pt idx="76">
                  <c:v>670355169.90551805</c:v>
                </c:pt>
                <c:pt idx="77">
                  <c:v>670065400.28825057</c:v>
                </c:pt>
                <c:pt idx="78">
                  <c:v>671486197.68614471</c:v>
                </c:pt>
                <c:pt idx="79">
                  <c:v>671432790.79934013</c:v>
                </c:pt>
                <c:pt idx="80">
                  <c:v>672014934.45839751</c:v>
                </c:pt>
                <c:pt idx="81">
                  <c:v>673044543.48872459</c:v>
                </c:pt>
                <c:pt idx="82">
                  <c:v>672659417.12709653</c:v>
                </c:pt>
                <c:pt idx="83">
                  <c:v>673300984.71588492</c:v>
                </c:pt>
                <c:pt idx="84">
                  <c:v>672715812.64236104</c:v>
                </c:pt>
                <c:pt idx="85">
                  <c:v>673099939.74407256</c:v>
                </c:pt>
                <c:pt idx="86">
                  <c:v>673930316.91466427</c:v>
                </c:pt>
                <c:pt idx="87">
                  <c:v>672658409.86309993</c:v>
                </c:pt>
                <c:pt idx="88">
                  <c:v>672590787.6355983</c:v>
                </c:pt>
                <c:pt idx="89">
                  <c:v>672569440.87325215</c:v>
                </c:pt>
                <c:pt idx="90">
                  <c:v>673852177.50477505</c:v>
                </c:pt>
                <c:pt idx="91">
                  <c:v>673592408.91775203</c:v>
                </c:pt>
                <c:pt idx="92">
                  <c:v>674114440.45049596</c:v>
                </c:pt>
                <c:pt idx="93">
                  <c:v>673997911.43569243</c:v>
                </c:pt>
                <c:pt idx="94">
                  <c:v>673468352.89631093</c:v>
                </c:pt>
                <c:pt idx="95">
                  <c:v>675160476.32835269</c:v>
                </c:pt>
                <c:pt idx="96">
                  <c:v>674802993.69940603</c:v>
                </c:pt>
                <c:pt idx="97">
                  <c:v>673670830.99711454</c:v>
                </c:pt>
                <c:pt idx="98">
                  <c:v>674061524.34214127</c:v>
                </c:pt>
                <c:pt idx="99">
                  <c:v>673597456.33020258</c:v>
                </c:pt>
                <c:pt idx="100">
                  <c:v>674501597.35360348</c:v>
                </c:pt>
              </c:numCache>
            </c:numRef>
          </c:val>
          <c:smooth val="0"/>
          <c:extLst>
            <c:ext xmlns:c16="http://schemas.microsoft.com/office/drawing/2014/chart" uri="{C3380CC4-5D6E-409C-BE32-E72D297353CC}">
              <c16:uniqueId val="{000000BA-EB3F-4BFF-AFD1-B2B2131B107F}"/>
            </c:ext>
          </c:extLst>
        </c:ser>
        <c:ser>
          <c:idx val="187"/>
          <c:order val="187"/>
          <c:spPr>
            <a:ln w="28575" cap="rnd">
              <a:solidFill>
                <a:schemeClr val="accent2">
                  <a:lumMod val="60000"/>
                  <a:lumOff val="40000"/>
                </a:schemeClr>
              </a:solidFill>
              <a:round/>
            </a:ln>
            <a:effectLst/>
          </c:spPr>
          <c:marker>
            <c:symbol val="none"/>
          </c:marker>
          <c:val>
            <c:numRef>
              <c:f>Montecarlo!$GS$10:$GS$110</c:f>
              <c:numCache>
                <c:formatCode>_ * #.##000_ ;_ * \-#.##000_ ;_ * "-"??_ ;_ @_ </c:formatCode>
                <c:ptCount val="101"/>
                <c:pt idx="0" formatCode="_(* #,##0.00_);_(* \(#,##0.00\);_(* &quot;-&quot;??_);_(@_)">
                  <c:v>661090280</c:v>
                </c:pt>
                <c:pt idx="1">
                  <c:v>661442687.25533807</c:v>
                </c:pt>
                <c:pt idx="2">
                  <c:v>661496287.20190859</c:v>
                </c:pt>
                <c:pt idx="3">
                  <c:v>661223277.31776774</c:v>
                </c:pt>
                <c:pt idx="4">
                  <c:v>661024497.35788059</c:v>
                </c:pt>
                <c:pt idx="5">
                  <c:v>660757493.38808668</c:v>
                </c:pt>
                <c:pt idx="6">
                  <c:v>659797846.77614331</c:v>
                </c:pt>
                <c:pt idx="7">
                  <c:v>659736436.35717762</c:v>
                </c:pt>
                <c:pt idx="8">
                  <c:v>660487921.97203255</c:v>
                </c:pt>
                <c:pt idx="9">
                  <c:v>661106322.88309455</c:v>
                </c:pt>
                <c:pt idx="10">
                  <c:v>661455231.25599134</c:v>
                </c:pt>
                <c:pt idx="11">
                  <c:v>661485740.58308995</c:v>
                </c:pt>
                <c:pt idx="12">
                  <c:v>662194347.7690196</c:v>
                </c:pt>
                <c:pt idx="13">
                  <c:v>662386121.89534581</c:v>
                </c:pt>
                <c:pt idx="14">
                  <c:v>663871231.05059004</c:v>
                </c:pt>
                <c:pt idx="15">
                  <c:v>664558571.32081997</c:v>
                </c:pt>
                <c:pt idx="16">
                  <c:v>662822782.99775863</c:v>
                </c:pt>
                <c:pt idx="17">
                  <c:v>662861165.82579494</c:v>
                </c:pt>
                <c:pt idx="18">
                  <c:v>661032960.95956218</c:v>
                </c:pt>
                <c:pt idx="19">
                  <c:v>661320792.55367708</c:v>
                </c:pt>
                <c:pt idx="20">
                  <c:v>661159642.97394621</c:v>
                </c:pt>
                <c:pt idx="21">
                  <c:v>661336256.45880866</c:v>
                </c:pt>
                <c:pt idx="22">
                  <c:v>660336858.59518969</c:v>
                </c:pt>
                <c:pt idx="23">
                  <c:v>660557289.80061793</c:v>
                </c:pt>
                <c:pt idx="24">
                  <c:v>661031367.04661691</c:v>
                </c:pt>
                <c:pt idx="25">
                  <c:v>660586697.71276987</c:v>
                </c:pt>
                <c:pt idx="26">
                  <c:v>660697029.66928005</c:v>
                </c:pt>
                <c:pt idx="27">
                  <c:v>661432262.90523171</c:v>
                </c:pt>
                <c:pt idx="28">
                  <c:v>661194569.91676259</c:v>
                </c:pt>
                <c:pt idx="29">
                  <c:v>660716695.07424664</c:v>
                </c:pt>
                <c:pt idx="30">
                  <c:v>659755818.20451975</c:v>
                </c:pt>
                <c:pt idx="31">
                  <c:v>659193245.46293569</c:v>
                </c:pt>
                <c:pt idx="32">
                  <c:v>659088109.270805</c:v>
                </c:pt>
                <c:pt idx="33">
                  <c:v>659061241.3698045</c:v>
                </c:pt>
                <c:pt idx="34">
                  <c:v>659791631.62883043</c:v>
                </c:pt>
                <c:pt idx="35">
                  <c:v>660164389.47761703</c:v>
                </c:pt>
                <c:pt idx="36">
                  <c:v>659520513.19268036</c:v>
                </c:pt>
                <c:pt idx="37">
                  <c:v>659262351.98186243</c:v>
                </c:pt>
                <c:pt idx="38">
                  <c:v>658938518.8590703</c:v>
                </c:pt>
                <c:pt idx="39">
                  <c:v>658802448.81633389</c:v>
                </c:pt>
                <c:pt idx="40">
                  <c:v>659429336.62575841</c:v>
                </c:pt>
                <c:pt idx="41">
                  <c:v>659123415.12882197</c:v>
                </c:pt>
                <c:pt idx="42">
                  <c:v>658193595.08167815</c:v>
                </c:pt>
                <c:pt idx="43">
                  <c:v>657703805.54240954</c:v>
                </c:pt>
                <c:pt idx="44">
                  <c:v>657559533.52001381</c:v>
                </c:pt>
                <c:pt idx="45">
                  <c:v>656464918.25308418</c:v>
                </c:pt>
                <c:pt idx="46">
                  <c:v>657134625.85130119</c:v>
                </c:pt>
                <c:pt idx="47">
                  <c:v>657639031.42492139</c:v>
                </c:pt>
                <c:pt idx="48">
                  <c:v>658881846.47897589</c:v>
                </c:pt>
                <c:pt idx="49">
                  <c:v>658527842.98926568</c:v>
                </c:pt>
                <c:pt idx="50">
                  <c:v>658035220.76197207</c:v>
                </c:pt>
                <c:pt idx="51">
                  <c:v>658084206.19616771</c:v>
                </c:pt>
                <c:pt idx="52">
                  <c:v>658899147.60328627</c:v>
                </c:pt>
                <c:pt idx="53">
                  <c:v>658352989.32090187</c:v>
                </c:pt>
                <c:pt idx="54">
                  <c:v>659025055.02215219</c:v>
                </c:pt>
                <c:pt idx="55">
                  <c:v>659001629.51044488</c:v>
                </c:pt>
                <c:pt idx="56">
                  <c:v>659899873.67397225</c:v>
                </c:pt>
                <c:pt idx="57">
                  <c:v>659673431.90131414</c:v>
                </c:pt>
                <c:pt idx="58">
                  <c:v>660335327.46404195</c:v>
                </c:pt>
                <c:pt idx="59">
                  <c:v>659887488.86963451</c:v>
                </c:pt>
                <c:pt idx="60">
                  <c:v>659028950.47538459</c:v>
                </c:pt>
                <c:pt idx="61">
                  <c:v>658423491.40884519</c:v>
                </c:pt>
                <c:pt idx="62">
                  <c:v>658713418.80255389</c:v>
                </c:pt>
                <c:pt idx="63">
                  <c:v>658497414.30707645</c:v>
                </c:pt>
                <c:pt idx="64">
                  <c:v>657955816.88320589</c:v>
                </c:pt>
                <c:pt idx="65">
                  <c:v>656980973.79141235</c:v>
                </c:pt>
                <c:pt idx="66">
                  <c:v>656981638.48062456</c:v>
                </c:pt>
                <c:pt idx="67">
                  <c:v>656436386.63500345</c:v>
                </c:pt>
                <c:pt idx="68">
                  <c:v>656927478.28358459</c:v>
                </c:pt>
                <c:pt idx="69">
                  <c:v>658361564.24929202</c:v>
                </c:pt>
                <c:pt idx="70">
                  <c:v>657474529.04005659</c:v>
                </c:pt>
                <c:pt idx="71">
                  <c:v>657430622.24827218</c:v>
                </c:pt>
                <c:pt idx="72">
                  <c:v>657084542.7305963</c:v>
                </c:pt>
                <c:pt idx="73">
                  <c:v>657336405.72129905</c:v>
                </c:pt>
                <c:pt idx="74">
                  <c:v>657889018.20442772</c:v>
                </c:pt>
                <c:pt idx="75">
                  <c:v>656547420.3650769</c:v>
                </c:pt>
                <c:pt idx="76">
                  <c:v>656318028.37063003</c:v>
                </c:pt>
                <c:pt idx="77">
                  <c:v>655655100.58309376</c:v>
                </c:pt>
                <c:pt idx="78">
                  <c:v>654890853.63142085</c:v>
                </c:pt>
                <c:pt idx="79">
                  <c:v>653936390.89365232</c:v>
                </c:pt>
                <c:pt idx="80">
                  <c:v>653028441.25889015</c:v>
                </c:pt>
                <c:pt idx="81">
                  <c:v>651961704.27187824</c:v>
                </c:pt>
                <c:pt idx="82">
                  <c:v>650901779.1366986</c:v>
                </c:pt>
                <c:pt idx="83">
                  <c:v>650923262.39267802</c:v>
                </c:pt>
                <c:pt idx="84">
                  <c:v>651548776.47123408</c:v>
                </c:pt>
                <c:pt idx="85">
                  <c:v>650607957.22200751</c:v>
                </c:pt>
                <c:pt idx="86">
                  <c:v>650578667.11429298</c:v>
                </c:pt>
                <c:pt idx="87">
                  <c:v>651012452.97158372</c:v>
                </c:pt>
                <c:pt idx="88">
                  <c:v>650606205.56909668</c:v>
                </c:pt>
                <c:pt idx="89">
                  <c:v>650503182.56454825</c:v>
                </c:pt>
                <c:pt idx="90">
                  <c:v>649597384.37046158</c:v>
                </c:pt>
                <c:pt idx="91">
                  <c:v>650620135.75841963</c:v>
                </c:pt>
                <c:pt idx="92">
                  <c:v>651337123.57828915</c:v>
                </c:pt>
                <c:pt idx="93">
                  <c:v>653545924.67179859</c:v>
                </c:pt>
                <c:pt idx="94">
                  <c:v>653492247.00003362</c:v>
                </c:pt>
                <c:pt idx="95">
                  <c:v>653198394.99670768</c:v>
                </c:pt>
                <c:pt idx="96">
                  <c:v>652488530.77551472</c:v>
                </c:pt>
                <c:pt idx="97">
                  <c:v>652705921.02542543</c:v>
                </c:pt>
                <c:pt idx="98">
                  <c:v>652907505.36963701</c:v>
                </c:pt>
                <c:pt idx="99">
                  <c:v>652012062.13407159</c:v>
                </c:pt>
                <c:pt idx="100">
                  <c:v>651079857.03253222</c:v>
                </c:pt>
              </c:numCache>
            </c:numRef>
          </c:val>
          <c:smooth val="0"/>
          <c:extLst>
            <c:ext xmlns:c16="http://schemas.microsoft.com/office/drawing/2014/chart" uri="{C3380CC4-5D6E-409C-BE32-E72D297353CC}">
              <c16:uniqueId val="{000000BB-EB3F-4BFF-AFD1-B2B2131B107F}"/>
            </c:ext>
          </c:extLst>
        </c:ser>
        <c:ser>
          <c:idx val="188"/>
          <c:order val="188"/>
          <c:spPr>
            <a:ln w="28575" cap="rnd">
              <a:solidFill>
                <a:schemeClr val="accent3">
                  <a:lumMod val="60000"/>
                  <a:lumOff val="40000"/>
                </a:schemeClr>
              </a:solidFill>
              <a:round/>
            </a:ln>
            <a:effectLst/>
          </c:spPr>
          <c:marker>
            <c:symbol val="none"/>
          </c:marker>
          <c:val>
            <c:numRef>
              <c:f>Montecarlo!$GT$10:$GT$110</c:f>
              <c:numCache>
                <c:formatCode>_ * #.##000_ ;_ * \-#.##000_ ;_ * "-"??_ ;_ @_ </c:formatCode>
                <c:ptCount val="101"/>
                <c:pt idx="0" formatCode="_(* #,##0.00_);_(* \(#,##0.00\);_(* &quot;-&quot;??_);_(@_)">
                  <c:v>661090280</c:v>
                </c:pt>
                <c:pt idx="1">
                  <c:v>660071176.80218101</c:v>
                </c:pt>
                <c:pt idx="2">
                  <c:v>659429902.1200037</c:v>
                </c:pt>
                <c:pt idx="3">
                  <c:v>658809850.56484985</c:v>
                </c:pt>
                <c:pt idx="4">
                  <c:v>659150008.35607183</c:v>
                </c:pt>
                <c:pt idx="5">
                  <c:v>658893515.62208116</c:v>
                </c:pt>
                <c:pt idx="6">
                  <c:v>659311030.70521104</c:v>
                </c:pt>
                <c:pt idx="7">
                  <c:v>658490017.13420033</c:v>
                </c:pt>
                <c:pt idx="8">
                  <c:v>658029464.71657264</c:v>
                </c:pt>
                <c:pt idx="9">
                  <c:v>658270846.78724861</c:v>
                </c:pt>
                <c:pt idx="10">
                  <c:v>657480002.76573837</c:v>
                </c:pt>
                <c:pt idx="11">
                  <c:v>657622604.99682152</c:v>
                </c:pt>
                <c:pt idx="12">
                  <c:v>658130954.50023079</c:v>
                </c:pt>
                <c:pt idx="13">
                  <c:v>657796566.25700474</c:v>
                </c:pt>
                <c:pt idx="14">
                  <c:v>657596672.90507674</c:v>
                </c:pt>
                <c:pt idx="15">
                  <c:v>655016340.74942338</c:v>
                </c:pt>
                <c:pt idx="16">
                  <c:v>654952875.80770922</c:v>
                </c:pt>
                <c:pt idx="17">
                  <c:v>655184112.90018594</c:v>
                </c:pt>
                <c:pt idx="18">
                  <c:v>655412654.76016557</c:v>
                </c:pt>
                <c:pt idx="19">
                  <c:v>654930877.36390245</c:v>
                </c:pt>
                <c:pt idx="20">
                  <c:v>655348524.86661267</c:v>
                </c:pt>
                <c:pt idx="21">
                  <c:v>655217113.04870987</c:v>
                </c:pt>
                <c:pt idx="22">
                  <c:v>654265543.96678019</c:v>
                </c:pt>
                <c:pt idx="23">
                  <c:v>653864016.86329329</c:v>
                </c:pt>
                <c:pt idx="24">
                  <c:v>653345161.14037573</c:v>
                </c:pt>
                <c:pt idx="25">
                  <c:v>653344357.52276695</c:v>
                </c:pt>
                <c:pt idx="26">
                  <c:v>653275451.29992223</c:v>
                </c:pt>
                <c:pt idx="27">
                  <c:v>653616060.88246286</c:v>
                </c:pt>
                <c:pt idx="28">
                  <c:v>653523928.76628304</c:v>
                </c:pt>
                <c:pt idx="29">
                  <c:v>653444669.51586604</c:v>
                </c:pt>
                <c:pt idx="30">
                  <c:v>653303024.22097337</c:v>
                </c:pt>
                <c:pt idx="31">
                  <c:v>653012667.58222485</c:v>
                </c:pt>
                <c:pt idx="32">
                  <c:v>653157700.86640835</c:v>
                </c:pt>
                <c:pt idx="33">
                  <c:v>652045362.96413553</c:v>
                </c:pt>
                <c:pt idx="34">
                  <c:v>653301616.73705649</c:v>
                </c:pt>
                <c:pt idx="35">
                  <c:v>653395572.56548643</c:v>
                </c:pt>
                <c:pt idx="36">
                  <c:v>654302124.3308475</c:v>
                </c:pt>
                <c:pt idx="37">
                  <c:v>653545762.08175266</c:v>
                </c:pt>
                <c:pt idx="38">
                  <c:v>653408502.08595943</c:v>
                </c:pt>
                <c:pt idx="39">
                  <c:v>652799274.49632049</c:v>
                </c:pt>
                <c:pt idx="40">
                  <c:v>653314969.25873625</c:v>
                </c:pt>
                <c:pt idx="41">
                  <c:v>653207316.21878433</c:v>
                </c:pt>
                <c:pt idx="42">
                  <c:v>653032742.14879632</c:v>
                </c:pt>
                <c:pt idx="43">
                  <c:v>653371203.435835</c:v>
                </c:pt>
                <c:pt idx="44">
                  <c:v>652975675.71623504</c:v>
                </c:pt>
                <c:pt idx="45">
                  <c:v>653355476.42817903</c:v>
                </c:pt>
                <c:pt idx="46">
                  <c:v>653565060.28044832</c:v>
                </c:pt>
                <c:pt idx="47">
                  <c:v>652825549.12983549</c:v>
                </c:pt>
                <c:pt idx="48">
                  <c:v>653983672.29463303</c:v>
                </c:pt>
                <c:pt idx="49">
                  <c:v>654760425.45333612</c:v>
                </c:pt>
                <c:pt idx="50">
                  <c:v>653845120.80956602</c:v>
                </c:pt>
                <c:pt idx="51">
                  <c:v>654370281.21786356</c:v>
                </c:pt>
                <c:pt idx="52">
                  <c:v>653735515.55481255</c:v>
                </c:pt>
                <c:pt idx="53">
                  <c:v>653615476.75582671</c:v>
                </c:pt>
                <c:pt idx="54">
                  <c:v>653650703.38418102</c:v>
                </c:pt>
                <c:pt idx="55">
                  <c:v>653826505.13986576</c:v>
                </c:pt>
                <c:pt idx="56">
                  <c:v>653904850.90684891</c:v>
                </c:pt>
                <c:pt idx="57">
                  <c:v>653717483.05202901</c:v>
                </c:pt>
                <c:pt idx="58">
                  <c:v>653589744.89783537</c:v>
                </c:pt>
                <c:pt idx="59">
                  <c:v>653372035.77209544</c:v>
                </c:pt>
                <c:pt idx="60">
                  <c:v>653024425.68686318</c:v>
                </c:pt>
                <c:pt idx="61">
                  <c:v>653837629.5692811</c:v>
                </c:pt>
                <c:pt idx="62">
                  <c:v>652918041.57459915</c:v>
                </c:pt>
                <c:pt idx="63">
                  <c:v>651928679.06659949</c:v>
                </c:pt>
                <c:pt idx="64">
                  <c:v>652773962.68734467</c:v>
                </c:pt>
                <c:pt idx="65">
                  <c:v>653472980.97094285</c:v>
                </c:pt>
                <c:pt idx="66">
                  <c:v>653365695.48458707</c:v>
                </c:pt>
                <c:pt idx="67">
                  <c:v>652694288.9792738</c:v>
                </c:pt>
                <c:pt idx="68">
                  <c:v>651817445.85046923</c:v>
                </c:pt>
                <c:pt idx="69">
                  <c:v>650864248.87784898</c:v>
                </c:pt>
                <c:pt idx="70">
                  <c:v>650994792.55213916</c:v>
                </c:pt>
                <c:pt idx="71">
                  <c:v>650636745.71611488</c:v>
                </c:pt>
                <c:pt idx="72">
                  <c:v>650847718.27928054</c:v>
                </c:pt>
                <c:pt idx="73">
                  <c:v>650655763.09630549</c:v>
                </c:pt>
                <c:pt idx="74">
                  <c:v>650603510.34585083</c:v>
                </c:pt>
                <c:pt idx="75">
                  <c:v>651772466.51162004</c:v>
                </c:pt>
                <c:pt idx="76">
                  <c:v>651878130.43007421</c:v>
                </c:pt>
                <c:pt idx="77">
                  <c:v>652003205.66540384</c:v>
                </c:pt>
                <c:pt idx="78">
                  <c:v>652517484.81650162</c:v>
                </c:pt>
                <c:pt idx="79">
                  <c:v>652766676.81524158</c:v>
                </c:pt>
                <c:pt idx="80">
                  <c:v>652786426.93903446</c:v>
                </c:pt>
                <c:pt idx="81">
                  <c:v>652761933.42425704</c:v>
                </c:pt>
                <c:pt idx="82">
                  <c:v>653683904.06008732</c:v>
                </c:pt>
                <c:pt idx="83">
                  <c:v>653604585.64098108</c:v>
                </c:pt>
                <c:pt idx="84">
                  <c:v>653675271.75803888</c:v>
                </c:pt>
                <c:pt idx="85">
                  <c:v>653577558.92184651</c:v>
                </c:pt>
                <c:pt idx="86">
                  <c:v>653999410.65811789</c:v>
                </c:pt>
                <c:pt idx="87">
                  <c:v>653220655.1054318</c:v>
                </c:pt>
                <c:pt idx="88">
                  <c:v>652932963.85171402</c:v>
                </c:pt>
                <c:pt idx="89">
                  <c:v>652445102.6569984</c:v>
                </c:pt>
                <c:pt idx="90">
                  <c:v>654308795.42909145</c:v>
                </c:pt>
                <c:pt idx="91">
                  <c:v>653661146.17610252</c:v>
                </c:pt>
                <c:pt idx="92">
                  <c:v>652319441.45497036</c:v>
                </c:pt>
                <c:pt idx="93">
                  <c:v>652136029.38412488</c:v>
                </c:pt>
                <c:pt idx="94">
                  <c:v>652646127.03009427</c:v>
                </c:pt>
                <c:pt idx="95">
                  <c:v>652870166.5381757</c:v>
                </c:pt>
                <c:pt idx="96">
                  <c:v>651858140.48014235</c:v>
                </c:pt>
                <c:pt idx="97">
                  <c:v>652529986.88472116</c:v>
                </c:pt>
                <c:pt idx="98">
                  <c:v>653459897.65517175</c:v>
                </c:pt>
                <c:pt idx="99">
                  <c:v>653530429.28652275</c:v>
                </c:pt>
                <c:pt idx="100">
                  <c:v>654676363.99095249</c:v>
                </c:pt>
              </c:numCache>
            </c:numRef>
          </c:val>
          <c:smooth val="0"/>
          <c:extLst>
            <c:ext xmlns:c16="http://schemas.microsoft.com/office/drawing/2014/chart" uri="{C3380CC4-5D6E-409C-BE32-E72D297353CC}">
              <c16:uniqueId val="{000000BC-EB3F-4BFF-AFD1-B2B2131B107F}"/>
            </c:ext>
          </c:extLst>
        </c:ser>
        <c:ser>
          <c:idx val="189"/>
          <c:order val="189"/>
          <c:spPr>
            <a:ln w="28575" cap="rnd">
              <a:solidFill>
                <a:schemeClr val="accent4">
                  <a:lumMod val="60000"/>
                  <a:lumOff val="40000"/>
                </a:schemeClr>
              </a:solidFill>
              <a:round/>
            </a:ln>
            <a:effectLst/>
          </c:spPr>
          <c:marker>
            <c:symbol val="none"/>
          </c:marker>
          <c:val>
            <c:numRef>
              <c:f>Montecarlo!$GU$10:$GU$110</c:f>
              <c:numCache>
                <c:formatCode>_ * #.##000_ ;_ * \-#.##000_ ;_ * "-"??_ ;_ @_ </c:formatCode>
                <c:ptCount val="101"/>
                <c:pt idx="0" formatCode="_(* #,##0.00_);_(* \(#,##0.00\);_(* &quot;-&quot;??_);_(@_)">
                  <c:v>661090280</c:v>
                </c:pt>
                <c:pt idx="1">
                  <c:v>661282383.92781746</c:v>
                </c:pt>
                <c:pt idx="2">
                  <c:v>661233230.09710419</c:v>
                </c:pt>
                <c:pt idx="3">
                  <c:v>660332648.15835929</c:v>
                </c:pt>
                <c:pt idx="4">
                  <c:v>659538345.40778017</c:v>
                </c:pt>
                <c:pt idx="5">
                  <c:v>659461104.18274677</c:v>
                </c:pt>
                <c:pt idx="6">
                  <c:v>658018814.3293376</c:v>
                </c:pt>
                <c:pt idx="7">
                  <c:v>658345631.91184628</c:v>
                </c:pt>
                <c:pt idx="8">
                  <c:v>658987927.19947779</c:v>
                </c:pt>
                <c:pt idx="9">
                  <c:v>659261038.72216535</c:v>
                </c:pt>
                <c:pt idx="10">
                  <c:v>659611745.00284839</c:v>
                </c:pt>
                <c:pt idx="11">
                  <c:v>659191308.23918533</c:v>
                </c:pt>
                <c:pt idx="12">
                  <c:v>659858575.72645962</c:v>
                </c:pt>
                <c:pt idx="13">
                  <c:v>660646823.04455578</c:v>
                </c:pt>
                <c:pt idx="14">
                  <c:v>660239455.80287552</c:v>
                </c:pt>
                <c:pt idx="15">
                  <c:v>660073826.78733695</c:v>
                </c:pt>
                <c:pt idx="16">
                  <c:v>659744244.0337261</c:v>
                </c:pt>
                <c:pt idx="17">
                  <c:v>659361436.66411376</c:v>
                </c:pt>
                <c:pt idx="18">
                  <c:v>659869280.45091987</c:v>
                </c:pt>
                <c:pt idx="19">
                  <c:v>660223349.72439659</c:v>
                </c:pt>
                <c:pt idx="20">
                  <c:v>660985394.89089763</c:v>
                </c:pt>
                <c:pt idx="21">
                  <c:v>661337002.01933157</c:v>
                </c:pt>
                <c:pt idx="22">
                  <c:v>661547268.75352776</c:v>
                </c:pt>
                <c:pt idx="23">
                  <c:v>662112521.52144837</c:v>
                </c:pt>
                <c:pt idx="24">
                  <c:v>664093145.01550603</c:v>
                </c:pt>
                <c:pt idx="25">
                  <c:v>663574112.71511149</c:v>
                </c:pt>
                <c:pt idx="26">
                  <c:v>663831231.98783898</c:v>
                </c:pt>
                <c:pt idx="27">
                  <c:v>663986277.02528977</c:v>
                </c:pt>
                <c:pt idx="28">
                  <c:v>663921045.08548152</c:v>
                </c:pt>
                <c:pt idx="29">
                  <c:v>664225518.60277402</c:v>
                </c:pt>
                <c:pt idx="30">
                  <c:v>664531017.61034036</c:v>
                </c:pt>
                <c:pt idx="31">
                  <c:v>664654857.84220338</c:v>
                </c:pt>
                <c:pt idx="32">
                  <c:v>665140223.57403493</c:v>
                </c:pt>
                <c:pt idx="33">
                  <c:v>663873455.75160933</c:v>
                </c:pt>
                <c:pt idx="34">
                  <c:v>663429017.14836383</c:v>
                </c:pt>
                <c:pt idx="35">
                  <c:v>664014181.32531452</c:v>
                </c:pt>
                <c:pt idx="36">
                  <c:v>664490320.06892622</c:v>
                </c:pt>
                <c:pt idx="37">
                  <c:v>664317834.57563555</c:v>
                </c:pt>
                <c:pt idx="38">
                  <c:v>664513687.68846178</c:v>
                </c:pt>
                <c:pt idx="39">
                  <c:v>664656115.13142478</c:v>
                </c:pt>
                <c:pt idx="40">
                  <c:v>664982971.97259998</c:v>
                </c:pt>
                <c:pt idx="41">
                  <c:v>664378332.7160759</c:v>
                </c:pt>
                <c:pt idx="42">
                  <c:v>663037044.26455522</c:v>
                </c:pt>
                <c:pt idx="43">
                  <c:v>662458887.34851408</c:v>
                </c:pt>
                <c:pt idx="44">
                  <c:v>663218621.23469484</c:v>
                </c:pt>
                <c:pt idx="45">
                  <c:v>662901178.67961574</c:v>
                </c:pt>
                <c:pt idx="46">
                  <c:v>663304689.30447567</c:v>
                </c:pt>
                <c:pt idx="47">
                  <c:v>663885011.20189488</c:v>
                </c:pt>
                <c:pt idx="48">
                  <c:v>663797624.87757027</c:v>
                </c:pt>
                <c:pt idx="49">
                  <c:v>663021764.69227707</c:v>
                </c:pt>
                <c:pt idx="50">
                  <c:v>662369014.83164752</c:v>
                </c:pt>
                <c:pt idx="51">
                  <c:v>662481458.44786894</c:v>
                </c:pt>
                <c:pt idx="52">
                  <c:v>663113269.31664717</c:v>
                </c:pt>
                <c:pt idx="53">
                  <c:v>663388227.92016137</c:v>
                </c:pt>
                <c:pt idx="54">
                  <c:v>662861527.10879695</c:v>
                </c:pt>
                <c:pt idx="55">
                  <c:v>662549861.55589259</c:v>
                </c:pt>
                <c:pt idx="56">
                  <c:v>662849672.3679781</c:v>
                </c:pt>
                <c:pt idx="57">
                  <c:v>662544508.87814891</c:v>
                </c:pt>
                <c:pt idx="58">
                  <c:v>662334926.52285719</c:v>
                </c:pt>
                <c:pt idx="59">
                  <c:v>662648879.96157932</c:v>
                </c:pt>
                <c:pt idx="60">
                  <c:v>661643383.82880712</c:v>
                </c:pt>
                <c:pt idx="61">
                  <c:v>662706189.828601</c:v>
                </c:pt>
                <c:pt idx="62">
                  <c:v>662484530.641693</c:v>
                </c:pt>
                <c:pt idx="63">
                  <c:v>662039643.87346053</c:v>
                </c:pt>
                <c:pt idx="64">
                  <c:v>662221374.181234</c:v>
                </c:pt>
                <c:pt idx="65">
                  <c:v>662914805.1241672</c:v>
                </c:pt>
                <c:pt idx="66">
                  <c:v>663972410.69462633</c:v>
                </c:pt>
                <c:pt idx="67">
                  <c:v>664419456.21328366</c:v>
                </c:pt>
                <c:pt idx="68">
                  <c:v>664315826.39525986</c:v>
                </c:pt>
                <c:pt idx="69">
                  <c:v>664979630.3089534</c:v>
                </c:pt>
                <c:pt idx="70">
                  <c:v>664818286.31900084</c:v>
                </c:pt>
                <c:pt idx="71">
                  <c:v>664757094.80754304</c:v>
                </c:pt>
                <c:pt idx="72">
                  <c:v>664987463.6102196</c:v>
                </c:pt>
                <c:pt idx="73">
                  <c:v>664956910.62164056</c:v>
                </c:pt>
                <c:pt idx="74">
                  <c:v>664212082.25760138</c:v>
                </c:pt>
                <c:pt idx="75">
                  <c:v>663861071.31190181</c:v>
                </c:pt>
                <c:pt idx="76">
                  <c:v>664328702.08630788</c:v>
                </c:pt>
                <c:pt idx="77">
                  <c:v>665469311.02334332</c:v>
                </c:pt>
                <c:pt idx="78">
                  <c:v>665423520.05283558</c:v>
                </c:pt>
                <c:pt idx="79">
                  <c:v>665876427.52820015</c:v>
                </c:pt>
                <c:pt idx="80">
                  <c:v>665776022.36163342</c:v>
                </c:pt>
                <c:pt idx="81">
                  <c:v>666258277.10167146</c:v>
                </c:pt>
                <c:pt idx="82">
                  <c:v>665956272.04413438</c:v>
                </c:pt>
                <c:pt idx="83">
                  <c:v>664388504.36757433</c:v>
                </c:pt>
                <c:pt idx="84">
                  <c:v>664322921.05103266</c:v>
                </c:pt>
                <c:pt idx="85">
                  <c:v>664459254.82377183</c:v>
                </c:pt>
                <c:pt idx="86">
                  <c:v>664952053.17729604</c:v>
                </c:pt>
                <c:pt idx="87">
                  <c:v>665396604.96622109</c:v>
                </c:pt>
                <c:pt idx="88">
                  <c:v>665667676.55766058</c:v>
                </c:pt>
                <c:pt idx="89">
                  <c:v>666806060.39145637</c:v>
                </c:pt>
                <c:pt idx="90">
                  <c:v>667701385.09475482</c:v>
                </c:pt>
                <c:pt idx="91">
                  <c:v>668072752.55172384</c:v>
                </c:pt>
                <c:pt idx="92">
                  <c:v>670072118.68253052</c:v>
                </c:pt>
                <c:pt idx="93">
                  <c:v>669801380.06456399</c:v>
                </c:pt>
                <c:pt idx="94">
                  <c:v>670263801.23227227</c:v>
                </c:pt>
                <c:pt idx="95">
                  <c:v>670572497.68346369</c:v>
                </c:pt>
                <c:pt idx="96">
                  <c:v>669272672.03623354</c:v>
                </c:pt>
                <c:pt idx="97">
                  <c:v>670448883.92897916</c:v>
                </c:pt>
                <c:pt idx="98">
                  <c:v>669858317.36705112</c:v>
                </c:pt>
                <c:pt idx="99">
                  <c:v>669391222.80674934</c:v>
                </c:pt>
                <c:pt idx="100">
                  <c:v>669076055.15783918</c:v>
                </c:pt>
              </c:numCache>
            </c:numRef>
          </c:val>
          <c:smooth val="0"/>
          <c:extLst>
            <c:ext xmlns:c16="http://schemas.microsoft.com/office/drawing/2014/chart" uri="{C3380CC4-5D6E-409C-BE32-E72D297353CC}">
              <c16:uniqueId val="{000000BD-EB3F-4BFF-AFD1-B2B2131B107F}"/>
            </c:ext>
          </c:extLst>
        </c:ser>
        <c:ser>
          <c:idx val="190"/>
          <c:order val="190"/>
          <c:spPr>
            <a:ln w="28575" cap="rnd">
              <a:solidFill>
                <a:schemeClr val="accent5">
                  <a:lumMod val="60000"/>
                  <a:lumOff val="40000"/>
                </a:schemeClr>
              </a:solidFill>
              <a:round/>
            </a:ln>
            <a:effectLst/>
          </c:spPr>
          <c:marker>
            <c:symbol val="none"/>
          </c:marker>
          <c:val>
            <c:numRef>
              <c:f>Montecarlo!$GV$10:$GV$110</c:f>
              <c:numCache>
                <c:formatCode>_ * #.##000_ ;_ * \-#.##000_ ;_ * "-"??_ ;_ @_ </c:formatCode>
                <c:ptCount val="101"/>
                <c:pt idx="0" formatCode="_(* #,##0.00_);_(* \(#,##0.00\);_(* &quot;-&quot;??_);_(@_)">
                  <c:v>661090280</c:v>
                </c:pt>
                <c:pt idx="1">
                  <c:v>662568942.96778297</c:v>
                </c:pt>
                <c:pt idx="2">
                  <c:v>662349272.25880373</c:v>
                </c:pt>
                <c:pt idx="3">
                  <c:v>662980850.46704292</c:v>
                </c:pt>
                <c:pt idx="4">
                  <c:v>663262408.81498563</c:v>
                </c:pt>
                <c:pt idx="5">
                  <c:v>664101627.4438796</c:v>
                </c:pt>
                <c:pt idx="6">
                  <c:v>663947855.22340786</c:v>
                </c:pt>
                <c:pt idx="7">
                  <c:v>663440673.17025268</c:v>
                </c:pt>
                <c:pt idx="8">
                  <c:v>663782790.13658369</c:v>
                </c:pt>
                <c:pt idx="9">
                  <c:v>663877476.91651893</c:v>
                </c:pt>
                <c:pt idx="10">
                  <c:v>663241206.67016971</c:v>
                </c:pt>
                <c:pt idx="11">
                  <c:v>663415206.85658312</c:v>
                </c:pt>
                <c:pt idx="12">
                  <c:v>663164823.96749187</c:v>
                </c:pt>
                <c:pt idx="13">
                  <c:v>664309444.03558683</c:v>
                </c:pt>
                <c:pt idx="14">
                  <c:v>664202053.49943578</c:v>
                </c:pt>
                <c:pt idx="15">
                  <c:v>664679804.06755269</c:v>
                </c:pt>
                <c:pt idx="16">
                  <c:v>664449513.89258897</c:v>
                </c:pt>
                <c:pt idx="17">
                  <c:v>664191817.84514618</c:v>
                </c:pt>
                <c:pt idx="18">
                  <c:v>664396012.71767998</c:v>
                </c:pt>
                <c:pt idx="19">
                  <c:v>665103490.00324357</c:v>
                </c:pt>
                <c:pt idx="20">
                  <c:v>664867289.15626729</c:v>
                </c:pt>
                <c:pt idx="21">
                  <c:v>663734057.82770264</c:v>
                </c:pt>
                <c:pt idx="22">
                  <c:v>663215006.5744741</c:v>
                </c:pt>
                <c:pt idx="23">
                  <c:v>663235612.20137262</c:v>
                </c:pt>
                <c:pt idx="24">
                  <c:v>663094119.58693624</c:v>
                </c:pt>
                <c:pt idx="25">
                  <c:v>662694897.61014915</c:v>
                </c:pt>
                <c:pt idx="26">
                  <c:v>662185946.65975189</c:v>
                </c:pt>
                <c:pt idx="27">
                  <c:v>663091410.77166116</c:v>
                </c:pt>
                <c:pt idx="28">
                  <c:v>663018316.00690603</c:v>
                </c:pt>
                <c:pt idx="29">
                  <c:v>662947990.30359006</c:v>
                </c:pt>
                <c:pt idx="30">
                  <c:v>663276508.08710742</c:v>
                </c:pt>
                <c:pt idx="31">
                  <c:v>663589659.3529526</c:v>
                </c:pt>
                <c:pt idx="32">
                  <c:v>664976402.15325654</c:v>
                </c:pt>
                <c:pt idx="33">
                  <c:v>665574200.46106112</c:v>
                </c:pt>
                <c:pt idx="34">
                  <c:v>666677775.3552525</c:v>
                </c:pt>
                <c:pt idx="35">
                  <c:v>665726540.81482685</c:v>
                </c:pt>
                <c:pt idx="36">
                  <c:v>666784513.50584996</c:v>
                </c:pt>
                <c:pt idx="37">
                  <c:v>664845075.82927728</c:v>
                </c:pt>
                <c:pt idx="38">
                  <c:v>664801558.50693285</c:v>
                </c:pt>
                <c:pt idx="39">
                  <c:v>665055161.89206517</c:v>
                </c:pt>
                <c:pt idx="40">
                  <c:v>664903677.13052177</c:v>
                </c:pt>
                <c:pt idx="41">
                  <c:v>662970605.64036179</c:v>
                </c:pt>
                <c:pt idx="42">
                  <c:v>664103325.31089818</c:v>
                </c:pt>
                <c:pt idx="43">
                  <c:v>664517123.05824804</c:v>
                </c:pt>
                <c:pt idx="44">
                  <c:v>664312015.11230993</c:v>
                </c:pt>
                <c:pt idx="45">
                  <c:v>665180599.58630741</c:v>
                </c:pt>
                <c:pt idx="46">
                  <c:v>664772547.30662775</c:v>
                </c:pt>
                <c:pt idx="47">
                  <c:v>665212576.67685235</c:v>
                </c:pt>
                <c:pt idx="48">
                  <c:v>665209844.13037336</c:v>
                </c:pt>
                <c:pt idx="49">
                  <c:v>665894123.94862473</c:v>
                </c:pt>
                <c:pt idx="50">
                  <c:v>666907690.10032475</c:v>
                </c:pt>
                <c:pt idx="51">
                  <c:v>668153608.68189132</c:v>
                </c:pt>
                <c:pt idx="52">
                  <c:v>667429956.78688133</c:v>
                </c:pt>
                <c:pt idx="53">
                  <c:v>667047707.37435174</c:v>
                </c:pt>
                <c:pt idx="54">
                  <c:v>666699147.31371474</c:v>
                </c:pt>
                <c:pt idx="55">
                  <c:v>664691304.65481508</c:v>
                </c:pt>
                <c:pt idx="56">
                  <c:v>665829947.3879534</c:v>
                </c:pt>
                <c:pt idx="57">
                  <c:v>665592305.86735964</c:v>
                </c:pt>
                <c:pt idx="58">
                  <c:v>665861851.89647698</c:v>
                </c:pt>
                <c:pt idx="59">
                  <c:v>666056124.64412045</c:v>
                </c:pt>
                <c:pt idx="60">
                  <c:v>666119908.20705247</c:v>
                </c:pt>
                <c:pt idx="61">
                  <c:v>666268198.85215127</c:v>
                </c:pt>
                <c:pt idx="62">
                  <c:v>666763501.21220088</c:v>
                </c:pt>
                <c:pt idx="63">
                  <c:v>667115851.11249185</c:v>
                </c:pt>
                <c:pt idx="64">
                  <c:v>668484435.07449603</c:v>
                </c:pt>
                <c:pt idx="65">
                  <c:v>669259219.98200464</c:v>
                </c:pt>
                <c:pt idx="66">
                  <c:v>669704559.19159162</c:v>
                </c:pt>
                <c:pt idx="67">
                  <c:v>669233804.76446474</c:v>
                </c:pt>
                <c:pt idx="68">
                  <c:v>667699231.72448862</c:v>
                </c:pt>
                <c:pt idx="69">
                  <c:v>668915420.73627031</c:v>
                </c:pt>
                <c:pt idx="70">
                  <c:v>669165288.07198107</c:v>
                </c:pt>
                <c:pt idx="71">
                  <c:v>668853066.22356784</c:v>
                </c:pt>
                <c:pt idx="72">
                  <c:v>668849180.65971136</c:v>
                </c:pt>
                <c:pt idx="73">
                  <c:v>668928349.92215288</c:v>
                </c:pt>
                <c:pt idx="74">
                  <c:v>670000793.32764006</c:v>
                </c:pt>
                <c:pt idx="75">
                  <c:v>670312411.61038697</c:v>
                </c:pt>
                <c:pt idx="76">
                  <c:v>669479027.2781564</c:v>
                </c:pt>
                <c:pt idx="77">
                  <c:v>670774629.16660082</c:v>
                </c:pt>
                <c:pt idx="78">
                  <c:v>670893875.9684937</c:v>
                </c:pt>
                <c:pt idx="79">
                  <c:v>671423894.8730607</c:v>
                </c:pt>
                <c:pt idx="80">
                  <c:v>670878947.70355165</c:v>
                </c:pt>
                <c:pt idx="81">
                  <c:v>670546549.35030544</c:v>
                </c:pt>
                <c:pt idx="82">
                  <c:v>669646982.17013943</c:v>
                </c:pt>
                <c:pt idx="83">
                  <c:v>669990618.95678341</c:v>
                </c:pt>
                <c:pt idx="84">
                  <c:v>670197460.2945298</c:v>
                </c:pt>
                <c:pt idx="85">
                  <c:v>671436880.36608517</c:v>
                </c:pt>
                <c:pt idx="86">
                  <c:v>670853187.84708273</c:v>
                </c:pt>
                <c:pt idx="87">
                  <c:v>670046402.03223991</c:v>
                </c:pt>
                <c:pt idx="88">
                  <c:v>670367148.2967999</c:v>
                </c:pt>
                <c:pt idx="89">
                  <c:v>671699589.91574752</c:v>
                </c:pt>
                <c:pt idx="90">
                  <c:v>672123402.92412245</c:v>
                </c:pt>
                <c:pt idx="91">
                  <c:v>672249272.41403675</c:v>
                </c:pt>
                <c:pt idx="92">
                  <c:v>670978731.3094902</c:v>
                </c:pt>
                <c:pt idx="93">
                  <c:v>670689905.98739398</c:v>
                </c:pt>
                <c:pt idx="94">
                  <c:v>670106028.49591959</c:v>
                </c:pt>
                <c:pt idx="95">
                  <c:v>670082600.68951237</c:v>
                </c:pt>
                <c:pt idx="96">
                  <c:v>669901722.29750443</c:v>
                </c:pt>
                <c:pt idx="97">
                  <c:v>669170383.06540811</c:v>
                </c:pt>
                <c:pt idx="98">
                  <c:v>669599079.56895542</c:v>
                </c:pt>
                <c:pt idx="99">
                  <c:v>669505419.26033592</c:v>
                </c:pt>
                <c:pt idx="100">
                  <c:v>669059728.28446412</c:v>
                </c:pt>
              </c:numCache>
            </c:numRef>
          </c:val>
          <c:smooth val="0"/>
          <c:extLst>
            <c:ext xmlns:c16="http://schemas.microsoft.com/office/drawing/2014/chart" uri="{C3380CC4-5D6E-409C-BE32-E72D297353CC}">
              <c16:uniqueId val="{000000BE-EB3F-4BFF-AFD1-B2B2131B107F}"/>
            </c:ext>
          </c:extLst>
        </c:ser>
        <c:ser>
          <c:idx val="191"/>
          <c:order val="191"/>
          <c:spPr>
            <a:ln w="28575" cap="rnd">
              <a:solidFill>
                <a:schemeClr val="accent6">
                  <a:lumMod val="60000"/>
                  <a:lumOff val="40000"/>
                </a:schemeClr>
              </a:solidFill>
              <a:round/>
            </a:ln>
            <a:effectLst/>
          </c:spPr>
          <c:marker>
            <c:symbol val="none"/>
          </c:marker>
          <c:val>
            <c:numRef>
              <c:f>Montecarlo!$GW$10:$GW$110</c:f>
              <c:numCache>
                <c:formatCode>_ * #.##000_ ;_ * \-#.##000_ ;_ * "-"??_ ;_ @_ </c:formatCode>
                <c:ptCount val="101"/>
                <c:pt idx="0" formatCode="_(* #,##0.00_);_(* \(#,##0.00\);_(* &quot;-&quot;??_);_(@_)">
                  <c:v>661090280</c:v>
                </c:pt>
                <c:pt idx="1">
                  <c:v>661465014.01885784</c:v>
                </c:pt>
                <c:pt idx="2">
                  <c:v>659846278.57898402</c:v>
                </c:pt>
                <c:pt idx="3">
                  <c:v>660315842.1731298</c:v>
                </c:pt>
                <c:pt idx="4">
                  <c:v>659986901.0984118</c:v>
                </c:pt>
                <c:pt idx="5">
                  <c:v>660334632.18029737</c:v>
                </c:pt>
                <c:pt idx="6">
                  <c:v>660776845.65046203</c:v>
                </c:pt>
                <c:pt idx="7">
                  <c:v>661625292.83996356</c:v>
                </c:pt>
                <c:pt idx="8">
                  <c:v>660875128.20654953</c:v>
                </c:pt>
                <c:pt idx="9">
                  <c:v>661329989.41186404</c:v>
                </c:pt>
                <c:pt idx="10">
                  <c:v>660311626.66922939</c:v>
                </c:pt>
                <c:pt idx="11">
                  <c:v>660407766.53081965</c:v>
                </c:pt>
                <c:pt idx="12">
                  <c:v>660632074.08797669</c:v>
                </c:pt>
                <c:pt idx="13">
                  <c:v>661480033.20401227</c:v>
                </c:pt>
                <c:pt idx="14">
                  <c:v>661992754.14712262</c:v>
                </c:pt>
                <c:pt idx="15">
                  <c:v>661724959.52571297</c:v>
                </c:pt>
                <c:pt idx="16">
                  <c:v>661569887.26591969</c:v>
                </c:pt>
                <c:pt idx="17">
                  <c:v>662563849.13318574</c:v>
                </c:pt>
                <c:pt idx="18">
                  <c:v>663377168.00234234</c:v>
                </c:pt>
                <c:pt idx="19">
                  <c:v>663166844.10637152</c:v>
                </c:pt>
                <c:pt idx="20">
                  <c:v>663223426.32496178</c:v>
                </c:pt>
                <c:pt idx="21">
                  <c:v>663575662.37594569</c:v>
                </c:pt>
                <c:pt idx="22">
                  <c:v>662603406.45415533</c:v>
                </c:pt>
                <c:pt idx="23">
                  <c:v>663920721.03679609</c:v>
                </c:pt>
                <c:pt idx="24">
                  <c:v>663288385.37687933</c:v>
                </c:pt>
                <c:pt idx="25">
                  <c:v>663297460.33185589</c:v>
                </c:pt>
                <c:pt idx="26">
                  <c:v>662693907.9136585</c:v>
                </c:pt>
                <c:pt idx="27">
                  <c:v>662298975.5750072</c:v>
                </c:pt>
                <c:pt idx="28">
                  <c:v>662110472.27251279</c:v>
                </c:pt>
                <c:pt idx="29">
                  <c:v>663101924.461676</c:v>
                </c:pt>
                <c:pt idx="30">
                  <c:v>662613619.84919751</c:v>
                </c:pt>
                <c:pt idx="31">
                  <c:v>662227955.9134078</c:v>
                </c:pt>
                <c:pt idx="32">
                  <c:v>662172170.57709551</c:v>
                </c:pt>
                <c:pt idx="33">
                  <c:v>660567542.01453245</c:v>
                </c:pt>
                <c:pt idx="34">
                  <c:v>661270571.19331348</c:v>
                </c:pt>
                <c:pt idx="35">
                  <c:v>660689959.28643107</c:v>
                </c:pt>
                <c:pt idx="36">
                  <c:v>660645720.34443653</c:v>
                </c:pt>
                <c:pt idx="37">
                  <c:v>660973691.54904938</c:v>
                </c:pt>
                <c:pt idx="38">
                  <c:v>661552804.84233594</c:v>
                </c:pt>
                <c:pt idx="39">
                  <c:v>661089937.76859331</c:v>
                </c:pt>
                <c:pt idx="40">
                  <c:v>661817493.61250234</c:v>
                </c:pt>
                <c:pt idx="41">
                  <c:v>660568676.80327415</c:v>
                </c:pt>
                <c:pt idx="42">
                  <c:v>660364045.1684134</c:v>
                </c:pt>
                <c:pt idx="43">
                  <c:v>661633263.23822689</c:v>
                </c:pt>
                <c:pt idx="44">
                  <c:v>661443681.20168531</c:v>
                </c:pt>
                <c:pt idx="45">
                  <c:v>661894864.85680616</c:v>
                </c:pt>
                <c:pt idx="46">
                  <c:v>662332369.72343493</c:v>
                </c:pt>
                <c:pt idx="47">
                  <c:v>662512766.68716002</c:v>
                </c:pt>
                <c:pt idx="48">
                  <c:v>661742555.92174351</c:v>
                </c:pt>
                <c:pt idx="49">
                  <c:v>662141674.11541712</c:v>
                </c:pt>
                <c:pt idx="50">
                  <c:v>661664061.78721333</c:v>
                </c:pt>
                <c:pt idx="51">
                  <c:v>661669114.05204237</c:v>
                </c:pt>
                <c:pt idx="52">
                  <c:v>663166921.40168929</c:v>
                </c:pt>
                <c:pt idx="53">
                  <c:v>664072942.54222941</c:v>
                </c:pt>
                <c:pt idx="54">
                  <c:v>664028970.21284997</c:v>
                </c:pt>
                <c:pt idx="55">
                  <c:v>662672393.85584378</c:v>
                </c:pt>
                <c:pt idx="56">
                  <c:v>663116520.87570667</c:v>
                </c:pt>
                <c:pt idx="57">
                  <c:v>663355461.5990752</c:v>
                </c:pt>
                <c:pt idx="58">
                  <c:v>663587355.07185805</c:v>
                </c:pt>
                <c:pt idx="59">
                  <c:v>663671879.76752651</c:v>
                </c:pt>
                <c:pt idx="60">
                  <c:v>664326591.39663613</c:v>
                </c:pt>
                <c:pt idx="61">
                  <c:v>665161063.67473614</c:v>
                </c:pt>
                <c:pt idx="62">
                  <c:v>665050054.5284462</c:v>
                </c:pt>
                <c:pt idx="63">
                  <c:v>664157540.18322408</c:v>
                </c:pt>
                <c:pt idx="64">
                  <c:v>664469882.69937253</c:v>
                </c:pt>
                <c:pt idx="65">
                  <c:v>663772528.94880521</c:v>
                </c:pt>
                <c:pt idx="66">
                  <c:v>664005849.62565351</c:v>
                </c:pt>
                <c:pt idx="67">
                  <c:v>664421349.59309971</c:v>
                </c:pt>
                <c:pt idx="68">
                  <c:v>663772069.92521858</c:v>
                </c:pt>
                <c:pt idx="69">
                  <c:v>664101193.56825459</c:v>
                </c:pt>
                <c:pt idx="70">
                  <c:v>663630352.05214179</c:v>
                </c:pt>
                <c:pt idx="71">
                  <c:v>663415500.13847327</c:v>
                </c:pt>
                <c:pt idx="72">
                  <c:v>663112481.84487081</c:v>
                </c:pt>
                <c:pt idx="73">
                  <c:v>663486463.31136882</c:v>
                </c:pt>
                <c:pt idx="74">
                  <c:v>662726995.87771177</c:v>
                </c:pt>
                <c:pt idx="75">
                  <c:v>662638675.96529889</c:v>
                </c:pt>
                <c:pt idx="76">
                  <c:v>663117329.55890334</c:v>
                </c:pt>
                <c:pt idx="77">
                  <c:v>662976051.39932752</c:v>
                </c:pt>
                <c:pt idx="78">
                  <c:v>663071451.7765919</c:v>
                </c:pt>
                <c:pt idx="79">
                  <c:v>662231172.59012628</c:v>
                </c:pt>
                <c:pt idx="80">
                  <c:v>662168420.14210808</c:v>
                </c:pt>
                <c:pt idx="81">
                  <c:v>662206190.11736202</c:v>
                </c:pt>
                <c:pt idx="82">
                  <c:v>661974389.22598648</c:v>
                </c:pt>
                <c:pt idx="83">
                  <c:v>662298963.02752745</c:v>
                </c:pt>
                <c:pt idx="84">
                  <c:v>661387196.85341215</c:v>
                </c:pt>
                <c:pt idx="85">
                  <c:v>661259152.49856877</c:v>
                </c:pt>
                <c:pt idx="86">
                  <c:v>661131006.47559476</c:v>
                </c:pt>
                <c:pt idx="87">
                  <c:v>661152324.26957941</c:v>
                </c:pt>
                <c:pt idx="88">
                  <c:v>660443701.88281083</c:v>
                </c:pt>
                <c:pt idx="89">
                  <c:v>660964865.79406035</c:v>
                </c:pt>
                <c:pt idx="90">
                  <c:v>661225924.77568102</c:v>
                </c:pt>
                <c:pt idx="91">
                  <c:v>661098976.64519811</c:v>
                </c:pt>
                <c:pt idx="92">
                  <c:v>660770976.72212934</c:v>
                </c:pt>
                <c:pt idx="93">
                  <c:v>660224849.82497764</c:v>
                </c:pt>
                <c:pt idx="94">
                  <c:v>660460590.72449338</c:v>
                </c:pt>
                <c:pt idx="95">
                  <c:v>660554265.97133851</c:v>
                </c:pt>
                <c:pt idx="96">
                  <c:v>660858219.20195138</c:v>
                </c:pt>
                <c:pt idx="97">
                  <c:v>661460094.69287562</c:v>
                </c:pt>
                <c:pt idx="98">
                  <c:v>660790409.93517566</c:v>
                </c:pt>
                <c:pt idx="99">
                  <c:v>660591284.4939903</c:v>
                </c:pt>
                <c:pt idx="100">
                  <c:v>661172333.7656734</c:v>
                </c:pt>
              </c:numCache>
            </c:numRef>
          </c:val>
          <c:smooth val="0"/>
          <c:extLst>
            <c:ext xmlns:c16="http://schemas.microsoft.com/office/drawing/2014/chart" uri="{C3380CC4-5D6E-409C-BE32-E72D297353CC}">
              <c16:uniqueId val="{000000BF-EB3F-4BFF-AFD1-B2B2131B107F}"/>
            </c:ext>
          </c:extLst>
        </c:ser>
        <c:ser>
          <c:idx val="192"/>
          <c:order val="192"/>
          <c:spPr>
            <a:ln w="28575" cap="rnd">
              <a:solidFill>
                <a:schemeClr val="accent1">
                  <a:lumMod val="50000"/>
                </a:schemeClr>
              </a:solidFill>
              <a:round/>
            </a:ln>
            <a:effectLst/>
          </c:spPr>
          <c:marker>
            <c:symbol val="none"/>
          </c:marker>
          <c:val>
            <c:numRef>
              <c:f>Montecarlo!$GX$10:$GX$110</c:f>
              <c:numCache>
                <c:formatCode>_ * #.##000_ ;_ * \-#.##000_ ;_ * "-"??_ ;_ @_ </c:formatCode>
                <c:ptCount val="101"/>
                <c:pt idx="0" formatCode="_(* #,##0.00_);_(* \(#,##0.00\);_(* &quot;-&quot;??_);_(@_)">
                  <c:v>661090280</c:v>
                </c:pt>
                <c:pt idx="1">
                  <c:v>661348151.10158515</c:v>
                </c:pt>
                <c:pt idx="2">
                  <c:v>662022074.85707128</c:v>
                </c:pt>
                <c:pt idx="3">
                  <c:v>662072519.95675182</c:v>
                </c:pt>
                <c:pt idx="4">
                  <c:v>661736195.86030817</c:v>
                </c:pt>
                <c:pt idx="5">
                  <c:v>662043406.21936333</c:v>
                </c:pt>
                <c:pt idx="6">
                  <c:v>662560485.07345438</c:v>
                </c:pt>
                <c:pt idx="7">
                  <c:v>663234233.73867929</c:v>
                </c:pt>
                <c:pt idx="8">
                  <c:v>664196424.46355283</c:v>
                </c:pt>
                <c:pt idx="9">
                  <c:v>664344044.12298584</c:v>
                </c:pt>
                <c:pt idx="10">
                  <c:v>664644759.75535834</c:v>
                </c:pt>
                <c:pt idx="11">
                  <c:v>665284359.02400792</c:v>
                </c:pt>
                <c:pt idx="12">
                  <c:v>664669006.7428267</c:v>
                </c:pt>
                <c:pt idx="13">
                  <c:v>663635160.55310035</c:v>
                </c:pt>
                <c:pt idx="14">
                  <c:v>663450937.83120894</c:v>
                </c:pt>
                <c:pt idx="15">
                  <c:v>663996526.48804688</c:v>
                </c:pt>
                <c:pt idx="16">
                  <c:v>663667746.65326118</c:v>
                </c:pt>
                <c:pt idx="17">
                  <c:v>664006407.90347219</c:v>
                </c:pt>
                <c:pt idx="18">
                  <c:v>664807875.05907154</c:v>
                </c:pt>
                <c:pt idx="19">
                  <c:v>665081155.496382</c:v>
                </c:pt>
                <c:pt idx="20">
                  <c:v>665944372.10428596</c:v>
                </c:pt>
                <c:pt idx="21">
                  <c:v>664728333.63571882</c:v>
                </c:pt>
                <c:pt idx="22">
                  <c:v>665503705.74161005</c:v>
                </c:pt>
                <c:pt idx="23">
                  <c:v>666902097.98340559</c:v>
                </c:pt>
                <c:pt idx="24">
                  <c:v>668209217.84317553</c:v>
                </c:pt>
                <c:pt idx="25">
                  <c:v>666852278.64392459</c:v>
                </c:pt>
                <c:pt idx="26">
                  <c:v>666622136.75801206</c:v>
                </c:pt>
                <c:pt idx="27">
                  <c:v>666379291.65820873</c:v>
                </c:pt>
                <c:pt idx="28">
                  <c:v>665332532.69278181</c:v>
                </c:pt>
                <c:pt idx="29">
                  <c:v>665683630.51053512</c:v>
                </c:pt>
                <c:pt idx="30">
                  <c:v>666381998.07470036</c:v>
                </c:pt>
                <c:pt idx="31">
                  <c:v>666258575.272493</c:v>
                </c:pt>
                <c:pt idx="32">
                  <c:v>666688923.39570832</c:v>
                </c:pt>
                <c:pt idx="33">
                  <c:v>667300422.4685812</c:v>
                </c:pt>
                <c:pt idx="34">
                  <c:v>666887901.64026761</c:v>
                </c:pt>
                <c:pt idx="35">
                  <c:v>666857197.35572672</c:v>
                </c:pt>
                <c:pt idx="36">
                  <c:v>667818094.18735957</c:v>
                </c:pt>
                <c:pt idx="37">
                  <c:v>668658689.63888633</c:v>
                </c:pt>
                <c:pt idx="38">
                  <c:v>668940488.72217119</c:v>
                </c:pt>
                <c:pt idx="39">
                  <c:v>669654751.85551202</c:v>
                </c:pt>
                <c:pt idx="40">
                  <c:v>670392928.26213682</c:v>
                </c:pt>
                <c:pt idx="41">
                  <c:v>670165310.39814079</c:v>
                </c:pt>
                <c:pt idx="42">
                  <c:v>668783903.55500782</c:v>
                </c:pt>
                <c:pt idx="43">
                  <c:v>667932743.98732769</c:v>
                </c:pt>
                <c:pt idx="44">
                  <c:v>668492400.70905387</c:v>
                </c:pt>
                <c:pt idx="45">
                  <c:v>669359153.8511318</c:v>
                </c:pt>
                <c:pt idx="46">
                  <c:v>668953844.84854269</c:v>
                </c:pt>
                <c:pt idx="47">
                  <c:v>668214218.12925172</c:v>
                </c:pt>
                <c:pt idx="48">
                  <c:v>668709675.60112643</c:v>
                </c:pt>
                <c:pt idx="49">
                  <c:v>668949990.02336049</c:v>
                </c:pt>
                <c:pt idx="50">
                  <c:v>669124020.50471413</c:v>
                </c:pt>
                <c:pt idx="51">
                  <c:v>667039631.16540456</c:v>
                </c:pt>
                <c:pt idx="52">
                  <c:v>666391583.35421598</c:v>
                </c:pt>
                <c:pt idx="53">
                  <c:v>666420372.79002321</c:v>
                </c:pt>
                <c:pt idx="54">
                  <c:v>666493449.09652901</c:v>
                </c:pt>
                <c:pt idx="55">
                  <c:v>666672366.87284672</c:v>
                </c:pt>
                <c:pt idx="56">
                  <c:v>666673009.15908885</c:v>
                </c:pt>
                <c:pt idx="57">
                  <c:v>667335845.21009028</c:v>
                </c:pt>
                <c:pt idx="58">
                  <c:v>667449417.5522511</c:v>
                </c:pt>
                <c:pt idx="59">
                  <c:v>667720677.4942646</c:v>
                </c:pt>
                <c:pt idx="60">
                  <c:v>667145183.57547653</c:v>
                </c:pt>
                <c:pt idx="61">
                  <c:v>667582502.00463104</c:v>
                </c:pt>
                <c:pt idx="62">
                  <c:v>667863418.47427964</c:v>
                </c:pt>
                <c:pt idx="63">
                  <c:v>668335079.72514462</c:v>
                </c:pt>
                <c:pt idx="64">
                  <c:v>668028361.44063652</c:v>
                </c:pt>
                <c:pt idx="65">
                  <c:v>667923872.8263824</c:v>
                </c:pt>
                <c:pt idx="66">
                  <c:v>667949992.72996843</c:v>
                </c:pt>
                <c:pt idx="67">
                  <c:v>668652884.55066597</c:v>
                </c:pt>
                <c:pt idx="68">
                  <c:v>669339290.27944577</c:v>
                </c:pt>
                <c:pt idx="69">
                  <c:v>668755913.15178025</c:v>
                </c:pt>
                <c:pt idx="70">
                  <c:v>668137751.15289974</c:v>
                </c:pt>
                <c:pt idx="71">
                  <c:v>669811295.86779845</c:v>
                </c:pt>
                <c:pt idx="72">
                  <c:v>670907622.38480365</c:v>
                </c:pt>
                <c:pt idx="73">
                  <c:v>671212128.15422034</c:v>
                </c:pt>
                <c:pt idx="74">
                  <c:v>671877557.33902514</c:v>
                </c:pt>
                <c:pt idx="75">
                  <c:v>672044453.22390246</c:v>
                </c:pt>
                <c:pt idx="76">
                  <c:v>672538466.39404106</c:v>
                </c:pt>
                <c:pt idx="77">
                  <c:v>674053256.83194792</c:v>
                </c:pt>
                <c:pt idx="78">
                  <c:v>673940021.99521077</c:v>
                </c:pt>
                <c:pt idx="79">
                  <c:v>674552142.14807713</c:v>
                </c:pt>
                <c:pt idx="80">
                  <c:v>674466028.52795196</c:v>
                </c:pt>
                <c:pt idx="81">
                  <c:v>674188013.80736256</c:v>
                </c:pt>
                <c:pt idx="82">
                  <c:v>673130773.61830533</c:v>
                </c:pt>
                <c:pt idx="83">
                  <c:v>673484414.56780279</c:v>
                </c:pt>
                <c:pt idx="84">
                  <c:v>673755889.41379762</c:v>
                </c:pt>
                <c:pt idx="85">
                  <c:v>674283217.97828341</c:v>
                </c:pt>
                <c:pt idx="86">
                  <c:v>674192876.13854694</c:v>
                </c:pt>
                <c:pt idx="87">
                  <c:v>674148122.34421587</c:v>
                </c:pt>
                <c:pt idx="88">
                  <c:v>673573998.0057162</c:v>
                </c:pt>
                <c:pt idx="89">
                  <c:v>673899267.84787214</c:v>
                </c:pt>
                <c:pt idx="90">
                  <c:v>673994068.42421591</c:v>
                </c:pt>
                <c:pt idx="91">
                  <c:v>673173596.33965945</c:v>
                </c:pt>
                <c:pt idx="92">
                  <c:v>673054790.91034937</c:v>
                </c:pt>
                <c:pt idx="93">
                  <c:v>674362463.9821918</c:v>
                </c:pt>
                <c:pt idx="94">
                  <c:v>674239683.88225996</c:v>
                </c:pt>
                <c:pt idx="95">
                  <c:v>674446139.85383379</c:v>
                </c:pt>
                <c:pt idx="96">
                  <c:v>674098209.51462722</c:v>
                </c:pt>
                <c:pt idx="97">
                  <c:v>673866710.30499017</c:v>
                </c:pt>
                <c:pt idx="98">
                  <c:v>673835314.82564616</c:v>
                </c:pt>
                <c:pt idx="99">
                  <c:v>673838037.39803231</c:v>
                </c:pt>
                <c:pt idx="100">
                  <c:v>673962460.7398293</c:v>
                </c:pt>
              </c:numCache>
            </c:numRef>
          </c:val>
          <c:smooth val="0"/>
          <c:extLst>
            <c:ext xmlns:c16="http://schemas.microsoft.com/office/drawing/2014/chart" uri="{C3380CC4-5D6E-409C-BE32-E72D297353CC}">
              <c16:uniqueId val="{000000C0-EB3F-4BFF-AFD1-B2B2131B107F}"/>
            </c:ext>
          </c:extLst>
        </c:ser>
        <c:ser>
          <c:idx val="193"/>
          <c:order val="193"/>
          <c:spPr>
            <a:ln w="28575" cap="rnd">
              <a:solidFill>
                <a:schemeClr val="accent2">
                  <a:lumMod val="50000"/>
                </a:schemeClr>
              </a:solidFill>
              <a:round/>
            </a:ln>
            <a:effectLst/>
          </c:spPr>
          <c:marker>
            <c:symbol val="none"/>
          </c:marker>
          <c:val>
            <c:numRef>
              <c:f>Montecarlo!$GY$10:$GY$110</c:f>
              <c:numCache>
                <c:formatCode>_ * #.##000_ ;_ * \-#.##000_ ;_ * "-"??_ ;_ @_ </c:formatCode>
                <c:ptCount val="101"/>
                <c:pt idx="0" formatCode="_(* #,##0.00_);_(* \(#,##0.00\);_(* &quot;-&quot;??_);_(@_)">
                  <c:v>661090280</c:v>
                </c:pt>
                <c:pt idx="1">
                  <c:v>660087605.33685362</c:v>
                </c:pt>
                <c:pt idx="2">
                  <c:v>659606052.24984777</c:v>
                </c:pt>
                <c:pt idx="3">
                  <c:v>658492827.27595007</c:v>
                </c:pt>
                <c:pt idx="4">
                  <c:v>658797794.81923413</c:v>
                </c:pt>
                <c:pt idx="5">
                  <c:v>658612683.77956057</c:v>
                </c:pt>
                <c:pt idx="6">
                  <c:v>657454303.15973461</c:v>
                </c:pt>
                <c:pt idx="7">
                  <c:v>657945303.58083594</c:v>
                </c:pt>
                <c:pt idx="8">
                  <c:v>657961139.62885308</c:v>
                </c:pt>
                <c:pt idx="9">
                  <c:v>658326773.32920074</c:v>
                </c:pt>
                <c:pt idx="10">
                  <c:v>659082512.33633029</c:v>
                </c:pt>
                <c:pt idx="11">
                  <c:v>657760773.60335076</c:v>
                </c:pt>
                <c:pt idx="12">
                  <c:v>658122405.19183373</c:v>
                </c:pt>
                <c:pt idx="13">
                  <c:v>658206400.34668863</c:v>
                </c:pt>
                <c:pt idx="14">
                  <c:v>658284481.97841775</c:v>
                </c:pt>
                <c:pt idx="15">
                  <c:v>658989671.59136069</c:v>
                </c:pt>
                <c:pt idx="16">
                  <c:v>659156809.07515824</c:v>
                </c:pt>
                <c:pt idx="17">
                  <c:v>658924606.84414899</c:v>
                </c:pt>
                <c:pt idx="18">
                  <c:v>658774783.22323298</c:v>
                </c:pt>
                <c:pt idx="19">
                  <c:v>658828787.82564867</c:v>
                </c:pt>
                <c:pt idx="20">
                  <c:v>659039446.25199461</c:v>
                </c:pt>
                <c:pt idx="21">
                  <c:v>659535341.06253791</c:v>
                </c:pt>
                <c:pt idx="22">
                  <c:v>658617583.55934274</c:v>
                </c:pt>
                <c:pt idx="23">
                  <c:v>658340783.37771535</c:v>
                </c:pt>
                <c:pt idx="24">
                  <c:v>658697280.14833927</c:v>
                </c:pt>
                <c:pt idx="25">
                  <c:v>657808038.85679281</c:v>
                </c:pt>
                <c:pt idx="26">
                  <c:v>658087916.84385657</c:v>
                </c:pt>
                <c:pt idx="27">
                  <c:v>658761475.45733178</c:v>
                </c:pt>
                <c:pt idx="28">
                  <c:v>658416121.66370547</c:v>
                </c:pt>
                <c:pt idx="29">
                  <c:v>658062903.21598208</c:v>
                </c:pt>
                <c:pt idx="30">
                  <c:v>658222064.57162416</c:v>
                </c:pt>
                <c:pt idx="31">
                  <c:v>656880711.07642412</c:v>
                </c:pt>
                <c:pt idx="32">
                  <c:v>655988186.02964175</c:v>
                </c:pt>
                <c:pt idx="33">
                  <c:v>656870836.10820425</c:v>
                </c:pt>
                <c:pt idx="34">
                  <c:v>656394587.00510693</c:v>
                </c:pt>
                <c:pt idx="35">
                  <c:v>657406985.83904099</c:v>
                </c:pt>
                <c:pt idx="36">
                  <c:v>657883600.99466145</c:v>
                </c:pt>
                <c:pt idx="37">
                  <c:v>658868368.99302351</c:v>
                </c:pt>
                <c:pt idx="38">
                  <c:v>658202185.97170317</c:v>
                </c:pt>
                <c:pt idx="39">
                  <c:v>658234266.95295846</c:v>
                </c:pt>
                <c:pt idx="40">
                  <c:v>657233658.09140933</c:v>
                </c:pt>
                <c:pt idx="41">
                  <c:v>658076899.66154146</c:v>
                </c:pt>
                <c:pt idx="42">
                  <c:v>658463820.29406893</c:v>
                </c:pt>
                <c:pt idx="43">
                  <c:v>659073443.51246488</c:v>
                </c:pt>
                <c:pt idx="44">
                  <c:v>658646655.64680266</c:v>
                </c:pt>
                <c:pt idx="45">
                  <c:v>659674791.20014811</c:v>
                </c:pt>
                <c:pt idx="46">
                  <c:v>660107374.08627224</c:v>
                </c:pt>
                <c:pt idx="47">
                  <c:v>660438109.82626545</c:v>
                </c:pt>
                <c:pt idx="48">
                  <c:v>661206731.97421241</c:v>
                </c:pt>
                <c:pt idx="49">
                  <c:v>660319502.85653365</c:v>
                </c:pt>
                <c:pt idx="50">
                  <c:v>660517740.74562991</c:v>
                </c:pt>
                <c:pt idx="51">
                  <c:v>660540536.71427894</c:v>
                </c:pt>
                <c:pt idx="52">
                  <c:v>660992521.11275375</c:v>
                </c:pt>
                <c:pt idx="53">
                  <c:v>660011847.092507</c:v>
                </c:pt>
                <c:pt idx="54">
                  <c:v>659335026.25344121</c:v>
                </c:pt>
                <c:pt idx="55">
                  <c:v>660246412.86016321</c:v>
                </c:pt>
                <c:pt idx="56">
                  <c:v>660708990.87288952</c:v>
                </c:pt>
                <c:pt idx="57">
                  <c:v>661259140.26415884</c:v>
                </c:pt>
                <c:pt idx="58">
                  <c:v>663020311.31853652</c:v>
                </c:pt>
                <c:pt idx="59">
                  <c:v>664161599.54829931</c:v>
                </c:pt>
                <c:pt idx="60">
                  <c:v>664768821.87805831</c:v>
                </c:pt>
                <c:pt idx="61">
                  <c:v>664096631.09784555</c:v>
                </c:pt>
                <c:pt idx="62">
                  <c:v>663480718.47667086</c:v>
                </c:pt>
                <c:pt idx="63">
                  <c:v>664383343.29661393</c:v>
                </c:pt>
                <c:pt idx="64">
                  <c:v>664429160.5725615</c:v>
                </c:pt>
                <c:pt idx="65">
                  <c:v>664814882.06547594</c:v>
                </c:pt>
                <c:pt idx="66">
                  <c:v>664245389.1299361</c:v>
                </c:pt>
                <c:pt idx="67">
                  <c:v>664490978.63558316</c:v>
                </c:pt>
                <c:pt idx="68">
                  <c:v>663623356.00964129</c:v>
                </c:pt>
                <c:pt idx="69">
                  <c:v>662294322.76746809</c:v>
                </c:pt>
                <c:pt idx="70">
                  <c:v>662646857.77118301</c:v>
                </c:pt>
                <c:pt idx="71">
                  <c:v>662562836.01478803</c:v>
                </c:pt>
                <c:pt idx="72">
                  <c:v>663144080.42343235</c:v>
                </c:pt>
                <c:pt idx="73">
                  <c:v>663020465.89126968</c:v>
                </c:pt>
                <c:pt idx="74">
                  <c:v>663908032.76097107</c:v>
                </c:pt>
                <c:pt idx="75">
                  <c:v>663577756.65292573</c:v>
                </c:pt>
                <c:pt idx="76">
                  <c:v>663274816.82497799</c:v>
                </c:pt>
                <c:pt idx="77">
                  <c:v>663798643.06784236</c:v>
                </c:pt>
                <c:pt idx="78">
                  <c:v>663914962.52375913</c:v>
                </c:pt>
                <c:pt idx="79">
                  <c:v>663260975.46789002</c:v>
                </c:pt>
                <c:pt idx="80">
                  <c:v>663075807.78477669</c:v>
                </c:pt>
                <c:pt idx="81">
                  <c:v>660872094.00452447</c:v>
                </c:pt>
                <c:pt idx="82">
                  <c:v>660334082.80471659</c:v>
                </c:pt>
                <c:pt idx="83">
                  <c:v>660622863.23512459</c:v>
                </c:pt>
                <c:pt idx="84">
                  <c:v>661523753.63219917</c:v>
                </c:pt>
                <c:pt idx="85">
                  <c:v>661824007.12812686</c:v>
                </c:pt>
                <c:pt idx="86">
                  <c:v>661192236.80402875</c:v>
                </c:pt>
                <c:pt idx="87">
                  <c:v>662144575.50284326</c:v>
                </c:pt>
                <c:pt idx="88">
                  <c:v>662183269.35479033</c:v>
                </c:pt>
                <c:pt idx="89">
                  <c:v>662346323.46434999</c:v>
                </c:pt>
                <c:pt idx="90">
                  <c:v>662432675.64369452</c:v>
                </c:pt>
                <c:pt idx="91">
                  <c:v>662949332.35980976</c:v>
                </c:pt>
                <c:pt idx="92">
                  <c:v>663373524.73688102</c:v>
                </c:pt>
                <c:pt idx="93">
                  <c:v>664836191.46508086</c:v>
                </c:pt>
                <c:pt idx="94">
                  <c:v>664644828.10466504</c:v>
                </c:pt>
                <c:pt idx="95">
                  <c:v>665670717.03969109</c:v>
                </c:pt>
                <c:pt idx="96">
                  <c:v>666420292.92767918</c:v>
                </c:pt>
                <c:pt idx="97">
                  <c:v>667134005.3625561</c:v>
                </c:pt>
                <c:pt idx="98">
                  <c:v>665931926.23126686</c:v>
                </c:pt>
                <c:pt idx="99">
                  <c:v>666671280.85423565</c:v>
                </c:pt>
                <c:pt idx="100">
                  <c:v>667449313.03495407</c:v>
                </c:pt>
              </c:numCache>
            </c:numRef>
          </c:val>
          <c:smooth val="0"/>
          <c:extLst>
            <c:ext xmlns:c16="http://schemas.microsoft.com/office/drawing/2014/chart" uri="{C3380CC4-5D6E-409C-BE32-E72D297353CC}">
              <c16:uniqueId val="{000000C1-EB3F-4BFF-AFD1-B2B2131B107F}"/>
            </c:ext>
          </c:extLst>
        </c:ser>
        <c:ser>
          <c:idx val="194"/>
          <c:order val="194"/>
          <c:spPr>
            <a:ln w="28575" cap="rnd">
              <a:solidFill>
                <a:schemeClr val="accent3">
                  <a:lumMod val="50000"/>
                </a:schemeClr>
              </a:solidFill>
              <a:round/>
            </a:ln>
            <a:effectLst/>
          </c:spPr>
          <c:marker>
            <c:symbol val="none"/>
          </c:marker>
          <c:val>
            <c:numRef>
              <c:f>Montecarlo!$GZ$10:$GZ$110</c:f>
              <c:numCache>
                <c:formatCode>_ * #.##000_ ;_ * \-#.##000_ ;_ * "-"??_ ;_ @_ </c:formatCode>
                <c:ptCount val="101"/>
                <c:pt idx="0" formatCode="_(* #,##0.00_);_(* \(#,##0.00\);_(* &quot;-&quot;??_);_(@_)">
                  <c:v>661090280</c:v>
                </c:pt>
                <c:pt idx="1">
                  <c:v>660737857.32220566</c:v>
                </c:pt>
                <c:pt idx="2">
                  <c:v>661647232.71693969</c:v>
                </c:pt>
                <c:pt idx="3">
                  <c:v>662292089.52086127</c:v>
                </c:pt>
                <c:pt idx="4">
                  <c:v>663326637.79417074</c:v>
                </c:pt>
                <c:pt idx="5">
                  <c:v>663361305.70842922</c:v>
                </c:pt>
                <c:pt idx="6">
                  <c:v>662842541.40028131</c:v>
                </c:pt>
                <c:pt idx="7">
                  <c:v>659906152.45585084</c:v>
                </c:pt>
                <c:pt idx="8">
                  <c:v>660412635.14614284</c:v>
                </c:pt>
                <c:pt idx="9">
                  <c:v>658950793.71361506</c:v>
                </c:pt>
                <c:pt idx="10">
                  <c:v>660275387.19077873</c:v>
                </c:pt>
                <c:pt idx="11">
                  <c:v>660090386.51670766</c:v>
                </c:pt>
                <c:pt idx="12">
                  <c:v>661027765.85111177</c:v>
                </c:pt>
                <c:pt idx="13">
                  <c:v>660545114.3131882</c:v>
                </c:pt>
                <c:pt idx="14">
                  <c:v>660524894.45860541</c:v>
                </c:pt>
                <c:pt idx="15">
                  <c:v>659713192.8449229</c:v>
                </c:pt>
                <c:pt idx="16">
                  <c:v>658500160.21349037</c:v>
                </c:pt>
                <c:pt idx="17">
                  <c:v>658982268.77761877</c:v>
                </c:pt>
                <c:pt idx="18">
                  <c:v>658524569.28425944</c:v>
                </c:pt>
                <c:pt idx="19">
                  <c:v>658709235.75036001</c:v>
                </c:pt>
                <c:pt idx="20">
                  <c:v>658174282.40077853</c:v>
                </c:pt>
                <c:pt idx="21">
                  <c:v>657737885.49969745</c:v>
                </c:pt>
                <c:pt idx="22">
                  <c:v>657663763.20086265</c:v>
                </c:pt>
                <c:pt idx="23">
                  <c:v>658899159.79404867</c:v>
                </c:pt>
                <c:pt idx="24">
                  <c:v>658501847.36933815</c:v>
                </c:pt>
                <c:pt idx="25">
                  <c:v>657653613.32141471</c:v>
                </c:pt>
                <c:pt idx="26">
                  <c:v>658539427.22937357</c:v>
                </c:pt>
                <c:pt idx="27">
                  <c:v>659462293.54729855</c:v>
                </c:pt>
                <c:pt idx="28">
                  <c:v>658894797.44151402</c:v>
                </c:pt>
                <c:pt idx="29">
                  <c:v>659297137.49034297</c:v>
                </c:pt>
                <c:pt idx="30">
                  <c:v>658238514.00629127</c:v>
                </c:pt>
                <c:pt idx="31">
                  <c:v>658340296.34545016</c:v>
                </c:pt>
                <c:pt idx="32">
                  <c:v>658501768.26052547</c:v>
                </c:pt>
                <c:pt idx="33">
                  <c:v>659019602.94522929</c:v>
                </c:pt>
                <c:pt idx="34">
                  <c:v>658396876.72322571</c:v>
                </c:pt>
                <c:pt idx="35">
                  <c:v>658408221.76453614</c:v>
                </c:pt>
                <c:pt idx="36">
                  <c:v>658537982.8361429</c:v>
                </c:pt>
                <c:pt idx="37">
                  <c:v>657968597.00470769</c:v>
                </c:pt>
                <c:pt idx="38">
                  <c:v>657330936.89018857</c:v>
                </c:pt>
                <c:pt idx="39">
                  <c:v>656409420.96405745</c:v>
                </c:pt>
                <c:pt idx="40">
                  <c:v>656492159.96196818</c:v>
                </c:pt>
                <c:pt idx="41">
                  <c:v>656793438.67323005</c:v>
                </c:pt>
                <c:pt idx="42">
                  <c:v>655737770.90339696</c:v>
                </c:pt>
                <c:pt idx="43">
                  <c:v>655224114.50314724</c:v>
                </c:pt>
                <c:pt idx="44">
                  <c:v>655477194.70744216</c:v>
                </c:pt>
                <c:pt idx="45">
                  <c:v>655747489.0005393</c:v>
                </c:pt>
                <c:pt idx="46">
                  <c:v>656148131.66876137</c:v>
                </c:pt>
                <c:pt idx="47">
                  <c:v>657077120.80500197</c:v>
                </c:pt>
                <c:pt idx="48">
                  <c:v>656763012.04582179</c:v>
                </c:pt>
                <c:pt idx="49">
                  <c:v>656990107.02164924</c:v>
                </c:pt>
                <c:pt idx="50">
                  <c:v>658181882.08466661</c:v>
                </c:pt>
                <c:pt idx="51">
                  <c:v>657246616.13721848</c:v>
                </c:pt>
                <c:pt idx="52">
                  <c:v>656290266.21155047</c:v>
                </c:pt>
                <c:pt idx="53">
                  <c:v>654830285.22791088</c:v>
                </c:pt>
                <c:pt idx="54">
                  <c:v>653939623.29135156</c:v>
                </c:pt>
                <c:pt idx="55">
                  <c:v>654149365.13243759</c:v>
                </c:pt>
                <c:pt idx="56">
                  <c:v>655418836.51068819</c:v>
                </c:pt>
                <c:pt idx="57">
                  <c:v>654810647.35318732</c:v>
                </c:pt>
                <c:pt idx="58">
                  <c:v>655283837.68856311</c:v>
                </c:pt>
                <c:pt idx="59">
                  <c:v>655709201.90013504</c:v>
                </c:pt>
                <c:pt idx="60">
                  <c:v>655797030.33688831</c:v>
                </c:pt>
                <c:pt idx="61">
                  <c:v>656256757.54299974</c:v>
                </c:pt>
                <c:pt idx="62">
                  <c:v>656247246.75013256</c:v>
                </c:pt>
                <c:pt idx="63">
                  <c:v>656679529.42458391</c:v>
                </c:pt>
                <c:pt idx="64">
                  <c:v>657165051.17692518</c:v>
                </c:pt>
                <c:pt idx="65">
                  <c:v>657049970.75619042</c:v>
                </c:pt>
                <c:pt idx="66">
                  <c:v>656214874.67779672</c:v>
                </c:pt>
                <c:pt idx="67">
                  <c:v>656400108.77842999</c:v>
                </c:pt>
                <c:pt idx="68">
                  <c:v>655426465.6327914</c:v>
                </c:pt>
                <c:pt idx="69">
                  <c:v>655736214.89529955</c:v>
                </c:pt>
                <c:pt idx="70">
                  <c:v>655827667.51891243</c:v>
                </c:pt>
                <c:pt idx="71">
                  <c:v>654676797.20264816</c:v>
                </c:pt>
                <c:pt idx="72">
                  <c:v>653990204.03989089</c:v>
                </c:pt>
                <c:pt idx="73">
                  <c:v>654983364.45351434</c:v>
                </c:pt>
                <c:pt idx="74">
                  <c:v>655562761.11297393</c:v>
                </c:pt>
                <c:pt idx="75">
                  <c:v>655671289.63799167</c:v>
                </c:pt>
                <c:pt idx="76">
                  <c:v>655244441.94610333</c:v>
                </c:pt>
                <c:pt idx="77">
                  <c:v>654955309.80186534</c:v>
                </c:pt>
                <c:pt idx="78">
                  <c:v>655802393.84463596</c:v>
                </c:pt>
                <c:pt idx="79">
                  <c:v>656210682.89642084</c:v>
                </c:pt>
                <c:pt idx="80">
                  <c:v>655488147.73410976</c:v>
                </c:pt>
                <c:pt idx="81">
                  <c:v>655609948.62823737</c:v>
                </c:pt>
                <c:pt idx="82">
                  <c:v>655220734.36350632</c:v>
                </c:pt>
                <c:pt idx="83">
                  <c:v>655395983.34704542</c:v>
                </c:pt>
                <c:pt idx="84">
                  <c:v>655405933.66842365</c:v>
                </c:pt>
                <c:pt idx="85">
                  <c:v>655855822.27443123</c:v>
                </c:pt>
                <c:pt idx="86">
                  <c:v>655791514.69593132</c:v>
                </c:pt>
                <c:pt idx="87">
                  <c:v>655939877.36919355</c:v>
                </c:pt>
                <c:pt idx="88">
                  <c:v>655279502.11932981</c:v>
                </c:pt>
                <c:pt idx="89">
                  <c:v>654385067.8081727</c:v>
                </c:pt>
                <c:pt idx="90">
                  <c:v>654580446.37322187</c:v>
                </c:pt>
                <c:pt idx="91">
                  <c:v>655543638.82786453</c:v>
                </c:pt>
                <c:pt idx="92">
                  <c:v>655953088.21486259</c:v>
                </c:pt>
                <c:pt idx="93">
                  <c:v>656457636.58231628</c:v>
                </c:pt>
                <c:pt idx="94">
                  <c:v>656542174.14187717</c:v>
                </c:pt>
                <c:pt idx="95">
                  <c:v>655855955.40625226</c:v>
                </c:pt>
                <c:pt idx="96">
                  <c:v>656534736.57306015</c:v>
                </c:pt>
                <c:pt idx="97">
                  <c:v>656517865.13556278</c:v>
                </c:pt>
                <c:pt idx="98">
                  <c:v>658075174.35901272</c:v>
                </c:pt>
                <c:pt idx="99">
                  <c:v>658473137.03042352</c:v>
                </c:pt>
                <c:pt idx="100">
                  <c:v>658379015.26961517</c:v>
                </c:pt>
              </c:numCache>
            </c:numRef>
          </c:val>
          <c:smooth val="0"/>
          <c:extLst>
            <c:ext xmlns:c16="http://schemas.microsoft.com/office/drawing/2014/chart" uri="{C3380CC4-5D6E-409C-BE32-E72D297353CC}">
              <c16:uniqueId val="{000000C2-EB3F-4BFF-AFD1-B2B2131B107F}"/>
            </c:ext>
          </c:extLst>
        </c:ser>
        <c:ser>
          <c:idx val="195"/>
          <c:order val="195"/>
          <c:spPr>
            <a:ln w="28575" cap="rnd">
              <a:solidFill>
                <a:schemeClr val="accent4">
                  <a:lumMod val="50000"/>
                </a:schemeClr>
              </a:solidFill>
              <a:round/>
            </a:ln>
            <a:effectLst/>
          </c:spPr>
          <c:marker>
            <c:symbol val="none"/>
          </c:marker>
          <c:val>
            <c:numRef>
              <c:f>Montecarlo!$HA$10:$HA$110</c:f>
              <c:numCache>
                <c:formatCode>_ * #.##000_ ;_ * \-#.##000_ ;_ * "-"??_ ;_ @_ </c:formatCode>
                <c:ptCount val="101"/>
                <c:pt idx="0" formatCode="_(* #,##0.00_);_(* \(#,##0.00\);_(* &quot;-&quot;??_);_(@_)">
                  <c:v>661090280</c:v>
                </c:pt>
                <c:pt idx="1">
                  <c:v>661440863.12923634</c:v>
                </c:pt>
                <c:pt idx="2">
                  <c:v>661515051.47266066</c:v>
                </c:pt>
                <c:pt idx="3">
                  <c:v>662266582.1385684</c:v>
                </c:pt>
                <c:pt idx="4">
                  <c:v>662742218.42552793</c:v>
                </c:pt>
                <c:pt idx="5">
                  <c:v>663262309.66347051</c:v>
                </c:pt>
                <c:pt idx="6">
                  <c:v>663103297.38862288</c:v>
                </c:pt>
                <c:pt idx="7">
                  <c:v>662180852.78674865</c:v>
                </c:pt>
                <c:pt idx="8">
                  <c:v>662687072.74489927</c:v>
                </c:pt>
                <c:pt idx="9">
                  <c:v>662208557.1401403</c:v>
                </c:pt>
                <c:pt idx="10">
                  <c:v>662073000.20888245</c:v>
                </c:pt>
                <c:pt idx="11">
                  <c:v>661133063.28484833</c:v>
                </c:pt>
                <c:pt idx="12">
                  <c:v>661537979.48657739</c:v>
                </c:pt>
                <c:pt idx="13">
                  <c:v>660981268.95838881</c:v>
                </c:pt>
                <c:pt idx="14">
                  <c:v>660369707.16269875</c:v>
                </c:pt>
                <c:pt idx="15">
                  <c:v>659981352.56867623</c:v>
                </c:pt>
                <c:pt idx="16">
                  <c:v>659138011.5847441</c:v>
                </c:pt>
                <c:pt idx="17">
                  <c:v>660269546.9009459</c:v>
                </c:pt>
                <c:pt idx="18">
                  <c:v>660311940.41526711</c:v>
                </c:pt>
                <c:pt idx="19">
                  <c:v>660421164.48638761</c:v>
                </c:pt>
                <c:pt idx="20">
                  <c:v>661642854.12815154</c:v>
                </c:pt>
                <c:pt idx="21">
                  <c:v>661655039.07100868</c:v>
                </c:pt>
                <c:pt idx="22">
                  <c:v>660623328.79436219</c:v>
                </c:pt>
                <c:pt idx="23">
                  <c:v>660280727.93114018</c:v>
                </c:pt>
                <c:pt idx="24">
                  <c:v>661128098.73691547</c:v>
                </c:pt>
                <c:pt idx="25">
                  <c:v>661281981.18241179</c:v>
                </c:pt>
                <c:pt idx="26">
                  <c:v>661658860.32490206</c:v>
                </c:pt>
                <c:pt idx="27">
                  <c:v>662826734.21668279</c:v>
                </c:pt>
                <c:pt idx="28">
                  <c:v>661918268.54882205</c:v>
                </c:pt>
                <c:pt idx="29">
                  <c:v>662358860.45934618</c:v>
                </c:pt>
                <c:pt idx="30">
                  <c:v>661549148.33852768</c:v>
                </c:pt>
                <c:pt idx="31">
                  <c:v>661991183.71715593</c:v>
                </c:pt>
                <c:pt idx="32">
                  <c:v>662349157.48338723</c:v>
                </c:pt>
                <c:pt idx="33">
                  <c:v>662450363.1086657</c:v>
                </c:pt>
                <c:pt idx="34">
                  <c:v>663078977.23080111</c:v>
                </c:pt>
                <c:pt idx="35">
                  <c:v>664282840.56229722</c:v>
                </c:pt>
                <c:pt idx="36">
                  <c:v>663070162.73428822</c:v>
                </c:pt>
                <c:pt idx="37">
                  <c:v>661786927.40320909</c:v>
                </c:pt>
                <c:pt idx="38">
                  <c:v>661837698.8058883</c:v>
                </c:pt>
                <c:pt idx="39">
                  <c:v>662474881.96301413</c:v>
                </c:pt>
                <c:pt idx="40">
                  <c:v>662185838.69140208</c:v>
                </c:pt>
                <c:pt idx="41">
                  <c:v>661072981.75777411</c:v>
                </c:pt>
                <c:pt idx="42">
                  <c:v>660745824.41862118</c:v>
                </c:pt>
                <c:pt idx="43">
                  <c:v>659830876.77503741</c:v>
                </c:pt>
                <c:pt idx="44">
                  <c:v>659838218.12780654</c:v>
                </c:pt>
                <c:pt idx="45">
                  <c:v>658921700.26662922</c:v>
                </c:pt>
                <c:pt idx="46">
                  <c:v>659970468.81923926</c:v>
                </c:pt>
                <c:pt idx="47">
                  <c:v>659308488.34454846</c:v>
                </c:pt>
                <c:pt idx="48">
                  <c:v>659008469.0460279</c:v>
                </c:pt>
                <c:pt idx="49">
                  <c:v>658918667.84079933</c:v>
                </c:pt>
                <c:pt idx="50">
                  <c:v>660211293.32963312</c:v>
                </c:pt>
                <c:pt idx="51">
                  <c:v>659500749.58110452</c:v>
                </c:pt>
                <c:pt idx="52">
                  <c:v>659589623.39793944</c:v>
                </c:pt>
                <c:pt idx="53">
                  <c:v>660016580.86681139</c:v>
                </c:pt>
                <c:pt idx="54">
                  <c:v>659465743.90284348</c:v>
                </c:pt>
                <c:pt idx="55">
                  <c:v>658880552.42167437</c:v>
                </c:pt>
                <c:pt idx="56">
                  <c:v>659515938.57957053</c:v>
                </c:pt>
                <c:pt idx="57">
                  <c:v>658869986.42719042</c:v>
                </c:pt>
                <c:pt idx="58">
                  <c:v>659105261.19116223</c:v>
                </c:pt>
                <c:pt idx="59">
                  <c:v>659596258.53397703</c:v>
                </c:pt>
                <c:pt idx="60">
                  <c:v>659161594.89146864</c:v>
                </c:pt>
                <c:pt idx="61">
                  <c:v>658528792.17183733</c:v>
                </c:pt>
                <c:pt idx="62">
                  <c:v>657719307.43955719</c:v>
                </c:pt>
                <c:pt idx="63">
                  <c:v>657225085.64300406</c:v>
                </c:pt>
                <c:pt idx="64">
                  <c:v>656686076.28513777</c:v>
                </c:pt>
                <c:pt idx="65">
                  <c:v>657077448.27674639</c:v>
                </c:pt>
                <c:pt idx="66">
                  <c:v>657922574.82315683</c:v>
                </c:pt>
                <c:pt idx="67">
                  <c:v>658002300.14199376</c:v>
                </c:pt>
                <c:pt idx="68">
                  <c:v>657765812.42177224</c:v>
                </c:pt>
                <c:pt idx="69">
                  <c:v>658092808.9874332</c:v>
                </c:pt>
                <c:pt idx="70">
                  <c:v>658177947.49769938</c:v>
                </c:pt>
                <c:pt idx="71">
                  <c:v>658208386.03919327</c:v>
                </c:pt>
                <c:pt idx="72">
                  <c:v>658039137.57166159</c:v>
                </c:pt>
                <c:pt idx="73">
                  <c:v>657591050.229146</c:v>
                </c:pt>
                <c:pt idx="74">
                  <c:v>657619067.19381618</c:v>
                </c:pt>
                <c:pt idx="75">
                  <c:v>657786825.39335752</c:v>
                </c:pt>
                <c:pt idx="76">
                  <c:v>658593049.07720983</c:v>
                </c:pt>
                <c:pt idx="77">
                  <c:v>658350564.51252544</c:v>
                </c:pt>
                <c:pt idx="78">
                  <c:v>658586648.34280956</c:v>
                </c:pt>
                <c:pt idx="79">
                  <c:v>659008305.59364772</c:v>
                </c:pt>
                <c:pt idx="80">
                  <c:v>658229878.18404758</c:v>
                </c:pt>
                <c:pt idx="81">
                  <c:v>658992892.29546344</c:v>
                </c:pt>
                <c:pt idx="82">
                  <c:v>658323452.55828512</c:v>
                </c:pt>
                <c:pt idx="83">
                  <c:v>658089202.27545691</c:v>
                </c:pt>
                <c:pt idx="84">
                  <c:v>658199241.91827881</c:v>
                </c:pt>
                <c:pt idx="85">
                  <c:v>658940218.46999919</c:v>
                </c:pt>
                <c:pt idx="86">
                  <c:v>658677486.63379622</c:v>
                </c:pt>
                <c:pt idx="87">
                  <c:v>658654764.26919091</c:v>
                </c:pt>
                <c:pt idx="88">
                  <c:v>659225589.45688367</c:v>
                </c:pt>
                <c:pt idx="89">
                  <c:v>659776420.25838721</c:v>
                </c:pt>
                <c:pt idx="90">
                  <c:v>660062933.73080802</c:v>
                </c:pt>
                <c:pt idx="91">
                  <c:v>660362474.53183174</c:v>
                </c:pt>
                <c:pt idx="92">
                  <c:v>660181226.89110529</c:v>
                </c:pt>
                <c:pt idx="93">
                  <c:v>660771873.03859818</c:v>
                </c:pt>
                <c:pt idx="94">
                  <c:v>660232964.96124613</c:v>
                </c:pt>
                <c:pt idx="95">
                  <c:v>658797593.71722531</c:v>
                </c:pt>
                <c:pt idx="96">
                  <c:v>657810459.45012438</c:v>
                </c:pt>
                <c:pt idx="97">
                  <c:v>657480522.94961572</c:v>
                </c:pt>
                <c:pt idx="98">
                  <c:v>657979697.65258276</c:v>
                </c:pt>
                <c:pt idx="99">
                  <c:v>658588178.35774755</c:v>
                </c:pt>
                <c:pt idx="100">
                  <c:v>659123117.88765144</c:v>
                </c:pt>
              </c:numCache>
            </c:numRef>
          </c:val>
          <c:smooth val="0"/>
          <c:extLst>
            <c:ext xmlns:c16="http://schemas.microsoft.com/office/drawing/2014/chart" uri="{C3380CC4-5D6E-409C-BE32-E72D297353CC}">
              <c16:uniqueId val="{000000C3-EB3F-4BFF-AFD1-B2B2131B107F}"/>
            </c:ext>
          </c:extLst>
        </c:ser>
        <c:ser>
          <c:idx val="196"/>
          <c:order val="196"/>
          <c:spPr>
            <a:ln w="28575" cap="rnd">
              <a:solidFill>
                <a:schemeClr val="accent5">
                  <a:lumMod val="50000"/>
                </a:schemeClr>
              </a:solidFill>
              <a:round/>
            </a:ln>
            <a:effectLst/>
          </c:spPr>
          <c:marker>
            <c:symbol val="none"/>
          </c:marker>
          <c:val>
            <c:numRef>
              <c:f>Montecarlo!$HB$10:$HB$110</c:f>
              <c:numCache>
                <c:formatCode>_ * #.##000_ ;_ * \-#.##000_ ;_ * "-"??_ ;_ @_ </c:formatCode>
                <c:ptCount val="101"/>
                <c:pt idx="0" formatCode="_(* #,##0.00_);_(* \(#,##0.00\);_(* &quot;-&quot;??_);_(@_)">
                  <c:v>661090280</c:v>
                </c:pt>
                <c:pt idx="1">
                  <c:v>661497700.14853275</c:v>
                </c:pt>
                <c:pt idx="2">
                  <c:v>661212359.19073069</c:v>
                </c:pt>
                <c:pt idx="3">
                  <c:v>661040248.20640349</c:v>
                </c:pt>
                <c:pt idx="4">
                  <c:v>660426465.00395131</c:v>
                </c:pt>
                <c:pt idx="5">
                  <c:v>659477039.55662596</c:v>
                </c:pt>
                <c:pt idx="6">
                  <c:v>659345792.85685241</c:v>
                </c:pt>
                <c:pt idx="7">
                  <c:v>658632692.78468001</c:v>
                </c:pt>
                <c:pt idx="8">
                  <c:v>658758768.19942021</c:v>
                </c:pt>
                <c:pt idx="9">
                  <c:v>660124621.88343155</c:v>
                </c:pt>
                <c:pt idx="10">
                  <c:v>658434476.67409408</c:v>
                </c:pt>
                <c:pt idx="11">
                  <c:v>658478556.31309044</c:v>
                </c:pt>
                <c:pt idx="12">
                  <c:v>658827128.76847672</c:v>
                </c:pt>
                <c:pt idx="13">
                  <c:v>659237346.19720411</c:v>
                </c:pt>
                <c:pt idx="14">
                  <c:v>659040151.44786072</c:v>
                </c:pt>
                <c:pt idx="15">
                  <c:v>658983163.99184096</c:v>
                </c:pt>
                <c:pt idx="16">
                  <c:v>659302245.48386574</c:v>
                </c:pt>
                <c:pt idx="17">
                  <c:v>660261707.55728316</c:v>
                </c:pt>
                <c:pt idx="18">
                  <c:v>660743656.80928326</c:v>
                </c:pt>
                <c:pt idx="19">
                  <c:v>660455399.79694402</c:v>
                </c:pt>
                <c:pt idx="20">
                  <c:v>660320209.71400535</c:v>
                </c:pt>
                <c:pt idx="21">
                  <c:v>661016259.59873474</c:v>
                </c:pt>
                <c:pt idx="22">
                  <c:v>660929869.19500399</c:v>
                </c:pt>
                <c:pt idx="23">
                  <c:v>660987404.79918492</c:v>
                </c:pt>
                <c:pt idx="24">
                  <c:v>661995735.55763173</c:v>
                </c:pt>
                <c:pt idx="25">
                  <c:v>662642629.91967952</c:v>
                </c:pt>
                <c:pt idx="26">
                  <c:v>662420229.47187304</c:v>
                </c:pt>
                <c:pt idx="27">
                  <c:v>662294190.93190503</c:v>
                </c:pt>
                <c:pt idx="28">
                  <c:v>662116460.24125779</c:v>
                </c:pt>
                <c:pt idx="29">
                  <c:v>661759002.58893538</c:v>
                </c:pt>
                <c:pt idx="30">
                  <c:v>661386452.48843408</c:v>
                </c:pt>
                <c:pt idx="31">
                  <c:v>660916394.53917491</c:v>
                </c:pt>
                <c:pt idx="32">
                  <c:v>660138316.65567422</c:v>
                </c:pt>
                <c:pt idx="33">
                  <c:v>660693972.00617528</c:v>
                </c:pt>
                <c:pt idx="34">
                  <c:v>660930798.38653147</c:v>
                </c:pt>
                <c:pt idx="35">
                  <c:v>660248582.87881815</c:v>
                </c:pt>
                <c:pt idx="36">
                  <c:v>659999841.36912131</c:v>
                </c:pt>
                <c:pt idx="37">
                  <c:v>659328660.32470334</c:v>
                </c:pt>
                <c:pt idx="38">
                  <c:v>658654362.01953816</c:v>
                </c:pt>
                <c:pt idx="39">
                  <c:v>658877218.97215545</c:v>
                </c:pt>
                <c:pt idx="40">
                  <c:v>659136477.20675755</c:v>
                </c:pt>
                <c:pt idx="41">
                  <c:v>659397742.45442021</c:v>
                </c:pt>
                <c:pt idx="42">
                  <c:v>660086972.88315606</c:v>
                </c:pt>
                <c:pt idx="43">
                  <c:v>659631777.59390974</c:v>
                </c:pt>
                <c:pt idx="44">
                  <c:v>659746540.05784905</c:v>
                </c:pt>
                <c:pt idx="45">
                  <c:v>659705737.04222512</c:v>
                </c:pt>
                <c:pt idx="46">
                  <c:v>659737986.11348617</c:v>
                </c:pt>
                <c:pt idx="47">
                  <c:v>659381151.23467517</c:v>
                </c:pt>
                <c:pt idx="48">
                  <c:v>659502524.11308455</c:v>
                </c:pt>
                <c:pt idx="49">
                  <c:v>659603060.38387084</c:v>
                </c:pt>
                <c:pt idx="50">
                  <c:v>659385697.95267034</c:v>
                </c:pt>
                <c:pt idx="51">
                  <c:v>659606653.54047465</c:v>
                </c:pt>
                <c:pt idx="52">
                  <c:v>658325508.30489361</c:v>
                </c:pt>
                <c:pt idx="53">
                  <c:v>658144945.8388989</c:v>
                </c:pt>
                <c:pt idx="54">
                  <c:v>657339699.13987076</c:v>
                </c:pt>
                <c:pt idx="55">
                  <c:v>657314491.77497673</c:v>
                </c:pt>
                <c:pt idx="56">
                  <c:v>656982768.12512112</c:v>
                </c:pt>
                <c:pt idx="57">
                  <c:v>657325948.73458171</c:v>
                </c:pt>
                <c:pt idx="58">
                  <c:v>657710531.51326203</c:v>
                </c:pt>
                <c:pt idx="59">
                  <c:v>658370187.24539435</c:v>
                </c:pt>
                <c:pt idx="60">
                  <c:v>659512737.69512832</c:v>
                </c:pt>
                <c:pt idx="61">
                  <c:v>659263927.71502459</c:v>
                </c:pt>
                <c:pt idx="62">
                  <c:v>659882485.94809103</c:v>
                </c:pt>
                <c:pt idx="63">
                  <c:v>658973390.13266659</c:v>
                </c:pt>
                <c:pt idx="64">
                  <c:v>659336359.89457631</c:v>
                </c:pt>
                <c:pt idx="65">
                  <c:v>658573786.34213126</c:v>
                </c:pt>
                <c:pt idx="66">
                  <c:v>658684369.88917637</c:v>
                </c:pt>
                <c:pt idx="67">
                  <c:v>659544262.15603137</c:v>
                </c:pt>
                <c:pt idx="68">
                  <c:v>659233258.55311811</c:v>
                </c:pt>
                <c:pt idx="69">
                  <c:v>659078016.89422536</c:v>
                </c:pt>
                <c:pt idx="70">
                  <c:v>659035809.2929945</c:v>
                </c:pt>
                <c:pt idx="71">
                  <c:v>659157380.76005018</c:v>
                </c:pt>
                <c:pt idx="72">
                  <c:v>658936672.87813354</c:v>
                </c:pt>
                <c:pt idx="73">
                  <c:v>658866279.90261269</c:v>
                </c:pt>
                <c:pt idx="74">
                  <c:v>660170586.88514113</c:v>
                </c:pt>
                <c:pt idx="75">
                  <c:v>661898971.8629173</c:v>
                </c:pt>
                <c:pt idx="76">
                  <c:v>662586335.49862909</c:v>
                </c:pt>
                <c:pt idx="77">
                  <c:v>662590625.07620227</c:v>
                </c:pt>
                <c:pt idx="78">
                  <c:v>662934102.3963728</c:v>
                </c:pt>
                <c:pt idx="79">
                  <c:v>662290018.56609797</c:v>
                </c:pt>
                <c:pt idx="80">
                  <c:v>663595818.47508824</c:v>
                </c:pt>
                <c:pt idx="81">
                  <c:v>662729639.30126989</c:v>
                </c:pt>
                <c:pt idx="82">
                  <c:v>662885483.51519156</c:v>
                </c:pt>
                <c:pt idx="83">
                  <c:v>662615476.34969008</c:v>
                </c:pt>
                <c:pt idx="84">
                  <c:v>662613561.31997919</c:v>
                </c:pt>
                <c:pt idx="85">
                  <c:v>663142635.1424638</c:v>
                </c:pt>
                <c:pt idx="86">
                  <c:v>662174755.47677732</c:v>
                </c:pt>
                <c:pt idx="87">
                  <c:v>661637263.14218342</c:v>
                </c:pt>
                <c:pt idx="88">
                  <c:v>661670125.76080585</c:v>
                </c:pt>
                <c:pt idx="89">
                  <c:v>661341045.91014433</c:v>
                </c:pt>
                <c:pt idx="90">
                  <c:v>661853530.0898236</c:v>
                </c:pt>
                <c:pt idx="91">
                  <c:v>661382991.8259517</c:v>
                </c:pt>
                <c:pt idx="92">
                  <c:v>660404521.86872423</c:v>
                </c:pt>
                <c:pt idx="93">
                  <c:v>660226305.88472033</c:v>
                </c:pt>
                <c:pt idx="94">
                  <c:v>660075694.44761252</c:v>
                </c:pt>
                <c:pt idx="95">
                  <c:v>660389115.2616955</c:v>
                </c:pt>
                <c:pt idx="96">
                  <c:v>661238238.46673763</c:v>
                </c:pt>
                <c:pt idx="97">
                  <c:v>660487120.35783172</c:v>
                </c:pt>
                <c:pt idx="98">
                  <c:v>660867791.24930465</c:v>
                </c:pt>
                <c:pt idx="99">
                  <c:v>660787049.13838112</c:v>
                </c:pt>
                <c:pt idx="100">
                  <c:v>659900637.32649672</c:v>
                </c:pt>
              </c:numCache>
            </c:numRef>
          </c:val>
          <c:smooth val="0"/>
          <c:extLst>
            <c:ext xmlns:c16="http://schemas.microsoft.com/office/drawing/2014/chart" uri="{C3380CC4-5D6E-409C-BE32-E72D297353CC}">
              <c16:uniqueId val="{000000C4-EB3F-4BFF-AFD1-B2B2131B107F}"/>
            </c:ext>
          </c:extLst>
        </c:ser>
        <c:ser>
          <c:idx val="197"/>
          <c:order val="197"/>
          <c:spPr>
            <a:ln w="28575" cap="rnd">
              <a:solidFill>
                <a:schemeClr val="accent6">
                  <a:lumMod val="50000"/>
                </a:schemeClr>
              </a:solidFill>
              <a:round/>
            </a:ln>
            <a:effectLst/>
          </c:spPr>
          <c:marker>
            <c:symbol val="none"/>
          </c:marker>
          <c:val>
            <c:numRef>
              <c:f>Montecarlo!$HC$10:$HC$110</c:f>
              <c:numCache>
                <c:formatCode>_ * #.##000_ ;_ * \-#.##000_ ;_ * "-"??_ ;_ @_ </c:formatCode>
                <c:ptCount val="101"/>
                <c:pt idx="0" formatCode="_(* #,##0.00_);_(* \(#,##0.00\);_(* &quot;-&quot;??_);_(@_)">
                  <c:v>661090280</c:v>
                </c:pt>
                <c:pt idx="1">
                  <c:v>661648213.18193078</c:v>
                </c:pt>
                <c:pt idx="2">
                  <c:v>662694120.01202548</c:v>
                </c:pt>
                <c:pt idx="3">
                  <c:v>662384274.01844442</c:v>
                </c:pt>
                <c:pt idx="4">
                  <c:v>662057215.64386296</c:v>
                </c:pt>
                <c:pt idx="5">
                  <c:v>661312154.87548244</c:v>
                </c:pt>
                <c:pt idx="6">
                  <c:v>662126712.01896477</c:v>
                </c:pt>
                <c:pt idx="7">
                  <c:v>662815128.79626966</c:v>
                </c:pt>
                <c:pt idx="8">
                  <c:v>662427394.5754776</c:v>
                </c:pt>
                <c:pt idx="9">
                  <c:v>662384912.40067661</c:v>
                </c:pt>
                <c:pt idx="10">
                  <c:v>661632319.52981031</c:v>
                </c:pt>
                <c:pt idx="11">
                  <c:v>661806362.84436369</c:v>
                </c:pt>
                <c:pt idx="12">
                  <c:v>662124964.42520154</c:v>
                </c:pt>
                <c:pt idx="13">
                  <c:v>662160486.8533715</c:v>
                </c:pt>
                <c:pt idx="14">
                  <c:v>663622442.47989738</c:v>
                </c:pt>
                <c:pt idx="15">
                  <c:v>664215510.71180022</c:v>
                </c:pt>
                <c:pt idx="16">
                  <c:v>664474225.94349039</c:v>
                </c:pt>
                <c:pt idx="17">
                  <c:v>663533518.92036939</c:v>
                </c:pt>
                <c:pt idx="18">
                  <c:v>663218371.5927918</c:v>
                </c:pt>
                <c:pt idx="19">
                  <c:v>663104343.43915784</c:v>
                </c:pt>
                <c:pt idx="20">
                  <c:v>664642482.94998527</c:v>
                </c:pt>
                <c:pt idx="21">
                  <c:v>665352352.50373077</c:v>
                </c:pt>
                <c:pt idx="22">
                  <c:v>665972744.12828243</c:v>
                </c:pt>
                <c:pt idx="23">
                  <c:v>665065221.94263136</c:v>
                </c:pt>
                <c:pt idx="24">
                  <c:v>664734660.03802478</c:v>
                </c:pt>
                <c:pt idx="25">
                  <c:v>664635849.54822862</c:v>
                </c:pt>
                <c:pt idx="26">
                  <c:v>664498265.66112685</c:v>
                </c:pt>
                <c:pt idx="27">
                  <c:v>664678471.86138618</c:v>
                </c:pt>
                <c:pt idx="28">
                  <c:v>665274495.95722616</c:v>
                </c:pt>
                <c:pt idx="29">
                  <c:v>664586077.29785514</c:v>
                </c:pt>
                <c:pt idx="30">
                  <c:v>665526384.78728139</c:v>
                </c:pt>
                <c:pt idx="31">
                  <c:v>665788137.47063184</c:v>
                </c:pt>
                <c:pt idx="32">
                  <c:v>665606628.11280394</c:v>
                </c:pt>
                <c:pt idx="33">
                  <c:v>664724921.38129604</c:v>
                </c:pt>
                <c:pt idx="34">
                  <c:v>664669236.72482061</c:v>
                </c:pt>
                <c:pt idx="35">
                  <c:v>664833042.85815942</c:v>
                </c:pt>
                <c:pt idx="36">
                  <c:v>665724835.2668463</c:v>
                </c:pt>
                <c:pt idx="37">
                  <c:v>665619280.43988585</c:v>
                </c:pt>
                <c:pt idx="38">
                  <c:v>665758571.85948074</c:v>
                </c:pt>
                <c:pt idx="39">
                  <c:v>666537628.49720967</c:v>
                </c:pt>
                <c:pt idx="40">
                  <c:v>666974098.49194467</c:v>
                </c:pt>
                <c:pt idx="41">
                  <c:v>666728378.55964756</c:v>
                </c:pt>
                <c:pt idx="42">
                  <c:v>665354567.74509275</c:v>
                </c:pt>
                <c:pt idx="43">
                  <c:v>665981484.94192457</c:v>
                </c:pt>
                <c:pt idx="44">
                  <c:v>665675132.0899229</c:v>
                </c:pt>
                <c:pt idx="45">
                  <c:v>665448702.18061507</c:v>
                </c:pt>
                <c:pt idx="46">
                  <c:v>665891579.34469604</c:v>
                </c:pt>
                <c:pt idx="47">
                  <c:v>666868653.97696424</c:v>
                </c:pt>
                <c:pt idx="48">
                  <c:v>666246969.50643241</c:v>
                </c:pt>
                <c:pt idx="49">
                  <c:v>666543427.84393835</c:v>
                </c:pt>
                <c:pt idx="50">
                  <c:v>665294902.59976077</c:v>
                </c:pt>
                <c:pt idx="51">
                  <c:v>665773723.0909127</c:v>
                </c:pt>
                <c:pt idx="52">
                  <c:v>664729609.74758637</c:v>
                </c:pt>
                <c:pt idx="53">
                  <c:v>664209538.66525126</c:v>
                </c:pt>
                <c:pt idx="54">
                  <c:v>664127447.43308544</c:v>
                </c:pt>
                <c:pt idx="55">
                  <c:v>663087742.80677164</c:v>
                </c:pt>
                <c:pt idx="56">
                  <c:v>663474534.19618356</c:v>
                </c:pt>
                <c:pt idx="57">
                  <c:v>663180203.81065547</c:v>
                </c:pt>
                <c:pt idx="58">
                  <c:v>662660248.1985544</c:v>
                </c:pt>
                <c:pt idx="59">
                  <c:v>663338846.69785178</c:v>
                </c:pt>
                <c:pt idx="60">
                  <c:v>664030930.48623443</c:v>
                </c:pt>
                <c:pt idx="61">
                  <c:v>664752392.20689917</c:v>
                </c:pt>
                <c:pt idx="62">
                  <c:v>665289268.5471369</c:v>
                </c:pt>
                <c:pt idx="63">
                  <c:v>665351834.45566559</c:v>
                </c:pt>
                <c:pt idx="64">
                  <c:v>665329168.48456442</c:v>
                </c:pt>
                <c:pt idx="65">
                  <c:v>664956992.9683162</c:v>
                </c:pt>
                <c:pt idx="66">
                  <c:v>665133274.18870687</c:v>
                </c:pt>
                <c:pt idx="67">
                  <c:v>664895111.11568224</c:v>
                </c:pt>
                <c:pt idx="68">
                  <c:v>663858823.44959879</c:v>
                </c:pt>
                <c:pt idx="69">
                  <c:v>664466541.84050572</c:v>
                </c:pt>
                <c:pt idx="70">
                  <c:v>664308889.82341504</c:v>
                </c:pt>
                <c:pt idx="71">
                  <c:v>664582523.75546265</c:v>
                </c:pt>
                <c:pt idx="72">
                  <c:v>664350396.85373461</c:v>
                </c:pt>
                <c:pt idx="73">
                  <c:v>664729688.38514316</c:v>
                </c:pt>
                <c:pt idx="74">
                  <c:v>664939811.8961643</c:v>
                </c:pt>
                <c:pt idx="75">
                  <c:v>665314773.72430146</c:v>
                </c:pt>
                <c:pt idx="76">
                  <c:v>665907947.79113805</c:v>
                </c:pt>
                <c:pt idx="77">
                  <c:v>665579872.20082736</c:v>
                </c:pt>
                <c:pt idx="78">
                  <c:v>665828951.11521959</c:v>
                </c:pt>
                <c:pt idx="79">
                  <c:v>666813228.90275931</c:v>
                </c:pt>
                <c:pt idx="80">
                  <c:v>666064537.17500877</c:v>
                </c:pt>
                <c:pt idx="81">
                  <c:v>666779858.8530122</c:v>
                </c:pt>
                <c:pt idx="82">
                  <c:v>667546259.31154776</c:v>
                </c:pt>
                <c:pt idx="83">
                  <c:v>668353470.78054023</c:v>
                </c:pt>
                <c:pt idx="84">
                  <c:v>668869664.94673371</c:v>
                </c:pt>
                <c:pt idx="85">
                  <c:v>668697751.71260953</c:v>
                </c:pt>
                <c:pt idx="86">
                  <c:v>668557213.07468724</c:v>
                </c:pt>
                <c:pt idx="87">
                  <c:v>669393288.36445439</c:v>
                </c:pt>
                <c:pt idx="88">
                  <c:v>669285356.05330849</c:v>
                </c:pt>
                <c:pt idx="89">
                  <c:v>669937652.12546563</c:v>
                </c:pt>
                <c:pt idx="90">
                  <c:v>670423903.76774848</c:v>
                </c:pt>
                <c:pt idx="91">
                  <c:v>670612372.74189103</c:v>
                </c:pt>
                <c:pt idx="92">
                  <c:v>670154340.12381935</c:v>
                </c:pt>
                <c:pt idx="93">
                  <c:v>668756247.80555546</c:v>
                </c:pt>
                <c:pt idx="94">
                  <c:v>668707580.80598259</c:v>
                </c:pt>
                <c:pt idx="95">
                  <c:v>668057973.85049593</c:v>
                </c:pt>
                <c:pt idx="96">
                  <c:v>667500858.56978226</c:v>
                </c:pt>
                <c:pt idx="97">
                  <c:v>668274412.25127149</c:v>
                </c:pt>
                <c:pt idx="98">
                  <c:v>669322219.64780486</c:v>
                </c:pt>
                <c:pt idx="99">
                  <c:v>669575711.43634295</c:v>
                </c:pt>
                <c:pt idx="100">
                  <c:v>669112013.41124642</c:v>
                </c:pt>
              </c:numCache>
            </c:numRef>
          </c:val>
          <c:smooth val="0"/>
          <c:extLst>
            <c:ext xmlns:c16="http://schemas.microsoft.com/office/drawing/2014/chart" uri="{C3380CC4-5D6E-409C-BE32-E72D297353CC}">
              <c16:uniqueId val="{000000C5-EB3F-4BFF-AFD1-B2B2131B107F}"/>
            </c:ext>
          </c:extLst>
        </c:ser>
        <c:ser>
          <c:idx val="198"/>
          <c:order val="198"/>
          <c:spPr>
            <a:ln w="28575" cap="rnd">
              <a:solidFill>
                <a:schemeClr val="accent1">
                  <a:lumMod val="70000"/>
                  <a:lumOff val="30000"/>
                </a:schemeClr>
              </a:solidFill>
              <a:round/>
            </a:ln>
            <a:effectLst/>
          </c:spPr>
          <c:marker>
            <c:symbol val="none"/>
          </c:marker>
          <c:val>
            <c:numRef>
              <c:f>Montecarlo!$HD$10:$HD$110</c:f>
              <c:numCache>
                <c:formatCode>_ * #.##000_ ;_ * \-#.##000_ ;_ * "-"??_ ;_ @_ </c:formatCode>
                <c:ptCount val="101"/>
                <c:pt idx="0" formatCode="_(* #,##0.00_);_(* \(#,##0.00\);_(* &quot;-&quot;??_);_(@_)">
                  <c:v>661090280</c:v>
                </c:pt>
                <c:pt idx="1">
                  <c:v>662120797.55947053</c:v>
                </c:pt>
                <c:pt idx="2">
                  <c:v>662381373.68783247</c:v>
                </c:pt>
                <c:pt idx="3">
                  <c:v>661341801.41371286</c:v>
                </c:pt>
                <c:pt idx="4">
                  <c:v>660849249.16118217</c:v>
                </c:pt>
                <c:pt idx="5">
                  <c:v>661490427.45317423</c:v>
                </c:pt>
                <c:pt idx="6">
                  <c:v>661066785.38727832</c:v>
                </c:pt>
                <c:pt idx="7">
                  <c:v>661034301.39546907</c:v>
                </c:pt>
                <c:pt idx="8">
                  <c:v>661561019.56363499</c:v>
                </c:pt>
                <c:pt idx="9">
                  <c:v>660835409.21269286</c:v>
                </c:pt>
                <c:pt idx="10">
                  <c:v>661691705.59442687</c:v>
                </c:pt>
                <c:pt idx="11">
                  <c:v>661468315.18041182</c:v>
                </c:pt>
                <c:pt idx="12">
                  <c:v>659780233.82470012</c:v>
                </c:pt>
                <c:pt idx="13">
                  <c:v>660421242.22452593</c:v>
                </c:pt>
                <c:pt idx="14">
                  <c:v>660453130.28953576</c:v>
                </c:pt>
                <c:pt idx="15">
                  <c:v>659481713.06376541</c:v>
                </c:pt>
                <c:pt idx="16">
                  <c:v>660497205.42318928</c:v>
                </c:pt>
                <c:pt idx="17">
                  <c:v>660417710.0519532</c:v>
                </c:pt>
                <c:pt idx="18">
                  <c:v>661210349.46534812</c:v>
                </c:pt>
                <c:pt idx="19">
                  <c:v>661595996.98482656</c:v>
                </c:pt>
                <c:pt idx="20">
                  <c:v>661134483.22067535</c:v>
                </c:pt>
                <c:pt idx="21">
                  <c:v>660589332.88062656</c:v>
                </c:pt>
                <c:pt idx="22">
                  <c:v>661922235.45708323</c:v>
                </c:pt>
                <c:pt idx="23">
                  <c:v>662003005.67179489</c:v>
                </c:pt>
                <c:pt idx="24">
                  <c:v>661735918.39319217</c:v>
                </c:pt>
                <c:pt idx="25">
                  <c:v>662200541.6437453</c:v>
                </c:pt>
                <c:pt idx="26">
                  <c:v>661200600.46506774</c:v>
                </c:pt>
                <c:pt idx="27">
                  <c:v>662874982.2728132</c:v>
                </c:pt>
                <c:pt idx="28">
                  <c:v>663704834.04174519</c:v>
                </c:pt>
                <c:pt idx="29">
                  <c:v>663428396.50175464</c:v>
                </c:pt>
                <c:pt idx="30">
                  <c:v>663749212.71176028</c:v>
                </c:pt>
                <c:pt idx="31">
                  <c:v>662394743.78070581</c:v>
                </c:pt>
                <c:pt idx="32">
                  <c:v>663456482.70217574</c:v>
                </c:pt>
                <c:pt idx="33">
                  <c:v>663786492.34040225</c:v>
                </c:pt>
                <c:pt idx="34">
                  <c:v>663612693.90899706</c:v>
                </c:pt>
                <c:pt idx="35">
                  <c:v>662673984.46149588</c:v>
                </c:pt>
                <c:pt idx="36">
                  <c:v>663128059.27446795</c:v>
                </c:pt>
                <c:pt idx="37">
                  <c:v>662860763.49916053</c:v>
                </c:pt>
                <c:pt idx="38">
                  <c:v>663615271.10641575</c:v>
                </c:pt>
                <c:pt idx="39">
                  <c:v>662849578.88463247</c:v>
                </c:pt>
                <c:pt idx="40">
                  <c:v>662162434.86679411</c:v>
                </c:pt>
                <c:pt idx="41">
                  <c:v>660896508.32658923</c:v>
                </c:pt>
                <c:pt idx="42">
                  <c:v>659601735.36848795</c:v>
                </c:pt>
                <c:pt idx="43">
                  <c:v>659279348.09575713</c:v>
                </c:pt>
                <c:pt idx="44">
                  <c:v>657550627.24194252</c:v>
                </c:pt>
                <c:pt idx="45">
                  <c:v>658268817.04927707</c:v>
                </c:pt>
                <c:pt idx="46">
                  <c:v>658647346.95867181</c:v>
                </c:pt>
                <c:pt idx="47">
                  <c:v>659353839.83561981</c:v>
                </c:pt>
                <c:pt idx="48">
                  <c:v>658577514.40897095</c:v>
                </c:pt>
                <c:pt idx="49">
                  <c:v>657679702.3662771</c:v>
                </c:pt>
                <c:pt idx="50">
                  <c:v>657574019.37097943</c:v>
                </c:pt>
                <c:pt idx="51">
                  <c:v>657823042.17426836</c:v>
                </c:pt>
                <c:pt idx="52">
                  <c:v>656858552.59976578</c:v>
                </c:pt>
                <c:pt idx="53">
                  <c:v>656580778.52920413</c:v>
                </c:pt>
                <c:pt idx="54">
                  <c:v>657085349.88415563</c:v>
                </c:pt>
                <c:pt idx="55">
                  <c:v>657233349.85481989</c:v>
                </c:pt>
                <c:pt idx="56">
                  <c:v>658193997.84950292</c:v>
                </c:pt>
                <c:pt idx="57">
                  <c:v>657943109.50554001</c:v>
                </c:pt>
                <c:pt idx="58">
                  <c:v>656872595.54675925</c:v>
                </c:pt>
                <c:pt idx="59">
                  <c:v>656209771.79091477</c:v>
                </c:pt>
                <c:pt idx="60">
                  <c:v>656480089.35363889</c:v>
                </c:pt>
                <c:pt idx="61">
                  <c:v>655987711.77525055</c:v>
                </c:pt>
                <c:pt idx="62">
                  <c:v>655670971.39821541</c:v>
                </c:pt>
                <c:pt idx="63">
                  <c:v>655788539.66132891</c:v>
                </c:pt>
                <c:pt idx="64">
                  <c:v>655352661.35724592</c:v>
                </c:pt>
                <c:pt idx="65">
                  <c:v>654930766.29794014</c:v>
                </c:pt>
                <c:pt idx="66">
                  <c:v>654052707.65821898</c:v>
                </c:pt>
                <c:pt idx="67">
                  <c:v>654361739.00215518</c:v>
                </c:pt>
                <c:pt idx="68">
                  <c:v>654725269.4608891</c:v>
                </c:pt>
                <c:pt idx="69">
                  <c:v>654657250.74463379</c:v>
                </c:pt>
                <c:pt idx="70">
                  <c:v>653774077.91554642</c:v>
                </c:pt>
                <c:pt idx="71">
                  <c:v>653699394.73986137</c:v>
                </c:pt>
                <c:pt idx="72">
                  <c:v>653639517.86166549</c:v>
                </c:pt>
                <c:pt idx="73">
                  <c:v>653847258.74123061</c:v>
                </c:pt>
                <c:pt idx="74">
                  <c:v>653520303.47400773</c:v>
                </c:pt>
                <c:pt idx="75">
                  <c:v>653595672.22347093</c:v>
                </c:pt>
                <c:pt idx="76">
                  <c:v>653386805.98401022</c:v>
                </c:pt>
                <c:pt idx="77">
                  <c:v>653969355.97414362</c:v>
                </c:pt>
                <c:pt idx="78">
                  <c:v>654426319.33040988</c:v>
                </c:pt>
                <c:pt idx="79">
                  <c:v>654395862.93250358</c:v>
                </c:pt>
                <c:pt idx="80">
                  <c:v>653585235.57958436</c:v>
                </c:pt>
                <c:pt idx="81">
                  <c:v>653965769.98489177</c:v>
                </c:pt>
                <c:pt idx="82">
                  <c:v>654123792.24521267</c:v>
                </c:pt>
                <c:pt idx="83">
                  <c:v>654837936.34207952</c:v>
                </c:pt>
                <c:pt idx="84">
                  <c:v>653951943.23546469</c:v>
                </c:pt>
                <c:pt idx="85">
                  <c:v>652990620.37420392</c:v>
                </c:pt>
                <c:pt idx="86">
                  <c:v>652810540.57930493</c:v>
                </c:pt>
                <c:pt idx="87">
                  <c:v>652781364.37042391</c:v>
                </c:pt>
                <c:pt idx="88">
                  <c:v>651750047.06385911</c:v>
                </c:pt>
                <c:pt idx="89">
                  <c:v>651858349.67666459</c:v>
                </c:pt>
                <c:pt idx="90">
                  <c:v>652259013.80455983</c:v>
                </c:pt>
                <c:pt idx="91">
                  <c:v>652394413.17811108</c:v>
                </c:pt>
                <c:pt idx="92">
                  <c:v>652772508.78430879</c:v>
                </c:pt>
                <c:pt idx="93">
                  <c:v>653050896.41468036</c:v>
                </c:pt>
                <c:pt idx="94">
                  <c:v>653173534.61330688</c:v>
                </c:pt>
                <c:pt idx="95">
                  <c:v>653493805.94945669</c:v>
                </c:pt>
                <c:pt idx="96">
                  <c:v>653287662.17369747</c:v>
                </c:pt>
                <c:pt idx="97">
                  <c:v>653722191.68194675</c:v>
                </c:pt>
                <c:pt idx="98">
                  <c:v>653571699.21966517</c:v>
                </c:pt>
                <c:pt idx="99">
                  <c:v>653830246.37567484</c:v>
                </c:pt>
                <c:pt idx="100">
                  <c:v>652718634.41925526</c:v>
                </c:pt>
              </c:numCache>
            </c:numRef>
          </c:val>
          <c:smooth val="0"/>
          <c:extLst>
            <c:ext xmlns:c16="http://schemas.microsoft.com/office/drawing/2014/chart" uri="{C3380CC4-5D6E-409C-BE32-E72D297353CC}">
              <c16:uniqueId val="{000000C6-EB3F-4BFF-AFD1-B2B2131B107F}"/>
            </c:ext>
          </c:extLst>
        </c:ser>
        <c:ser>
          <c:idx val="199"/>
          <c:order val="199"/>
          <c:spPr>
            <a:ln w="28575" cap="rnd">
              <a:solidFill>
                <a:schemeClr val="accent2">
                  <a:lumMod val="70000"/>
                  <a:lumOff val="30000"/>
                </a:schemeClr>
              </a:solidFill>
              <a:round/>
            </a:ln>
            <a:effectLst/>
          </c:spPr>
          <c:marker>
            <c:symbol val="none"/>
          </c:marker>
          <c:val>
            <c:numRef>
              <c:f>Montecarlo!$HE$10:$HE$110</c:f>
              <c:numCache>
                <c:formatCode>_ * #.##000_ ;_ * \-#.##000_ ;_ * "-"??_ ;_ @_ </c:formatCode>
                <c:ptCount val="101"/>
                <c:pt idx="0" formatCode="_(* #,##0.00_);_(* \(#,##0.00\);_(* &quot;-&quot;??_);_(@_)">
                  <c:v>661090280</c:v>
                </c:pt>
                <c:pt idx="1">
                  <c:v>661021837.48931301</c:v>
                </c:pt>
                <c:pt idx="2">
                  <c:v>662315992.44628</c:v>
                </c:pt>
                <c:pt idx="3">
                  <c:v>663075767.37160814</c:v>
                </c:pt>
                <c:pt idx="4">
                  <c:v>662915031.26329648</c:v>
                </c:pt>
                <c:pt idx="5">
                  <c:v>662691834.25182581</c:v>
                </c:pt>
                <c:pt idx="6">
                  <c:v>663708514.18423533</c:v>
                </c:pt>
                <c:pt idx="7">
                  <c:v>663307703.46933317</c:v>
                </c:pt>
                <c:pt idx="8">
                  <c:v>663425388.51488101</c:v>
                </c:pt>
                <c:pt idx="9">
                  <c:v>663411097.9233669</c:v>
                </c:pt>
                <c:pt idx="10">
                  <c:v>664350131.9235512</c:v>
                </c:pt>
                <c:pt idx="11">
                  <c:v>665608575.95904601</c:v>
                </c:pt>
                <c:pt idx="12">
                  <c:v>666391523.79845715</c:v>
                </c:pt>
                <c:pt idx="13">
                  <c:v>666710310.39099681</c:v>
                </c:pt>
                <c:pt idx="14">
                  <c:v>666507877.51424658</c:v>
                </c:pt>
                <c:pt idx="15">
                  <c:v>667329989.21618748</c:v>
                </c:pt>
                <c:pt idx="16">
                  <c:v>665800047.86839247</c:v>
                </c:pt>
                <c:pt idx="17">
                  <c:v>665459383.16721416</c:v>
                </c:pt>
                <c:pt idx="18">
                  <c:v>665747390.38311481</c:v>
                </c:pt>
                <c:pt idx="19">
                  <c:v>666122318.83181238</c:v>
                </c:pt>
                <c:pt idx="20">
                  <c:v>666375174.98091614</c:v>
                </c:pt>
                <c:pt idx="21">
                  <c:v>666270947.5032835</c:v>
                </c:pt>
                <c:pt idx="22">
                  <c:v>666385163.10151041</c:v>
                </c:pt>
                <c:pt idx="23">
                  <c:v>667327752.20062613</c:v>
                </c:pt>
                <c:pt idx="24">
                  <c:v>666334186.45698535</c:v>
                </c:pt>
                <c:pt idx="25">
                  <c:v>666215289.87445951</c:v>
                </c:pt>
                <c:pt idx="26">
                  <c:v>666439092.67065048</c:v>
                </c:pt>
                <c:pt idx="27">
                  <c:v>666937156.20305574</c:v>
                </c:pt>
                <c:pt idx="28">
                  <c:v>666642502.09589887</c:v>
                </c:pt>
                <c:pt idx="29">
                  <c:v>667988175.35636246</c:v>
                </c:pt>
                <c:pt idx="30">
                  <c:v>667420994.85003972</c:v>
                </c:pt>
                <c:pt idx="31">
                  <c:v>667622754.35372102</c:v>
                </c:pt>
                <c:pt idx="32">
                  <c:v>667469631.00371242</c:v>
                </c:pt>
                <c:pt idx="33">
                  <c:v>667595402.47638202</c:v>
                </c:pt>
                <c:pt idx="34">
                  <c:v>667410938.46991646</c:v>
                </c:pt>
                <c:pt idx="35">
                  <c:v>667873337.92792273</c:v>
                </c:pt>
                <c:pt idx="36">
                  <c:v>667486872.27606726</c:v>
                </c:pt>
                <c:pt idx="37">
                  <c:v>667215440.05754328</c:v>
                </c:pt>
                <c:pt idx="38">
                  <c:v>667200123.12677264</c:v>
                </c:pt>
                <c:pt idx="39">
                  <c:v>666477475.3875773</c:v>
                </c:pt>
                <c:pt idx="40">
                  <c:v>666688437.99779129</c:v>
                </c:pt>
                <c:pt idx="41">
                  <c:v>666806688.96283495</c:v>
                </c:pt>
                <c:pt idx="42">
                  <c:v>667430383.70652425</c:v>
                </c:pt>
                <c:pt idx="43">
                  <c:v>669131729.35721302</c:v>
                </c:pt>
                <c:pt idx="44">
                  <c:v>668969435.79222274</c:v>
                </c:pt>
                <c:pt idx="45">
                  <c:v>669078390.65766358</c:v>
                </c:pt>
                <c:pt idx="46">
                  <c:v>668947940.51024997</c:v>
                </c:pt>
                <c:pt idx="47">
                  <c:v>668248442.04726601</c:v>
                </c:pt>
                <c:pt idx="48">
                  <c:v>667517566.9953078</c:v>
                </c:pt>
                <c:pt idx="49">
                  <c:v>666939173.53208649</c:v>
                </c:pt>
                <c:pt idx="50">
                  <c:v>666202707.22489405</c:v>
                </c:pt>
                <c:pt idx="51">
                  <c:v>666591563.99151003</c:v>
                </c:pt>
                <c:pt idx="52">
                  <c:v>667305898.96542454</c:v>
                </c:pt>
                <c:pt idx="53">
                  <c:v>667134761.2330817</c:v>
                </c:pt>
                <c:pt idx="54">
                  <c:v>667647381.86910975</c:v>
                </c:pt>
                <c:pt idx="55">
                  <c:v>667872720.61946976</c:v>
                </c:pt>
                <c:pt idx="56">
                  <c:v>666785527.70821512</c:v>
                </c:pt>
                <c:pt idx="57">
                  <c:v>667109647.79927647</c:v>
                </c:pt>
                <c:pt idx="58">
                  <c:v>666074507.34258735</c:v>
                </c:pt>
                <c:pt idx="59">
                  <c:v>665443422.82240641</c:v>
                </c:pt>
                <c:pt idx="60">
                  <c:v>665105612.49787176</c:v>
                </c:pt>
                <c:pt idx="61">
                  <c:v>665459010.76693439</c:v>
                </c:pt>
                <c:pt idx="62">
                  <c:v>665328060.67056978</c:v>
                </c:pt>
                <c:pt idx="63">
                  <c:v>665643966.05752945</c:v>
                </c:pt>
                <c:pt idx="64">
                  <c:v>665762803.19548774</c:v>
                </c:pt>
                <c:pt idx="65">
                  <c:v>666859861.74865162</c:v>
                </c:pt>
                <c:pt idx="66">
                  <c:v>666847285.61220062</c:v>
                </c:pt>
                <c:pt idx="67">
                  <c:v>666356679.0463016</c:v>
                </c:pt>
                <c:pt idx="68">
                  <c:v>666210847.17416573</c:v>
                </c:pt>
                <c:pt idx="69">
                  <c:v>666403605.19443226</c:v>
                </c:pt>
                <c:pt idx="70">
                  <c:v>665810590.0248034</c:v>
                </c:pt>
                <c:pt idx="71">
                  <c:v>665746856.45066881</c:v>
                </c:pt>
                <c:pt idx="72">
                  <c:v>666374389.18679869</c:v>
                </c:pt>
                <c:pt idx="73">
                  <c:v>665850439.89220202</c:v>
                </c:pt>
                <c:pt idx="74">
                  <c:v>665939469.00166917</c:v>
                </c:pt>
                <c:pt idx="75">
                  <c:v>665238033.42815065</c:v>
                </c:pt>
                <c:pt idx="76">
                  <c:v>664197944.62441623</c:v>
                </c:pt>
                <c:pt idx="77">
                  <c:v>663558981.26588809</c:v>
                </c:pt>
                <c:pt idx="78">
                  <c:v>662872172.93741262</c:v>
                </c:pt>
                <c:pt idx="79">
                  <c:v>662434231.18480742</c:v>
                </c:pt>
                <c:pt idx="80">
                  <c:v>662852641.50914288</c:v>
                </c:pt>
                <c:pt idx="81">
                  <c:v>662511665.09109855</c:v>
                </c:pt>
                <c:pt idx="82">
                  <c:v>662222854.72193968</c:v>
                </c:pt>
                <c:pt idx="83">
                  <c:v>662057063.9237045</c:v>
                </c:pt>
                <c:pt idx="84">
                  <c:v>660986362.57857656</c:v>
                </c:pt>
                <c:pt idx="85">
                  <c:v>661116872.12570024</c:v>
                </c:pt>
                <c:pt idx="86">
                  <c:v>661919324.92330253</c:v>
                </c:pt>
                <c:pt idx="87">
                  <c:v>661427550.97817898</c:v>
                </c:pt>
                <c:pt idx="88">
                  <c:v>661420960.06291115</c:v>
                </c:pt>
                <c:pt idx="89">
                  <c:v>662181783.63734293</c:v>
                </c:pt>
                <c:pt idx="90">
                  <c:v>661943858.77199578</c:v>
                </c:pt>
                <c:pt idx="91">
                  <c:v>661836594.92694747</c:v>
                </c:pt>
                <c:pt idx="92">
                  <c:v>661572665.21737218</c:v>
                </c:pt>
                <c:pt idx="93">
                  <c:v>661697110.71089971</c:v>
                </c:pt>
                <c:pt idx="94">
                  <c:v>661600979.24172914</c:v>
                </c:pt>
                <c:pt idx="95">
                  <c:v>661568098.30905139</c:v>
                </c:pt>
                <c:pt idx="96">
                  <c:v>661164491.66117227</c:v>
                </c:pt>
                <c:pt idx="97">
                  <c:v>660843334.00138247</c:v>
                </c:pt>
                <c:pt idx="98">
                  <c:v>661875469.72895122</c:v>
                </c:pt>
                <c:pt idx="99">
                  <c:v>661902203.38372314</c:v>
                </c:pt>
                <c:pt idx="100">
                  <c:v>661821528.32707524</c:v>
                </c:pt>
              </c:numCache>
            </c:numRef>
          </c:val>
          <c:smooth val="0"/>
          <c:extLst>
            <c:ext xmlns:c16="http://schemas.microsoft.com/office/drawing/2014/chart" uri="{C3380CC4-5D6E-409C-BE32-E72D297353CC}">
              <c16:uniqueId val="{000000C7-EB3F-4BFF-AFD1-B2B2131B107F}"/>
            </c:ext>
          </c:extLst>
        </c:ser>
        <c:ser>
          <c:idx val="200"/>
          <c:order val="200"/>
          <c:spPr>
            <a:ln w="28575" cap="rnd">
              <a:solidFill>
                <a:schemeClr val="accent3">
                  <a:lumMod val="70000"/>
                  <a:lumOff val="30000"/>
                </a:schemeClr>
              </a:solidFill>
              <a:round/>
            </a:ln>
            <a:effectLst/>
          </c:spPr>
          <c:marker>
            <c:symbol val="none"/>
          </c:marker>
          <c:val>
            <c:numRef>
              <c:f>Montecarlo!$HF$10:$HF$110</c:f>
              <c:numCache>
                <c:formatCode>_ * #.##000_ ;_ * \-#.##000_ ;_ * "-"??_ ;_ @_ </c:formatCode>
                <c:ptCount val="101"/>
                <c:pt idx="0" formatCode="_(* #,##0.00_);_(* \(#,##0.00\);_(* &quot;-&quot;??_);_(@_)">
                  <c:v>661090280</c:v>
                </c:pt>
                <c:pt idx="1">
                  <c:v>661110214.97018945</c:v>
                </c:pt>
                <c:pt idx="2">
                  <c:v>660912104.5810523</c:v>
                </c:pt>
                <c:pt idx="3">
                  <c:v>661128822.54563713</c:v>
                </c:pt>
                <c:pt idx="4">
                  <c:v>661749843.83482528</c:v>
                </c:pt>
                <c:pt idx="5">
                  <c:v>662975228.17897272</c:v>
                </c:pt>
                <c:pt idx="6">
                  <c:v>662599342.52046406</c:v>
                </c:pt>
                <c:pt idx="7">
                  <c:v>662344977.61360753</c:v>
                </c:pt>
                <c:pt idx="8">
                  <c:v>661969182.43695951</c:v>
                </c:pt>
                <c:pt idx="9">
                  <c:v>661954035.85743093</c:v>
                </c:pt>
                <c:pt idx="10">
                  <c:v>662201602.13664424</c:v>
                </c:pt>
                <c:pt idx="11">
                  <c:v>662084904.59789658</c:v>
                </c:pt>
                <c:pt idx="12">
                  <c:v>661739605.98735702</c:v>
                </c:pt>
                <c:pt idx="13">
                  <c:v>661469611.06949127</c:v>
                </c:pt>
                <c:pt idx="14">
                  <c:v>660837113.34300089</c:v>
                </c:pt>
                <c:pt idx="15">
                  <c:v>661210168.65668225</c:v>
                </c:pt>
                <c:pt idx="16">
                  <c:v>661623409.94357622</c:v>
                </c:pt>
                <c:pt idx="17">
                  <c:v>661016322.59810317</c:v>
                </c:pt>
                <c:pt idx="18">
                  <c:v>660503454.97744405</c:v>
                </c:pt>
                <c:pt idx="19">
                  <c:v>661375319.68914986</c:v>
                </c:pt>
                <c:pt idx="20">
                  <c:v>662472152.43269706</c:v>
                </c:pt>
                <c:pt idx="21">
                  <c:v>662191316.36854184</c:v>
                </c:pt>
                <c:pt idx="22">
                  <c:v>662266976.68236423</c:v>
                </c:pt>
                <c:pt idx="23">
                  <c:v>662345880.0054909</c:v>
                </c:pt>
                <c:pt idx="24">
                  <c:v>662360301.04317164</c:v>
                </c:pt>
                <c:pt idx="25">
                  <c:v>661484566.94333339</c:v>
                </c:pt>
                <c:pt idx="26">
                  <c:v>661367724.21457064</c:v>
                </c:pt>
                <c:pt idx="27">
                  <c:v>660232987.23367703</c:v>
                </c:pt>
                <c:pt idx="28">
                  <c:v>660221860.23293972</c:v>
                </c:pt>
                <c:pt idx="29">
                  <c:v>659557578.57379985</c:v>
                </c:pt>
                <c:pt idx="30">
                  <c:v>659810769.29045188</c:v>
                </c:pt>
                <c:pt idx="31">
                  <c:v>660389870.93145096</c:v>
                </c:pt>
                <c:pt idx="32">
                  <c:v>660873256.42007005</c:v>
                </c:pt>
                <c:pt idx="33">
                  <c:v>660777734.89454961</c:v>
                </c:pt>
                <c:pt idx="34">
                  <c:v>660306526.04257011</c:v>
                </c:pt>
                <c:pt idx="35">
                  <c:v>660438982.49394321</c:v>
                </c:pt>
                <c:pt idx="36">
                  <c:v>659491220.21291292</c:v>
                </c:pt>
                <c:pt idx="37">
                  <c:v>658930503.31987226</c:v>
                </c:pt>
                <c:pt idx="38">
                  <c:v>658653787.90279317</c:v>
                </c:pt>
                <c:pt idx="39">
                  <c:v>658454867.1526469</c:v>
                </c:pt>
                <c:pt idx="40">
                  <c:v>658685998.70458376</c:v>
                </c:pt>
                <c:pt idx="41">
                  <c:v>659108489.96373534</c:v>
                </c:pt>
                <c:pt idx="42">
                  <c:v>659507444.91771567</c:v>
                </c:pt>
                <c:pt idx="43">
                  <c:v>659387758.41905034</c:v>
                </c:pt>
                <c:pt idx="44">
                  <c:v>659105043.08511376</c:v>
                </c:pt>
                <c:pt idx="45">
                  <c:v>658698421.50178826</c:v>
                </c:pt>
                <c:pt idx="46">
                  <c:v>658394265.24717879</c:v>
                </c:pt>
                <c:pt idx="47">
                  <c:v>657587786.4205842</c:v>
                </c:pt>
                <c:pt idx="48">
                  <c:v>657806451.10987949</c:v>
                </c:pt>
                <c:pt idx="49">
                  <c:v>658472666.43851209</c:v>
                </c:pt>
                <c:pt idx="50">
                  <c:v>659685860.6181736</c:v>
                </c:pt>
                <c:pt idx="51">
                  <c:v>659525240.50925708</c:v>
                </c:pt>
                <c:pt idx="52">
                  <c:v>659557694.54481637</c:v>
                </c:pt>
                <c:pt idx="53">
                  <c:v>660827223.61078608</c:v>
                </c:pt>
                <c:pt idx="54">
                  <c:v>661873613.44874203</c:v>
                </c:pt>
                <c:pt idx="55">
                  <c:v>661703824.74981904</c:v>
                </c:pt>
                <c:pt idx="56">
                  <c:v>662280139.80419874</c:v>
                </c:pt>
                <c:pt idx="57">
                  <c:v>662791713.72620702</c:v>
                </c:pt>
                <c:pt idx="58">
                  <c:v>662567427.00273693</c:v>
                </c:pt>
                <c:pt idx="59">
                  <c:v>661916718.53128994</c:v>
                </c:pt>
                <c:pt idx="60">
                  <c:v>661280894.15684211</c:v>
                </c:pt>
                <c:pt idx="61">
                  <c:v>661228671.04237413</c:v>
                </c:pt>
                <c:pt idx="62">
                  <c:v>661804644.43363953</c:v>
                </c:pt>
                <c:pt idx="63">
                  <c:v>661485573.40419483</c:v>
                </c:pt>
                <c:pt idx="64">
                  <c:v>660888247.10851967</c:v>
                </c:pt>
                <c:pt idx="65">
                  <c:v>660251998.05696058</c:v>
                </c:pt>
                <c:pt idx="66">
                  <c:v>659935410.74707341</c:v>
                </c:pt>
                <c:pt idx="67">
                  <c:v>659371596.43900597</c:v>
                </c:pt>
                <c:pt idx="68">
                  <c:v>659092122.83265471</c:v>
                </c:pt>
                <c:pt idx="69">
                  <c:v>660128646.00866055</c:v>
                </c:pt>
                <c:pt idx="70">
                  <c:v>660026024.50236237</c:v>
                </c:pt>
                <c:pt idx="71">
                  <c:v>659961798.16164434</c:v>
                </c:pt>
                <c:pt idx="72">
                  <c:v>659102265.55749357</c:v>
                </c:pt>
                <c:pt idx="73">
                  <c:v>659054927.15387118</c:v>
                </c:pt>
                <c:pt idx="74">
                  <c:v>658955423.30551267</c:v>
                </c:pt>
                <c:pt idx="75">
                  <c:v>659413635.97125566</c:v>
                </c:pt>
                <c:pt idx="76">
                  <c:v>660159707.47182584</c:v>
                </c:pt>
                <c:pt idx="77">
                  <c:v>658641868.81556344</c:v>
                </c:pt>
                <c:pt idx="78">
                  <c:v>658475784.77161336</c:v>
                </c:pt>
                <c:pt idx="79">
                  <c:v>658911000.93254173</c:v>
                </c:pt>
                <c:pt idx="80">
                  <c:v>657538709.56616867</c:v>
                </c:pt>
                <c:pt idx="81">
                  <c:v>657522769.58168411</c:v>
                </c:pt>
                <c:pt idx="82">
                  <c:v>657638727.03307879</c:v>
                </c:pt>
                <c:pt idx="83">
                  <c:v>658127894.25953758</c:v>
                </c:pt>
                <c:pt idx="84">
                  <c:v>658288412.45939744</c:v>
                </c:pt>
                <c:pt idx="85">
                  <c:v>658498490.51692533</c:v>
                </c:pt>
                <c:pt idx="86">
                  <c:v>658311206.78595209</c:v>
                </c:pt>
                <c:pt idx="87">
                  <c:v>658498302.11132336</c:v>
                </c:pt>
                <c:pt idx="88">
                  <c:v>657902981.23502934</c:v>
                </c:pt>
                <c:pt idx="89">
                  <c:v>656963992.15462518</c:v>
                </c:pt>
                <c:pt idx="90">
                  <c:v>655864750.61340594</c:v>
                </c:pt>
                <c:pt idx="91">
                  <c:v>656694270.46853232</c:v>
                </c:pt>
                <c:pt idx="92">
                  <c:v>656665702.67005086</c:v>
                </c:pt>
                <c:pt idx="93">
                  <c:v>656594055.98965669</c:v>
                </c:pt>
                <c:pt idx="94">
                  <c:v>656992145.23350787</c:v>
                </c:pt>
                <c:pt idx="95">
                  <c:v>657178757.94523287</c:v>
                </c:pt>
                <c:pt idx="96">
                  <c:v>657000674.63331747</c:v>
                </c:pt>
                <c:pt idx="97">
                  <c:v>656979674.4589448</c:v>
                </c:pt>
                <c:pt idx="98">
                  <c:v>656551714.64296639</c:v>
                </c:pt>
                <c:pt idx="99">
                  <c:v>656445969.91402531</c:v>
                </c:pt>
                <c:pt idx="100">
                  <c:v>655968109.46410334</c:v>
                </c:pt>
              </c:numCache>
            </c:numRef>
          </c:val>
          <c:smooth val="0"/>
          <c:extLst>
            <c:ext xmlns:c16="http://schemas.microsoft.com/office/drawing/2014/chart" uri="{C3380CC4-5D6E-409C-BE32-E72D297353CC}">
              <c16:uniqueId val="{000000C8-EB3F-4BFF-AFD1-B2B2131B107F}"/>
            </c:ext>
          </c:extLst>
        </c:ser>
        <c:ser>
          <c:idx val="201"/>
          <c:order val="201"/>
          <c:spPr>
            <a:ln w="28575" cap="rnd">
              <a:solidFill>
                <a:schemeClr val="accent4">
                  <a:lumMod val="70000"/>
                  <a:lumOff val="30000"/>
                </a:schemeClr>
              </a:solidFill>
              <a:round/>
            </a:ln>
            <a:effectLst/>
          </c:spPr>
          <c:marker>
            <c:symbol val="none"/>
          </c:marker>
          <c:val>
            <c:numRef>
              <c:f>Montecarlo!$HG$10:$HG$110</c:f>
              <c:numCache>
                <c:formatCode>_ * #.##000_ ;_ * \-#.##000_ ;_ * "-"??_ ;_ @_ </c:formatCode>
                <c:ptCount val="101"/>
                <c:pt idx="0" formatCode="_(* #,##0.00_);_(* \(#,##0.00\);_(* &quot;-&quot;??_);_(@_)">
                  <c:v>661090280</c:v>
                </c:pt>
                <c:pt idx="1">
                  <c:v>660845227.48980844</c:v>
                </c:pt>
                <c:pt idx="2">
                  <c:v>661208631.91439176</c:v>
                </c:pt>
                <c:pt idx="3">
                  <c:v>660595036.33096325</c:v>
                </c:pt>
                <c:pt idx="4">
                  <c:v>661140399.46676731</c:v>
                </c:pt>
                <c:pt idx="5">
                  <c:v>662080446.52249801</c:v>
                </c:pt>
                <c:pt idx="6">
                  <c:v>661468453.11511695</c:v>
                </c:pt>
                <c:pt idx="7">
                  <c:v>661173925.01650524</c:v>
                </c:pt>
                <c:pt idx="8">
                  <c:v>661289770.97659731</c:v>
                </c:pt>
                <c:pt idx="9">
                  <c:v>660441002.76608455</c:v>
                </c:pt>
                <c:pt idx="10">
                  <c:v>659705377.84452069</c:v>
                </c:pt>
                <c:pt idx="11">
                  <c:v>659808318.80166757</c:v>
                </c:pt>
                <c:pt idx="12">
                  <c:v>660459034.74447227</c:v>
                </c:pt>
                <c:pt idx="13">
                  <c:v>660331240.92650878</c:v>
                </c:pt>
                <c:pt idx="14">
                  <c:v>660330303.50120711</c:v>
                </c:pt>
                <c:pt idx="15">
                  <c:v>659904345.70020556</c:v>
                </c:pt>
                <c:pt idx="16">
                  <c:v>659406201.90346682</c:v>
                </c:pt>
                <c:pt idx="17">
                  <c:v>659276207.7773515</c:v>
                </c:pt>
                <c:pt idx="18">
                  <c:v>659803683.4712137</c:v>
                </c:pt>
                <c:pt idx="19">
                  <c:v>658981228.87634325</c:v>
                </c:pt>
                <c:pt idx="20">
                  <c:v>659880382.83697164</c:v>
                </c:pt>
                <c:pt idx="21">
                  <c:v>659804266.62592757</c:v>
                </c:pt>
                <c:pt idx="22">
                  <c:v>660860760.96483278</c:v>
                </c:pt>
                <c:pt idx="23">
                  <c:v>661008984.38632548</c:v>
                </c:pt>
                <c:pt idx="24">
                  <c:v>661984089.08200729</c:v>
                </c:pt>
                <c:pt idx="25">
                  <c:v>662240371.7642113</c:v>
                </c:pt>
                <c:pt idx="26">
                  <c:v>662228191.41681528</c:v>
                </c:pt>
                <c:pt idx="27">
                  <c:v>662920868.01109076</c:v>
                </c:pt>
                <c:pt idx="28">
                  <c:v>663399078.00338697</c:v>
                </c:pt>
                <c:pt idx="29">
                  <c:v>663216020.79233778</c:v>
                </c:pt>
                <c:pt idx="30">
                  <c:v>663678491.03070176</c:v>
                </c:pt>
                <c:pt idx="31">
                  <c:v>663736121.61965585</c:v>
                </c:pt>
                <c:pt idx="32">
                  <c:v>663693433.11299109</c:v>
                </c:pt>
                <c:pt idx="33">
                  <c:v>663046118.6371839</c:v>
                </c:pt>
                <c:pt idx="34">
                  <c:v>663297936.20198035</c:v>
                </c:pt>
                <c:pt idx="35">
                  <c:v>662867353.86559796</c:v>
                </c:pt>
                <c:pt idx="36">
                  <c:v>663309358.44663477</c:v>
                </c:pt>
                <c:pt idx="37">
                  <c:v>663790258.52976358</c:v>
                </c:pt>
                <c:pt idx="38">
                  <c:v>664096189.54556227</c:v>
                </c:pt>
                <c:pt idx="39">
                  <c:v>663602357.29270089</c:v>
                </c:pt>
                <c:pt idx="40">
                  <c:v>662742406.27274358</c:v>
                </c:pt>
                <c:pt idx="41">
                  <c:v>662677893.32661831</c:v>
                </c:pt>
                <c:pt idx="42">
                  <c:v>662784310.12420309</c:v>
                </c:pt>
                <c:pt idx="43">
                  <c:v>662625554.87424397</c:v>
                </c:pt>
                <c:pt idx="44">
                  <c:v>662422981.42305481</c:v>
                </c:pt>
                <c:pt idx="45">
                  <c:v>663826179.44991374</c:v>
                </c:pt>
                <c:pt idx="46">
                  <c:v>663500891.01551056</c:v>
                </c:pt>
                <c:pt idx="47">
                  <c:v>663920024.98480403</c:v>
                </c:pt>
                <c:pt idx="48">
                  <c:v>664610833.62126029</c:v>
                </c:pt>
                <c:pt idx="49">
                  <c:v>664547125.89695489</c:v>
                </c:pt>
                <c:pt idx="50">
                  <c:v>664278246.57555902</c:v>
                </c:pt>
                <c:pt idx="51">
                  <c:v>664192822.35369372</c:v>
                </c:pt>
                <c:pt idx="52">
                  <c:v>665179115.64395201</c:v>
                </c:pt>
                <c:pt idx="53">
                  <c:v>664136937.12943101</c:v>
                </c:pt>
                <c:pt idx="54">
                  <c:v>663728348.45135069</c:v>
                </c:pt>
                <c:pt idx="55">
                  <c:v>663383151.41432238</c:v>
                </c:pt>
                <c:pt idx="56">
                  <c:v>663880776.83704972</c:v>
                </c:pt>
                <c:pt idx="57">
                  <c:v>664163888.82228231</c:v>
                </c:pt>
                <c:pt idx="58">
                  <c:v>666536586.27711713</c:v>
                </c:pt>
                <c:pt idx="59">
                  <c:v>666981526.29153502</c:v>
                </c:pt>
                <c:pt idx="60">
                  <c:v>666658580.97991705</c:v>
                </c:pt>
                <c:pt idx="61">
                  <c:v>666191131.85844982</c:v>
                </c:pt>
                <c:pt idx="62">
                  <c:v>665781210.14906895</c:v>
                </c:pt>
                <c:pt idx="63">
                  <c:v>666492450.14976513</c:v>
                </c:pt>
                <c:pt idx="64">
                  <c:v>667010816.93454087</c:v>
                </c:pt>
                <c:pt idx="65">
                  <c:v>667534084.26758099</c:v>
                </c:pt>
                <c:pt idx="66">
                  <c:v>667926796.44290924</c:v>
                </c:pt>
                <c:pt idx="67">
                  <c:v>668636041.85166717</c:v>
                </c:pt>
                <c:pt idx="68">
                  <c:v>668533168.66801739</c:v>
                </c:pt>
                <c:pt idx="69">
                  <c:v>669101438.79323614</c:v>
                </c:pt>
                <c:pt idx="70">
                  <c:v>669665221.18109226</c:v>
                </c:pt>
                <c:pt idx="71">
                  <c:v>668768610.94783235</c:v>
                </c:pt>
                <c:pt idx="72">
                  <c:v>668037760.19488156</c:v>
                </c:pt>
                <c:pt idx="73">
                  <c:v>668074112.34455526</c:v>
                </c:pt>
                <c:pt idx="74">
                  <c:v>668315811.65639234</c:v>
                </c:pt>
                <c:pt idx="75">
                  <c:v>668860230.52764249</c:v>
                </c:pt>
                <c:pt idx="76">
                  <c:v>668051958.23748851</c:v>
                </c:pt>
                <c:pt idx="77">
                  <c:v>668405227.39373922</c:v>
                </c:pt>
                <c:pt idx="78">
                  <c:v>668245932.56607044</c:v>
                </c:pt>
                <c:pt idx="79">
                  <c:v>666981537.8853184</c:v>
                </c:pt>
                <c:pt idx="80">
                  <c:v>668236423.40441883</c:v>
                </c:pt>
                <c:pt idx="81">
                  <c:v>668005581.55285525</c:v>
                </c:pt>
                <c:pt idx="82">
                  <c:v>667360316.01295042</c:v>
                </c:pt>
                <c:pt idx="83">
                  <c:v>666761325.78240585</c:v>
                </c:pt>
                <c:pt idx="84">
                  <c:v>667341390.80056465</c:v>
                </c:pt>
                <c:pt idx="85">
                  <c:v>666911524.56503963</c:v>
                </c:pt>
                <c:pt idx="86">
                  <c:v>666577631.39652038</c:v>
                </c:pt>
                <c:pt idx="87">
                  <c:v>665016175.5895462</c:v>
                </c:pt>
                <c:pt idx="88">
                  <c:v>667163628.90244281</c:v>
                </c:pt>
                <c:pt idx="89">
                  <c:v>668136197.28518641</c:v>
                </c:pt>
                <c:pt idx="90">
                  <c:v>668164600.59124887</c:v>
                </c:pt>
                <c:pt idx="91">
                  <c:v>668730379.17034459</c:v>
                </c:pt>
                <c:pt idx="92">
                  <c:v>668773124.1904906</c:v>
                </c:pt>
                <c:pt idx="93">
                  <c:v>668432011.03301358</c:v>
                </c:pt>
                <c:pt idx="94">
                  <c:v>669292663.26390827</c:v>
                </c:pt>
                <c:pt idx="95">
                  <c:v>668383479.92623889</c:v>
                </c:pt>
                <c:pt idx="96">
                  <c:v>667391686.99286067</c:v>
                </c:pt>
                <c:pt idx="97">
                  <c:v>668140324.22438836</c:v>
                </c:pt>
                <c:pt idx="98">
                  <c:v>668124176.76698685</c:v>
                </c:pt>
                <c:pt idx="99">
                  <c:v>668131055.02311718</c:v>
                </c:pt>
                <c:pt idx="100">
                  <c:v>668132072.35921383</c:v>
                </c:pt>
              </c:numCache>
            </c:numRef>
          </c:val>
          <c:smooth val="0"/>
          <c:extLst>
            <c:ext xmlns:c16="http://schemas.microsoft.com/office/drawing/2014/chart" uri="{C3380CC4-5D6E-409C-BE32-E72D297353CC}">
              <c16:uniqueId val="{000000C9-EB3F-4BFF-AFD1-B2B2131B107F}"/>
            </c:ext>
          </c:extLst>
        </c:ser>
        <c:ser>
          <c:idx val="202"/>
          <c:order val="202"/>
          <c:spPr>
            <a:ln w="28575" cap="rnd">
              <a:solidFill>
                <a:schemeClr val="accent5">
                  <a:lumMod val="70000"/>
                  <a:lumOff val="30000"/>
                </a:schemeClr>
              </a:solidFill>
              <a:round/>
            </a:ln>
            <a:effectLst/>
          </c:spPr>
          <c:marker>
            <c:symbol val="none"/>
          </c:marker>
          <c:val>
            <c:numRef>
              <c:f>Montecarlo!$HH$10:$HH$110</c:f>
              <c:numCache>
                <c:formatCode>_ * #.##000_ ;_ * \-#.##000_ ;_ * "-"??_ ;_ @_ </c:formatCode>
                <c:ptCount val="101"/>
                <c:pt idx="0" formatCode="_(* #,##0.00_);_(* \(#,##0.00\);_(* &quot;-&quot;??_);_(@_)">
                  <c:v>661090280</c:v>
                </c:pt>
                <c:pt idx="1">
                  <c:v>661274203.31623459</c:v>
                </c:pt>
                <c:pt idx="2">
                  <c:v>662600734.7230767</c:v>
                </c:pt>
                <c:pt idx="3">
                  <c:v>662065334.52967298</c:v>
                </c:pt>
                <c:pt idx="4">
                  <c:v>660572299.20492327</c:v>
                </c:pt>
                <c:pt idx="5">
                  <c:v>660484841.17801762</c:v>
                </c:pt>
                <c:pt idx="6">
                  <c:v>660229791.28928435</c:v>
                </c:pt>
                <c:pt idx="7">
                  <c:v>661128723.69607592</c:v>
                </c:pt>
                <c:pt idx="8">
                  <c:v>659969475.00405586</c:v>
                </c:pt>
                <c:pt idx="9">
                  <c:v>660312940.51864672</c:v>
                </c:pt>
                <c:pt idx="10">
                  <c:v>659502747.17090046</c:v>
                </c:pt>
                <c:pt idx="11">
                  <c:v>659429109.14014554</c:v>
                </c:pt>
                <c:pt idx="12">
                  <c:v>659002589.44005787</c:v>
                </c:pt>
                <c:pt idx="13">
                  <c:v>660167726.83279812</c:v>
                </c:pt>
                <c:pt idx="14">
                  <c:v>661776478.19506049</c:v>
                </c:pt>
                <c:pt idx="15">
                  <c:v>661956639.54476488</c:v>
                </c:pt>
                <c:pt idx="16">
                  <c:v>662383896.9651463</c:v>
                </c:pt>
                <c:pt idx="17">
                  <c:v>661668688.61355829</c:v>
                </c:pt>
                <c:pt idx="18">
                  <c:v>662434301.55614352</c:v>
                </c:pt>
                <c:pt idx="19">
                  <c:v>662192358.49061382</c:v>
                </c:pt>
                <c:pt idx="20">
                  <c:v>663657753.04712975</c:v>
                </c:pt>
                <c:pt idx="21">
                  <c:v>663254592.47766447</c:v>
                </c:pt>
                <c:pt idx="22">
                  <c:v>662921070.49442732</c:v>
                </c:pt>
                <c:pt idx="23">
                  <c:v>662665090.95995617</c:v>
                </c:pt>
                <c:pt idx="24">
                  <c:v>662739569.50034559</c:v>
                </c:pt>
                <c:pt idx="25">
                  <c:v>663149361.34470344</c:v>
                </c:pt>
                <c:pt idx="26">
                  <c:v>662883904.00285995</c:v>
                </c:pt>
                <c:pt idx="27">
                  <c:v>662869933.42048728</c:v>
                </c:pt>
                <c:pt idx="28">
                  <c:v>663515159.36178017</c:v>
                </c:pt>
                <c:pt idx="29">
                  <c:v>663811046.34783208</c:v>
                </c:pt>
                <c:pt idx="30">
                  <c:v>663965842.47982991</c:v>
                </c:pt>
                <c:pt idx="31">
                  <c:v>664867944.35872495</c:v>
                </c:pt>
                <c:pt idx="32">
                  <c:v>665065212.42593145</c:v>
                </c:pt>
                <c:pt idx="33">
                  <c:v>666161123.20844066</c:v>
                </c:pt>
                <c:pt idx="34">
                  <c:v>666028380.23496795</c:v>
                </c:pt>
                <c:pt idx="35">
                  <c:v>665849630.50228536</c:v>
                </c:pt>
                <c:pt idx="36">
                  <c:v>665384171.00619137</c:v>
                </c:pt>
                <c:pt idx="37">
                  <c:v>664583228.31737757</c:v>
                </c:pt>
                <c:pt idx="38">
                  <c:v>664570898.00580668</c:v>
                </c:pt>
                <c:pt idx="39">
                  <c:v>664332617.7424897</c:v>
                </c:pt>
                <c:pt idx="40">
                  <c:v>664443285.13141334</c:v>
                </c:pt>
                <c:pt idx="41">
                  <c:v>663988488.59806919</c:v>
                </c:pt>
                <c:pt idx="42">
                  <c:v>664192210.48174906</c:v>
                </c:pt>
                <c:pt idx="43">
                  <c:v>663775528.33391714</c:v>
                </c:pt>
                <c:pt idx="44">
                  <c:v>664109662.20874918</c:v>
                </c:pt>
                <c:pt idx="45">
                  <c:v>663344259.90816641</c:v>
                </c:pt>
                <c:pt idx="46">
                  <c:v>661887962.83245039</c:v>
                </c:pt>
                <c:pt idx="47">
                  <c:v>660620368.45504117</c:v>
                </c:pt>
                <c:pt idx="48">
                  <c:v>661175753.62499344</c:v>
                </c:pt>
                <c:pt idx="49">
                  <c:v>660185407.00174415</c:v>
                </c:pt>
                <c:pt idx="50">
                  <c:v>660161372.29037881</c:v>
                </c:pt>
                <c:pt idx="51">
                  <c:v>660699694.3003521</c:v>
                </c:pt>
                <c:pt idx="52">
                  <c:v>660684184.00435162</c:v>
                </c:pt>
                <c:pt idx="53">
                  <c:v>659873614.66448176</c:v>
                </c:pt>
                <c:pt idx="54">
                  <c:v>660325166.30715704</c:v>
                </c:pt>
                <c:pt idx="55">
                  <c:v>660460329.06367326</c:v>
                </c:pt>
                <c:pt idx="56">
                  <c:v>660597384.36854565</c:v>
                </c:pt>
                <c:pt idx="57">
                  <c:v>662672537.81391525</c:v>
                </c:pt>
                <c:pt idx="58">
                  <c:v>662917582.19040096</c:v>
                </c:pt>
                <c:pt idx="59">
                  <c:v>662705254.53430331</c:v>
                </c:pt>
                <c:pt idx="60">
                  <c:v>663018816.25514936</c:v>
                </c:pt>
                <c:pt idx="61">
                  <c:v>664062229.82634544</c:v>
                </c:pt>
                <c:pt idx="62">
                  <c:v>664330692.04433155</c:v>
                </c:pt>
                <c:pt idx="63">
                  <c:v>664424404.10767567</c:v>
                </c:pt>
                <c:pt idx="64">
                  <c:v>664579009.53292346</c:v>
                </c:pt>
                <c:pt idx="65">
                  <c:v>665489043.09461701</c:v>
                </c:pt>
                <c:pt idx="66">
                  <c:v>665068626.69739664</c:v>
                </c:pt>
                <c:pt idx="67">
                  <c:v>664908993.93522656</c:v>
                </c:pt>
                <c:pt idx="68">
                  <c:v>665289839.2249974</c:v>
                </c:pt>
                <c:pt idx="69">
                  <c:v>666180452.52899706</c:v>
                </c:pt>
                <c:pt idx="70">
                  <c:v>665996510.37863481</c:v>
                </c:pt>
                <c:pt idx="71">
                  <c:v>665489899.15478826</c:v>
                </c:pt>
                <c:pt idx="72">
                  <c:v>665362662.31230068</c:v>
                </c:pt>
                <c:pt idx="73">
                  <c:v>664993430.83017457</c:v>
                </c:pt>
                <c:pt idx="74">
                  <c:v>666333708.97561884</c:v>
                </c:pt>
                <c:pt idx="75">
                  <c:v>667483277.13057947</c:v>
                </c:pt>
                <c:pt idx="76">
                  <c:v>668109120.50998092</c:v>
                </c:pt>
                <c:pt idx="77">
                  <c:v>668893674.3019135</c:v>
                </c:pt>
                <c:pt idx="78">
                  <c:v>670308515.73399508</c:v>
                </c:pt>
                <c:pt idx="79">
                  <c:v>670163826.64520717</c:v>
                </c:pt>
                <c:pt idx="80">
                  <c:v>670130022.481251</c:v>
                </c:pt>
                <c:pt idx="81">
                  <c:v>670216280.66385376</c:v>
                </c:pt>
                <c:pt idx="82">
                  <c:v>668964824.21208799</c:v>
                </c:pt>
                <c:pt idx="83">
                  <c:v>668889578.75906658</c:v>
                </c:pt>
                <c:pt idx="84">
                  <c:v>669297474.44396377</c:v>
                </c:pt>
                <c:pt idx="85">
                  <c:v>669991699.00747073</c:v>
                </c:pt>
                <c:pt idx="86">
                  <c:v>669809433.55125368</c:v>
                </c:pt>
                <c:pt idx="87">
                  <c:v>669487662.99036682</c:v>
                </c:pt>
                <c:pt idx="88">
                  <c:v>669163710.0882839</c:v>
                </c:pt>
                <c:pt idx="89">
                  <c:v>668163701.565642</c:v>
                </c:pt>
                <c:pt idx="90">
                  <c:v>668058427.62638366</c:v>
                </c:pt>
                <c:pt idx="91">
                  <c:v>668580662.93795836</c:v>
                </c:pt>
                <c:pt idx="92">
                  <c:v>667942979.77996397</c:v>
                </c:pt>
                <c:pt idx="93">
                  <c:v>666605921.31666493</c:v>
                </c:pt>
                <c:pt idx="94">
                  <c:v>668048811.53999698</c:v>
                </c:pt>
                <c:pt idx="95">
                  <c:v>667190225.98229253</c:v>
                </c:pt>
                <c:pt idx="96">
                  <c:v>666608923.0955056</c:v>
                </c:pt>
                <c:pt idx="97">
                  <c:v>666328283.71067762</c:v>
                </c:pt>
                <c:pt idx="98">
                  <c:v>666467804.27724731</c:v>
                </c:pt>
                <c:pt idx="99">
                  <c:v>667922067.51313424</c:v>
                </c:pt>
                <c:pt idx="100">
                  <c:v>666910490.54796338</c:v>
                </c:pt>
              </c:numCache>
            </c:numRef>
          </c:val>
          <c:smooth val="0"/>
          <c:extLst>
            <c:ext xmlns:c16="http://schemas.microsoft.com/office/drawing/2014/chart" uri="{C3380CC4-5D6E-409C-BE32-E72D297353CC}">
              <c16:uniqueId val="{000000CA-EB3F-4BFF-AFD1-B2B2131B107F}"/>
            </c:ext>
          </c:extLst>
        </c:ser>
        <c:ser>
          <c:idx val="203"/>
          <c:order val="203"/>
          <c:spPr>
            <a:ln w="28575" cap="rnd">
              <a:solidFill>
                <a:schemeClr val="accent6">
                  <a:lumMod val="70000"/>
                  <a:lumOff val="30000"/>
                </a:schemeClr>
              </a:solidFill>
              <a:round/>
            </a:ln>
            <a:effectLst/>
          </c:spPr>
          <c:marker>
            <c:symbol val="none"/>
          </c:marker>
          <c:val>
            <c:numRef>
              <c:f>Montecarlo!$HI$10:$HI$110</c:f>
              <c:numCache>
                <c:formatCode>_ * #.##000_ ;_ * \-#.##000_ ;_ * "-"??_ ;_ @_ </c:formatCode>
                <c:ptCount val="101"/>
                <c:pt idx="0" formatCode="_(* #,##0.00_);_(* \(#,##0.00\);_(* &quot;-&quot;??_);_(@_)">
                  <c:v>661090280</c:v>
                </c:pt>
                <c:pt idx="1">
                  <c:v>660245925.37994289</c:v>
                </c:pt>
                <c:pt idx="2">
                  <c:v>660704811.6585393</c:v>
                </c:pt>
                <c:pt idx="3">
                  <c:v>663433011.18091714</c:v>
                </c:pt>
                <c:pt idx="4">
                  <c:v>662811426.84166217</c:v>
                </c:pt>
                <c:pt idx="5">
                  <c:v>664016651.03143787</c:v>
                </c:pt>
                <c:pt idx="6">
                  <c:v>663124397.89527285</c:v>
                </c:pt>
                <c:pt idx="7">
                  <c:v>663662146.8144244</c:v>
                </c:pt>
                <c:pt idx="8">
                  <c:v>663054264.20240712</c:v>
                </c:pt>
                <c:pt idx="9">
                  <c:v>661911244.61205518</c:v>
                </c:pt>
                <c:pt idx="10">
                  <c:v>662182409.09701467</c:v>
                </c:pt>
                <c:pt idx="11">
                  <c:v>661925782.04531038</c:v>
                </c:pt>
                <c:pt idx="12">
                  <c:v>662006203.26513541</c:v>
                </c:pt>
                <c:pt idx="13">
                  <c:v>661856241.72984397</c:v>
                </c:pt>
                <c:pt idx="14">
                  <c:v>659952907.03508556</c:v>
                </c:pt>
                <c:pt idx="15">
                  <c:v>660073298.60936594</c:v>
                </c:pt>
                <c:pt idx="16">
                  <c:v>659849672.15907097</c:v>
                </c:pt>
                <c:pt idx="17">
                  <c:v>659718165.50008166</c:v>
                </c:pt>
                <c:pt idx="18">
                  <c:v>659630284.44786894</c:v>
                </c:pt>
                <c:pt idx="19">
                  <c:v>659364279.85169065</c:v>
                </c:pt>
                <c:pt idx="20">
                  <c:v>659661834.78052425</c:v>
                </c:pt>
                <c:pt idx="21">
                  <c:v>660582542.01959169</c:v>
                </c:pt>
                <c:pt idx="22">
                  <c:v>660510895.69710493</c:v>
                </c:pt>
                <c:pt idx="23">
                  <c:v>660708299.93206489</c:v>
                </c:pt>
                <c:pt idx="24">
                  <c:v>660193753.71506512</c:v>
                </c:pt>
                <c:pt idx="25">
                  <c:v>658678919.31074536</c:v>
                </c:pt>
                <c:pt idx="26">
                  <c:v>658735743.06687295</c:v>
                </c:pt>
                <c:pt idx="27">
                  <c:v>659464837.61753547</c:v>
                </c:pt>
                <c:pt idx="28">
                  <c:v>659537527.73869681</c:v>
                </c:pt>
                <c:pt idx="29">
                  <c:v>659947337.28794587</c:v>
                </c:pt>
                <c:pt idx="30">
                  <c:v>660036625.91311705</c:v>
                </c:pt>
                <c:pt idx="31">
                  <c:v>660319521.95747006</c:v>
                </c:pt>
                <c:pt idx="32">
                  <c:v>660446181.58204269</c:v>
                </c:pt>
                <c:pt idx="33">
                  <c:v>660411464.19258678</c:v>
                </c:pt>
                <c:pt idx="34">
                  <c:v>660022437.0451417</c:v>
                </c:pt>
                <c:pt idx="35">
                  <c:v>661087441.93693256</c:v>
                </c:pt>
                <c:pt idx="36">
                  <c:v>660864300.53309441</c:v>
                </c:pt>
                <c:pt idx="37">
                  <c:v>662279453.7884829</c:v>
                </c:pt>
                <c:pt idx="38">
                  <c:v>663143297.57253635</c:v>
                </c:pt>
                <c:pt idx="39">
                  <c:v>661800644.48607707</c:v>
                </c:pt>
                <c:pt idx="40">
                  <c:v>662204901.09868026</c:v>
                </c:pt>
                <c:pt idx="41">
                  <c:v>662919284.35384333</c:v>
                </c:pt>
                <c:pt idx="42">
                  <c:v>662856041.93498254</c:v>
                </c:pt>
                <c:pt idx="43">
                  <c:v>662424220.37273073</c:v>
                </c:pt>
                <c:pt idx="44">
                  <c:v>662901186.21819198</c:v>
                </c:pt>
                <c:pt idx="45">
                  <c:v>662722781.94998193</c:v>
                </c:pt>
                <c:pt idx="46">
                  <c:v>663436428.98914468</c:v>
                </c:pt>
                <c:pt idx="47">
                  <c:v>663863389.88129973</c:v>
                </c:pt>
                <c:pt idx="48">
                  <c:v>664902970.7010988</c:v>
                </c:pt>
                <c:pt idx="49">
                  <c:v>665274866.68685544</c:v>
                </c:pt>
                <c:pt idx="50">
                  <c:v>664523188.40124178</c:v>
                </c:pt>
                <c:pt idx="51">
                  <c:v>664080537.33287609</c:v>
                </c:pt>
                <c:pt idx="52">
                  <c:v>664158570.36477423</c:v>
                </c:pt>
                <c:pt idx="53">
                  <c:v>663725882.54259908</c:v>
                </c:pt>
                <c:pt idx="54">
                  <c:v>662958237.634009</c:v>
                </c:pt>
                <c:pt idx="55">
                  <c:v>662215919.83112037</c:v>
                </c:pt>
                <c:pt idx="56">
                  <c:v>662219032.69965518</c:v>
                </c:pt>
                <c:pt idx="57">
                  <c:v>662732331.30036592</c:v>
                </c:pt>
                <c:pt idx="58">
                  <c:v>663350236.83719552</c:v>
                </c:pt>
                <c:pt idx="59">
                  <c:v>663672108.62771952</c:v>
                </c:pt>
                <c:pt idx="60">
                  <c:v>662809722.34609723</c:v>
                </c:pt>
                <c:pt idx="61">
                  <c:v>662963046.64839923</c:v>
                </c:pt>
                <c:pt idx="62">
                  <c:v>662079405.56938636</c:v>
                </c:pt>
                <c:pt idx="63">
                  <c:v>660578536.39838338</c:v>
                </c:pt>
                <c:pt idx="64">
                  <c:v>660420565.15917516</c:v>
                </c:pt>
                <c:pt idx="65">
                  <c:v>660742800.45387602</c:v>
                </c:pt>
                <c:pt idx="66">
                  <c:v>660594300.57443905</c:v>
                </c:pt>
                <c:pt idx="67">
                  <c:v>660225634.47027087</c:v>
                </c:pt>
                <c:pt idx="68">
                  <c:v>659957768.08080995</c:v>
                </c:pt>
                <c:pt idx="69">
                  <c:v>660399793.4222362</c:v>
                </c:pt>
                <c:pt idx="70">
                  <c:v>659660156.43743038</c:v>
                </c:pt>
                <c:pt idx="71">
                  <c:v>659612596.81602037</c:v>
                </c:pt>
                <c:pt idx="72">
                  <c:v>659438938.66712868</c:v>
                </c:pt>
                <c:pt idx="73">
                  <c:v>659804770.89134443</c:v>
                </c:pt>
                <c:pt idx="74">
                  <c:v>659943239.31104374</c:v>
                </c:pt>
                <c:pt idx="75">
                  <c:v>659344890.46326971</c:v>
                </c:pt>
                <c:pt idx="76">
                  <c:v>660229331.59251738</c:v>
                </c:pt>
                <c:pt idx="77">
                  <c:v>660196418.57001007</c:v>
                </c:pt>
                <c:pt idx="78">
                  <c:v>660344658.89801931</c:v>
                </c:pt>
                <c:pt idx="79">
                  <c:v>659531316.25176191</c:v>
                </c:pt>
                <c:pt idx="80">
                  <c:v>659773770.07140291</c:v>
                </c:pt>
                <c:pt idx="81">
                  <c:v>659873456.70017123</c:v>
                </c:pt>
                <c:pt idx="82">
                  <c:v>660732186.86995363</c:v>
                </c:pt>
                <c:pt idx="83">
                  <c:v>660880278.64537501</c:v>
                </c:pt>
                <c:pt idx="84">
                  <c:v>660888292.95268846</c:v>
                </c:pt>
                <c:pt idx="85">
                  <c:v>660536620.5837549</c:v>
                </c:pt>
                <c:pt idx="86">
                  <c:v>660482814.55243659</c:v>
                </c:pt>
                <c:pt idx="87">
                  <c:v>660447201.80341446</c:v>
                </c:pt>
                <c:pt idx="88">
                  <c:v>659933872.04868948</c:v>
                </c:pt>
                <c:pt idx="89">
                  <c:v>661035214.60243714</c:v>
                </c:pt>
                <c:pt idx="90">
                  <c:v>661679846.08500314</c:v>
                </c:pt>
                <c:pt idx="91">
                  <c:v>661526164.7097497</c:v>
                </c:pt>
                <c:pt idx="92">
                  <c:v>661159539.75995111</c:v>
                </c:pt>
                <c:pt idx="93">
                  <c:v>660192092.05360878</c:v>
                </c:pt>
                <c:pt idx="94">
                  <c:v>660442695.63723624</c:v>
                </c:pt>
                <c:pt idx="95">
                  <c:v>661647234.01656401</c:v>
                </c:pt>
                <c:pt idx="96">
                  <c:v>662109228.14018559</c:v>
                </c:pt>
                <c:pt idx="97">
                  <c:v>661524677.0739342</c:v>
                </c:pt>
                <c:pt idx="98">
                  <c:v>661720208.30936491</c:v>
                </c:pt>
                <c:pt idx="99">
                  <c:v>660997055.65527809</c:v>
                </c:pt>
                <c:pt idx="100">
                  <c:v>660777083.9800092</c:v>
                </c:pt>
              </c:numCache>
            </c:numRef>
          </c:val>
          <c:smooth val="0"/>
          <c:extLst>
            <c:ext xmlns:c16="http://schemas.microsoft.com/office/drawing/2014/chart" uri="{C3380CC4-5D6E-409C-BE32-E72D297353CC}">
              <c16:uniqueId val="{000000CB-EB3F-4BFF-AFD1-B2B2131B107F}"/>
            </c:ext>
          </c:extLst>
        </c:ser>
        <c:ser>
          <c:idx val="204"/>
          <c:order val="204"/>
          <c:spPr>
            <a:ln w="28575" cap="rnd">
              <a:solidFill>
                <a:schemeClr val="accent1">
                  <a:lumMod val="70000"/>
                </a:schemeClr>
              </a:solidFill>
              <a:round/>
            </a:ln>
            <a:effectLst/>
          </c:spPr>
          <c:marker>
            <c:symbol val="none"/>
          </c:marker>
          <c:val>
            <c:numRef>
              <c:f>Montecarlo!$HJ$10:$HJ$110</c:f>
              <c:numCache>
                <c:formatCode>_ * #.##000_ ;_ * \-#.##000_ ;_ * "-"??_ ;_ @_ </c:formatCode>
                <c:ptCount val="101"/>
                <c:pt idx="0" formatCode="_(* #,##0.00_);_(* \(#,##0.00\);_(* &quot;-&quot;??_);_(@_)">
                  <c:v>661090280</c:v>
                </c:pt>
                <c:pt idx="1">
                  <c:v>661032129.07863081</c:v>
                </c:pt>
                <c:pt idx="2">
                  <c:v>660665759.12987041</c:v>
                </c:pt>
                <c:pt idx="3">
                  <c:v>660641111.59323132</c:v>
                </c:pt>
                <c:pt idx="4">
                  <c:v>660773104.28396809</c:v>
                </c:pt>
                <c:pt idx="5">
                  <c:v>660784446.70730293</c:v>
                </c:pt>
                <c:pt idx="6">
                  <c:v>661169594.71045184</c:v>
                </c:pt>
                <c:pt idx="7">
                  <c:v>662038699.71741259</c:v>
                </c:pt>
                <c:pt idx="8">
                  <c:v>662730143.95633531</c:v>
                </c:pt>
                <c:pt idx="9">
                  <c:v>661177367.1485275</c:v>
                </c:pt>
                <c:pt idx="10">
                  <c:v>660579192.74981737</c:v>
                </c:pt>
                <c:pt idx="11">
                  <c:v>661055639.97414756</c:v>
                </c:pt>
                <c:pt idx="12">
                  <c:v>662140402.03009832</c:v>
                </c:pt>
                <c:pt idx="13">
                  <c:v>663010852.06978595</c:v>
                </c:pt>
                <c:pt idx="14">
                  <c:v>663234062.02485883</c:v>
                </c:pt>
                <c:pt idx="15">
                  <c:v>663986677.75331366</c:v>
                </c:pt>
                <c:pt idx="16">
                  <c:v>664405356.94539189</c:v>
                </c:pt>
                <c:pt idx="17">
                  <c:v>664520068.56954527</c:v>
                </c:pt>
                <c:pt idx="18">
                  <c:v>664690871.13142467</c:v>
                </c:pt>
                <c:pt idx="19">
                  <c:v>663554858.43808758</c:v>
                </c:pt>
                <c:pt idx="20">
                  <c:v>664124366.68674874</c:v>
                </c:pt>
                <c:pt idx="21">
                  <c:v>663204653.2496717</c:v>
                </c:pt>
                <c:pt idx="22">
                  <c:v>662615849.37869048</c:v>
                </c:pt>
                <c:pt idx="23">
                  <c:v>661818921.65693772</c:v>
                </c:pt>
                <c:pt idx="24">
                  <c:v>662136456.53255653</c:v>
                </c:pt>
                <c:pt idx="25">
                  <c:v>661755477.07543111</c:v>
                </c:pt>
                <c:pt idx="26">
                  <c:v>661836411.98681366</c:v>
                </c:pt>
                <c:pt idx="27">
                  <c:v>661408343.87036812</c:v>
                </c:pt>
                <c:pt idx="28">
                  <c:v>661016567.27599418</c:v>
                </c:pt>
                <c:pt idx="29">
                  <c:v>660083588.77589166</c:v>
                </c:pt>
                <c:pt idx="30">
                  <c:v>660319784.55297744</c:v>
                </c:pt>
                <c:pt idx="31">
                  <c:v>660539414.50049567</c:v>
                </c:pt>
                <c:pt idx="32">
                  <c:v>660159702.54813623</c:v>
                </c:pt>
                <c:pt idx="33">
                  <c:v>659316746.90558445</c:v>
                </c:pt>
                <c:pt idx="34">
                  <c:v>660261810.21965468</c:v>
                </c:pt>
                <c:pt idx="35">
                  <c:v>660282198.46711814</c:v>
                </c:pt>
                <c:pt idx="36">
                  <c:v>659716093.36082864</c:v>
                </c:pt>
                <c:pt idx="37">
                  <c:v>658919171.27330017</c:v>
                </c:pt>
                <c:pt idx="38">
                  <c:v>658886198.00178289</c:v>
                </c:pt>
                <c:pt idx="39">
                  <c:v>657772231.89451528</c:v>
                </c:pt>
                <c:pt idx="40">
                  <c:v>657653513.32875633</c:v>
                </c:pt>
                <c:pt idx="41">
                  <c:v>658695700.54557157</c:v>
                </c:pt>
                <c:pt idx="42">
                  <c:v>659232407.64697027</c:v>
                </c:pt>
                <c:pt idx="43">
                  <c:v>659975354.24559736</c:v>
                </c:pt>
                <c:pt idx="44">
                  <c:v>660733579.64050293</c:v>
                </c:pt>
                <c:pt idx="45">
                  <c:v>661753787.52188146</c:v>
                </c:pt>
                <c:pt idx="46">
                  <c:v>662008021.42885387</c:v>
                </c:pt>
                <c:pt idx="47">
                  <c:v>662215073.74524152</c:v>
                </c:pt>
                <c:pt idx="48">
                  <c:v>663071042.77887702</c:v>
                </c:pt>
                <c:pt idx="49">
                  <c:v>664642230.96709216</c:v>
                </c:pt>
                <c:pt idx="50">
                  <c:v>665235285.92391133</c:v>
                </c:pt>
                <c:pt idx="51">
                  <c:v>664463593.89184999</c:v>
                </c:pt>
                <c:pt idx="52">
                  <c:v>664563997.40761888</c:v>
                </c:pt>
                <c:pt idx="53">
                  <c:v>665518703.48125792</c:v>
                </c:pt>
                <c:pt idx="54">
                  <c:v>665265239.38452053</c:v>
                </c:pt>
                <c:pt idx="55">
                  <c:v>665864855.9134295</c:v>
                </c:pt>
                <c:pt idx="56">
                  <c:v>666543980.37416077</c:v>
                </c:pt>
                <c:pt idx="57">
                  <c:v>666466086.47516406</c:v>
                </c:pt>
                <c:pt idx="58">
                  <c:v>667078817.63328695</c:v>
                </c:pt>
                <c:pt idx="59">
                  <c:v>668537893.75262904</c:v>
                </c:pt>
                <c:pt idx="60">
                  <c:v>668506434.06040382</c:v>
                </c:pt>
                <c:pt idx="61">
                  <c:v>668586779.50391626</c:v>
                </c:pt>
                <c:pt idx="62">
                  <c:v>667685745.63249743</c:v>
                </c:pt>
                <c:pt idx="63">
                  <c:v>666071022.92420149</c:v>
                </c:pt>
                <c:pt idx="64">
                  <c:v>665911011.42678916</c:v>
                </c:pt>
                <c:pt idx="65">
                  <c:v>666337906.80676579</c:v>
                </c:pt>
                <c:pt idx="66">
                  <c:v>665687109.73575103</c:v>
                </c:pt>
                <c:pt idx="67">
                  <c:v>664750906.99382412</c:v>
                </c:pt>
                <c:pt idx="68">
                  <c:v>664705881.41950333</c:v>
                </c:pt>
                <c:pt idx="69">
                  <c:v>664947770.40169382</c:v>
                </c:pt>
                <c:pt idx="70">
                  <c:v>664733185.9437027</c:v>
                </c:pt>
                <c:pt idx="71">
                  <c:v>666107060.80804706</c:v>
                </c:pt>
                <c:pt idx="72">
                  <c:v>665981693.33847713</c:v>
                </c:pt>
                <c:pt idx="73">
                  <c:v>666019141.67269576</c:v>
                </c:pt>
                <c:pt idx="74">
                  <c:v>666056457.78675461</c:v>
                </c:pt>
                <c:pt idx="75">
                  <c:v>667104984.91405201</c:v>
                </c:pt>
                <c:pt idx="76">
                  <c:v>667387575.19532704</c:v>
                </c:pt>
                <c:pt idx="77">
                  <c:v>667227792.46815526</c:v>
                </c:pt>
                <c:pt idx="78">
                  <c:v>667698332.09854877</c:v>
                </c:pt>
                <c:pt idx="79">
                  <c:v>668308428.01234448</c:v>
                </c:pt>
                <c:pt idx="80">
                  <c:v>669382667.78653991</c:v>
                </c:pt>
                <c:pt idx="81">
                  <c:v>669619579.71288919</c:v>
                </c:pt>
                <c:pt idx="82">
                  <c:v>670190422.95371056</c:v>
                </c:pt>
                <c:pt idx="83">
                  <c:v>669907080.23579907</c:v>
                </c:pt>
                <c:pt idx="84">
                  <c:v>670200688.08065283</c:v>
                </c:pt>
                <c:pt idx="85">
                  <c:v>670284794.99939978</c:v>
                </c:pt>
                <c:pt idx="86">
                  <c:v>669724600.01325822</c:v>
                </c:pt>
                <c:pt idx="87">
                  <c:v>670390471.0868752</c:v>
                </c:pt>
                <c:pt idx="88">
                  <c:v>670582409.07360959</c:v>
                </c:pt>
                <c:pt idx="89">
                  <c:v>670823722.58167422</c:v>
                </c:pt>
                <c:pt idx="90">
                  <c:v>671222592.88571239</c:v>
                </c:pt>
                <c:pt idx="91">
                  <c:v>670719532.20305979</c:v>
                </c:pt>
                <c:pt idx="92">
                  <c:v>670248536.00692225</c:v>
                </c:pt>
                <c:pt idx="93">
                  <c:v>669925709.140064</c:v>
                </c:pt>
                <c:pt idx="94">
                  <c:v>669750792.98365939</c:v>
                </c:pt>
                <c:pt idx="95">
                  <c:v>669183289.18300879</c:v>
                </c:pt>
                <c:pt idx="96">
                  <c:v>668664457.57873344</c:v>
                </c:pt>
                <c:pt idx="97">
                  <c:v>667391229.19103718</c:v>
                </c:pt>
                <c:pt idx="98">
                  <c:v>667522415.3233372</c:v>
                </c:pt>
                <c:pt idx="99">
                  <c:v>666784689.42385054</c:v>
                </c:pt>
                <c:pt idx="100">
                  <c:v>667440779.06251621</c:v>
                </c:pt>
              </c:numCache>
            </c:numRef>
          </c:val>
          <c:smooth val="0"/>
          <c:extLst>
            <c:ext xmlns:c16="http://schemas.microsoft.com/office/drawing/2014/chart" uri="{C3380CC4-5D6E-409C-BE32-E72D297353CC}">
              <c16:uniqueId val="{000000CC-EB3F-4BFF-AFD1-B2B2131B107F}"/>
            </c:ext>
          </c:extLst>
        </c:ser>
        <c:ser>
          <c:idx val="205"/>
          <c:order val="205"/>
          <c:spPr>
            <a:ln w="28575" cap="rnd">
              <a:solidFill>
                <a:schemeClr val="accent2">
                  <a:lumMod val="70000"/>
                </a:schemeClr>
              </a:solidFill>
              <a:round/>
            </a:ln>
            <a:effectLst/>
          </c:spPr>
          <c:marker>
            <c:symbol val="none"/>
          </c:marker>
          <c:val>
            <c:numRef>
              <c:f>Montecarlo!$HK$10:$HK$110</c:f>
              <c:numCache>
                <c:formatCode>_ * #.##000_ ;_ * \-#.##000_ ;_ * "-"??_ ;_ @_ </c:formatCode>
                <c:ptCount val="101"/>
                <c:pt idx="0" formatCode="_(* #,##0.00_);_(* \(#,##0.00\);_(* &quot;-&quot;??_);_(@_)">
                  <c:v>661090280</c:v>
                </c:pt>
                <c:pt idx="1">
                  <c:v>660998497.84505463</c:v>
                </c:pt>
                <c:pt idx="2">
                  <c:v>661542334.51822329</c:v>
                </c:pt>
                <c:pt idx="3">
                  <c:v>661377656.0757159</c:v>
                </c:pt>
                <c:pt idx="4">
                  <c:v>660836333.22975075</c:v>
                </c:pt>
                <c:pt idx="5">
                  <c:v>659976856.71541452</c:v>
                </c:pt>
                <c:pt idx="6">
                  <c:v>660519064.28771949</c:v>
                </c:pt>
                <c:pt idx="7">
                  <c:v>660321629.02063262</c:v>
                </c:pt>
                <c:pt idx="8">
                  <c:v>661164247.46646345</c:v>
                </c:pt>
                <c:pt idx="9">
                  <c:v>660752931.29769886</c:v>
                </c:pt>
                <c:pt idx="10">
                  <c:v>661220647.11837757</c:v>
                </c:pt>
                <c:pt idx="11">
                  <c:v>661296307.21666384</c:v>
                </c:pt>
                <c:pt idx="12">
                  <c:v>661219007.60752666</c:v>
                </c:pt>
                <c:pt idx="13">
                  <c:v>660664977.14883041</c:v>
                </c:pt>
                <c:pt idx="14">
                  <c:v>659947432.21594107</c:v>
                </c:pt>
                <c:pt idx="15">
                  <c:v>660670308.82895458</c:v>
                </c:pt>
                <c:pt idx="16">
                  <c:v>660288673.29047275</c:v>
                </c:pt>
                <c:pt idx="17">
                  <c:v>659514530.69092822</c:v>
                </c:pt>
                <c:pt idx="18">
                  <c:v>659001337.54522192</c:v>
                </c:pt>
                <c:pt idx="19">
                  <c:v>659098082.80617154</c:v>
                </c:pt>
                <c:pt idx="20">
                  <c:v>658430654.90438807</c:v>
                </c:pt>
                <c:pt idx="21">
                  <c:v>658804889.41495776</c:v>
                </c:pt>
                <c:pt idx="22">
                  <c:v>658332868.54187834</c:v>
                </c:pt>
                <c:pt idx="23">
                  <c:v>657490271.88379204</c:v>
                </c:pt>
                <c:pt idx="24">
                  <c:v>656996445.23372126</c:v>
                </c:pt>
                <c:pt idx="25">
                  <c:v>657633307.18266964</c:v>
                </c:pt>
                <c:pt idx="26">
                  <c:v>656698749.71425235</c:v>
                </c:pt>
                <c:pt idx="27">
                  <c:v>657053502.04286766</c:v>
                </c:pt>
                <c:pt idx="28">
                  <c:v>655869684.44373202</c:v>
                </c:pt>
                <c:pt idx="29">
                  <c:v>656365117.36896133</c:v>
                </c:pt>
                <c:pt idx="30">
                  <c:v>656246649.96620631</c:v>
                </c:pt>
                <c:pt idx="31">
                  <c:v>656373526.55105484</c:v>
                </c:pt>
                <c:pt idx="32">
                  <c:v>657138542.36940384</c:v>
                </c:pt>
                <c:pt idx="33">
                  <c:v>658275943.80381262</c:v>
                </c:pt>
                <c:pt idx="34">
                  <c:v>657895329.19700909</c:v>
                </c:pt>
                <c:pt idx="35">
                  <c:v>658510769.21726799</c:v>
                </c:pt>
                <c:pt idx="36">
                  <c:v>658767641.73340333</c:v>
                </c:pt>
                <c:pt idx="37">
                  <c:v>657646743.13063395</c:v>
                </c:pt>
                <c:pt idx="38">
                  <c:v>656514130.85190332</c:v>
                </c:pt>
                <c:pt idx="39">
                  <c:v>656986369.11055899</c:v>
                </c:pt>
                <c:pt idx="40">
                  <c:v>657107320.07321346</c:v>
                </c:pt>
                <c:pt idx="41">
                  <c:v>657485097.58767354</c:v>
                </c:pt>
                <c:pt idx="42">
                  <c:v>657196641.85326707</c:v>
                </c:pt>
                <c:pt idx="43">
                  <c:v>657072114.85408878</c:v>
                </c:pt>
                <c:pt idx="44">
                  <c:v>657527622.2902751</c:v>
                </c:pt>
                <c:pt idx="45">
                  <c:v>657340905.6102699</c:v>
                </c:pt>
                <c:pt idx="46">
                  <c:v>657304321.08714592</c:v>
                </c:pt>
                <c:pt idx="47">
                  <c:v>657395142.51132536</c:v>
                </c:pt>
                <c:pt idx="48">
                  <c:v>658343065.75110269</c:v>
                </c:pt>
                <c:pt idx="49">
                  <c:v>660223468.33700645</c:v>
                </c:pt>
                <c:pt idx="50">
                  <c:v>659537686.2026366</c:v>
                </c:pt>
                <c:pt idx="51">
                  <c:v>659478098.12631547</c:v>
                </c:pt>
                <c:pt idx="52">
                  <c:v>659659284.46352804</c:v>
                </c:pt>
                <c:pt idx="53">
                  <c:v>658923773.56385875</c:v>
                </c:pt>
                <c:pt idx="54">
                  <c:v>659119562.25783658</c:v>
                </c:pt>
                <c:pt idx="55">
                  <c:v>659655320.8638711</c:v>
                </c:pt>
                <c:pt idx="56">
                  <c:v>659914277.0949353</c:v>
                </c:pt>
                <c:pt idx="57">
                  <c:v>660468024.27102971</c:v>
                </c:pt>
                <c:pt idx="58">
                  <c:v>660351826.86612213</c:v>
                </c:pt>
                <c:pt idx="59">
                  <c:v>661391469.43878806</c:v>
                </c:pt>
                <c:pt idx="60">
                  <c:v>662383141.19429386</c:v>
                </c:pt>
                <c:pt idx="61">
                  <c:v>661944139.12214589</c:v>
                </c:pt>
                <c:pt idx="62">
                  <c:v>661713734.50340664</c:v>
                </c:pt>
                <c:pt idx="63">
                  <c:v>661769341.05415726</c:v>
                </c:pt>
                <c:pt idx="64">
                  <c:v>661576958.53242648</c:v>
                </c:pt>
                <c:pt idx="65">
                  <c:v>661213800.95153189</c:v>
                </c:pt>
                <c:pt idx="66">
                  <c:v>661523653.29608762</c:v>
                </c:pt>
                <c:pt idx="67">
                  <c:v>662558996.30033565</c:v>
                </c:pt>
                <c:pt idx="68">
                  <c:v>661750259.74373353</c:v>
                </c:pt>
                <c:pt idx="69">
                  <c:v>662652810.24479187</c:v>
                </c:pt>
                <c:pt idx="70">
                  <c:v>662259751.30673909</c:v>
                </c:pt>
                <c:pt idx="71">
                  <c:v>661808214.29978669</c:v>
                </c:pt>
                <c:pt idx="72">
                  <c:v>662636895.56700182</c:v>
                </c:pt>
                <c:pt idx="73">
                  <c:v>663143421.69200146</c:v>
                </c:pt>
                <c:pt idx="74">
                  <c:v>662302449.22993815</c:v>
                </c:pt>
                <c:pt idx="75">
                  <c:v>662018051.26699269</c:v>
                </c:pt>
                <c:pt idx="76">
                  <c:v>662876037.36854374</c:v>
                </c:pt>
                <c:pt idx="77">
                  <c:v>662556895.18337321</c:v>
                </c:pt>
                <c:pt idx="78">
                  <c:v>663014225.14733207</c:v>
                </c:pt>
                <c:pt idx="79">
                  <c:v>662304603.64398181</c:v>
                </c:pt>
                <c:pt idx="80">
                  <c:v>662483655.19922268</c:v>
                </c:pt>
                <c:pt idx="81">
                  <c:v>662589954.25123799</c:v>
                </c:pt>
                <c:pt idx="82">
                  <c:v>662766020.73407304</c:v>
                </c:pt>
                <c:pt idx="83">
                  <c:v>662121084.30337906</c:v>
                </c:pt>
                <c:pt idx="84">
                  <c:v>661961342.06497312</c:v>
                </c:pt>
                <c:pt idx="85">
                  <c:v>661464926.0783993</c:v>
                </c:pt>
                <c:pt idx="86">
                  <c:v>661832851.9460479</c:v>
                </c:pt>
                <c:pt idx="87">
                  <c:v>662840731.89058793</c:v>
                </c:pt>
                <c:pt idx="88">
                  <c:v>662411200.41165483</c:v>
                </c:pt>
                <c:pt idx="89">
                  <c:v>662336094.40419018</c:v>
                </c:pt>
                <c:pt idx="90">
                  <c:v>662957693.02768588</c:v>
                </c:pt>
                <c:pt idx="91">
                  <c:v>662026176.3076874</c:v>
                </c:pt>
                <c:pt idx="92">
                  <c:v>662449286.69575095</c:v>
                </c:pt>
                <c:pt idx="93">
                  <c:v>662350306.69406903</c:v>
                </c:pt>
                <c:pt idx="94">
                  <c:v>661315412.88182855</c:v>
                </c:pt>
                <c:pt idx="95">
                  <c:v>660758127.9243964</c:v>
                </c:pt>
                <c:pt idx="96">
                  <c:v>661135313.64763319</c:v>
                </c:pt>
                <c:pt idx="97">
                  <c:v>660705000.82970881</c:v>
                </c:pt>
                <c:pt idx="98">
                  <c:v>660917556.89577079</c:v>
                </c:pt>
                <c:pt idx="99">
                  <c:v>661362200.54112577</c:v>
                </c:pt>
                <c:pt idx="100">
                  <c:v>662459453.6417675</c:v>
                </c:pt>
              </c:numCache>
            </c:numRef>
          </c:val>
          <c:smooth val="0"/>
          <c:extLst>
            <c:ext xmlns:c16="http://schemas.microsoft.com/office/drawing/2014/chart" uri="{C3380CC4-5D6E-409C-BE32-E72D297353CC}">
              <c16:uniqueId val="{000000CD-EB3F-4BFF-AFD1-B2B2131B107F}"/>
            </c:ext>
          </c:extLst>
        </c:ser>
        <c:ser>
          <c:idx val="206"/>
          <c:order val="206"/>
          <c:spPr>
            <a:ln w="28575" cap="rnd">
              <a:solidFill>
                <a:schemeClr val="accent3">
                  <a:lumMod val="70000"/>
                </a:schemeClr>
              </a:solidFill>
              <a:round/>
            </a:ln>
            <a:effectLst/>
          </c:spPr>
          <c:marker>
            <c:symbol val="none"/>
          </c:marker>
          <c:val>
            <c:numRef>
              <c:f>Montecarlo!$HL$10:$HL$110</c:f>
              <c:numCache>
                <c:formatCode>_ * #.##000_ ;_ * \-#.##000_ ;_ * "-"??_ ;_ @_ </c:formatCode>
                <c:ptCount val="101"/>
                <c:pt idx="0" formatCode="_(* #,##0.00_);_(* \(#,##0.00\);_(* &quot;-&quot;??_);_(@_)">
                  <c:v>661090280</c:v>
                </c:pt>
                <c:pt idx="1">
                  <c:v>661772557.85050797</c:v>
                </c:pt>
                <c:pt idx="2">
                  <c:v>662311804.38874197</c:v>
                </c:pt>
                <c:pt idx="3">
                  <c:v>662119581.88730335</c:v>
                </c:pt>
                <c:pt idx="4">
                  <c:v>661794253.20406055</c:v>
                </c:pt>
                <c:pt idx="5">
                  <c:v>662367638.34067369</c:v>
                </c:pt>
                <c:pt idx="6">
                  <c:v>661966048.69592726</c:v>
                </c:pt>
                <c:pt idx="7">
                  <c:v>662262470.546597</c:v>
                </c:pt>
                <c:pt idx="8">
                  <c:v>661920660.4177829</c:v>
                </c:pt>
                <c:pt idx="9">
                  <c:v>660891529.20344007</c:v>
                </c:pt>
                <c:pt idx="10">
                  <c:v>661432135.15848804</c:v>
                </c:pt>
                <c:pt idx="11">
                  <c:v>659582218.9327811</c:v>
                </c:pt>
                <c:pt idx="12">
                  <c:v>659513456.58965373</c:v>
                </c:pt>
                <c:pt idx="13">
                  <c:v>659468814.11364353</c:v>
                </c:pt>
                <c:pt idx="14">
                  <c:v>658512746.52975905</c:v>
                </c:pt>
                <c:pt idx="15">
                  <c:v>658100590.49558222</c:v>
                </c:pt>
                <c:pt idx="16">
                  <c:v>657530459.19648254</c:v>
                </c:pt>
                <c:pt idx="17">
                  <c:v>656865528.17362142</c:v>
                </c:pt>
                <c:pt idx="18">
                  <c:v>657138091.29632616</c:v>
                </c:pt>
                <c:pt idx="19">
                  <c:v>657787441.99523795</c:v>
                </c:pt>
                <c:pt idx="20">
                  <c:v>658795918.68945932</c:v>
                </c:pt>
                <c:pt idx="21">
                  <c:v>659295192.68972087</c:v>
                </c:pt>
                <c:pt idx="22">
                  <c:v>660080376.24862456</c:v>
                </c:pt>
                <c:pt idx="23">
                  <c:v>659595376.61918306</c:v>
                </c:pt>
                <c:pt idx="24">
                  <c:v>660684520.18123615</c:v>
                </c:pt>
                <c:pt idx="25">
                  <c:v>660525626.04923809</c:v>
                </c:pt>
                <c:pt idx="26">
                  <c:v>660670460.36558509</c:v>
                </c:pt>
                <c:pt idx="27">
                  <c:v>660305435.94564462</c:v>
                </c:pt>
                <c:pt idx="28">
                  <c:v>660271610.29739511</c:v>
                </c:pt>
                <c:pt idx="29">
                  <c:v>660697043.70927405</c:v>
                </c:pt>
                <c:pt idx="30">
                  <c:v>660529759.39252698</c:v>
                </c:pt>
                <c:pt idx="31">
                  <c:v>660276343.8547039</c:v>
                </c:pt>
                <c:pt idx="32">
                  <c:v>659164811.36330354</c:v>
                </c:pt>
                <c:pt idx="33">
                  <c:v>660113086.18702996</c:v>
                </c:pt>
                <c:pt idx="34">
                  <c:v>658996826.31609344</c:v>
                </c:pt>
                <c:pt idx="35">
                  <c:v>658767104.62558305</c:v>
                </c:pt>
                <c:pt idx="36">
                  <c:v>658886768.16739058</c:v>
                </c:pt>
                <c:pt idx="37">
                  <c:v>658437127.68867743</c:v>
                </c:pt>
                <c:pt idx="38">
                  <c:v>658343982.66678953</c:v>
                </c:pt>
                <c:pt idx="39">
                  <c:v>657899749.18236315</c:v>
                </c:pt>
                <c:pt idx="40">
                  <c:v>657576488.13873744</c:v>
                </c:pt>
                <c:pt idx="41">
                  <c:v>657948718.99313736</c:v>
                </c:pt>
                <c:pt idx="42">
                  <c:v>659362423.49422157</c:v>
                </c:pt>
                <c:pt idx="43">
                  <c:v>659718158.11915457</c:v>
                </c:pt>
                <c:pt idx="44">
                  <c:v>660408307.62188005</c:v>
                </c:pt>
                <c:pt idx="45">
                  <c:v>659535033.29320431</c:v>
                </c:pt>
                <c:pt idx="46">
                  <c:v>659345946.69996309</c:v>
                </c:pt>
                <c:pt idx="47">
                  <c:v>659429440.568905</c:v>
                </c:pt>
                <c:pt idx="48">
                  <c:v>660381264.31403625</c:v>
                </c:pt>
                <c:pt idx="49">
                  <c:v>659132876.65667188</c:v>
                </c:pt>
                <c:pt idx="50">
                  <c:v>659423356.00961232</c:v>
                </c:pt>
                <c:pt idx="51">
                  <c:v>659574095.2213434</c:v>
                </c:pt>
                <c:pt idx="52">
                  <c:v>659263776.65338421</c:v>
                </c:pt>
                <c:pt idx="53">
                  <c:v>659696675.48972249</c:v>
                </c:pt>
                <c:pt idx="54">
                  <c:v>659011876.93976521</c:v>
                </c:pt>
                <c:pt idx="55">
                  <c:v>657909886.9544332</c:v>
                </c:pt>
                <c:pt idx="56">
                  <c:v>657299283.21493578</c:v>
                </c:pt>
                <c:pt idx="57">
                  <c:v>657973685.66376042</c:v>
                </c:pt>
                <c:pt idx="58">
                  <c:v>657558653.37994659</c:v>
                </c:pt>
                <c:pt idx="59">
                  <c:v>657499674.23806655</c:v>
                </c:pt>
                <c:pt idx="60">
                  <c:v>657968332.28863859</c:v>
                </c:pt>
                <c:pt idx="61">
                  <c:v>656719926.9644233</c:v>
                </c:pt>
                <c:pt idx="62">
                  <c:v>655859957.81340075</c:v>
                </c:pt>
                <c:pt idx="63">
                  <c:v>656248751.38173592</c:v>
                </c:pt>
                <c:pt idx="64">
                  <c:v>655493348.13039827</c:v>
                </c:pt>
                <c:pt idx="65">
                  <c:v>656124963.292817</c:v>
                </c:pt>
                <c:pt idx="66">
                  <c:v>656420516.86327159</c:v>
                </c:pt>
                <c:pt idx="67">
                  <c:v>657037739.44553196</c:v>
                </c:pt>
                <c:pt idx="68">
                  <c:v>656385491.45153677</c:v>
                </c:pt>
                <c:pt idx="69">
                  <c:v>656087599.17524409</c:v>
                </c:pt>
                <c:pt idx="70">
                  <c:v>656026199.13139164</c:v>
                </c:pt>
                <c:pt idx="71">
                  <c:v>655770687.80735135</c:v>
                </c:pt>
                <c:pt idx="72">
                  <c:v>655522611.27714121</c:v>
                </c:pt>
                <c:pt idx="73">
                  <c:v>654747136.76366913</c:v>
                </c:pt>
                <c:pt idx="74">
                  <c:v>653886853.37319958</c:v>
                </c:pt>
                <c:pt idx="75">
                  <c:v>653764071.17312682</c:v>
                </c:pt>
                <c:pt idx="76">
                  <c:v>653858216.35220098</c:v>
                </c:pt>
                <c:pt idx="77">
                  <c:v>653420483.48443162</c:v>
                </c:pt>
                <c:pt idx="78">
                  <c:v>655035222.57690585</c:v>
                </c:pt>
                <c:pt idx="79">
                  <c:v>655407394.49451113</c:v>
                </c:pt>
                <c:pt idx="80">
                  <c:v>654962477.90959394</c:v>
                </c:pt>
                <c:pt idx="81">
                  <c:v>654683760.16312385</c:v>
                </c:pt>
                <c:pt idx="82">
                  <c:v>654224560.61822224</c:v>
                </c:pt>
                <c:pt idx="83">
                  <c:v>654202922.97527957</c:v>
                </c:pt>
                <c:pt idx="84">
                  <c:v>654536502.31175125</c:v>
                </c:pt>
                <c:pt idx="85">
                  <c:v>653933463.70641446</c:v>
                </c:pt>
                <c:pt idx="86">
                  <c:v>653893546.81288064</c:v>
                </c:pt>
                <c:pt idx="87">
                  <c:v>654253429.240628</c:v>
                </c:pt>
                <c:pt idx="88">
                  <c:v>653212202.62148499</c:v>
                </c:pt>
                <c:pt idx="89">
                  <c:v>652046668.10250044</c:v>
                </c:pt>
                <c:pt idx="90">
                  <c:v>651557137.05133808</c:v>
                </c:pt>
                <c:pt idx="91">
                  <c:v>651626595.56157792</c:v>
                </c:pt>
                <c:pt idx="92">
                  <c:v>650885103.25122654</c:v>
                </c:pt>
                <c:pt idx="93">
                  <c:v>650182531.26582539</c:v>
                </c:pt>
                <c:pt idx="94">
                  <c:v>651268434.16014671</c:v>
                </c:pt>
                <c:pt idx="95">
                  <c:v>651994433.39072239</c:v>
                </c:pt>
                <c:pt idx="96">
                  <c:v>651337533.34174192</c:v>
                </c:pt>
                <c:pt idx="97">
                  <c:v>652028938.74039304</c:v>
                </c:pt>
                <c:pt idx="98">
                  <c:v>652304415.70680559</c:v>
                </c:pt>
                <c:pt idx="99">
                  <c:v>651752886.09242618</c:v>
                </c:pt>
                <c:pt idx="100">
                  <c:v>651921321.9052887</c:v>
                </c:pt>
              </c:numCache>
            </c:numRef>
          </c:val>
          <c:smooth val="0"/>
          <c:extLst>
            <c:ext xmlns:c16="http://schemas.microsoft.com/office/drawing/2014/chart" uri="{C3380CC4-5D6E-409C-BE32-E72D297353CC}">
              <c16:uniqueId val="{000000CE-EB3F-4BFF-AFD1-B2B2131B107F}"/>
            </c:ext>
          </c:extLst>
        </c:ser>
        <c:ser>
          <c:idx val="207"/>
          <c:order val="207"/>
          <c:spPr>
            <a:ln w="28575" cap="rnd">
              <a:solidFill>
                <a:schemeClr val="accent4">
                  <a:lumMod val="70000"/>
                </a:schemeClr>
              </a:solidFill>
              <a:round/>
            </a:ln>
            <a:effectLst/>
          </c:spPr>
          <c:marker>
            <c:symbol val="none"/>
          </c:marker>
          <c:val>
            <c:numRef>
              <c:f>Montecarlo!$HM$10:$HM$110</c:f>
              <c:numCache>
                <c:formatCode>_ * #.##000_ ;_ * \-#.##000_ ;_ * "-"??_ ;_ @_ </c:formatCode>
                <c:ptCount val="101"/>
                <c:pt idx="0" formatCode="_(* #,##0.00_);_(* \(#,##0.00\);_(* &quot;-&quot;??_);_(@_)">
                  <c:v>661090280</c:v>
                </c:pt>
                <c:pt idx="1">
                  <c:v>661586335.32166862</c:v>
                </c:pt>
                <c:pt idx="2">
                  <c:v>661095288.96691108</c:v>
                </c:pt>
                <c:pt idx="3">
                  <c:v>661164188.55113459</c:v>
                </c:pt>
                <c:pt idx="4">
                  <c:v>662273724.04674959</c:v>
                </c:pt>
                <c:pt idx="5">
                  <c:v>661960798.94170809</c:v>
                </c:pt>
                <c:pt idx="6">
                  <c:v>661965321.27122557</c:v>
                </c:pt>
                <c:pt idx="7">
                  <c:v>661650291.09478617</c:v>
                </c:pt>
                <c:pt idx="8">
                  <c:v>661470482.38617313</c:v>
                </c:pt>
                <c:pt idx="9">
                  <c:v>661174720.20892632</c:v>
                </c:pt>
                <c:pt idx="10">
                  <c:v>660662569.62399101</c:v>
                </c:pt>
                <c:pt idx="11">
                  <c:v>660663771.17825055</c:v>
                </c:pt>
                <c:pt idx="12">
                  <c:v>660693773.2069999</c:v>
                </c:pt>
                <c:pt idx="13">
                  <c:v>660502831.88836408</c:v>
                </c:pt>
                <c:pt idx="14">
                  <c:v>660767650.74425018</c:v>
                </c:pt>
                <c:pt idx="15">
                  <c:v>660670412.76770198</c:v>
                </c:pt>
                <c:pt idx="16">
                  <c:v>660565159.9359653</c:v>
                </c:pt>
                <c:pt idx="17">
                  <c:v>660916370.73619366</c:v>
                </c:pt>
                <c:pt idx="18">
                  <c:v>661489953.28254771</c:v>
                </c:pt>
                <c:pt idx="19">
                  <c:v>661024089.43842697</c:v>
                </c:pt>
                <c:pt idx="20">
                  <c:v>660388864.96094656</c:v>
                </c:pt>
                <c:pt idx="21">
                  <c:v>661890156.65316832</c:v>
                </c:pt>
                <c:pt idx="22">
                  <c:v>662202755.3280381</c:v>
                </c:pt>
                <c:pt idx="23">
                  <c:v>661148805.86933422</c:v>
                </c:pt>
                <c:pt idx="24">
                  <c:v>660047318.52441275</c:v>
                </c:pt>
                <c:pt idx="25">
                  <c:v>660727917.56145883</c:v>
                </c:pt>
                <c:pt idx="26">
                  <c:v>659998001.06333625</c:v>
                </c:pt>
                <c:pt idx="27">
                  <c:v>659063422.81541729</c:v>
                </c:pt>
                <c:pt idx="28">
                  <c:v>658782540.19095182</c:v>
                </c:pt>
                <c:pt idx="29">
                  <c:v>658216298.57235265</c:v>
                </c:pt>
                <c:pt idx="30">
                  <c:v>658547548.77265859</c:v>
                </c:pt>
                <c:pt idx="31">
                  <c:v>659047003.24198186</c:v>
                </c:pt>
                <c:pt idx="32">
                  <c:v>659381935.32009149</c:v>
                </c:pt>
                <c:pt idx="33">
                  <c:v>659347745.09250975</c:v>
                </c:pt>
                <c:pt idx="34">
                  <c:v>659133887.98123634</c:v>
                </c:pt>
                <c:pt idx="35">
                  <c:v>659615957.9947046</c:v>
                </c:pt>
                <c:pt idx="36">
                  <c:v>659850932.77212965</c:v>
                </c:pt>
                <c:pt idx="37">
                  <c:v>658435910.8129319</c:v>
                </c:pt>
                <c:pt idx="38">
                  <c:v>658436508.43688834</c:v>
                </c:pt>
                <c:pt idx="39">
                  <c:v>657913835.09169805</c:v>
                </c:pt>
                <c:pt idx="40">
                  <c:v>658119770.41196764</c:v>
                </c:pt>
                <c:pt idx="41">
                  <c:v>656938307.77917075</c:v>
                </c:pt>
                <c:pt idx="42">
                  <c:v>657834056.56527138</c:v>
                </c:pt>
                <c:pt idx="43">
                  <c:v>657260387.17719507</c:v>
                </c:pt>
                <c:pt idx="44">
                  <c:v>656578393.65988088</c:v>
                </c:pt>
                <c:pt idx="45">
                  <c:v>655728103.90350473</c:v>
                </c:pt>
                <c:pt idx="46">
                  <c:v>655749607.79779387</c:v>
                </c:pt>
                <c:pt idx="47">
                  <c:v>654851581.77554119</c:v>
                </c:pt>
                <c:pt idx="48">
                  <c:v>655020178.98695123</c:v>
                </c:pt>
                <c:pt idx="49">
                  <c:v>654838475.29719269</c:v>
                </c:pt>
                <c:pt idx="50">
                  <c:v>654877939.51628244</c:v>
                </c:pt>
                <c:pt idx="51">
                  <c:v>654805279.27916563</c:v>
                </c:pt>
                <c:pt idx="52">
                  <c:v>653816755.44559932</c:v>
                </c:pt>
                <c:pt idx="53">
                  <c:v>653238958.84295261</c:v>
                </c:pt>
                <c:pt idx="54">
                  <c:v>651864570.52492869</c:v>
                </c:pt>
                <c:pt idx="55">
                  <c:v>652077478.42785764</c:v>
                </c:pt>
                <c:pt idx="56">
                  <c:v>653059138.55701184</c:v>
                </c:pt>
                <c:pt idx="57">
                  <c:v>653329394.39831126</c:v>
                </c:pt>
                <c:pt idx="58">
                  <c:v>653895486.28520691</c:v>
                </c:pt>
                <c:pt idx="59">
                  <c:v>654542505.81231093</c:v>
                </c:pt>
                <c:pt idx="60">
                  <c:v>654951331.74090719</c:v>
                </c:pt>
                <c:pt idx="61">
                  <c:v>655318440.53592455</c:v>
                </c:pt>
                <c:pt idx="62">
                  <c:v>655350743.38177717</c:v>
                </c:pt>
                <c:pt idx="63">
                  <c:v>654895552.80091119</c:v>
                </c:pt>
                <c:pt idx="64">
                  <c:v>654381111.46312618</c:v>
                </c:pt>
                <c:pt idx="65">
                  <c:v>655228751.22312319</c:v>
                </c:pt>
                <c:pt idx="66">
                  <c:v>654961429.33281004</c:v>
                </c:pt>
                <c:pt idx="67">
                  <c:v>654858664.23224866</c:v>
                </c:pt>
                <c:pt idx="68">
                  <c:v>655892966.61712778</c:v>
                </c:pt>
                <c:pt idx="69">
                  <c:v>656581729.78700769</c:v>
                </c:pt>
                <c:pt idx="70">
                  <c:v>656539336.17183733</c:v>
                </c:pt>
                <c:pt idx="71">
                  <c:v>655769449.24553287</c:v>
                </c:pt>
                <c:pt idx="72">
                  <c:v>656238565.18588173</c:v>
                </c:pt>
                <c:pt idx="73">
                  <c:v>656633623.94511986</c:v>
                </c:pt>
                <c:pt idx="74">
                  <c:v>656322243.80374932</c:v>
                </c:pt>
                <c:pt idx="75">
                  <c:v>656275774.81234813</c:v>
                </c:pt>
                <c:pt idx="76">
                  <c:v>657230216.22838914</c:v>
                </c:pt>
                <c:pt idx="77">
                  <c:v>658072328.26584554</c:v>
                </c:pt>
                <c:pt idx="78">
                  <c:v>658516857.26828837</c:v>
                </c:pt>
                <c:pt idx="79">
                  <c:v>658937842.63833332</c:v>
                </c:pt>
                <c:pt idx="80">
                  <c:v>658940562.57406139</c:v>
                </c:pt>
                <c:pt idx="81">
                  <c:v>658405856.35631216</c:v>
                </c:pt>
                <c:pt idx="82">
                  <c:v>658847157.75581491</c:v>
                </c:pt>
                <c:pt idx="83">
                  <c:v>659836675.70958126</c:v>
                </c:pt>
                <c:pt idx="84">
                  <c:v>659720358.30547166</c:v>
                </c:pt>
                <c:pt idx="85">
                  <c:v>659317410.15771222</c:v>
                </c:pt>
                <c:pt idx="86">
                  <c:v>659664765.44163311</c:v>
                </c:pt>
                <c:pt idx="87">
                  <c:v>659571437.63330233</c:v>
                </c:pt>
                <c:pt idx="88">
                  <c:v>660346555.08417356</c:v>
                </c:pt>
                <c:pt idx="89">
                  <c:v>659941358.95401847</c:v>
                </c:pt>
                <c:pt idx="90">
                  <c:v>659310359.39328206</c:v>
                </c:pt>
                <c:pt idx="91">
                  <c:v>658560414.92537606</c:v>
                </c:pt>
                <c:pt idx="92">
                  <c:v>660116756.7004571</c:v>
                </c:pt>
                <c:pt idx="93">
                  <c:v>660019726.22342563</c:v>
                </c:pt>
                <c:pt idx="94">
                  <c:v>660253575.95298362</c:v>
                </c:pt>
                <c:pt idx="95">
                  <c:v>660104398.50781155</c:v>
                </c:pt>
                <c:pt idx="96">
                  <c:v>659854366.41644645</c:v>
                </c:pt>
                <c:pt idx="97">
                  <c:v>659429859.09934628</c:v>
                </c:pt>
                <c:pt idx="98">
                  <c:v>659571100.8127439</c:v>
                </c:pt>
                <c:pt idx="99">
                  <c:v>660579452.5808574</c:v>
                </c:pt>
                <c:pt idx="100">
                  <c:v>660075396.72885263</c:v>
                </c:pt>
              </c:numCache>
            </c:numRef>
          </c:val>
          <c:smooth val="0"/>
          <c:extLst>
            <c:ext xmlns:c16="http://schemas.microsoft.com/office/drawing/2014/chart" uri="{C3380CC4-5D6E-409C-BE32-E72D297353CC}">
              <c16:uniqueId val="{000000CF-EB3F-4BFF-AFD1-B2B2131B107F}"/>
            </c:ext>
          </c:extLst>
        </c:ser>
        <c:ser>
          <c:idx val="208"/>
          <c:order val="208"/>
          <c:spPr>
            <a:ln w="28575" cap="rnd">
              <a:solidFill>
                <a:schemeClr val="accent5">
                  <a:lumMod val="70000"/>
                </a:schemeClr>
              </a:solidFill>
              <a:round/>
            </a:ln>
            <a:effectLst/>
          </c:spPr>
          <c:marker>
            <c:symbol val="none"/>
          </c:marker>
          <c:val>
            <c:numRef>
              <c:f>Montecarlo!$HN$10:$HN$110</c:f>
              <c:numCache>
                <c:formatCode>_ * #.##000_ ;_ * \-#.##000_ ;_ * "-"??_ ;_ @_ </c:formatCode>
                <c:ptCount val="101"/>
                <c:pt idx="0" formatCode="_(* #,##0.00_);_(* \(#,##0.00\);_(* &quot;-&quot;??_);_(@_)">
                  <c:v>661090280</c:v>
                </c:pt>
                <c:pt idx="1">
                  <c:v>661314919.57272136</c:v>
                </c:pt>
                <c:pt idx="2">
                  <c:v>661686405.71284497</c:v>
                </c:pt>
                <c:pt idx="3">
                  <c:v>661908618.02457213</c:v>
                </c:pt>
                <c:pt idx="4">
                  <c:v>661781974.63680923</c:v>
                </c:pt>
                <c:pt idx="5">
                  <c:v>661102029.70576727</c:v>
                </c:pt>
                <c:pt idx="6">
                  <c:v>661112642.34302855</c:v>
                </c:pt>
                <c:pt idx="7">
                  <c:v>660263274.40715027</c:v>
                </c:pt>
                <c:pt idx="8">
                  <c:v>660490953.64260328</c:v>
                </c:pt>
                <c:pt idx="9">
                  <c:v>660244845.766078</c:v>
                </c:pt>
                <c:pt idx="10">
                  <c:v>659668234.32053375</c:v>
                </c:pt>
                <c:pt idx="11">
                  <c:v>658604702.93402314</c:v>
                </c:pt>
                <c:pt idx="12">
                  <c:v>658328092.89031613</c:v>
                </c:pt>
                <c:pt idx="13">
                  <c:v>658935663.73828316</c:v>
                </c:pt>
                <c:pt idx="14">
                  <c:v>658338706.06959856</c:v>
                </c:pt>
                <c:pt idx="15">
                  <c:v>658529163.59042561</c:v>
                </c:pt>
                <c:pt idx="16">
                  <c:v>659288884.66939163</c:v>
                </c:pt>
                <c:pt idx="17">
                  <c:v>658579730.9057138</c:v>
                </c:pt>
                <c:pt idx="18">
                  <c:v>660154141.39252925</c:v>
                </c:pt>
                <c:pt idx="19">
                  <c:v>659954903.03388226</c:v>
                </c:pt>
                <c:pt idx="20">
                  <c:v>660982916.051494</c:v>
                </c:pt>
                <c:pt idx="21">
                  <c:v>660608243.68987823</c:v>
                </c:pt>
                <c:pt idx="22">
                  <c:v>659857864.52810645</c:v>
                </c:pt>
                <c:pt idx="23">
                  <c:v>659210169.39666069</c:v>
                </c:pt>
                <c:pt idx="24">
                  <c:v>659396345.26452434</c:v>
                </c:pt>
                <c:pt idx="25">
                  <c:v>658692587.71641374</c:v>
                </c:pt>
                <c:pt idx="26">
                  <c:v>658587075.4216212</c:v>
                </c:pt>
                <c:pt idx="27">
                  <c:v>658983965.39535153</c:v>
                </c:pt>
                <c:pt idx="28">
                  <c:v>658135843.30487239</c:v>
                </c:pt>
                <c:pt idx="29">
                  <c:v>657838985.21376479</c:v>
                </c:pt>
                <c:pt idx="30">
                  <c:v>657027796.25539708</c:v>
                </c:pt>
                <c:pt idx="31">
                  <c:v>657310106.39185286</c:v>
                </c:pt>
                <c:pt idx="32">
                  <c:v>657943227.8836745</c:v>
                </c:pt>
                <c:pt idx="33">
                  <c:v>658045835.19518065</c:v>
                </c:pt>
                <c:pt idx="34">
                  <c:v>658543962.15659654</c:v>
                </c:pt>
                <c:pt idx="35">
                  <c:v>659151119.05740571</c:v>
                </c:pt>
                <c:pt idx="36">
                  <c:v>659352546.51242924</c:v>
                </c:pt>
                <c:pt idx="37">
                  <c:v>659322467.56551039</c:v>
                </c:pt>
                <c:pt idx="38">
                  <c:v>659883427.79733193</c:v>
                </c:pt>
                <c:pt idx="39">
                  <c:v>660183733.65051055</c:v>
                </c:pt>
                <c:pt idx="40">
                  <c:v>660220864.91311049</c:v>
                </c:pt>
                <c:pt idx="41">
                  <c:v>660701673.88645864</c:v>
                </c:pt>
                <c:pt idx="42">
                  <c:v>660325172.01204205</c:v>
                </c:pt>
                <c:pt idx="43">
                  <c:v>662381108.0599345</c:v>
                </c:pt>
                <c:pt idx="44">
                  <c:v>662604057.7140137</c:v>
                </c:pt>
                <c:pt idx="45">
                  <c:v>662163692.77715659</c:v>
                </c:pt>
                <c:pt idx="46">
                  <c:v>662092581.26954806</c:v>
                </c:pt>
                <c:pt idx="47">
                  <c:v>661193106.43103647</c:v>
                </c:pt>
                <c:pt idx="48">
                  <c:v>660551963.34537172</c:v>
                </c:pt>
                <c:pt idx="49">
                  <c:v>660123761.91194451</c:v>
                </c:pt>
                <c:pt idx="50">
                  <c:v>660072877.43210065</c:v>
                </c:pt>
                <c:pt idx="51">
                  <c:v>660204165.22804105</c:v>
                </c:pt>
                <c:pt idx="52">
                  <c:v>660415490.29975784</c:v>
                </c:pt>
                <c:pt idx="53">
                  <c:v>660114742.3410188</c:v>
                </c:pt>
                <c:pt idx="54">
                  <c:v>660536728.18315208</c:v>
                </c:pt>
                <c:pt idx="55">
                  <c:v>660702628.2908529</c:v>
                </c:pt>
                <c:pt idx="56">
                  <c:v>660736777.66481042</c:v>
                </c:pt>
                <c:pt idx="57">
                  <c:v>659739910.5998069</c:v>
                </c:pt>
                <c:pt idx="58">
                  <c:v>660601641.75339532</c:v>
                </c:pt>
                <c:pt idx="59">
                  <c:v>661201897.50290716</c:v>
                </c:pt>
                <c:pt idx="60">
                  <c:v>661561858.29429471</c:v>
                </c:pt>
                <c:pt idx="61">
                  <c:v>661596986.04753363</c:v>
                </c:pt>
                <c:pt idx="62">
                  <c:v>661929795.44117713</c:v>
                </c:pt>
                <c:pt idx="63">
                  <c:v>661705790.75291455</c:v>
                </c:pt>
                <c:pt idx="64">
                  <c:v>662487808.90536392</c:v>
                </c:pt>
                <c:pt idx="65">
                  <c:v>662869537.14804208</c:v>
                </c:pt>
                <c:pt idx="66">
                  <c:v>663437048.07688224</c:v>
                </c:pt>
                <c:pt idx="67">
                  <c:v>662399235.79681468</c:v>
                </c:pt>
                <c:pt idx="68">
                  <c:v>662869104.56162858</c:v>
                </c:pt>
                <c:pt idx="69">
                  <c:v>663499176.00260532</c:v>
                </c:pt>
                <c:pt idx="70">
                  <c:v>662798559.68884504</c:v>
                </c:pt>
                <c:pt idx="71">
                  <c:v>662088499.98526788</c:v>
                </c:pt>
                <c:pt idx="72">
                  <c:v>662409801.7447921</c:v>
                </c:pt>
                <c:pt idx="73">
                  <c:v>662278279.1936245</c:v>
                </c:pt>
                <c:pt idx="74">
                  <c:v>661880639.78583598</c:v>
                </c:pt>
                <c:pt idx="75">
                  <c:v>661703194.16066658</c:v>
                </c:pt>
                <c:pt idx="76">
                  <c:v>661752693.34246695</c:v>
                </c:pt>
                <c:pt idx="77">
                  <c:v>662946290.95010662</c:v>
                </c:pt>
                <c:pt idx="78">
                  <c:v>663008636.99148178</c:v>
                </c:pt>
                <c:pt idx="79">
                  <c:v>664362183.17914939</c:v>
                </c:pt>
                <c:pt idx="80">
                  <c:v>665023812.51952136</c:v>
                </c:pt>
                <c:pt idx="81">
                  <c:v>665689687.26725399</c:v>
                </c:pt>
                <c:pt idx="82">
                  <c:v>666280776.90366244</c:v>
                </c:pt>
                <c:pt idx="83">
                  <c:v>664919843.4108355</c:v>
                </c:pt>
                <c:pt idx="84">
                  <c:v>665574952.62147379</c:v>
                </c:pt>
                <c:pt idx="85">
                  <c:v>665636981.79875588</c:v>
                </c:pt>
                <c:pt idx="86">
                  <c:v>665873969.90656316</c:v>
                </c:pt>
                <c:pt idx="87">
                  <c:v>666154945.18330657</c:v>
                </c:pt>
                <c:pt idx="88">
                  <c:v>667215280.19589579</c:v>
                </c:pt>
                <c:pt idx="89">
                  <c:v>667766143.2165041</c:v>
                </c:pt>
                <c:pt idx="90">
                  <c:v>667845764.4554987</c:v>
                </c:pt>
                <c:pt idx="91">
                  <c:v>667561481.60710537</c:v>
                </c:pt>
                <c:pt idx="92">
                  <c:v>667576076.99558437</c:v>
                </c:pt>
                <c:pt idx="93">
                  <c:v>668728875.25095034</c:v>
                </c:pt>
                <c:pt idx="94">
                  <c:v>668726740.764925</c:v>
                </c:pt>
                <c:pt idx="95">
                  <c:v>667225799.26514065</c:v>
                </c:pt>
                <c:pt idx="96">
                  <c:v>666849473.18413508</c:v>
                </c:pt>
                <c:pt idx="97">
                  <c:v>667712343.92684007</c:v>
                </c:pt>
                <c:pt idx="98">
                  <c:v>668752747.7410171</c:v>
                </c:pt>
                <c:pt idx="99">
                  <c:v>669838497.25759804</c:v>
                </c:pt>
                <c:pt idx="100">
                  <c:v>670007984.48296225</c:v>
                </c:pt>
              </c:numCache>
            </c:numRef>
          </c:val>
          <c:smooth val="0"/>
          <c:extLst>
            <c:ext xmlns:c16="http://schemas.microsoft.com/office/drawing/2014/chart" uri="{C3380CC4-5D6E-409C-BE32-E72D297353CC}">
              <c16:uniqueId val="{000000D0-EB3F-4BFF-AFD1-B2B2131B107F}"/>
            </c:ext>
          </c:extLst>
        </c:ser>
        <c:ser>
          <c:idx val="209"/>
          <c:order val="209"/>
          <c:spPr>
            <a:ln w="28575" cap="rnd">
              <a:solidFill>
                <a:schemeClr val="accent6">
                  <a:lumMod val="70000"/>
                </a:schemeClr>
              </a:solidFill>
              <a:round/>
            </a:ln>
            <a:effectLst/>
          </c:spPr>
          <c:marker>
            <c:symbol val="none"/>
          </c:marker>
          <c:val>
            <c:numRef>
              <c:f>Montecarlo!$HO$10:$HO$110</c:f>
              <c:numCache>
                <c:formatCode>_ * #.##000_ ;_ * \-#.##000_ ;_ * "-"??_ ;_ @_ </c:formatCode>
                <c:ptCount val="101"/>
                <c:pt idx="0" formatCode="_(* #,##0.00_);_(* \(#,##0.00\);_(* &quot;-&quot;??_);_(@_)">
                  <c:v>661090280</c:v>
                </c:pt>
                <c:pt idx="1">
                  <c:v>660998160.31708622</c:v>
                </c:pt>
                <c:pt idx="2">
                  <c:v>661504472.64699662</c:v>
                </c:pt>
                <c:pt idx="3">
                  <c:v>660286589.61290371</c:v>
                </c:pt>
                <c:pt idx="4">
                  <c:v>659105558.25271261</c:v>
                </c:pt>
                <c:pt idx="5">
                  <c:v>659525093.84153867</c:v>
                </c:pt>
                <c:pt idx="6">
                  <c:v>659417137.00106561</c:v>
                </c:pt>
                <c:pt idx="7">
                  <c:v>660889952.58973598</c:v>
                </c:pt>
                <c:pt idx="8">
                  <c:v>661944628.59001327</c:v>
                </c:pt>
                <c:pt idx="9">
                  <c:v>663372789.96408689</c:v>
                </c:pt>
                <c:pt idx="10">
                  <c:v>662776022.84510255</c:v>
                </c:pt>
                <c:pt idx="11">
                  <c:v>662233437.9572345</c:v>
                </c:pt>
                <c:pt idx="12">
                  <c:v>662703678.90781868</c:v>
                </c:pt>
                <c:pt idx="13">
                  <c:v>663290038.70621753</c:v>
                </c:pt>
                <c:pt idx="14">
                  <c:v>662404528.82728207</c:v>
                </c:pt>
                <c:pt idx="15">
                  <c:v>661949672.80851769</c:v>
                </c:pt>
                <c:pt idx="16">
                  <c:v>662392328.80290627</c:v>
                </c:pt>
                <c:pt idx="17">
                  <c:v>662481872.179021</c:v>
                </c:pt>
                <c:pt idx="18">
                  <c:v>661664433.46382928</c:v>
                </c:pt>
                <c:pt idx="19">
                  <c:v>662452201.09692645</c:v>
                </c:pt>
                <c:pt idx="20">
                  <c:v>661831371.86509192</c:v>
                </c:pt>
                <c:pt idx="21">
                  <c:v>662819334.1216892</c:v>
                </c:pt>
                <c:pt idx="22">
                  <c:v>663535820.4127394</c:v>
                </c:pt>
                <c:pt idx="23">
                  <c:v>663024763.43136346</c:v>
                </c:pt>
                <c:pt idx="24">
                  <c:v>663591114.45313156</c:v>
                </c:pt>
                <c:pt idx="25">
                  <c:v>663863557.23816943</c:v>
                </c:pt>
                <c:pt idx="26">
                  <c:v>664304678.12916267</c:v>
                </c:pt>
                <c:pt idx="27">
                  <c:v>664345372.83617842</c:v>
                </c:pt>
                <c:pt idx="28">
                  <c:v>664745354.14993584</c:v>
                </c:pt>
                <c:pt idx="29">
                  <c:v>664596657.6357528</c:v>
                </c:pt>
                <c:pt idx="30">
                  <c:v>664937752.88344502</c:v>
                </c:pt>
                <c:pt idx="31">
                  <c:v>664868295.52901208</c:v>
                </c:pt>
                <c:pt idx="32">
                  <c:v>664410970.63017833</c:v>
                </c:pt>
                <c:pt idx="33">
                  <c:v>664873564.52313161</c:v>
                </c:pt>
                <c:pt idx="34">
                  <c:v>664988361.6749723</c:v>
                </c:pt>
                <c:pt idx="35">
                  <c:v>665430010.86658788</c:v>
                </c:pt>
                <c:pt idx="36">
                  <c:v>665059419.40417659</c:v>
                </c:pt>
                <c:pt idx="37">
                  <c:v>664937635.8376379</c:v>
                </c:pt>
                <c:pt idx="38">
                  <c:v>664202794.90698028</c:v>
                </c:pt>
                <c:pt idx="39">
                  <c:v>664557116.6726079</c:v>
                </c:pt>
                <c:pt idx="40">
                  <c:v>664970066.96516037</c:v>
                </c:pt>
                <c:pt idx="41">
                  <c:v>665897693.67365193</c:v>
                </c:pt>
                <c:pt idx="42">
                  <c:v>666133078.83660245</c:v>
                </c:pt>
                <c:pt idx="43">
                  <c:v>666433809.1252923</c:v>
                </c:pt>
                <c:pt idx="44">
                  <c:v>667313195.14176476</c:v>
                </c:pt>
                <c:pt idx="45">
                  <c:v>667490815.85999072</c:v>
                </c:pt>
                <c:pt idx="46">
                  <c:v>667312358.62437332</c:v>
                </c:pt>
                <c:pt idx="47">
                  <c:v>667984417.58836997</c:v>
                </c:pt>
                <c:pt idx="48">
                  <c:v>667515779.42009187</c:v>
                </c:pt>
                <c:pt idx="49">
                  <c:v>666222354.44309282</c:v>
                </c:pt>
                <c:pt idx="50">
                  <c:v>665367825.59402823</c:v>
                </c:pt>
                <c:pt idx="51">
                  <c:v>665755885.82084835</c:v>
                </c:pt>
                <c:pt idx="52">
                  <c:v>665281647.08900774</c:v>
                </c:pt>
                <c:pt idx="53">
                  <c:v>665388925.45546174</c:v>
                </c:pt>
                <c:pt idx="54">
                  <c:v>664596325.78445256</c:v>
                </c:pt>
                <c:pt idx="55">
                  <c:v>664683097.91115391</c:v>
                </c:pt>
                <c:pt idx="56">
                  <c:v>664815594.32272565</c:v>
                </c:pt>
                <c:pt idx="57">
                  <c:v>665371164.97650409</c:v>
                </c:pt>
                <c:pt idx="58">
                  <c:v>667045649.99887133</c:v>
                </c:pt>
                <c:pt idx="59">
                  <c:v>667161800.2346617</c:v>
                </c:pt>
                <c:pt idx="60">
                  <c:v>667506554.54372978</c:v>
                </c:pt>
                <c:pt idx="61">
                  <c:v>667438705.62901771</c:v>
                </c:pt>
                <c:pt idx="62">
                  <c:v>666212620.15054309</c:v>
                </c:pt>
                <c:pt idx="63">
                  <c:v>666152683.80219746</c:v>
                </c:pt>
                <c:pt idx="64">
                  <c:v>665106205.35835493</c:v>
                </c:pt>
                <c:pt idx="65">
                  <c:v>664637089.45685649</c:v>
                </c:pt>
                <c:pt idx="66">
                  <c:v>664628605.79979587</c:v>
                </c:pt>
                <c:pt idx="67">
                  <c:v>664505884.60774994</c:v>
                </c:pt>
                <c:pt idx="68">
                  <c:v>664610907.44573069</c:v>
                </c:pt>
                <c:pt idx="69">
                  <c:v>665218575.11460924</c:v>
                </c:pt>
                <c:pt idx="70">
                  <c:v>664790656.87986374</c:v>
                </c:pt>
                <c:pt idx="71">
                  <c:v>664288113.23129988</c:v>
                </c:pt>
                <c:pt idx="72">
                  <c:v>665213916.24298</c:v>
                </c:pt>
                <c:pt idx="73">
                  <c:v>666232945.01084924</c:v>
                </c:pt>
                <c:pt idx="74">
                  <c:v>666184159.8601501</c:v>
                </c:pt>
                <c:pt idx="75">
                  <c:v>666224778.08478248</c:v>
                </c:pt>
                <c:pt idx="76">
                  <c:v>666192208.19301701</c:v>
                </c:pt>
                <c:pt idx="77">
                  <c:v>667119589.89027607</c:v>
                </c:pt>
                <c:pt idx="78">
                  <c:v>667499421.89056265</c:v>
                </c:pt>
                <c:pt idx="79">
                  <c:v>667263981.79436195</c:v>
                </c:pt>
                <c:pt idx="80">
                  <c:v>667603577.14539969</c:v>
                </c:pt>
                <c:pt idx="81">
                  <c:v>667047674.61869013</c:v>
                </c:pt>
                <c:pt idx="82">
                  <c:v>667573621.15744865</c:v>
                </c:pt>
                <c:pt idx="83">
                  <c:v>667777097.82161808</c:v>
                </c:pt>
                <c:pt idx="84">
                  <c:v>667478799.95190775</c:v>
                </c:pt>
                <c:pt idx="85">
                  <c:v>667421372.91351116</c:v>
                </c:pt>
                <c:pt idx="86">
                  <c:v>666828150.52164173</c:v>
                </c:pt>
                <c:pt idx="87">
                  <c:v>666798879.039572</c:v>
                </c:pt>
                <c:pt idx="88">
                  <c:v>665292301.16638052</c:v>
                </c:pt>
                <c:pt idx="89">
                  <c:v>665268921.20279562</c:v>
                </c:pt>
                <c:pt idx="90">
                  <c:v>665058884.48897398</c:v>
                </c:pt>
                <c:pt idx="91">
                  <c:v>665141854.70821965</c:v>
                </c:pt>
                <c:pt idx="92">
                  <c:v>665074019.45099664</c:v>
                </c:pt>
                <c:pt idx="93">
                  <c:v>664394013.34577036</c:v>
                </c:pt>
                <c:pt idx="94">
                  <c:v>663843941.66870677</c:v>
                </c:pt>
                <c:pt idx="95">
                  <c:v>664249604.37714303</c:v>
                </c:pt>
                <c:pt idx="96">
                  <c:v>664414045.84040761</c:v>
                </c:pt>
                <c:pt idx="97">
                  <c:v>664421938.83399868</c:v>
                </c:pt>
                <c:pt idx="98">
                  <c:v>664554991.48401034</c:v>
                </c:pt>
                <c:pt idx="99">
                  <c:v>663283341.01123357</c:v>
                </c:pt>
                <c:pt idx="100">
                  <c:v>663907592.56531298</c:v>
                </c:pt>
              </c:numCache>
            </c:numRef>
          </c:val>
          <c:smooth val="0"/>
          <c:extLst>
            <c:ext xmlns:c16="http://schemas.microsoft.com/office/drawing/2014/chart" uri="{C3380CC4-5D6E-409C-BE32-E72D297353CC}">
              <c16:uniqueId val="{000000D1-EB3F-4BFF-AFD1-B2B2131B107F}"/>
            </c:ext>
          </c:extLst>
        </c:ser>
        <c:ser>
          <c:idx val="210"/>
          <c:order val="210"/>
          <c:spPr>
            <a:ln w="28575" cap="rnd">
              <a:solidFill>
                <a:schemeClr val="accent1">
                  <a:lumMod val="50000"/>
                  <a:lumOff val="50000"/>
                </a:schemeClr>
              </a:solidFill>
              <a:round/>
            </a:ln>
            <a:effectLst/>
          </c:spPr>
          <c:marker>
            <c:symbol val="none"/>
          </c:marker>
          <c:val>
            <c:numRef>
              <c:f>Montecarlo!$HP$10:$HP$110</c:f>
              <c:numCache>
                <c:formatCode>_ * #.##000_ ;_ * \-#.##000_ ;_ * "-"??_ ;_ @_ </c:formatCode>
                <c:ptCount val="101"/>
                <c:pt idx="0" formatCode="_(* #,##0.00_);_(* \(#,##0.00\);_(* &quot;-&quot;??_);_(@_)">
                  <c:v>661090280</c:v>
                </c:pt>
                <c:pt idx="1">
                  <c:v>661116605.47108245</c:v>
                </c:pt>
                <c:pt idx="2">
                  <c:v>661052227.70550263</c:v>
                </c:pt>
                <c:pt idx="3">
                  <c:v>660667671.99275517</c:v>
                </c:pt>
                <c:pt idx="4">
                  <c:v>659769447.20195854</c:v>
                </c:pt>
                <c:pt idx="5">
                  <c:v>658665701.31021845</c:v>
                </c:pt>
                <c:pt idx="6">
                  <c:v>659671072.64778304</c:v>
                </c:pt>
                <c:pt idx="7">
                  <c:v>660014838.44257462</c:v>
                </c:pt>
                <c:pt idx="8">
                  <c:v>660270998.48859549</c:v>
                </c:pt>
                <c:pt idx="9">
                  <c:v>659778509.78717256</c:v>
                </c:pt>
                <c:pt idx="10">
                  <c:v>659913780.4298389</c:v>
                </c:pt>
                <c:pt idx="11">
                  <c:v>658823919.9002049</c:v>
                </c:pt>
                <c:pt idx="12">
                  <c:v>658161520.53670156</c:v>
                </c:pt>
                <c:pt idx="13">
                  <c:v>658148561.62234831</c:v>
                </c:pt>
                <c:pt idx="14">
                  <c:v>658420025.60133636</c:v>
                </c:pt>
                <c:pt idx="15">
                  <c:v>658352663.75179672</c:v>
                </c:pt>
                <c:pt idx="16">
                  <c:v>658682775.31448412</c:v>
                </c:pt>
                <c:pt idx="17">
                  <c:v>659499258.77538824</c:v>
                </c:pt>
                <c:pt idx="18">
                  <c:v>660024168.48921108</c:v>
                </c:pt>
                <c:pt idx="19">
                  <c:v>660022050.08458138</c:v>
                </c:pt>
                <c:pt idx="20">
                  <c:v>660057633.17395997</c:v>
                </c:pt>
                <c:pt idx="21">
                  <c:v>660109516.24414051</c:v>
                </c:pt>
                <c:pt idx="22">
                  <c:v>660072752.52533305</c:v>
                </c:pt>
                <c:pt idx="23">
                  <c:v>658354685.37901461</c:v>
                </c:pt>
                <c:pt idx="24">
                  <c:v>658569008.69615066</c:v>
                </c:pt>
                <c:pt idx="25">
                  <c:v>659354380.29504728</c:v>
                </c:pt>
                <c:pt idx="26">
                  <c:v>659792844.22647357</c:v>
                </c:pt>
                <c:pt idx="27">
                  <c:v>659911424.29009032</c:v>
                </c:pt>
                <c:pt idx="28">
                  <c:v>658975262.382761</c:v>
                </c:pt>
                <c:pt idx="29">
                  <c:v>659179281.74639189</c:v>
                </c:pt>
                <c:pt idx="30">
                  <c:v>659282205.38926685</c:v>
                </c:pt>
                <c:pt idx="31">
                  <c:v>657761652.5154705</c:v>
                </c:pt>
                <c:pt idx="32">
                  <c:v>658471275.16135871</c:v>
                </c:pt>
                <c:pt idx="33">
                  <c:v>658046004.05462492</c:v>
                </c:pt>
                <c:pt idx="34">
                  <c:v>658388653.44567573</c:v>
                </c:pt>
                <c:pt idx="35">
                  <c:v>658733445.70052958</c:v>
                </c:pt>
                <c:pt idx="36">
                  <c:v>658895095.1191361</c:v>
                </c:pt>
                <c:pt idx="37">
                  <c:v>659442579.98841548</c:v>
                </c:pt>
                <c:pt idx="38">
                  <c:v>657663358.09028339</c:v>
                </c:pt>
                <c:pt idx="39">
                  <c:v>658729312.77621067</c:v>
                </c:pt>
                <c:pt idx="40">
                  <c:v>658120992.45078552</c:v>
                </c:pt>
                <c:pt idx="41">
                  <c:v>658068810.46164751</c:v>
                </c:pt>
                <c:pt idx="42">
                  <c:v>659330004.21676934</c:v>
                </c:pt>
                <c:pt idx="43">
                  <c:v>659102458.36559308</c:v>
                </c:pt>
                <c:pt idx="44">
                  <c:v>660075527.98982263</c:v>
                </c:pt>
                <c:pt idx="45">
                  <c:v>660048182.78371549</c:v>
                </c:pt>
                <c:pt idx="46">
                  <c:v>660421954.2183708</c:v>
                </c:pt>
                <c:pt idx="47">
                  <c:v>659306729.34362411</c:v>
                </c:pt>
                <c:pt idx="48">
                  <c:v>659582475.62674272</c:v>
                </c:pt>
                <c:pt idx="49">
                  <c:v>660470733.08277166</c:v>
                </c:pt>
                <c:pt idx="50">
                  <c:v>660540037.61893511</c:v>
                </c:pt>
                <c:pt idx="51">
                  <c:v>660372551.73059833</c:v>
                </c:pt>
                <c:pt idx="52">
                  <c:v>661061770.506796</c:v>
                </c:pt>
                <c:pt idx="53">
                  <c:v>662202128.63076735</c:v>
                </c:pt>
                <c:pt idx="54">
                  <c:v>661965614.22234154</c:v>
                </c:pt>
                <c:pt idx="55">
                  <c:v>662977221.10940075</c:v>
                </c:pt>
                <c:pt idx="56">
                  <c:v>662986101.84681749</c:v>
                </c:pt>
                <c:pt idx="57">
                  <c:v>662561609.67529011</c:v>
                </c:pt>
                <c:pt idx="58">
                  <c:v>662757984.27226233</c:v>
                </c:pt>
                <c:pt idx="59">
                  <c:v>663339162.28810883</c:v>
                </c:pt>
                <c:pt idx="60">
                  <c:v>663546256.31375873</c:v>
                </c:pt>
                <c:pt idx="61">
                  <c:v>663141382.96346104</c:v>
                </c:pt>
                <c:pt idx="62">
                  <c:v>661762328.41169512</c:v>
                </c:pt>
                <c:pt idx="63">
                  <c:v>660536727.61614907</c:v>
                </c:pt>
                <c:pt idx="64">
                  <c:v>661002820.79571652</c:v>
                </c:pt>
                <c:pt idx="65">
                  <c:v>660780411.6789248</c:v>
                </c:pt>
                <c:pt idx="66">
                  <c:v>660417872.2910924</c:v>
                </c:pt>
                <c:pt idx="67">
                  <c:v>661230604.54897344</c:v>
                </c:pt>
                <c:pt idx="68">
                  <c:v>661012167.60543942</c:v>
                </c:pt>
                <c:pt idx="69">
                  <c:v>660954153.64456809</c:v>
                </c:pt>
                <c:pt idx="70">
                  <c:v>660480357.08657014</c:v>
                </c:pt>
                <c:pt idx="71">
                  <c:v>660364220.13727283</c:v>
                </c:pt>
                <c:pt idx="72">
                  <c:v>660362674.78172898</c:v>
                </c:pt>
                <c:pt idx="73">
                  <c:v>660401198.30860972</c:v>
                </c:pt>
                <c:pt idx="74">
                  <c:v>660751157.25076032</c:v>
                </c:pt>
                <c:pt idx="75">
                  <c:v>662039523.24515712</c:v>
                </c:pt>
                <c:pt idx="76">
                  <c:v>662562085.37523532</c:v>
                </c:pt>
                <c:pt idx="77">
                  <c:v>662392863.06130481</c:v>
                </c:pt>
                <c:pt idx="78">
                  <c:v>663451015.29156864</c:v>
                </c:pt>
                <c:pt idx="79">
                  <c:v>663382091.52443159</c:v>
                </c:pt>
                <c:pt idx="80">
                  <c:v>663426709.56611717</c:v>
                </c:pt>
                <c:pt idx="81">
                  <c:v>662869770.18440616</c:v>
                </c:pt>
                <c:pt idx="82">
                  <c:v>663863961.18043184</c:v>
                </c:pt>
                <c:pt idx="83">
                  <c:v>662522519.23914886</c:v>
                </c:pt>
                <c:pt idx="84">
                  <c:v>662950425.39976752</c:v>
                </c:pt>
                <c:pt idx="85">
                  <c:v>662274766.93374968</c:v>
                </c:pt>
                <c:pt idx="86">
                  <c:v>662135894.7957027</c:v>
                </c:pt>
                <c:pt idx="87">
                  <c:v>662150251.25455856</c:v>
                </c:pt>
                <c:pt idx="88">
                  <c:v>663468399.18769491</c:v>
                </c:pt>
                <c:pt idx="89">
                  <c:v>663346020.39806712</c:v>
                </c:pt>
                <c:pt idx="90">
                  <c:v>663533045.98359406</c:v>
                </c:pt>
                <c:pt idx="91">
                  <c:v>662686053.96864498</c:v>
                </c:pt>
                <c:pt idx="92">
                  <c:v>662300234.6187371</c:v>
                </c:pt>
                <c:pt idx="93">
                  <c:v>663113547.48552942</c:v>
                </c:pt>
                <c:pt idx="94">
                  <c:v>662395195.52921212</c:v>
                </c:pt>
                <c:pt idx="95">
                  <c:v>662688300.07105029</c:v>
                </c:pt>
                <c:pt idx="96">
                  <c:v>663175000.25747573</c:v>
                </c:pt>
                <c:pt idx="97">
                  <c:v>661440049.08928239</c:v>
                </c:pt>
                <c:pt idx="98">
                  <c:v>660544100.24011195</c:v>
                </c:pt>
                <c:pt idx="99">
                  <c:v>661569743.8046279</c:v>
                </c:pt>
                <c:pt idx="100">
                  <c:v>660386313.60903859</c:v>
                </c:pt>
              </c:numCache>
            </c:numRef>
          </c:val>
          <c:smooth val="0"/>
          <c:extLst>
            <c:ext xmlns:c16="http://schemas.microsoft.com/office/drawing/2014/chart" uri="{C3380CC4-5D6E-409C-BE32-E72D297353CC}">
              <c16:uniqueId val="{000000D2-EB3F-4BFF-AFD1-B2B2131B107F}"/>
            </c:ext>
          </c:extLst>
        </c:ser>
        <c:ser>
          <c:idx val="211"/>
          <c:order val="211"/>
          <c:spPr>
            <a:ln w="28575" cap="rnd">
              <a:solidFill>
                <a:schemeClr val="accent2">
                  <a:lumMod val="50000"/>
                  <a:lumOff val="50000"/>
                </a:schemeClr>
              </a:solidFill>
              <a:round/>
            </a:ln>
            <a:effectLst/>
          </c:spPr>
          <c:marker>
            <c:symbol val="none"/>
          </c:marker>
          <c:val>
            <c:numRef>
              <c:f>Montecarlo!$HQ$10:$HQ$110</c:f>
              <c:numCache>
                <c:formatCode>_ * #.##000_ ;_ * \-#.##000_ ;_ * "-"??_ ;_ @_ </c:formatCode>
                <c:ptCount val="101"/>
                <c:pt idx="0" formatCode="_(* #,##0.00_);_(* \(#,##0.00\);_(* &quot;-&quot;??_);_(@_)">
                  <c:v>661090280</c:v>
                </c:pt>
                <c:pt idx="1">
                  <c:v>660863542.97817743</c:v>
                </c:pt>
                <c:pt idx="2">
                  <c:v>661425039.46981633</c:v>
                </c:pt>
                <c:pt idx="3">
                  <c:v>661440500.59255612</c:v>
                </c:pt>
                <c:pt idx="4">
                  <c:v>660766559.11012757</c:v>
                </c:pt>
                <c:pt idx="5">
                  <c:v>661081901.85886168</c:v>
                </c:pt>
                <c:pt idx="6">
                  <c:v>660900438.14778912</c:v>
                </c:pt>
                <c:pt idx="7">
                  <c:v>661820766.66617477</c:v>
                </c:pt>
                <c:pt idx="8">
                  <c:v>661585246.71400106</c:v>
                </c:pt>
                <c:pt idx="9">
                  <c:v>662266877.85991907</c:v>
                </c:pt>
                <c:pt idx="10">
                  <c:v>662248080.51879728</c:v>
                </c:pt>
                <c:pt idx="11">
                  <c:v>662139943.7210629</c:v>
                </c:pt>
                <c:pt idx="12">
                  <c:v>662257769.34369099</c:v>
                </c:pt>
                <c:pt idx="13">
                  <c:v>661869032.5861969</c:v>
                </c:pt>
                <c:pt idx="14">
                  <c:v>662376064.7400465</c:v>
                </c:pt>
                <c:pt idx="15">
                  <c:v>663129808.49796629</c:v>
                </c:pt>
                <c:pt idx="16">
                  <c:v>663651929.58877516</c:v>
                </c:pt>
                <c:pt idx="17">
                  <c:v>664983513.40668333</c:v>
                </c:pt>
                <c:pt idx="18">
                  <c:v>665278246.13502717</c:v>
                </c:pt>
                <c:pt idx="19">
                  <c:v>664757189.91617322</c:v>
                </c:pt>
                <c:pt idx="20">
                  <c:v>664652879.07696128</c:v>
                </c:pt>
                <c:pt idx="21">
                  <c:v>663670154.64650166</c:v>
                </c:pt>
                <c:pt idx="22">
                  <c:v>663888275.71302688</c:v>
                </c:pt>
                <c:pt idx="23">
                  <c:v>664178779.97288263</c:v>
                </c:pt>
                <c:pt idx="24">
                  <c:v>665346410.49161041</c:v>
                </c:pt>
                <c:pt idx="25">
                  <c:v>666331397.38349807</c:v>
                </c:pt>
                <c:pt idx="26">
                  <c:v>666063374.96205342</c:v>
                </c:pt>
                <c:pt idx="27">
                  <c:v>665989199.98659837</c:v>
                </c:pt>
                <c:pt idx="28">
                  <c:v>665106070.81505442</c:v>
                </c:pt>
                <c:pt idx="29">
                  <c:v>664996080.78666651</c:v>
                </c:pt>
                <c:pt idx="30">
                  <c:v>665613341.45728564</c:v>
                </c:pt>
                <c:pt idx="31">
                  <c:v>665595048.74318719</c:v>
                </c:pt>
                <c:pt idx="32">
                  <c:v>666933318.82825994</c:v>
                </c:pt>
                <c:pt idx="33">
                  <c:v>666287168.90685308</c:v>
                </c:pt>
                <c:pt idx="34">
                  <c:v>666635142.45701349</c:v>
                </c:pt>
                <c:pt idx="35">
                  <c:v>666816844.37990177</c:v>
                </c:pt>
                <c:pt idx="36">
                  <c:v>665314265.27422833</c:v>
                </c:pt>
                <c:pt idx="37">
                  <c:v>663764490.30635357</c:v>
                </c:pt>
                <c:pt idx="38">
                  <c:v>663994140.18207991</c:v>
                </c:pt>
                <c:pt idx="39">
                  <c:v>664155484.48916829</c:v>
                </c:pt>
                <c:pt idx="40">
                  <c:v>664666112.79399741</c:v>
                </c:pt>
                <c:pt idx="41">
                  <c:v>663873679.90608597</c:v>
                </c:pt>
                <c:pt idx="42">
                  <c:v>662879028.56220496</c:v>
                </c:pt>
                <c:pt idx="43">
                  <c:v>662299287.09197843</c:v>
                </c:pt>
                <c:pt idx="44">
                  <c:v>662421137.72735953</c:v>
                </c:pt>
                <c:pt idx="45">
                  <c:v>661942181.3518883</c:v>
                </c:pt>
                <c:pt idx="46">
                  <c:v>660791007.92096174</c:v>
                </c:pt>
                <c:pt idx="47">
                  <c:v>660483031.58208156</c:v>
                </c:pt>
                <c:pt idx="48">
                  <c:v>660233817.89972341</c:v>
                </c:pt>
                <c:pt idx="49">
                  <c:v>659959788.29795969</c:v>
                </c:pt>
                <c:pt idx="50">
                  <c:v>659299113.69669735</c:v>
                </c:pt>
                <c:pt idx="51">
                  <c:v>659307687.6879015</c:v>
                </c:pt>
                <c:pt idx="52">
                  <c:v>658747051.4593848</c:v>
                </c:pt>
                <c:pt idx="53">
                  <c:v>658309427.91153216</c:v>
                </c:pt>
                <c:pt idx="54">
                  <c:v>657261982.81504297</c:v>
                </c:pt>
                <c:pt idx="55">
                  <c:v>656561823.11692083</c:v>
                </c:pt>
                <c:pt idx="56">
                  <c:v>656146470.88640368</c:v>
                </c:pt>
                <c:pt idx="57">
                  <c:v>656288247.24135339</c:v>
                </c:pt>
                <c:pt idx="58">
                  <c:v>656752028.85374606</c:v>
                </c:pt>
                <c:pt idx="59">
                  <c:v>656401758.31862378</c:v>
                </c:pt>
                <c:pt idx="60">
                  <c:v>657443059.03731585</c:v>
                </c:pt>
                <c:pt idx="61">
                  <c:v>657371845.83423746</c:v>
                </c:pt>
                <c:pt idx="62">
                  <c:v>657425788.62859511</c:v>
                </c:pt>
                <c:pt idx="63">
                  <c:v>658102607.07515299</c:v>
                </c:pt>
                <c:pt idx="64">
                  <c:v>657588339.28806818</c:v>
                </c:pt>
                <c:pt idx="65">
                  <c:v>657287100.45921385</c:v>
                </c:pt>
                <c:pt idx="66">
                  <c:v>657010751.54927206</c:v>
                </c:pt>
                <c:pt idx="67">
                  <c:v>656179829.35422039</c:v>
                </c:pt>
                <c:pt idx="68">
                  <c:v>655836061.76461864</c:v>
                </c:pt>
                <c:pt idx="69">
                  <c:v>655369269.90155184</c:v>
                </c:pt>
                <c:pt idx="70">
                  <c:v>654448581.70705938</c:v>
                </c:pt>
                <c:pt idx="71">
                  <c:v>654764821.63014925</c:v>
                </c:pt>
                <c:pt idx="72">
                  <c:v>655925111.54820621</c:v>
                </c:pt>
                <c:pt idx="73">
                  <c:v>655814884.54165471</c:v>
                </c:pt>
                <c:pt idx="74">
                  <c:v>655660067.80483305</c:v>
                </c:pt>
                <c:pt idx="75">
                  <c:v>656242332.00364423</c:v>
                </c:pt>
                <c:pt idx="76">
                  <c:v>655899148.29034364</c:v>
                </c:pt>
                <c:pt idx="77">
                  <c:v>656834585.56627536</c:v>
                </c:pt>
                <c:pt idx="78">
                  <c:v>658123070.15798879</c:v>
                </c:pt>
                <c:pt idx="79">
                  <c:v>657788551.34961438</c:v>
                </c:pt>
                <c:pt idx="80">
                  <c:v>658027591.23617589</c:v>
                </c:pt>
                <c:pt idx="81">
                  <c:v>658232632.94291914</c:v>
                </c:pt>
                <c:pt idx="82">
                  <c:v>657836385.40476871</c:v>
                </c:pt>
                <c:pt idx="83">
                  <c:v>657678159.75952601</c:v>
                </c:pt>
                <c:pt idx="84">
                  <c:v>657432860.03939724</c:v>
                </c:pt>
                <c:pt idx="85">
                  <c:v>658065708.30619431</c:v>
                </c:pt>
                <c:pt idx="86">
                  <c:v>657954309.13710916</c:v>
                </c:pt>
                <c:pt idx="87">
                  <c:v>658658749.15807581</c:v>
                </c:pt>
                <c:pt idx="88">
                  <c:v>658752517.03707898</c:v>
                </c:pt>
                <c:pt idx="89">
                  <c:v>658869558.06878996</c:v>
                </c:pt>
                <c:pt idx="90">
                  <c:v>658624518.42411041</c:v>
                </c:pt>
                <c:pt idx="91">
                  <c:v>658229125.5787971</c:v>
                </c:pt>
                <c:pt idx="92">
                  <c:v>658840299.15467858</c:v>
                </c:pt>
                <c:pt idx="93">
                  <c:v>659692852.56744611</c:v>
                </c:pt>
                <c:pt idx="94">
                  <c:v>659156098.24375165</c:v>
                </c:pt>
                <c:pt idx="95">
                  <c:v>659351471.25949442</c:v>
                </c:pt>
                <c:pt idx="96">
                  <c:v>659478450.11328053</c:v>
                </c:pt>
                <c:pt idx="97">
                  <c:v>658198368.27459049</c:v>
                </c:pt>
                <c:pt idx="98">
                  <c:v>657468959.15550625</c:v>
                </c:pt>
                <c:pt idx="99">
                  <c:v>656693945.23797989</c:v>
                </c:pt>
                <c:pt idx="100">
                  <c:v>657044971.70283675</c:v>
                </c:pt>
              </c:numCache>
            </c:numRef>
          </c:val>
          <c:smooth val="0"/>
          <c:extLst>
            <c:ext xmlns:c16="http://schemas.microsoft.com/office/drawing/2014/chart" uri="{C3380CC4-5D6E-409C-BE32-E72D297353CC}">
              <c16:uniqueId val="{000000D3-EB3F-4BFF-AFD1-B2B2131B107F}"/>
            </c:ext>
          </c:extLst>
        </c:ser>
        <c:ser>
          <c:idx val="212"/>
          <c:order val="212"/>
          <c:spPr>
            <a:ln w="28575" cap="rnd">
              <a:solidFill>
                <a:schemeClr val="accent3">
                  <a:lumMod val="50000"/>
                  <a:lumOff val="50000"/>
                </a:schemeClr>
              </a:solidFill>
              <a:round/>
            </a:ln>
            <a:effectLst/>
          </c:spPr>
          <c:marker>
            <c:symbol val="none"/>
          </c:marker>
          <c:val>
            <c:numRef>
              <c:f>Montecarlo!$HR$10:$HR$110</c:f>
              <c:numCache>
                <c:formatCode>_ * #.##000_ ;_ * \-#.##000_ ;_ * "-"??_ ;_ @_ </c:formatCode>
                <c:ptCount val="101"/>
                <c:pt idx="0" formatCode="_(* #,##0.00_);_(* \(#,##0.00\);_(* &quot;-&quot;??_);_(@_)">
                  <c:v>661090280</c:v>
                </c:pt>
                <c:pt idx="1">
                  <c:v>661400823.27421021</c:v>
                </c:pt>
                <c:pt idx="2">
                  <c:v>661496546.10208917</c:v>
                </c:pt>
                <c:pt idx="3">
                  <c:v>661553098.80633104</c:v>
                </c:pt>
                <c:pt idx="4">
                  <c:v>661631951.59573638</c:v>
                </c:pt>
                <c:pt idx="5">
                  <c:v>661749716.10079122</c:v>
                </c:pt>
                <c:pt idx="6">
                  <c:v>661199103.93994653</c:v>
                </c:pt>
                <c:pt idx="7">
                  <c:v>661893585.69795823</c:v>
                </c:pt>
                <c:pt idx="8">
                  <c:v>662475148.33260131</c:v>
                </c:pt>
                <c:pt idx="9">
                  <c:v>661834299.64439356</c:v>
                </c:pt>
                <c:pt idx="10">
                  <c:v>661152021.78261626</c:v>
                </c:pt>
                <c:pt idx="11">
                  <c:v>660528955.90527928</c:v>
                </c:pt>
                <c:pt idx="12">
                  <c:v>661199258.32392836</c:v>
                </c:pt>
                <c:pt idx="13">
                  <c:v>659801140.04012036</c:v>
                </c:pt>
                <c:pt idx="14">
                  <c:v>659814277.03731203</c:v>
                </c:pt>
                <c:pt idx="15">
                  <c:v>660026341.87320447</c:v>
                </c:pt>
                <c:pt idx="16">
                  <c:v>661150513.53148961</c:v>
                </c:pt>
                <c:pt idx="17">
                  <c:v>663120916.56223047</c:v>
                </c:pt>
                <c:pt idx="18">
                  <c:v>662928858.17442524</c:v>
                </c:pt>
                <c:pt idx="19">
                  <c:v>663636497.17391121</c:v>
                </c:pt>
                <c:pt idx="20">
                  <c:v>663640064.09767818</c:v>
                </c:pt>
                <c:pt idx="21">
                  <c:v>662880795.9555887</c:v>
                </c:pt>
                <c:pt idx="22">
                  <c:v>662866734.54514575</c:v>
                </c:pt>
                <c:pt idx="23">
                  <c:v>663272683.18930626</c:v>
                </c:pt>
                <c:pt idx="24">
                  <c:v>662491139.87870717</c:v>
                </c:pt>
                <c:pt idx="25">
                  <c:v>663313725.03555858</c:v>
                </c:pt>
                <c:pt idx="26">
                  <c:v>664528138.57799721</c:v>
                </c:pt>
                <c:pt idx="27">
                  <c:v>663009773.8054992</c:v>
                </c:pt>
                <c:pt idx="28">
                  <c:v>664294010.21473563</c:v>
                </c:pt>
                <c:pt idx="29">
                  <c:v>664112945.57269621</c:v>
                </c:pt>
                <c:pt idx="30">
                  <c:v>663400847.64250588</c:v>
                </c:pt>
                <c:pt idx="31">
                  <c:v>663071455.67096734</c:v>
                </c:pt>
                <c:pt idx="32">
                  <c:v>662894362.04807651</c:v>
                </c:pt>
                <c:pt idx="33">
                  <c:v>663597645.44271755</c:v>
                </c:pt>
                <c:pt idx="34">
                  <c:v>664294461.34912324</c:v>
                </c:pt>
                <c:pt idx="35">
                  <c:v>664331730.68153369</c:v>
                </c:pt>
                <c:pt idx="36">
                  <c:v>663578722.42578042</c:v>
                </c:pt>
                <c:pt idx="37">
                  <c:v>664038120.09471309</c:v>
                </c:pt>
                <c:pt idx="38">
                  <c:v>664051559.18838489</c:v>
                </c:pt>
                <c:pt idx="39">
                  <c:v>664696870.24144661</c:v>
                </c:pt>
                <c:pt idx="40">
                  <c:v>664682917.91521204</c:v>
                </c:pt>
                <c:pt idx="41">
                  <c:v>665248331.70184505</c:v>
                </c:pt>
                <c:pt idx="42">
                  <c:v>665179501.38871622</c:v>
                </c:pt>
                <c:pt idx="43">
                  <c:v>665630201.66619909</c:v>
                </c:pt>
                <c:pt idx="44">
                  <c:v>666079051.82900095</c:v>
                </c:pt>
                <c:pt idx="45">
                  <c:v>666732247.92612708</c:v>
                </c:pt>
                <c:pt idx="46">
                  <c:v>667287418.91499782</c:v>
                </c:pt>
                <c:pt idx="47">
                  <c:v>667943032.74533105</c:v>
                </c:pt>
                <c:pt idx="48">
                  <c:v>668177705.03664935</c:v>
                </c:pt>
                <c:pt idx="49">
                  <c:v>669779847.06993985</c:v>
                </c:pt>
                <c:pt idx="50">
                  <c:v>669475047.63588595</c:v>
                </c:pt>
                <c:pt idx="51">
                  <c:v>668337703.21704185</c:v>
                </c:pt>
                <c:pt idx="52">
                  <c:v>669328411.70359254</c:v>
                </c:pt>
                <c:pt idx="53">
                  <c:v>668469484.69920588</c:v>
                </c:pt>
                <c:pt idx="54">
                  <c:v>667729699.54860711</c:v>
                </c:pt>
                <c:pt idx="55">
                  <c:v>667793921.60375369</c:v>
                </c:pt>
                <c:pt idx="56">
                  <c:v>667735281.87120903</c:v>
                </c:pt>
                <c:pt idx="57">
                  <c:v>668312915.68231618</c:v>
                </c:pt>
                <c:pt idx="58">
                  <c:v>667728324.84226823</c:v>
                </c:pt>
                <c:pt idx="59">
                  <c:v>668290671.88169372</c:v>
                </c:pt>
                <c:pt idx="60">
                  <c:v>668024880.31707394</c:v>
                </c:pt>
                <c:pt idx="61">
                  <c:v>667414860.44026589</c:v>
                </c:pt>
                <c:pt idx="62">
                  <c:v>666396151.715639</c:v>
                </c:pt>
                <c:pt idx="63">
                  <c:v>666149942.58573651</c:v>
                </c:pt>
                <c:pt idx="64">
                  <c:v>666517385.72464383</c:v>
                </c:pt>
                <c:pt idx="65">
                  <c:v>666133873.16705906</c:v>
                </c:pt>
                <c:pt idx="66">
                  <c:v>665778380.17873144</c:v>
                </c:pt>
                <c:pt idx="67">
                  <c:v>665208293.05180693</c:v>
                </c:pt>
                <c:pt idx="68">
                  <c:v>666067159.31531572</c:v>
                </c:pt>
                <c:pt idx="69">
                  <c:v>666023509.0831722</c:v>
                </c:pt>
                <c:pt idx="70">
                  <c:v>666099861.8036406</c:v>
                </c:pt>
                <c:pt idx="71">
                  <c:v>666693792.47767699</c:v>
                </c:pt>
                <c:pt idx="72">
                  <c:v>665552908.32872522</c:v>
                </c:pt>
                <c:pt idx="73">
                  <c:v>665362873.74456108</c:v>
                </c:pt>
                <c:pt idx="74">
                  <c:v>665089661.19576561</c:v>
                </c:pt>
                <c:pt idx="75">
                  <c:v>665990080.11337924</c:v>
                </c:pt>
                <c:pt idx="76">
                  <c:v>664676890.19440639</c:v>
                </c:pt>
                <c:pt idx="77">
                  <c:v>664679097.96750677</c:v>
                </c:pt>
                <c:pt idx="78">
                  <c:v>663655550.12119067</c:v>
                </c:pt>
                <c:pt idx="79">
                  <c:v>664151742.73954558</c:v>
                </c:pt>
                <c:pt idx="80">
                  <c:v>664306068.86806405</c:v>
                </c:pt>
                <c:pt idx="81">
                  <c:v>664682698.43278909</c:v>
                </c:pt>
                <c:pt idx="82">
                  <c:v>664197502.39239657</c:v>
                </c:pt>
                <c:pt idx="83">
                  <c:v>662764924.63473189</c:v>
                </c:pt>
                <c:pt idx="84">
                  <c:v>663510939.50183594</c:v>
                </c:pt>
                <c:pt idx="85">
                  <c:v>662123205.57707596</c:v>
                </c:pt>
                <c:pt idx="86">
                  <c:v>662015659.04249847</c:v>
                </c:pt>
                <c:pt idx="87">
                  <c:v>662328763.54581404</c:v>
                </c:pt>
                <c:pt idx="88">
                  <c:v>662683933.45555294</c:v>
                </c:pt>
                <c:pt idx="89">
                  <c:v>662978915.93136644</c:v>
                </c:pt>
                <c:pt idx="90">
                  <c:v>662782189.49562693</c:v>
                </c:pt>
                <c:pt idx="91">
                  <c:v>661955051.80773818</c:v>
                </c:pt>
                <c:pt idx="92">
                  <c:v>662250583.32362247</c:v>
                </c:pt>
                <c:pt idx="93">
                  <c:v>662108713.01081526</c:v>
                </c:pt>
                <c:pt idx="94">
                  <c:v>661716610.935341</c:v>
                </c:pt>
                <c:pt idx="95">
                  <c:v>660876740.89865339</c:v>
                </c:pt>
                <c:pt idx="96">
                  <c:v>661114975.82373619</c:v>
                </c:pt>
                <c:pt idx="97">
                  <c:v>661044814.30402815</c:v>
                </c:pt>
                <c:pt idx="98">
                  <c:v>661699182.49598646</c:v>
                </c:pt>
                <c:pt idx="99">
                  <c:v>662394120.93319583</c:v>
                </c:pt>
                <c:pt idx="100">
                  <c:v>662320235.93076265</c:v>
                </c:pt>
              </c:numCache>
            </c:numRef>
          </c:val>
          <c:smooth val="0"/>
          <c:extLst>
            <c:ext xmlns:c16="http://schemas.microsoft.com/office/drawing/2014/chart" uri="{C3380CC4-5D6E-409C-BE32-E72D297353CC}">
              <c16:uniqueId val="{000000D4-EB3F-4BFF-AFD1-B2B2131B107F}"/>
            </c:ext>
          </c:extLst>
        </c:ser>
        <c:ser>
          <c:idx val="213"/>
          <c:order val="213"/>
          <c:spPr>
            <a:ln w="28575" cap="rnd">
              <a:solidFill>
                <a:schemeClr val="accent4">
                  <a:lumMod val="50000"/>
                  <a:lumOff val="50000"/>
                </a:schemeClr>
              </a:solidFill>
              <a:round/>
            </a:ln>
            <a:effectLst/>
          </c:spPr>
          <c:marker>
            <c:symbol val="none"/>
          </c:marker>
          <c:val>
            <c:numRef>
              <c:f>Montecarlo!$HS$10:$HS$110</c:f>
              <c:numCache>
                <c:formatCode>_ * #.##000_ ;_ * \-#.##000_ ;_ * "-"??_ ;_ @_ </c:formatCode>
                <c:ptCount val="101"/>
                <c:pt idx="0" formatCode="_(* #,##0.00_);_(* \(#,##0.00\);_(* &quot;-&quot;??_);_(@_)">
                  <c:v>661090280</c:v>
                </c:pt>
                <c:pt idx="1">
                  <c:v>659775932.32260895</c:v>
                </c:pt>
                <c:pt idx="2">
                  <c:v>660252825.9658376</c:v>
                </c:pt>
                <c:pt idx="3">
                  <c:v>660055026.79531586</c:v>
                </c:pt>
                <c:pt idx="4">
                  <c:v>660736717.35748899</c:v>
                </c:pt>
                <c:pt idx="5">
                  <c:v>661532686.05474281</c:v>
                </c:pt>
                <c:pt idx="6">
                  <c:v>660577495.86168253</c:v>
                </c:pt>
                <c:pt idx="7">
                  <c:v>660248215.61690092</c:v>
                </c:pt>
                <c:pt idx="8">
                  <c:v>659982240.04587376</c:v>
                </c:pt>
                <c:pt idx="9">
                  <c:v>659815002.05417764</c:v>
                </c:pt>
                <c:pt idx="10">
                  <c:v>660033276.7720958</c:v>
                </c:pt>
                <c:pt idx="11">
                  <c:v>659132976.0754143</c:v>
                </c:pt>
                <c:pt idx="12">
                  <c:v>659615677.20669174</c:v>
                </c:pt>
                <c:pt idx="13">
                  <c:v>658653031.57262099</c:v>
                </c:pt>
                <c:pt idx="14">
                  <c:v>658441128.93422389</c:v>
                </c:pt>
                <c:pt idx="15">
                  <c:v>659179383.14303398</c:v>
                </c:pt>
                <c:pt idx="16">
                  <c:v>657622408.14233053</c:v>
                </c:pt>
                <c:pt idx="17">
                  <c:v>658011395.59790862</c:v>
                </c:pt>
                <c:pt idx="18">
                  <c:v>656456913.50082302</c:v>
                </c:pt>
                <c:pt idx="19">
                  <c:v>656423548.12051725</c:v>
                </c:pt>
                <c:pt idx="20">
                  <c:v>657630712.47410369</c:v>
                </c:pt>
                <c:pt idx="21">
                  <c:v>656690482.38705134</c:v>
                </c:pt>
                <c:pt idx="22">
                  <c:v>656451797.07534587</c:v>
                </c:pt>
                <c:pt idx="23">
                  <c:v>657014657.29471707</c:v>
                </c:pt>
                <c:pt idx="24">
                  <c:v>657850978.80220473</c:v>
                </c:pt>
                <c:pt idx="25">
                  <c:v>657695646.70015025</c:v>
                </c:pt>
                <c:pt idx="26">
                  <c:v>657192285.95846677</c:v>
                </c:pt>
                <c:pt idx="27">
                  <c:v>657322820.00394166</c:v>
                </c:pt>
                <c:pt idx="28">
                  <c:v>657692615.3084383</c:v>
                </c:pt>
                <c:pt idx="29">
                  <c:v>657640095.64423168</c:v>
                </c:pt>
                <c:pt idx="30">
                  <c:v>657634836.25801587</c:v>
                </c:pt>
                <c:pt idx="31">
                  <c:v>657135971.17730796</c:v>
                </c:pt>
                <c:pt idx="32">
                  <c:v>658049594.30176044</c:v>
                </c:pt>
                <c:pt idx="33">
                  <c:v>658967710.8127619</c:v>
                </c:pt>
                <c:pt idx="34">
                  <c:v>658445104.06761289</c:v>
                </c:pt>
                <c:pt idx="35">
                  <c:v>658741106.73960423</c:v>
                </c:pt>
                <c:pt idx="36">
                  <c:v>658354198.33215725</c:v>
                </c:pt>
                <c:pt idx="37">
                  <c:v>657722862.52137458</c:v>
                </c:pt>
                <c:pt idx="38">
                  <c:v>656696747.64101076</c:v>
                </c:pt>
                <c:pt idx="39">
                  <c:v>656864456.43358397</c:v>
                </c:pt>
                <c:pt idx="40">
                  <c:v>656185607.62627292</c:v>
                </c:pt>
                <c:pt idx="41">
                  <c:v>655986471.2706207</c:v>
                </c:pt>
                <c:pt idx="42">
                  <c:v>655825976.30779076</c:v>
                </c:pt>
                <c:pt idx="43">
                  <c:v>656841050.27437925</c:v>
                </c:pt>
                <c:pt idx="44">
                  <c:v>656928728.07128394</c:v>
                </c:pt>
                <c:pt idx="45">
                  <c:v>657652055.90018451</c:v>
                </c:pt>
                <c:pt idx="46">
                  <c:v>657982001.91650176</c:v>
                </c:pt>
                <c:pt idx="47">
                  <c:v>656997161.41820812</c:v>
                </c:pt>
                <c:pt idx="48">
                  <c:v>656983988.30960906</c:v>
                </c:pt>
                <c:pt idx="49">
                  <c:v>657257448.28937721</c:v>
                </c:pt>
                <c:pt idx="50">
                  <c:v>658201109.10177004</c:v>
                </c:pt>
                <c:pt idx="51">
                  <c:v>658776912.71112657</c:v>
                </c:pt>
                <c:pt idx="52">
                  <c:v>658521156.74476147</c:v>
                </c:pt>
                <c:pt idx="53">
                  <c:v>658885941.57719922</c:v>
                </c:pt>
                <c:pt idx="54">
                  <c:v>658763701.36562812</c:v>
                </c:pt>
                <c:pt idx="55">
                  <c:v>658878714.54013062</c:v>
                </c:pt>
                <c:pt idx="56">
                  <c:v>659137131.52503645</c:v>
                </c:pt>
                <c:pt idx="57">
                  <c:v>659835258.56196165</c:v>
                </c:pt>
                <c:pt idx="58">
                  <c:v>660857397.40631449</c:v>
                </c:pt>
                <c:pt idx="59">
                  <c:v>660862849.24679303</c:v>
                </c:pt>
                <c:pt idx="60">
                  <c:v>660527614.82832134</c:v>
                </c:pt>
                <c:pt idx="61">
                  <c:v>660596210.79073179</c:v>
                </c:pt>
                <c:pt idx="62">
                  <c:v>660284303.32486606</c:v>
                </c:pt>
                <c:pt idx="63">
                  <c:v>660628711.54015613</c:v>
                </c:pt>
                <c:pt idx="64">
                  <c:v>661055285.5849514</c:v>
                </c:pt>
                <c:pt idx="65">
                  <c:v>661230161.63885963</c:v>
                </c:pt>
                <c:pt idx="66">
                  <c:v>660176324.56313276</c:v>
                </c:pt>
                <c:pt idx="67">
                  <c:v>660138233.10693812</c:v>
                </c:pt>
                <c:pt idx="68">
                  <c:v>660552303.66979563</c:v>
                </c:pt>
                <c:pt idx="69">
                  <c:v>660700999.47396529</c:v>
                </c:pt>
                <c:pt idx="70">
                  <c:v>660855856.76120424</c:v>
                </c:pt>
                <c:pt idx="71">
                  <c:v>662026589.36602437</c:v>
                </c:pt>
                <c:pt idx="72">
                  <c:v>663005214.37119973</c:v>
                </c:pt>
                <c:pt idx="73">
                  <c:v>662283871.50900066</c:v>
                </c:pt>
                <c:pt idx="74">
                  <c:v>662420727.37562251</c:v>
                </c:pt>
                <c:pt idx="75">
                  <c:v>662396778.15315509</c:v>
                </c:pt>
                <c:pt idx="76">
                  <c:v>662575356.87979078</c:v>
                </c:pt>
                <c:pt idx="77">
                  <c:v>662779434.50911081</c:v>
                </c:pt>
                <c:pt idx="78">
                  <c:v>663537796.81220865</c:v>
                </c:pt>
                <c:pt idx="79">
                  <c:v>662665622.01001501</c:v>
                </c:pt>
                <c:pt idx="80">
                  <c:v>662370713.66917634</c:v>
                </c:pt>
                <c:pt idx="81">
                  <c:v>662300202.67109513</c:v>
                </c:pt>
                <c:pt idx="82">
                  <c:v>661468271.93796229</c:v>
                </c:pt>
                <c:pt idx="83">
                  <c:v>661975833.08813477</c:v>
                </c:pt>
                <c:pt idx="84">
                  <c:v>662371052.72544861</c:v>
                </c:pt>
                <c:pt idx="85">
                  <c:v>662471669.53527272</c:v>
                </c:pt>
                <c:pt idx="86">
                  <c:v>663091310.09050405</c:v>
                </c:pt>
                <c:pt idx="87">
                  <c:v>662432053.13510442</c:v>
                </c:pt>
                <c:pt idx="88">
                  <c:v>662276154.13449001</c:v>
                </c:pt>
                <c:pt idx="89">
                  <c:v>660842574.48238957</c:v>
                </c:pt>
                <c:pt idx="90">
                  <c:v>660093349.73292208</c:v>
                </c:pt>
                <c:pt idx="91">
                  <c:v>660585120.62180817</c:v>
                </c:pt>
                <c:pt idx="92">
                  <c:v>660548610.01569593</c:v>
                </c:pt>
                <c:pt idx="93">
                  <c:v>659796790.56836104</c:v>
                </c:pt>
                <c:pt idx="94">
                  <c:v>659977919.433043</c:v>
                </c:pt>
                <c:pt idx="95">
                  <c:v>659974613.77684724</c:v>
                </c:pt>
                <c:pt idx="96">
                  <c:v>659900375.88162553</c:v>
                </c:pt>
                <c:pt idx="97">
                  <c:v>660539873.63976979</c:v>
                </c:pt>
                <c:pt idx="98">
                  <c:v>660947686.98169267</c:v>
                </c:pt>
                <c:pt idx="99">
                  <c:v>660550644.83224332</c:v>
                </c:pt>
                <c:pt idx="100">
                  <c:v>659803665.0647471</c:v>
                </c:pt>
              </c:numCache>
            </c:numRef>
          </c:val>
          <c:smooth val="0"/>
          <c:extLst>
            <c:ext xmlns:c16="http://schemas.microsoft.com/office/drawing/2014/chart" uri="{C3380CC4-5D6E-409C-BE32-E72D297353CC}">
              <c16:uniqueId val="{000000D5-EB3F-4BFF-AFD1-B2B2131B107F}"/>
            </c:ext>
          </c:extLst>
        </c:ser>
        <c:ser>
          <c:idx val="214"/>
          <c:order val="214"/>
          <c:spPr>
            <a:ln w="28575" cap="rnd">
              <a:solidFill>
                <a:schemeClr val="accent5">
                  <a:lumMod val="50000"/>
                  <a:lumOff val="50000"/>
                </a:schemeClr>
              </a:solidFill>
              <a:round/>
            </a:ln>
            <a:effectLst/>
          </c:spPr>
          <c:marker>
            <c:symbol val="none"/>
          </c:marker>
          <c:val>
            <c:numRef>
              <c:f>Montecarlo!$HT$10:$HT$110</c:f>
              <c:numCache>
                <c:formatCode>_ * #.##000_ ;_ * \-#.##000_ ;_ * "-"??_ ;_ @_ </c:formatCode>
                <c:ptCount val="101"/>
                <c:pt idx="0" formatCode="_(* #,##0.00_);_(* \(#,##0.00\);_(* &quot;-&quot;??_);_(@_)">
                  <c:v>661090280</c:v>
                </c:pt>
                <c:pt idx="1">
                  <c:v>661946326.03478289</c:v>
                </c:pt>
                <c:pt idx="2">
                  <c:v>660893760.75206757</c:v>
                </c:pt>
                <c:pt idx="3">
                  <c:v>661382263.27440095</c:v>
                </c:pt>
                <c:pt idx="4">
                  <c:v>661752684.97954798</c:v>
                </c:pt>
                <c:pt idx="5">
                  <c:v>660841729.69277775</c:v>
                </c:pt>
                <c:pt idx="6">
                  <c:v>661880044.19154978</c:v>
                </c:pt>
                <c:pt idx="7">
                  <c:v>663281858.18088233</c:v>
                </c:pt>
                <c:pt idx="8">
                  <c:v>663816979.31025434</c:v>
                </c:pt>
                <c:pt idx="9">
                  <c:v>662849310.72514069</c:v>
                </c:pt>
                <c:pt idx="10">
                  <c:v>662566090.08501506</c:v>
                </c:pt>
                <c:pt idx="11">
                  <c:v>662393292.12993312</c:v>
                </c:pt>
                <c:pt idx="12">
                  <c:v>663113070.07968688</c:v>
                </c:pt>
                <c:pt idx="13">
                  <c:v>662744528.58802867</c:v>
                </c:pt>
                <c:pt idx="14">
                  <c:v>662841325.65572774</c:v>
                </c:pt>
                <c:pt idx="15">
                  <c:v>662787103.06869924</c:v>
                </c:pt>
                <c:pt idx="16">
                  <c:v>663893060.64094436</c:v>
                </c:pt>
                <c:pt idx="17">
                  <c:v>663634777.12008357</c:v>
                </c:pt>
                <c:pt idx="18">
                  <c:v>662332957.82516634</c:v>
                </c:pt>
                <c:pt idx="19">
                  <c:v>662860757.52315712</c:v>
                </c:pt>
                <c:pt idx="20">
                  <c:v>662839186.84583604</c:v>
                </c:pt>
                <c:pt idx="21">
                  <c:v>662927758.34080493</c:v>
                </c:pt>
                <c:pt idx="22">
                  <c:v>661838967.18858802</c:v>
                </c:pt>
                <c:pt idx="23">
                  <c:v>661336129.96101534</c:v>
                </c:pt>
                <c:pt idx="24">
                  <c:v>661111215.87698555</c:v>
                </c:pt>
                <c:pt idx="25">
                  <c:v>660802731.50130689</c:v>
                </c:pt>
                <c:pt idx="26">
                  <c:v>660373771.9582994</c:v>
                </c:pt>
                <c:pt idx="27">
                  <c:v>661636435.18296158</c:v>
                </c:pt>
                <c:pt idx="28">
                  <c:v>660702712.57784259</c:v>
                </c:pt>
                <c:pt idx="29">
                  <c:v>660188299.18303144</c:v>
                </c:pt>
                <c:pt idx="30">
                  <c:v>659526210.55896556</c:v>
                </c:pt>
                <c:pt idx="31">
                  <c:v>658653407.30199432</c:v>
                </c:pt>
                <c:pt idx="32">
                  <c:v>658843493.04825771</c:v>
                </c:pt>
                <c:pt idx="33">
                  <c:v>658964869.32115281</c:v>
                </c:pt>
                <c:pt idx="34">
                  <c:v>659259821.30889475</c:v>
                </c:pt>
                <c:pt idx="35">
                  <c:v>658500913.95167243</c:v>
                </c:pt>
                <c:pt idx="36">
                  <c:v>658411194.92386556</c:v>
                </c:pt>
                <c:pt idx="37">
                  <c:v>657539274.62474179</c:v>
                </c:pt>
                <c:pt idx="38">
                  <c:v>658060332.20125377</c:v>
                </c:pt>
                <c:pt idx="39">
                  <c:v>657823787.09707236</c:v>
                </c:pt>
                <c:pt idx="40">
                  <c:v>657480773.31717217</c:v>
                </c:pt>
                <c:pt idx="41">
                  <c:v>658298156.45208323</c:v>
                </c:pt>
                <c:pt idx="42">
                  <c:v>658739219.29989469</c:v>
                </c:pt>
                <c:pt idx="43">
                  <c:v>659446807.11926925</c:v>
                </c:pt>
                <c:pt idx="44">
                  <c:v>660689683.28494537</c:v>
                </c:pt>
                <c:pt idx="45">
                  <c:v>660133686.99207735</c:v>
                </c:pt>
                <c:pt idx="46">
                  <c:v>659371027.28344977</c:v>
                </c:pt>
                <c:pt idx="47">
                  <c:v>660321702.10343206</c:v>
                </c:pt>
                <c:pt idx="48">
                  <c:v>660205451.81322289</c:v>
                </c:pt>
                <c:pt idx="49">
                  <c:v>659447025.28342736</c:v>
                </c:pt>
                <c:pt idx="50">
                  <c:v>660011524.07701516</c:v>
                </c:pt>
                <c:pt idx="51">
                  <c:v>660199752.00958145</c:v>
                </c:pt>
                <c:pt idx="52">
                  <c:v>659764528.83158147</c:v>
                </c:pt>
                <c:pt idx="53">
                  <c:v>659659705.85399795</c:v>
                </c:pt>
                <c:pt idx="54">
                  <c:v>660177294.24023807</c:v>
                </c:pt>
                <c:pt idx="55">
                  <c:v>658733618.84842825</c:v>
                </c:pt>
                <c:pt idx="56">
                  <c:v>658234295.78495824</c:v>
                </c:pt>
                <c:pt idx="57">
                  <c:v>659416755.6358062</c:v>
                </c:pt>
                <c:pt idx="58">
                  <c:v>659441616.29018962</c:v>
                </c:pt>
                <c:pt idx="59">
                  <c:v>660247198.98613322</c:v>
                </c:pt>
                <c:pt idx="60">
                  <c:v>660900922.75769174</c:v>
                </c:pt>
                <c:pt idx="61">
                  <c:v>661510652.68467867</c:v>
                </c:pt>
                <c:pt idx="62">
                  <c:v>662321146.42852426</c:v>
                </c:pt>
                <c:pt idx="63">
                  <c:v>663049074.77518463</c:v>
                </c:pt>
                <c:pt idx="64">
                  <c:v>663221040.39160347</c:v>
                </c:pt>
                <c:pt idx="65">
                  <c:v>662883006.92671835</c:v>
                </c:pt>
                <c:pt idx="66">
                  <c:v>661671237.37017727</c:v>
                </c:pt>
                <c:pt idx="67">
                  <c:v>662101944.07614183</c:v>
                </c:pt>
                <c:pt idx="68">
                  <c:v>662181898.25928056</c:v>
                </c:pt>
                <c:pt idx="69">
                  <c:v>661658279.26666796</c:v>
                </c:pt>
                <c:pt idx="70">
                  <c:v>661359066.19131768</c:v>
                </c:pt>
                <c:pt idx="71">
                  <c:v>661312663.6171006</c:v>
                </c:pt>
                <c:pt idx="72">
                  <c:v>661402108.70324171</c:v>
                </c:pt>
                <c:pt idx="73">
                  <c:v>661926001.00150836</c:v>
                </c:pt>
                <c:pt idx="74">
                  <c:v>662806360.22592199</c:v>
                </c:pt>
                <c:pt idx="75">
                  <c:v>662680992.24528849</c:v>
                </c:pt>
                <c:pt idx="76">
                  <c:v>662879442.0365994</c:v>
                </c:pt>
                <c:pt idx="77">
                  <c:v>662627147.83318615</c:v>
                </c:pt>
                <c:pt idx="78">
                  <c:v>662976579.49488032</c:v>
                </c:pt>
                <c:pt idx="79">
                  <c:v>664137943.1625402</c:v>
                </c:pt>
                <c:pt idx="80">
                  <c:v>663591534.96377409</c:v>
                </c:pt>
                <c:pt idx="81">
                  <c:v>662439986.38102961</c:v>
                </c:pt>
                <c:pt idx="82">
                  <c:v>663021526.03029954</c:v>
                </c:pt>
                <c:pt idx="83">
                  <c:v>662714894.46718049</c:v>
                </c:pt>
                <c:pt idx="84">
                  <c:v>662658804.63792574</c:v>
                </c:pt>
                <c:pt idx="85">
                  <c:v>662344441.87332284</c:v>
                </c:pt>
                <c:pt idx="86">
                  <c:v>662644312.27591646</c:v>
                </c:pt>
                <c:pt idx="87">
                  <c:v>661980859.4247148</c:v>
                </c:pt>
                <c:pt idx="88">
                  <c:v>661519571.29645598</c:v>
                </c:pt>
                <c:pt idx="89">
                  <c:v>661885381.3059386</c:v>
                </c:pt>
                <c:pt idx="90">
                  <c:v>661888281.50072813</c:v>
                </c:pt>
                <c:pt idx="91">
                  <c:v>661105055.35442698</c:v>
                </c:pt>
                <c:pt idx="92">
                  <c:v>660055681.1786648</c:v>
                </c:pt>
                <c:pt idx="93">
                  <c:v>659060788.07886064</c:v>
                </c:pt>
                <c:pt idx="94">
                  <c:v>658890699.71096396</c:v>
                </c:pt>
                <c:pt idx="95">
                  <c:v>657889324.31201029</c:v>
                </c:pt>
                <c:pt idx="96">
                  <c:v>657564523.3461802</c:v>
                </c:pt>
                <c:pt idx="97">
                  <c:v>657999380.27592432</c:v>
                </c:pt>
                <c:pt idx="98">
                  <c:v>658149659.63319552</c:v>
                </c:pt>
                <c:pt idx="99">
                  <c:v>657348775.04368079</c:v>
                </c:pt>
                <c:pt idx="100">
                  <c:v>656237140.76547945</c:v>
                </c:pt>
              </c:numCache>
            </c:numRef>
          </c:val>
          <c:smooth val="0"/>
          <c:extLst>
            <c:ext xmlns:c16="http://schemas.microsoft.com/office/drawing/2014/chart" uri="{C3380CC4-5D6E-409C-BE32-E72D297353CC}">
              <c16:uniqueId val="{000000D6-EB3F-4BFF-AFD1-B2B2131B107F}"/>
            </c:ext>
          </c:extLst>
        </c:ser>
        <c:ser>
          <c:idx val="215"/>
          <c:order val="215"/>
          <c:spPr>
            <a:ln w="28575" cap="rnd">
              <a:solidFill>
                <a:schemeClr val="accent6">
                  <a:lumMod val="50000"/>
                  <a:lumOff val="50000"/>
                </a:schemeClr>
              </a:solidFill>
              <a:round/>
            </a:ln>
            <a:effectLst/>
          </c:spPr>
          <c:marker>
            <c:symbol val="none"/>
          </c:marker>
          <c:val>
            <c:numRef>
              <c:f>Montecarlo!$HU$10:$HU$110</c:f>
              <c:numCache>
                <c:formatCode>_ * #.##000_ ;_ * \-#.##000_ ;_ * "-"??_ ;_ @_ </c:formatCode>
                <c:ptCount val="101"/>
                <c:pt idx="0" formatCode="_(* #,##0.00_);_(* \(#,##0.00\);_(* &quot;-&quot;??_);_(@_)">
                  <c:v>661090280</c:v>
                </c:pt>
                <c:pt idx="1">
                  <c:v>660394805.56717539</c:v>
                </c:pt>
                <c:pt idx="2">
                  <c:v>659672103.58229542</c:v>
                </c:pt>
                <c:pt idx="3">
                  <c:v>659368457.89729679</c:v>
                </c:pt>
                <c:pt idx="4">
                  <c:v>660890214.70928931</c:v>
                </c:pt>
                <c:pt idx="5">
                  <c:v>661199728.83248425</c:v>
                </c:pt>
                <c:pt idx="6">
                  <c:v>661613463.9268117</c:v>
                </c:pt>
                <c:pt idx="7">
                  <c:v>662043404.32305014</c:v>
                </c:pt>
                <c:pt idx="8">
                  <c:v>660736948.7718147</c:v>
                </c:pt>
                <c:pt idx="9">
                  <c:v>661690082.47141504</c:v>
                </c:pt>
                <c:pt idx="10">
                  <c:v>660807859.99921882</c:v>
                </c:pt>
                <c:pt idx="11">
                  <c:v>661114955.96508801</c:v>
                </c:pt>
                <c:pt idx="12">
                  <c:v>660762800.83776081</c:v>
                </c:pt>
                <c:pt idx="13">
                  <c:v>661120124.55914223</c:v>
                </c:pt>
                <c:pt idx="14">
                  <c:v>662283930.88959694</c:v>
                </c:pt>
                <c:pt idx="15">
                  <c:v>662951344.79656661</c:v>
                </c:pt>
                <c:pt idx="16">
                  <c:v>662464099.42770469</c:v>
                </c:pt>
                <c:pt idx="17">
                  <c:v>663199973.6656723</c:v>
                </c:pt>
                <c:pt idx="18">
                  <c:v>662948457.61040485</c:v>
                </c:pt>
                <c:pt idx="19">
                  <c:v>663367023.92499936</c:v>
                </c:pt>
                <c:pt idx="20">
                  <c:v>664316637.21529353</c:v>
                </c:pt>
                <c:pt idx="21">
                  <c:v>664585554.54319286</c:v>
                </c:pt>
                <c:pt idx="22">
                  <c:v>663949268.21458209</c:v>
                </c:pt>
                <c:pt idx="23">
                  <c:v>664030672.16877985</c:v>
                </c:pt>
                <c:pt idx="24">
                  <c:v>665508387.18949914</c:v>
                </c:pt>
                <c:pt idx="25">
                  <c:v>665493668.73577034</c:v>
                </c:pt>
                <c:pt idx="26">
                  <c:v>663569780.60403597</c:v>
                </c:pt>
                <c:pt idx="27">
                  <c:v>663595878.75821507</c:v>
                </c:pt>
                <c:pt idx="28">
                  <c:v>663737332.96297085</c:v>
                </c:pt>
                <c:pt idx="29">
                  <c:v>662242269.63377559</c:v>
                </c:pt>
                <c:pt idx="30">
                  <c:v>661874016.74808645</c:v>
                </c:pt>
                <c:pt idx="31">
                  <c:v>660783732.3543098</c:v>
                </c:pt>
                <c:pt idx="32">
                  <c:v>661779882.1172179</c:v>
                </c:pt>
                <c:pt idx="33">
                  <c:v>661910350.66889048</c:v>
                </c:pt>
                <c:pt idx="34">
                  <c:v>660011690.81591606</c:v>
                </c:pt>
                <c:pt idx="35">
                  <c:v>659013859.18696022</c:v>
                </c:pt>
                <c:pt idx="36">
                  <c:v>658713849.44522166</c:v>
                </c:pt>
                <c:pt idx="37">
                  <c:v>658554241.83375585</c:v>
                </c:pt>
                <c:pt idx="38">
                  <c:v>658225338.86966813</c:v>
                </c:pt>
                <c:pt idx="39">
                  <c:v>657904594.78875136</c:v>
                </c:pt>
                <c:pt idx="40">
                  <c:v>656736229.18845344</c:v>
                </c:pt>
                <c:pt idx="41">
                  <c:v>657565446.36259842</c:v>
                </c:pt>
                <c:pt idx="42">
                  <c:v>657201366.20303559</c:v>
                </c:pt>
                <c:pt idx="43">
                  <c:v>658443557.79471016</c:v>
                </c:pt>
                <c:pt idx="44">
                  <c:v>658281664.4019537</c:v>
                </c:pt>
                <c:pt idx="45">
                  <c:v>657648871.25275147</c:v>
                </c:pt>
                <c:pt idx="46">
                  <c:v>658050004.08207428</c:v>
                </c:pt>
                <c:pt idx="47">
                  <c:v>657001067.54189408</c:v>
                </c:pt>
                <c:pt idx="48">
                  <c:v>656886600.0191015</c:v>
                </c:pt>
                <c:pt idx="49">
                  <c:v>657831244.40851867</c:v>
                </c:pt>
                <c:pt idx="50">
                  <c:v>657533905.91108763</c:v>
                </c:pt>
                <c:pt idx="51">
                  <c:v>657921370.41499114</c:v>
                </c:pt>
                <c:pt idx="52">
                  <c:v>659246243.14775312</c:v>
                </c:pt>
                <c:pt idx="53">
                  <c:v>659635373.25087345</c:v>
                </c:pt>
                <c:pt idx="54">
                  <c:v>659066381.50422978</c:v>
                </c:pt>
                <c:pt idx="55">
                  <c:v>659258799.76050758</c:v>
                </c:pt>
                <c:pt idx="56">
                  <c:v>660361419.68437147</c:v>
                </c:pt>
                <c:pt idx="57">
                  <c:v>659786393.27288115</c:v>
                </c:pt>
                <c:pt idx="58">
                  <c:v>660140890.35001206</c:v>
                </c:pt>
                <c:pt idx="59">
                  <c:v>660432378.79507816</c:v>
                </c:pt>
                <c:pt idx="60">
                  <c:v>660352142.13821542</c:v>
                </c:pt>
                <c:pt idx="61">
                  <c:v>660310225.68649006</c:v>
                </c:pt>
                <c:pt idx="62">
                  <c:v>661610141.81235516</c:v>
                </c:pt>
                <c:pt idx="63">
                  <c:v>661398742.27091789</c:v>
                </c:pt>
                <c:pt idx="64">
                  <c:v>661824913.29052174</c:v>
                </c:pt>
                <c:pt idx="65">
                  <c:v>661880140.74192345</c:v>
                </c:pt>
                <c:pt idx="66">
                  <c:v>662237304.51452696</c:v>
                </c:pt>
                <c:pt idx="67">
                  <c:v>661309723.22454441</c:v>
                </c:pt>
                <c:pt idx="68">
                  <c:v>661322581.9506253</c:v>
                </c:pt>
                <c:pt idx="69">
                  <c:v>662204387.78224456</c:v>
                </c:pt>
                <c:pt idx="70">
                  <c:v>662842603.36878061</c:v>
                </c:pt>
                <c:pt idx="71">
                  <c:v>662716673.17070472</c:v>
                </c:pt>
                <c:pt idx="72">
                  <c:v>662764325.93159032</c:v>
                </c:pt>
                <c:pt idx="73">
                  <c:v>662133603.19508815</c:v>
                </c:pt>
                <c:pt idx="74">
                  <c:v>661208400.02350605</c:v>
                </c:pt>
                <c:pt idx="75">
                  <c:v>661349676.06698525</c:v>
                </c:pt>
                <c:pt idx="76">
                  <c:v>661763659.21776164</c:v>
                </c:pt>
                <c:pt idx="77">
                  <c:v>662848813.24011517</c:v>
                </c:pt>
                <c:pt idx="78">
                  <c:v>662646007.17145538</c:v>
                </c:pt>
                <c:pt idx="79">
                  <c:v>663459082.75913477</c:v>
                </c:pt>
                <c:pt idx="80">
                  <c:v>662819499.11857283</c:v>
                </c:pt>
                <c:pt idx="81">
                  <c:v>662748295.1282438</c:v>
                </c:pt>
                <c:pt idx="82">
                  <c:v>662802848.72012913</c:v>
                </c:pt>
                <c:pt idx="83">
                  <c:v>662866414.18526089</c:v>
                </c:pt>
                <c:pt idx="84">
                  <c:v>663073357.64450371</c:v>
                </c:pt>
                <c:pt idx="85">
                  <c:v>662636966.78977811</c:v>
                </c:pt>
                <c:pt idx="86">
                  <c:v>662896708.9127593</c:v>
                </c:pt>
                <c:pt idx="87">
                  <c:v>663297069.4714998</c:v>
                </c:pt>
                <c:pt idx="88">
                  <c:v>662766008.42817628</c:v>
                </c:pt>
                <c:pt idx="89">
                  <c:v>663139827.72886837</c:v>
                </c:pt>
                <c:pt idx="90">
                  <c:v>663486642.56063294</c:v>
                </c:pt>
                <c:pt idx="91">
                  <c:v>663816504.76007652</c:v>
                </c:pt>
                <c:pt idx="92">
                  <c:v>662821752.60623002</c:v>
                </c:pt>
                <c:pt idx="93">
                  <c:v>662431428.41896796</c:v>
                </c:pt>
                <c:pt idx="94">
                  <c:v>662240795.38632286</c:v>
                </c:pt>
                <c:pt idx="95">
                  <c:v>662594637.19137192</c:v>
                </c:pt>
                <c:pt idx="96">
                  <c:v>661880624.41439271</c:v>
                </c:pt>
                <c:pt idx="97">
                  <c:v>661922603.78307116</c:v>
                </c:pt>
                <c:pt idx="98">
                  <c:v>661240696.41320086</c:v>
                </c:pt>
                <c:pt idx="99">
                  <c:v>660640968.87791264</c:v>
                </c:pt>
                <c:pt idx="100">
                  <c:v>660284366.42460763</c:v>
                </c:pt>
              </c:numCache>
            </c:numRef>
          </c:val>
          <c:smooth val="0"/>
          <c:extLst>
            <c:ext xmlns:c16="http://schemas.microsoft.com/office/drawing/2014/chart" uri="{C3380CC4-5D6E-409C-BE32-E72D297353CC}">
              <c16:uniqueId val="{000000D7-EB3F-4BFF-AFD1-B2B2131B107F}"/>
            </c:ext>
          </c:extLst>
        </c:ser>
        <c:ser>
          <c:idx val="216"/>
          <c:order val="216"/>
          <c:spPr>
            <a:ln w="28575" cap="rnd">
              <a:solidFill>
                <a:schemeClr val="accent1"/>
              </a:solidFill>
              <a:round/>
            </a:ln>
            <a:effectLst/>
          </c:spPr>
          <c:marker>
            <c:symbol val="none"/>
          </c:marker>
          <c:val>
            <c:numRef>
              <c:f>Montecarlo!$HV$10:$HV$110</c:f>
              <c:numCache>
                <c:formatCode>_ * #.##000_ ;_ * \-#.##000_ ;_ * "-"??_ ;_ @_ </c:formatCode>
                <c:ptCount val="101"/>
                <c:pt idx="0" formatCode="_(* #,##0.00_);_(* \(#,##0.00\);_(* &quot;-&quot;??_);_(@_)">
                  <c:v>661090280</c:v>
                </c:pt>
                <c:pt idx="1">
                  <c:v>662128001.35247183</c:v>
                </c:pt>
                <c:pt idx="2">
                  <c:v>662890109.60662341</c:v>
                </c:pt>
                <c:pt idx="3">
                  <c:v>663966932.14574265</c:v>
                </c:pt>
                <c:pt idx="4">
                  <c:v>663605038.07766664</c:v>
                </c:pt>
                <c:pt idx="5">
                  <c:v>663782494.34434676</c:v>
                </c:pt>
                <c:pt idx="6">
                  <c:v>664161916.78981042</c:v>
                </c:pt>
                <c:pt idx="7">
                  <c:v>664150323.6090275</c:v>
                </c:pt>
                <c:pt idx="8">
                  <c:v>663866329.27907503</c:v>
                </c:pt>
                <c:pt idx="9">
                  <c:v>664446461.90723121</c:v>
                </c:pt>
                <c:pt idx="10">
                  <c:v>665152762.33370161</c:v>
                </c:pt>
                <c:pt idx="11">
                  <c:v>665566201.82372606</c:v>
                </c:pt>
                <c:pt idx="12">
                  <c:v>666802906.62812912</c:v>
                </c:pt>
                <c:pt idx="13">
                  <c:v>667153156.76968074</c:v>
                </c:pt>
                <c:pt idx="14">
                  <c:v>668093595.9067204</c:v>
                </c:pt>
                <c:pt idx="15">
                  <c:v>667125459.16028404</c:v>
                </c:pt>
                <c:pt idx="16">
                  <c:v>666616678.49058676</c:v>
                </c:pt>
                <c:pt idx="17">
                  <c:v>666765592.96530056</c:v>
                </c:pt>
                <c:pt idx="18">
                  <c:v>665941459.91332042</c:v>
                </c:pt>
                <c:pt idx="19">
                  <c:v>666883826.0883795</c:v>
                </c:pt>
                <c:pt idx="20">
                  <c:v>668380947.11560333</c:v>
                </c:pt>
                <c:pt idx="21">
                  <c:v>667793763.87703979</c:v>
                </c:pt>
                <c:pt idx="22">
                  <c:v>667025381.72101557</c:v>
                </c:pt>
                <c:pt idx="23">
                  <c:v>667733308.57737994</c:v>
                </c:pt>
                <c:pt idx="24">
                  <c:v>667892502.44343483</c:v>
                </c:pt>
                <c:pt idx="25">
                  <c:v>668287016.48931539</c:v>
                </c:pt>
                <c:pt idx="26">
                  <c:v>667420599.12040722</c:v>
                </c:pt>
                <c:pt idx="27">
                  <c:v>667816040.41964471</c:v>
                </c:pt>
                <c:pt idx="28">
                  <c:v>668237954.37298942</c:v>
                </c:pt>
                <c:pt idx="29">
                  <c:v>667506655.82761455</c:v>
                </c:pt>
                <c:pt idx="30">
                  <c:v>667899429.16593266</c:v>
                </c:pt>
                <c:pt idx="31">
                  <c:v>667378543.80590796</c:v>
                </c:pt>
                <c:pt idx="32">
                  <c:v>667543233.79464996</c:v>
                </c:pt>
                <c:pt idx="33">
                  <c:v>666491892.57257378</c:v>
                </c:pt>
                <c:pt idx="34">
                  <c:v>666022206.33936632</c:v>
                </c:pt>
                <c:pt idx="35">
                  <c:v>665853179.22295129</c:v>
                </c:pt>
                <c:pt idx="36">
                  <c:v>666358694.1962986</c:v>
                </c:pt>
                <c:pt idx="37">
                  <c:v>667316044.38374686</c:v>
                </c:pt>
                <c:pt idx="38">
                  <c:v>668428409.86946929</c:v>
                </c:pt>
                <c:pt idx="39">
                  <c:v>667392591.93894613</c:v>
                </c:pt>
                <c:pt idx="40">
                  <c:v>667907776.03871214</c:v>
                </c:pt>
                <c:pt idx="41">
                  <c:v>667707439.83938074</c:v>
                </c:pt>
                <c:pt idx="42">
                  <c:v>667522664.90160406</c:v>
                </c:pt>
                <c:pt idx="43">
                  <c:v>667851642.63340199</c:v>
                </c:pt>
                <c:pt idx="44">
                  <c:v>667529210.79414403</c:v>
                </c:pt>
                <c:pt idx="45">
                  <c:v>668414139.82089818</c:v>
                </c:pt>
                <c:pt idx="46">
                  <c:v>668902334.93501019</c:v>
                </c:pt>
                <c:pt idx="47">
                  <c:v>668352784.17944515</c:v>
                </c:pt>
                <c:pt idx="48">
                  <c:v>668733402.8073653</c:v>
                </c:pt>
                <c:pt idx="49">
                  <c:v>668609259.90892816</c:v>
                </c:pt>
                <c:pt idx="50">
                  <c:v>667955191.90567517</c:v>
                </c:pt>
                <c:pt idx="51">
                  <c:v>667499819.72378314</c:v>
                </c:pt>
                <c:pt idx="52">
                  <c:v>666566052.72740221</c:v>
                </c:pt>
                <c:pt idx="53">
                  <c:v>665743819.5032829</c:v>
                </c:pt>
                <c:pt idx="54">
                  <c:v>665876635.0450027</c:v>
                </c:pt>
                <c:pt idx="55">
                  <c:v>665149651.41743326</c:v>
                </c:pt>
                <c:pt idx="56">
                  <c:v>665298289.70130348</c:v>
                </c:pt>
                <c:pt idx="57">
                  <c:v>665632148.15849841</c:v>
                </c:pt>
                <c:pt idx="58">
                  <c:v>665652002.73723495</c:v>
                </c:pt>
                <c:pt idx="59">
                  <c:v>666672160.87626851</c:v>
                </c:pt>
                <c:pt idx="60">
                  <c:v>666263389.35118783</c:v>
                </c:pt>
                <c:pt idx="61">
                  <c:v>666455627.59613216</c:v>
                </c:pt>
                <c:pt idx="62">
                  <c:v>665613263.88280189</c:v>
                </c:pt>
                <c:pt idx="63">
                  <c:v>665060524.60280132</c:v>
                </c:pt>
                <c:pt idx="64">
                  <c:v>665891082.93619883</c:v>
                </c:pt>
                <c:pt idx="65">
                  <c:v>665014827.85138214</c:v>
                </c:pt>
                <c:pt idx="66">
                  <c:v>665515862.04702485</c:v>
                </c:pt>
                <c:pt idx="67">
                  <c:v>665502667.09086108</c:v>
                </c:pt>
                <c:pt idx="68">
                  <c:v>666375339.39625335</c:v>
                </c:pt>
                <c:pt idx="69">
                  <c:v>666015629.95346582</c:v>
                </c:pt>
                <c:pt idx="70">
                  <c:v>667295847.24581683</c:v>
                </c:pt>
                <c:pt idx="71">
                  <c:v>667183086.47705531</c:v>
                </c:pt>
                <c:pt idx="72">
                  <c:v>665886064.56311393</c:v>
                </c:pt>
                <c:pt idx="73">
                  <c:v>665950411.40938222</c:v>
                </c:pt>
                <c:pt idx="74">
                  <c:v>665168460.08858109</c:v>
                </c:pt>
                <c:pt idx="75">
                  <c:v>666187601.30640888</c:v>
                </c:pt>
                <c:pt idx="76">
                  <c:v>666210996.57366073</c:v>
                </c:pt>
                <c:pt idx="77">
                  <c:v>665725451.94522011</c:v>
                </c:pt>
                <c:pt idx="78">
                  <c:v>665299778.09845996</c:v>
                </c:pt>
                <c:pt idx="79">
                  <c:v>664678825.24333727</c:v>
                </c:pt>
                <c:pt idx="80">
                  <c:v>664468554.99395978</c:v>
                </c:pt>
                <c:pt idx="81">
                  <c:v>664968031.53697705</c:v>
                </c:pt>
                <c:pt idx="82">
                  <c:v>664866762.6702615</c:v>
                </c:pt>
                <c:pt idx="83">
                  <c:v>664714800.24439836</c:v>
                </c:pt>
                <c:pt idx="84">
                  <c:v>664665010.03065729</c:v>
                </c:pt>
                <c:pt idx="85">
                  <c:v>664315457.55599236</c:v>
                </c:pt>
                <c:pt idx="86">
                  <c:v>663983990.1066947</c:v>
                </c:pt>
                <c:pt idx="87">
                  <c:v>664057588.17188466</c:v>
                </c:pt>
                <c:pt idx="88">
                  <c:v>664877580.18497741</c:v>
                </c:pt>
                <c:pt idx="89">
                  <c:v>664094280.48626208</c:v>
                </c:pt>
                <c:pt idx="90">
                  <c:v>664227006.82282376</c:v>
                </c:pt>
                <c:pt idx="91">
                  <c:v>663377771.87497818</c:v>
                </c:pt>
                <c:pt idx="92">
                  <c:v>663724990.53199005</c:v>
                </c:pt>
                <c:pt idx="93">
                  <c:v>664829770.50634897</c:v>
                </c:pt>
                <c:pt idx="94">
                  <c:v>664041652.54985607</c:v>
                </c:pt>
                <c:pt idx="95">
                  <c:v>665536189.3330276</c:v>
                </c:pt>
                <c:pt idx="96">
                  <c:v>665637519.67039108</c:v>
                </c:pt>
                <c:pt idx="97">
                  <c:v>666140972.16489303</c:v>
                </c:pt>
                <c:pt idx="98">
                  <c:v>665879806.40549326</c:v>
                </c:pt>
                <c:pt idx="99">
                  <c:v>666341056.37526393</c:v>
                </c:pt>
                <c:pt idx="100">
                  <c:v>665440627.00214493</c:v>
                </c:pt>
              </c:numCache>
            </c:numRef>
          </c:val>
          <c:smooth val="0"/>
          <c:extLst>
            <c:ext xmlns:c16="http://schemas.microsoft.com/office/drawing/2014/chart" uri="{C3380CC4-5D6E-409C-BE32-E72D297353CC}">
              <c16:uniqueId val="{000000D8-EB3F-4BFF-AFD1-B2B2131B107F}"/>
            </c:ext>
          </c:extLst>
        </c:ser>
        <c:ser>
          <c:idx val="217"/>
          <c:order val="217"/>
          <c:spPr>
            <a:ln w="28575" cap="rnd">
              <a:solidFill>
                <a:schemeClr val="accent2"/>
              </a:solidFill>
              <a:round/>
            </a:ln>
            <a:effectLst/>
          </c:spPr>
          <c:marker>
            <c:symbol val="none"/>
          </c:marker>
          <c:val>
            <c:numRef>
              <c:f>Montecarlo!$HW$10:$HW$110</c:f>
              <c:numCache>
                <c:formatCode>_ * #.##000_ ;_ * \-#.##000_ ;_ * "-"??_ ;_ @_ </c:formatCode>
                <c:ptCount val="101"/>
                <c:pt idx="0" formatCode="_(* #,##0.00_);_(* \(#,##0.00\);_(* &quot;-&quot;??_);_(@_)">
                  <c:v>661090280</c:v>
                </c:pt>
                <c:pt idx="1">
                  <c:v>661494573.82272363</c:v>
                </c:pt>
                <c:pt idx="2">
                  <c:v>661209076.29344237</c:v>
                </c:pt>
                <c:pt idx="3">
                  <c:v>661913634.91453171</c:v>
                </c:pt>
                <c:pt idx="4">
                  <c:v>660219945.47812521</c:v>
                </c:pt>
                <c:pt idx="5">
                  <c:v>660958748.63993311</c:v>
                </c:pt>
                <c:pt idx="6">
                  <c:v>661520444.70670784</c:v>
                </c:pt>
                <c:pt idx="7">
                  <c:v>662561465.36667621</c:v>
                </c:pt>
                <c:pt idx="8">
                  <c:v>661428680.61646843</c:v>
                </c:pt>
                <c:pt idx="9">
                  <c:v>660926439.81113434</c:v>
                </c:pt>
                <c:pt idx="10">
                  <c:v>660257715.74123681</c:v>
                </c:pt>
                <c:pt idx="11">
                  <c:v>660277445.17655134</c:v>
                </c:pt>
                <c:pt idx="12">
                  <c:v>660543574.65617108</c:v>
                </c:pt>
                <c:pt idx="13">
                  <c:v>660075083.15227449</c:v>
                </c:pt>
                <c:pt idx="14">
                  <c:v>660129602.47838724</c:v>
                </c:pt>
                <c:pt idx="15">
                  <c:v>659704004.1480118</c:v>
                </c:pt>
                <c:pt idx="16">
                  <c:v>659616408.57075763</c:v>
                </c:pt>
                <c:pt idx="17">
                  <c:v>659338923.70834446</c:v>
                </c:pt>
                <c:pt idx="18">
                  <c:v>660297805.62695813</c:v>
                </c:pt>
                <c:pt idx="19">
                  <c:v>660186224.73740351</c:v>
                </c:pt>
                <c:pt idx="20">
                  <c:v>660832525.09612668</c:v>
                </c:pt>
                <c:pt idx="21">
                  <c:v>661701637.45623255</c:v>
                </c:pt>
                <c:pt idx="22">
                  <c:v>660511948.21317434</c:v>
                </c:pt>
                <c:pt idx="23">
                  <c:v>659906588.08424592</c:v>
                </c:pt>
                <c:pt idx="24">
                  <c:v>659899133.77341175</c:v>
                </c:pt>
                <c:pt idx="25">
                  <c:v>660090555.93103623</c:v>
                </c:pt>
                <c:pt idx="26">
                  <c:v>661257931.24439907</c:v>
                </c:pt>
                <c:pt idx="27">
                  <c:v>661358963.37358689</c:v>
                </c:pt>
                <c:pt idx="28">
                  <c:v>660498791.70228744</c:v>
                </c:pt>
                <c:pt idx="29">
                  <c:v>660905527.03238583</c:v>
                </c:pt>
                <c:pt idx="30">
                  <c:v>660672259.69397128</c:v>
                </c:pt>
                <c:pt idx="31">
                  <c:v>661027304.95149696</c:v>
                </c:pt>
                <c:pt idx="32">
                  <c:v>661438738.74296629</c:v>
                </c:pt>
                <c:pt idx="33">
                  <c:v>661438470.58134353</c:v>
                </c:pt>
                <c:pt idx="34">
                  <c:v>661262616.68535197</c:v>
                </c:pt>
                <c:pt idx="35">
                  <c:v>660752805.41347492</c:v>
                </c:pt>
                <c:pt idx="36">
                  <c:v>660245162.28447878</c:v>
                </c:pt>
                <c:pt idx="37">
                  <c:v>659658687.50483143</c:v>
                </c:pt>
                <c:pt idx="38">
                  <c:v>658604301.06946731</c:v>
                </c:pt>
                <c:pt idx="39">
                  <c:v>659155629.87068629</c:v>
                </c:pt>
                <c:pt idx="40">
                  <c:v>659249441.11167085</c:v>
                </c:pt>
                <c:pt idx="41">
                  <c:v>659030615.35380387</c:v>
                </c:pt>
                <c:pt idx="42">
                  <c:v>658413369.12179291</c:v>
                </c:pt>
                <c:pt idx="43">
                  <c:v>657765630.68504083</c:v>
                </c:pt>
                <c:pt idx="44">
                  <c:v>657058209.16899538</c:v>
                </c:pt>
                <c:pt idx="45">
                  <c:v>656611257.52406836</c:v>
                </c:pt>
                <c:pt idx="46">
                  <c:v>656246810.39057422</c:v>
                </c:pt>
                <c:pt idx="47">
                  <c:v>656650383.06494629</c:v>
                </c:pt>
                <c:pt idx="48">
                  <c:v>656194190.69387674</c:v>
                </c:pt>
                <c:pt idx="49">
                  <c:v>655565414.05488467</c:v>
                </c:pt>
                <c:pt idx="50">
                  <c:v>655954907.02273405</c:v>
                </c:pt>
                <c:pt idx="51">
                  <c:v>656363665.13941681</c:v>
                </c:pt>
                <c:pt idx="52">
                  <c:v>656666152.29841971</c:v>
                </c:pt>
                <c:pt idx="53">
                  <c:v>656724652.4380933</c:v>
                </c:pt>
                <c:pt idx="54">
                  <c:v>656438597.13743865</c:v>
                </c:pt>
                <c:pt idx="55">
                  <c:v>656926488.81912172</c:v>
                </c:pt>
                <c:pt idx="56">
                  <c:v>657534021.41106987</c:v>
                </c:pt>
                <c:pt idx="57">
                  <c:v>657626279.9719063</c:v>
                </c:pt>
                <c:pt idx="58">
                  <c:v>657565079.25265718</c:v>
                </c:pt>
                <c:pt idx="59">
                  <c:v>657882244.52307475</c:v>
                </c:pt>
                <c:pt idx="60">
                  <c:v>658328563.50590599</c:v>
                </c:pt>
                <c:pt idx="61">
                  <c:v>658597579.91602111</c:v>
                </c:pt>
                <c:pt idx="62">
                  <c:v>658662411.51107156</c:v>
                </c:pt>
                <c:pt idx="63">
                  <c:v>659171371.2476697</c:v>
                </c:pt>
                <c:pt idx="64">
                  <c:v>658867792.09647369</c:v>
                </c:pt>
                <c:pt idx="65">
                  <c:v>658300872.8305074</c:v>
                </c:pt>
                <c:pt idx="66">
                  <c:v>659177098.92802548</c:v>
                </c:pt>
                <c:pt idx="67">
                  <c:v>658947837.1114465</c:v>
                </c:pt>
                <c:pt idx="68">
                  <c:v>658356168.49382973</c:v>
                </c:pt>
                <c:pt idx="69">
                  <c:v>659178778.63333094</c:v>
                </c:pt>
                <c:pt idx="70">
                  <c:v>659057144.08710611</c:v>
                </c:pt>
                <c:pt idx="71">
                  <c:v>658394321.9929688</c:v>
                </c:pt>
                <c:pt idx="72">
                  <c:v>658469967.51201379</c:v>
                </c:pt>
                <c:pt idx="73">
                  <c:v>658229230.92430079</c:v>
                </c:pt>
                <c:pt idx="74">
                  <c:v>658280391.8501457</c:v>
                </c:pt>
                <c:pt idx="75">
                  <c:v>657902960.73832929</c:v>
                </c:pt>
                <c:pt idx="76">
                  <c:v>657894576.71961915</c:v>
                </c:pt>
                <c:pt idx="77">
                  <c:v>658671113.35483634</c:v>
                </c:pt>
                <c:pt idx="78">
                  <c:v>659290286.34870851</c:v>
                </c:pt>
                <c:pt idx="79">
                  <c:v>658544631.44494879</c:v>
                </c:pt>
                <c:pt idx="80">
                  <c:v>657922854.86609066</c:v>
                </c:pt>
                <c:pt idx="81">
                  <c:v>658120459.6789397</c:v>
                </c:pt>
                <c:pt idx="82">
                  <c:v>657284466.74087048</c:v>
                </c:pt>
                <c:pt idx="83">
                  <c:v>656797104.0643909</c:v>
                </c:pt>
                <c:pt idx="84">
                  <c:v>656897983.55788457</c:v>
                </c:pt>
                <c:pt idx="85">
                  <c:v>658036566.20093024</c:v>
                </c:pt>
                <c:pt idx="86">
                  <c:v>658722817.72924495</c:v>
                </c:pt>
                <c:pt idx="87">
                  <c:v>660413774.14116383</c:v>
                </c:pt>
                <c:pt idx="88">
                  <c:v>660764035.89495265</c:v>
                </c:pt>
                <c:pt idx="89">
                  <c:v>661218275.29734528</c:v>
                </c:pt>
                <c:pt idx="90">
                  <c:v>661732952.06259143</c:v>
                </c:pt>
                <c:pt idx="91">
                  <c:v>662774120.86566257</c:v>
                </c:pt>
                <c:pt idx="92">
                  <c:v>663350943.93075895</c:v>
                </c:pt>
                <c:pt idx="93">
                  <c:v>662655997.78614461</c:v>
                </c:pt>
                <c:pt idx="94">
                  <c:v>663187817.20464265</c:v>
                </c:pt>
                <c:pt idx="95">
                  <c:v>660772425.00133705</c:v>
                </c:pt>
                <c:pt idx="96">
                  <c:v>660057523.07919526</c:v>
                </c:pt>
                <c:pt idx="97">
                  <c:v>660306257.45036018</c:v>
                </c:pt>
                <c:pt idx="98">
                  <c:v>660553831.9126544</c:v>
                </c:pt>
                <c:pt idx="99">
                  <c:v>659765132.9992677</c:v>
                </c:pt>
                <c:pt idx="100">
                  <c:v>659404937.97842765</c:v>
                </c:pt>
              </c:numCache>
            </c:numRef>
          </c:val>
          <c:smooth val="0"/>
          <c:extLst>
            <c:ext xmlns:c16="http://schemas.microsoft.com/office/drawing/2014/chart" uri="{C3380CC4-5D6E-409C-BE32-E72D297353CC}">
              <c16:uniqueId val="{000000D9-EB3F-4BFF-AFD1-B2B2131B107F}"/>
            </c:ext>
          </c:extLst>
        </c:ser>
        <c:ser>
          <c:idx val="218"/>
          <c:order val="218"/>
          <c:spPr>
            <a:ln w="28575" cap="rnd">
              <a:solidFill>
                <a:schemeClr val="accent3"/>
              </a:solidFill>
              <a:round/>
            </a:ln>
            <a:effectLst/>
          </c:spPr>
          <c:marker>
            <c:symbol val="none"/>
          </c:marker>
          <c:val>
            <c:numRef>
              <c:f>Montecarlo!$HX$10:$HX$110</c:f>
              <c:numCache>
                <c:formatCode>_ * #.##000_ ;_ * \-#.##000_ ;_ * "-"??_ ;_ @_ </c:formatCode>
                <c:ptCount val="101"/>
                <c:pt idx="0" formatCode="_(* #,##0.00_);_(* \(#,##0.00\);_(* &quot;-&quot;??_);_(@_)">
                  <c:v>661090280</c:v>
                </c:pt>
                <c:pt idx="1">
                  <c:v>662119526.32937884</c:v>
                </c:pt>
                <c:pt idx="2">
                  <c:v>661720192.04343033</c:v>
                </c:pt>
                <c:pt idx="3">
                  <c:v>661747460.05163014</c:v>
                </c:pt>
                <c:pt idx="4">
                  <c:v>661500418.73132253</c:v>
                </c:pt>
                <c:pt idx="5">
                  <c:v>660264952.47424698</c:v>
                </c:pt>
                <c:pt idx="6">
                  <c:v>658827533.14114034</c:v>
                </c:pt>
                <c:pt idx="7">
                  <c:v>658704515.95492172</c:v>
                </c:pt>
                <c:pt idx="8">
                  <c:v>659396135.61330473</c:v>
                </c:pt>
                <c:pt idx="9">
                  <c:v>660129152.02029824</c:v>
                </c:pt>
                <c:pt idx="10">
                  <c:v>661406507.16610157</c:v>
                </c:pt>
                <c:pt idx="11">
                  <c:v>660725445.91862214</c:v>
                </c:pt>
                <c:pt idx="12">
                  <c:v>659543199.05194235</c:v>
                </c:pt>
                <c:pt idx="13">
                  <c:v>660797937.37579989</c:v>
                </c:pt>
                <c:pt idx="14">
                  <c:v>659691462.07390594</c:v>
                </c:pt>
                <c:pt idx="15">
                  <c:v>660023674.2706008</c:v>
                </c:pt>
                <c:pt idx="16">
                  <c:v>660700346.9773103</c:v>
                </c:pt>
                <c:pt idx="17">
                  <c:v>660040164.1735599</c:v>
                </c:pt>
                <c:pt idx="18">
                  <c:v>660177616.44616747</c:v>
                </c:pt>
                <c:pt idx="19">
                  <c:v>659787419.97272694</c:v>
                </c:pt>
                <c:pt idx="20">
                  <c:v>661208584.99016297</c:v>
                </c:pt>
                <c:pt idx="21">
                  <c:v>660696746.89704311</c:v>
                </c:pt>
                <c:pt idx="22">
                  <c:v>660678649.35253417</c:v>
                </c:pt>
                <c:pt idx="23">
                  <c:v>660904614.83785069</c:v>
                </c:pt>
                <c:pt idx="24">
                  <c:v>659869177.28090763</c:v>
                </c:pt>
                <c:pt idx="25">
                  <c:v>658936233.78466702</c:v>
                </c:pt>
                <c:pt idx="26">
                  <c:v>659919869.0961324</c:v>
                </c:pt>
                <c:pt idx="27">
                  <c:v>659636823.97167206</c:v>
                </c:pt>
                <c:pt idx="28">
                  <c:v>659897800.29840541</c:v>
                </c:pt>
                <c:pt idx="29">
                  <c:v>658289227.47178733</c:v>
                </c:pt>
                <c:pt idx="30">
                  <c:v>658489879.38057029</c:v>
                </c:pt>
                <c:pt idx="31">
                  <c:v>658530697.86128783</c:v>
                </c:pt>
                <c:pt idx="32">
                  <c:v>658299532.29361796</c:v>
                </c:pt>
                <c:pt idx="33">
                  <c:v>659177678.62856901</c:v>
                </c:pt>
                <c:pt idx="34">
                  <c:v>658519035.32130194</c:v>
                </c:pt>
                <c:pt idx="35">
                  <c:v>658039150.92887473</c:v>
                </c:pt>
                <c:pt idx="36">
                  <c:v>659309848.7828536</c:v>
                </c:pt>
                <c:pt idx="37">
                  <c:v>660284165.83762002</c:v>
                </c:pt>
                <c:pt idx="38">
                  <c:v>660604229.19048679</c:v>
                </c:pt>
                <c:pt idx="39">
                  <c:v>661358815.54515624</c:v>
                </c:pt>
                <c:pt idx="40">
                  <c:v>660340480.18470669</c:v>
                </c:pt>
                <c:pt idx="41">
                  <c:v>660187371.66417646</c:v>
                </c:pt>
                <c:pt idx="42">
                  <c:v>659967623.51456666</c:v>
                </c:pt>
                <c:pt idx="43">
                  <c:v>659252281.18028378</c:v>
                </c:pt>
                <c:pt idx="44">
                  <c:v>659430243.4351269</c:v>
                </c:pt>
                <c:pt idx="45">
                  <c:v>660391990.34926927</c:v>
                </c:pt>
                <c:pt idx="46">
                  <c:v>661046506.4870863</c:v>
                </c:pt>
                <c:pt idx="47">
                  <c:v>661291120.53058267</c:v>
                </c:pt>
                <c:pt idx="48">
                  <c:v>660476202.99952292</c:v>
                </c:pt>
                <c:pt idx="49">
                  <c:v>660646288.13357639</c:v>
                </c:pt>
                <c:pt idx="50">
                  <c:v>661418879.16599381</c:v>
                </c:pt>
                <c:pt idx="51">
                  <c:v>660932196.66518855</c:v>
                </c:pt>
                <c:pt idx="52">
                  <c:v>661258002.80244505</c:v>
                </c:pt>
                <c:pt idx="53">
                  <c:v>662491307.87177515</c:v>
                </c:pt>
                <c:pt idx="54">
                  <c:v>663669941.97915447</c:v>
                </c:pt>
                <c:pt idx="55">
                  <c:v>664179940.08475816</c:v>
                </c:pt>
                <c:pt idx="56">
                  <c:v>663901943.60533035</c:v>
                </c:pt>
                <c:pt idx="57">
                  <c:v>663733897.4774828</c:v>
                </c:pt>
                <c:pt idx="58">
                  <c:v>664145057.63325644</c:v>
                </c:pt>
                <c:pt idx="59">
                  <c:v>664296730.6133641</c:v>
                </c:pt>
                <c:pt idx="60">
                  <c:v>664188304.73633897</c:v>
                </c:pt>
                <c:pt idx="61">
                  <c:v>663500707.66421056</c:v>
                </c:pt>
                <c:pt idx="62">
                  <c:v>663884784.89648628</c:v>
                </c:pt>
                <c:pt idx="63">
                  <c:v>664534409.52928936</c:v>
                </c:pt>
                <c:pt idx="64">
                  <c:v>665781387.57626116</c:v>
                </c:pt>
                <c:pt idx="65">
                  <c:v>666256011.5177449</c:v>
                </c:pt>
                <c:pt idx="66">
                  <c:v>666079919.89195442</c:v>
                </c:pt>
                <c:pt idx="67">
                  <c:v>665374120.50831521</c:v>
                </c:pt>
                <c:pt idx="68">
                  <c:v>664313782.85569012</c:v>
                </c:pt>
                <c:pt idx="69">
                  <c:v>665205273.30868435</c:v>
                </c:pt>
                <c:pt idx="70">
                  <c:v>665597081.96578133</c:v>
                </c:pt>
                <c:pt idx="71">
                  <c:v>666942732.43318808</c:v>
                </c:pt>
                <c:pt idx="72">
                  <c:v>667756291.42611516</c:v>
                </c:pt>
                <c:pt idx="73">
                  <c:v>667396405.79980266</c:v>
                </c:pt>
                <c:pt idx="74">
                  <c:v>668368913.84657419</c:v>
                </c:pt>
                <c:pt idx="75">
                  <c:v>669536443.43367541</c:v>
                </c:pt>
                <c:pt idx="76">
                  <c:v>669767465.22153997</c:v>
                </c:pt>
                <c:pt idx="77">
                  <c:v>670342860.56583762</c:v>
                </c:pt>
                <c:pt idx="78">
                  <c:v>669039125.94960546</c:v>
                </c:pt>
                <c:pt idx="79">
                  <c:v>670496260.58446038</c:v>
                </c:pt>
                <c:pt idx="80">
                  <c:v>670989146.03731549</c:v>
                </c:pt>
                <c:pt idx="81">
                  <c:v>670649141.19793379</c:v>
                </c:pt>
                <c:pt idx="82">
                  <c:v>672691114.63679683</c:v>
                </c:pt>
                <c:pt idx="83">
                  <c:v>671071606.10800374</c:v>
                </c:pt>
                <c:pt idx="84">
                  <c:v>670953643.04859197</c:v>
                </c:pt>
                <c:pt idx="85">
                  <c:v>669914840.08828938</c:v>
                </c:pt>
                <c:pt idx="86">
                  <c:v>669383119.34842217</c:v>
                </c:pt>
                <c:pt idx="87">
                  <c:v>669159072.90537894</c:v>
                </c:pt>
                <c:pt idx="88">
                  <c:v>670293159.3534981</c:v>
                </c:pt>
                <c:pt idx="89">
                  <c:v>669830864.58645785</c:v>
                </c:pt>
                <c:pt idx="90">
                  <c:v>669154973.01773179</c:v>
                </c:pt>
                <c:pt idx="91">
                  <c:v>669742589.69719529</c:v>
                </c:pt>
                <c:pt idx="92">
                  <c:v>669627479.65461099</c:v>
                </c:pt>
                <c:pt idx="93">
                  <c:v>669611612.86073101</c:v>
                </c:pt>
                <c:pt idx="94">
                  <c:v>669416789.27076745</c:v>
                </c:pt>
                <c:pt idx="95">
                  <c:v>667869316.51497066</c:v>
                </c:pt>
                <c:pt idx="96">
                  <c:v>667641079.96900022</c:v>
                </c:pt>
                <c:pt idx="97">
                  <c:v>667747239.54076457</c:v>
                </c:pt>
                <c:pt idx="98">
                  <c:v>667596044.76935196</c:v>
                </c:pt>
                <c:pt idx="99">
                  <c:v>667397996.18625391</c:v>
                </c:pt>
                <c:pt idx="100">
                  <c:v>666887062.31415009</c:v>
                </c:pt>
              </c:numCache>
            </c:numRef>
          </c:val>
          <c:smooth val="0"/>
          <c:extLst>
            <c:ext xmlns:c16="http://schemas.microsoft.com/office/drawing/2014/chart" uri="{C3380CC4-5D6E-409C-BE32-E72D297353CC}">
              <c16:uniqueId val="{000000DA-EB3F-4BFF-AFD1-B2B2131B107F}"/>
            </c:ext>
          </c:extLst>
        </c:ser>
        <c:ser>
          <c:idx val="219"/>
          <c:order val="219"/>
          <c:spPr>
            <a:ln w="28575" cap="rnd">
              <a:solidFill>
                <a:schemeClr val="accent4"/>
              </a:solidFill>
              <a:round/>
            </a:ln>
            <a:effectLst/>
          </c:spPr>
          <c:marker>
            <c:symbol val="none"/>
          </c:marker>
          <c:val>
            <c:numRef>
              <c:f>Montecarlo!$HY$10:$HY$110</c:f>
              <c:numCache>
                <c:formatCode>_ * #.##000_ ;_ * \-#.##000_ ;_ * "-"??_ ;_ @_ </c:formatCode>
                <c:ptCount val="101"/>
                <c:pt idx="0" formatCode="_(* #,##0.00_);_(* \(#,##0.00\);_(* &quot;-&quot;??_);_(@_)">
                  <c:v>661090280</c:v>
                </c:pt>
                <c:pt idx="1">
                  <c:v>660512561.71017039</c:v>
                </c:pt>
                <c:pt idx="2">
                  <c:v>661044502.29910302</c:v>
                </c:pt>
                <c:pt idx="3">
                  <c:v>661158481.82498586</c:v>
                </c:pt>
                <c:pt idx="4">
                  <c:v>660680365.27528119</c:v>
                </c:pt>
                <c:pt idx="5">
                  <c:v>660499917.73753655</c:v>
                </c:pt>
                <c:pt idx="6">
                  <c:v>660017062.34776425</c:v>
                </c:pt>
                <c:pt idx="7">
                  <c:v>659800904.43484581</c:v>
                </c:pt>
                <c:pt idx="8">
                  <c:v>660854577.32425308</c:v>
                </c:pt>
                <c:pt idx="9">
                  <c:v>661252260.91239333</c:v>
                </c:pt>
                <c:pt idx="10">
                  <c:v>659530635.26098073</c:v>
                </c:pt>
                <c:pt idx="11">
                  <c:v>659562884.79288507</c:v>
                </c:pt>
                <c:pt idx="12">
                  <c:v>660073171.81080043</c:v>
                </c:pt>
                <c:pt idx="13">
                  <c:v>659659906.70101357</c:v>
                </c:pt>
                <c:pt idx="14">
                  <c:v>659475034.7919805</c:v>
                </c:pt>
                <c:pt idx="15">
                  <c:v>659336814.75252509</c:v>
                </c:pt>
                <c:pt idx="16">
                  <c:v>659438250.40011942</c:v>
                </c:pt>
                <c:pt idx="17">
                  <c:v>659857450.50884914</c:v>
                </c:pt>
                <c:pt idx="18">
                  <c:v>660655907.17745268</c:v>
                </c:pt>
                <c:pt idx="19">
                  <c:v>660857658.62070441</c:v>
                </c:pt>
                <c:pt idx="20">
                  <c:v>662035983.55971599</c:v>
                </c:pt>
                <c:pt idx="21">
                  <c:v>662431024.18650246</c:v>
                </c:pt>
                <c:pt idx="22">
                  <c:v>661709378.3678776</c:v>
                </c:pt>
                <c:pt idx="23">
                  <c:v>661285354.54754353</c:v>
                </c:pt>
                <c:pt idx="24">
                  <c:v>660990240.05231953</c:v>
                </c:pt>
                <c:pt idx="25">
                  <c:v>660468122.5207721</c:v>
                </c:pt>
                <c:pt idx="26">
                  <c:v>660343586.57513964</c:v>
                </c:pt>
                <c:pt idx="27">
                  <c:v>660065597.02018678</c:v>
                </c:pt>
                <c:pt idx="28">
                  <c:v>658704447.95360661</c:v>
                </c:pt>
                <c:pt idx="29">
                  <c:v>658462289.11580026</c:v>
                </c:pt>
                <c:pt idx="30">
                  <c:v>658418395.40342081</c:v>
                </c:pt>
                <c:pt idx="31">
                  <c:v>659541787.15835857</c:v>
                </c:pt>
                <c:pt idx="32">
                  <c:v>658820170.34687078</c:v>
                </c:pt>
                <c:pt idx="33">
                  <c:v>659311731.85688758</c:v>
                </c:pt>
                <c:pt idx="34">
                  <c:v>658270290.95236087</c:v>
                </c:pt>
                <c:pt idx="35">
                  <c:v>658927885.69449365</c:v>
                </c:pt>
                <c:pt idx="36">
                  <c:v>658836097.94308615</c:v>
                </c:pt>
                <c:pt idx="37">
                  <c:v>659524721.91774487</c:v>
                </c:pt>
                <c:pt idx="38">
                  <c:v>659224751.91845882</c:v>
                </c:pt>
                <c:pt idx="39">
                  <c:v>659371587.59114051</c:v>
                </c:pt>
                <c:pt idx="40">
                  <c:v>658308364.982535</c:v>
                </c:pt>
                <c:pt idx="41">
                  <c:v>658266861.89296293</c:v>
                </c:pt>
                <c:pt idx="42">
                  <c:v>657824602.82010508</c:v>
                </c:pt>
                <c:pt idx="43">
                  <c:v>657232998.99518287</c:v>
                </c:pt>
                <c:pt idx="44">
                  <c:v>656594283.95388436</c:v>
                </c:pt>
                <c:pt idx="45">
                  <c:v>655630821.1074208</c:v>
                </c:pt>
                <c:pt idx="46">
                  <c:v>656194761.46569085</c:v>
                </c:pt>
                <c:pt idx="47">
                  <c:v>655896682.67747974</c:v>
                </c:pt>
                <c:pt idx="48">
                  <c:v>655537225.68608546</c:v>
                </c:pt>
                <c:pt idx="49">
                  <c:v>655924821.7882452</c:v>
                </c:pt>
                <c:pt idx="50">
                  <c:v>655528968.15613413</c:v>
                </c:pt>
                <c:pt idx="51">
                  <c:v>655998228.13819718</c:v>
                </c:pt>
                <c:pt idx="52">
                  <c:v>656543509.20102239</c:v>
                </c:pt>
                <c:pt idx="53">
                  <c:v>656483393.68796754</c:v>
                </c:pt>
                <c:pt idx="54">
                  <c:v>655695222.9516027</c:v>
                </c:pt>
                <c:pt idx="55">
                  <c:v>656142725.26794696</c:v>
                </c:pt>
                <c:pt idx="56">
                  <c:v>656198921.07329082</c:v>
                </c:pt>
                <c:pt idx="57">
                  <c:v>655858315.56728685</c:v>
                </c:pt>
                <c:pt idx="58">
                  <c:v>654931963.54505944</c:v>
                </c:pt>
                <c:pt idx="59">
                  <c:v>654435560.08717954</c:v>
                </c:pt>
                <c:pt idx="60">
                  <c:v>653890861.80150378</c:v>
                </c:pt>
                <c:pt idx="61">
                  <c:v>654295991.43477595</c:v>
                </c:pt>
                <c:pt idx="62">
                  <c:v>653744104.37063599</c:v>
                </c:pt>
                <c:pt idx="63">
                  <c:v>653095490.55881393</c:v>
                </c:pt>
                <c:pt idx="64">
                  <c:v>653534489.15008891</c:v>
                </c:pt>
                <c:pt idx="65">
                  <c:v>653970742.20375419</c:v>
                </c:pt>
                <c:pt idx="66">
                  <c:v>653918800.60820591</c:v>
                </c:pt>
                <c:pt idx="67">
                  <c:v>654235352.54226971</c:v>
                </c:pt>
                <c:pt idx="68">
                  <c:v>654999223.82067096</c:v>
                </c:pt>
                <c:pt idx="69">
                  <c:v>656104802.8210175</c:v>
                </c:pt>
                <c:pt idx="70">
                  <c:v>654634597.73643601</c:v>
                </c:pt>
                <c:pt idx="71">
                  <c:v>654406026.20624673</c:v>
                </c:pt>
                <c:pt idx="72">
                  <c:v>654493529.15340996</c:v>
                </c:pt>
                <c:pt idx="73">
                  <c:v>655269725.66461933</c:v>
                </c:pt>
                <c:pt idx="74">
                  <c:v>654508063.5565002</c:v>
                </c:pt>
                <c:pt idx="75">
                  <c:v>655386654.94274294</c:v>
                </c:pt>
                <c:pt idx="76">
                  <c:v>656139046.37775755</c:v>
                </c:pt>
                <c:pt idx="77">
                  <c:v>656249390.01998651</c:v>
                </c:pt>
                <c:pt idx="78">
                  <c:v>657047257.00671554</c:v>
                </c:pt>
                <c:pt idx="79">
                  <c:v>656466009.63203716</c:v>
                </c:pt>
                <c:pt idx="80">
                  <c:v>656378305.62843633</c:v>
                </c:pt>
                <c:pt idx="81">
                  <c:v>656361280.27509308</c:v>
                </c:pt>
                <c:pt idx="82">
                  <c:v>656279355.1058023</c:v>
                </c:pt>
                <c:pt idx="83">
                  <c:v>657146663.67202485</c:v>
                </c:pt>
                <c:pt idx="84">
                  <c:v>656589979.2860961</c:v>
                </c:pt>
                <c:pt idx="85">
                  <c:v>656687944.19208407</c:v>
                </c:pt>
                <c:pt idx="86">
                  <c:v>656218162.64230728</c:v>
                </c:pt>
                <c:pt idx="87">
                  <c:v>657102858.88281167</c:v>
                </c:pt>
                <c:pt idx="88">
                  <c:v>657076703.85763741</c:v>
                </c:pt>
                <c:pt idx="89">
                  <c:v>656479487.59047198</c:v>
                </c:pt>
                <c:pt idx="90">
                  <c:v>657417580.37545931</c:v>
                </c:pt>
                <c:pt idx="91">
                  <c:v>658360664.96335006</c:v>
                </c:pt>
                <c:pt idx="92">
                  <c:v>658071928.13246274</c:v>
                </c:pt>
                <c:pt idx="93">
                  <c:v>657676803.93875694</c:v>
                </c:pt>
                <c:pt idx="94">
                  <c:v>658677030.39905274</c:v>
                </c:pt>
                <c:pt idx="95">
                  <c:v>659009622.18399799</c:v>
                </c:pt>
                <c:pt idx="96">
                  <c:v>659632576.84015214</c:v>
                </c:pt>
                <c:pt idx="97">
                  <c:v>659940154.86195993</c:v>
                </c:pt>
                <c:pt idx="98">
                  <c:v>659607330.10895336</c:v>
                </c:pt>
                <c:pt idx="99">
                  <c:v>659693566.21894681</c:v>
                </c:pt>
                <c:pt idx="100">
                  <c:v>659233090.61364925</c:v>
                </c:pt>
              </c:numCache>
            </c:numRef>
          </c:val>
          <c:smooth val="0"/>
          <c:extLst>
            <c:ext xmlns:c16="http://schemas.microsoft.com/office/drawing/2014/chart" uri="{C3380CC4-5D6E-409C-BE32-E72D297353CC}">
              <c16:uniqueId val="{000000DB-EB3F-4BFF-AFD1-B2B2131B107F}"/>
            </c:ext>
          </c:extLst>
        </c:ser>
        <c:ser>
          <c:idx val="220"/>
          <c:order val="220"/>
          <c:spPr>
            <a:ln w="28575" cap="rnd">
              <a:solidFill>
                <a:schemeClr val="accent5"/>
              </a:solidFill>
              <a:round/>
            </a:ln>
            <a:effectLst/>
          </c:spPr>
          <c:marker>
            <c:symbol val="none"/>
          </c:marker>
          <c:val>
            <c:numRef>
              <c:f>Montecarlo!$HZ$10:$HZ$110</c:f>
              <c:numCache>
                <c:formatCode>_ * #.##000_ ;_ * \-#.##000_ ;_ * "-"??_ ;_ @_ </c:formatCode>
                <c:ptCount val="101"/>
                <c:pt idx="0" formatCode="_(* #,##0.00_);_(* \(#,##0.00\);_(* &quot;-&quot;??_);_(@_)">
                  <c:v>661090280</c:v>
                </c:pt>
                <c:pt idx="1">
                  <c:v>661330253.68890071</c:v>
                </c:pt>
                <c:pt idx="2">
                  <c:v>661465702.64500225</c:v>
                </c:pt>
                <c:pt idx="3">
                  <c:v>662406324.76327705</c:v>
                </c:pt>
                <c:pt idx="4">
                  <c:v>664152414.72878444</c:v>
                </c:pt>
                <c:pt idx="5">
                  <c:v>664406705.23696542</c:v>
                </c:pt>
                <c:pt idx="6">
                  <c:v>664254674.52900577</c:v>
                </c:pt>
                <c:pt idx="7">
                  <c:v>664953909.10185254</c:v>
                </c:pt>
                <c:pt idx="8">
                  <c:v>663651669.38330448</c:v>
                </c:pt>
                <c:pt idx="9">
                  <c:v>663487077.38220191</c:v>
                </c:pt>
                <c:pt idx="10">
                  <c:v>664129998.54185963</c:v>
                </c:pt>
                <c:pt idx="11">
                  <c:v>664578782.07809329</c:v>
                </c:pt>
                <c:pt idx="12">
                  <c:v>662907064.19147336</c:v>
                </c:pt>
                <c:pt idx="13">
                  <c:v>662056346.44486809</c:v>
                </c:pt>
                <c:pt idx="14">
                  <c:v>661981300.85424805</c:v>
                </c:pt>
                <c:pt idx="15">
                  <c:v>662416804.0009588</c:v>
                </c:pt>
                <c:pt idx="16">
                  <c:v>662091217.82120955</c:v>
                </c:pt>
                <c:pt idx="17">
                  <c:v>661051097.49308991</c:v>
                </c:pt>
                <c:pt idx="18">
                  <c:v>660669666.71025741</c:v>
                </c:pt>
                <c:pt idx="19">
                  <c:v>660482709.97908378</c:v>
                </c:pt>
                <c:pt idx="20">
                  <c:v>658835443.34296036</c:v>
                </c:pt>
                <c:pt idx="21">
                  <c:v>658139064.23482633</c:v>
                </c:pt>
                <c:pt idx="22">
                  <c:v>658464941.83327794</c:v>
                </c:pt>
                <c:pt idx="23">
                  <c:v>658192447.71478844</c:v>
                </c:pt>
                <c:pt idx="24">
                  <c:v>657106433.32479799</c:v>
                </c:pt>
                <c:pt idx="25">
                  <c:v>658405779.8893609</c:v>
                </c:pt>
                <c:pt idx="26">
                  <c:v>659031752.16504741</c:v>
                </c:pt>
                <c:pt idx="27">
                  <c:v>660159341.09014606</c:v>
                </c:pt>
                <c:pt idx="28">
                  <c:v>660703655.63477588</c:v>
                </c:pt>
                <c:pt idx="29">
                  <c:v>660487795.06855404</c:v>
                </c:pt>
                <c:pt idx="30">
                  <c:v>662118567.49005938</c:v>
                </c:pt>
                <c:pt idx="31">
                  <c:v>662582085.08656776</c:v>
                </c:pt>
                <c:pt idx="32">
                  <c:v>663514888.47852218</c:v>
                </c:pt>
                <c:pt idx="33">
                  <c:v>662823291.90329194</c:v>
                </c:pt>
                <c:pt idx="34">
                  <c:v>662161347.74828923</c:v>
                </c:pt>
                <c:pt idx="35">
                  <c:v>661857794.3996954</c:v>
                </c:pt>
                <c:pt idx="36">
                  <c:v>661723498.77900636</c:v>
                </c:pt>
                <c:pt idx="37">
                  <c:v>662433042.12374341</c:v>
                </c:pt>
                <c:pt idx="38">
                  <c:v>661841769.50121665</c:v>
                </c:pt>
                <c:pt idx="39">
                  <c:v>661446826.87174284</c:v>
                </c:pt>
                <c:pt idx="40">
                  <c:v>661874080.00766492</c:v>
                </c:pt>
                <c:pt idx="41">
                  <c:v>661499978.17712438</c:v>
                </c:pt>
                <c:pt idx="42">
                  <c:v>662211292.29863203</c:v>
                </c:pt>
                <c:pt idx="43">
                  <c:v>661911152.25827157</c:v>
                </c:pt>
                <c:pt idx="44">
                  <c:v>663029038.12846792</c:v>
                </c:pt>
                <c:pt idx="45">
                  <c:v>662532085.04435456</c:v>
                </c:pt>
                <c:pt idx="46">
                  <c:v>662436738.10159791</c:v>
                </c:pt>
                <c:pt idx="47">
                  <c:v>661511367.3452307</c:v>
                </c:pt>
                <c:pt idx="48">
                  <c:v>661341425.47742915</c:v>
                </c:pt>
                <c:pt idx="49">
                  <c:v>659852065.17924392</c:v>
                </c:pt>
                <c:pt idx="50">
                  <c:v>659723410.31546474</c:v>
                </c:pt>
                <c:pt idx="51">
                  <c:v>660866069.85043418</c:v>
                </c:pt>
                <c:pt idx="52">
                  <c:v>660778877.67510378</c:v>
                </c:pt>
                <c:pt idx="53">
                  <c:v>661239166.40020752</c:v>
                </c:pt>
                <c:pt idx="54">
                  <c:v>660685744.38632333</c:v>
                </c:pt>
                <c:pt idx="55">
                  <c:v>660194771.25702643</c:v>
                </c:pt>
                <c:pt idx="56">
                  <c:v>660845072.25165749</c:v>
                </c:pt>
                <c:pt idx="57">
                  <c:v>661350959.14069688</c:v>
                </c:pt>
                <c:pt idx="58">
                  <c:v>662461859.77209628</c:v>
                </c:pt>
                <c:pt idx="59">
                  <c:v>662884634.70469773</c:v>
                </c:pt>
                <c:pt idx="60">
                  <c:v>663861315.39299965</c:v>
                </c:pt>
                <c:pt idx="61">
                  <c:v>665091691.64734828</c:v>
                </c:pt>
                <c:pt idx="62">
                  <c:v>665563212.78804529</c:v>
                </c:pt>
                <c:pt idx="63">
                  <c:v>664798909.46515262</c:v>
                </c:pt>
                <c:pt idx="64">
                  <c:v>665102142.41133475</c:v>
                </c:pt>
                <c:pt idx="65">
                  <c:v>664408970.8517071</c:v>
                </c:pt>
                <c:pt idx="66">
                  <c:v>664582824.04275489</c:v>
                </c:pt>
                <c:pt idx="67">
                  <c:v>664111753.87272358</c:v>
                </c:pt>
                <c:pt idx="68">
                  <c:v>662967765.50096893</c:v>
                </c:pt>
                <c:pt idx="69">
                  <c:v>663551390.99166489</c:v>
                </c:pt>
                <c:pt idx="70">
                  <c:v>663749002.91550136</c:v>
                </c:pt>
                <c:pt idx="71">
                  <c:v>663495081.8907696</c:v>
                </c:pt>
                <c:pt idx="72">
                  <c:v>664237388.57195687</c:v>
                </c:pt>
                <c:pt idx="73">
                  <c:v>664653675.89613783</c:v>
                </c:pt>
                <c:pt idx="74">
                  <c:v>664550197.08616209</c:v>
                </c:pt>
                <c:pt idx="75">
                  <c:v>665238834.25529218</c:v>
                </c:pt>
                <c:pt idx="76">
                  <c:v>664582127.03275931</c:v>
                </c:pt>
                <c:pt idx="77">
                  <c:v>664635032.1759181</c:v>
                </c:pt>
                <c:pt idx="78">
                  <c:v>665291243.63199985</c:v>
                </c:pt>
                <c:pt idx="79">
                  <c:v>665394349.04297745</c:v>
                </c:pt>
                <c:pt idx="80">
                  <c:v>664374364.23733532</c:v>
                </c:pt>
                <c:pt idx="81">
                  <c:v>665400705.17821038</c:v>
                </c:pt>
                <c:pt idx="82">
                  <c:v>665569368.96361363</c:v>
                </c:pt>
                <c:pt idx="83">
                  <c:v>666839883.61593652</c:v>
                </c:pt>
                <c:pt idx="84">
                  <c:v>665498883.62870347</c:v>
                </c:pt>
                <c:pt idx="85">
                  <c:v>664973532.74259424</c:v>
                </c:pt>
                <c:pt idx="86">
                  <c:v>665372927.52855623</c:v>
                </c:pt>
                <c:pt idx="87">
                  <c:v>664974883.94550419</c:v>
                </c:pt>
                <c:pt idx="88">
                  <c:v>664350737.9828254</c:v>
                </c:pt>
                <c:pt idx="89">
                  <c:v>663620829.17420661</c:v>
                </c:pt>
                <c:pt idx="90">
                  <c:v>663889436.72596014</c:v>
                </c:pt>
                <c:pt idx="91">
                  <c:v>663342973.66434276</c:v>
                </c:pt>
                <c:pt idx="92">
                  <c:v>663416006.15272784</c:v>
                </c:pt>
                <c:pt idx="93">
                  <c:v>662857730.67396808</c:v>
                </c:pt>
                <c:pt idx="94">
                  <c:v>663175524.27762139</c:v>
                </c:pt>
                <c:pt idx="95">
                  <c:v>663601468.27151585</c:v>
                </c:pt>
                <c:pt idx="96">
                  <c:v>664755586.40293753</c:v>
                </c:pt>
                <c:pt idx="97">
                  <c:v>664637255.51499176</c:v>
                </c:pt>
                <c:pt idx="98">
                  <c:v>664284584.4409014</c:v>
                </c:pt>
                <c:pt idx="99">
                  <c:v>665042494.09500289</c:v>
                </c:pt>
                <c:pt idx="100">
                  <c:v>665386439.56585431</c:v>
                </c:pt>
              </c:numCache>
            </c:numRef>
          </c:val>
          <c:smooth val="0"/>
          <c:extLst>
            <c:ext xmlns:c16="http://schemas.microsoft.com/office/drawing/2014/chart" uri="{C3380CC4-5D6E-409C-BE32-E72D297353CC}">
              <c16:uniqueId val="{000000DC-EB3F-4BFF-AFD1-B2B2131B107F}"/>
            </c:ext>
          </c:extLst>
        </c:ser>
        <c:ser>
          <c:idx val="221"/>
          <c:order val="221"/>
          <c:spPr>
            <a:ln w="28575" cap="rnd">
              <a:solidFill>
                <a:schemeClr val="accent6"/>
              </a:solidFill>
              <a:round/>
            </a:ln>
            <a:effectLst/>
          </c:spPr>
          <c:marker>
            <c:symbol val="none"/>
          </c:marker>
          <c:val>
            <c:numRef>
              <c:f>Montecarlo!$IA$10:$IA$110</c:f>
              <c:numCache>
                <c:formatCode>_ * #.##000_ ;_ * \-#.##000_ ;_ * "-"??_ ;_ @_ </c:formatCode>
                <c:ptCount val="101"/>
                <c:pt idx="0" formatCode="_(* #,##0.00_);_(* \(#,##0.00\);_(* &quot;-&quot;??_);_(@_)">
                  <c:v>661090280</c:v>
                </c:pt>
                <c:pt idx="1">
                  <c:v>660387852.75348341</c:v>
                </c:pt>
                <c:pt idx="2">
                  <c:v>660577939.66078746</c:v>
                </c:pt>
                <c:pt idx="3">
                  <c:v>661045184.52764785</c:v>
                </c:pt>
                <c:pt idx="4">
                  <c:v>662052781.38650906</c:v>
                </c:pt>
                <c:pt idx="5">
                  <c:v>662021173.44702423</c:v>
                </c:pt>
                <c:pt idx="6">
                  <c:v>661600523.74714231</c:v>
                </c:pt>
                <c:pt idx="7">
                  <c:v>661566392.33446002</c:v>
                </c:pt>
                <c:pt idx="8">
                  <c:v>662243041.28979743</c:v>
                </c:pt>
                <c:pt idx="9">
                  <c:v>661563406.13514626</c:v>
                </c:pt>
                <c:pt idx="10">
                  <c:v>661919401.59794402</c:v>
                </c:pt>
                <c:pt idx="11">
                  <c:v>662370287.4015528</c:v>
                </c:pt>
                <c:pt idx="12">
                  <c:v>661859717.02239311</c:v>
                </c:pt>
                <c:pt idx="13">
                  <c:v>662052462.80636322</c:v>
                </c:pt>
                <c:pt idx="14">
                  <c:v>662937392.7536968</c:v>
                </c:pt>
                <c:pt idx="15">
                  <c:v>663165851.29347503</c:v>
                </c:pt>
                <c:pt idx="16">
                  <c:v>663554591.6198529</c:v>
                </c:pt>
                <c:pt idx="17">
                  <c:v>663390521.50797117</c:v>
                </c:pt>
                <c:pt idx="18">
                  <c:v>663703000.22073901</c:v>
                </c:pt>
                <c:pt idx="19">
                  <c:v>663088577.8075757</c:v>
                </c:pt>
                <c:pt idx="20">
                  <c:v>663187349.03036654</c:v>
                </c:pt>
                <c:pt idx="21">
                  <c:v>663200262.6975491</c:v>
                </c:pt>
                <c:pt idx="22">
                  <c:v>663000439.78076863</c:v>
                </c:pt>
                <c:pt idx="23">
                  <c:v>662513584.92830873</c:v>
                </c:pt>
                <c:pt idx="24">
                  <c:v>662049445.0874294</c:v>
                </c:pt>
                <c:pt idx="25">
                  <c:v>662457988.74279833</c:v>
                </c:pt>
                <c:pt idx="26">
                  <c:v>662782792.60406947</c:v>
                </c:pt>
                <c:pt idx="27">
                  <c:v>664004974.11998737</c:v>
                </c:pt>
                <c:pt idx="28">
                  <c:v>665717372.99415267</c:v>
                </c:pt>
                <c:pt idx="29">
                  <c:v>665959268.34687281</c:v>
                </c:pt>
                <c:pt idx="30">
                  <c:v>667353014.17325091</c:v>
                </c:pt>
                <c:pt idx="31">
                  <c:v>667802833.39134312</c:v>
                </c:pt>
                <c:pt idx="32">
                  <c:v>667497111.71880341</c:v>
                </c:pt>
                <c:pt idx="33">
                  <c:v>667102758.51860893</c:v>
                </c:pt>
                <c:pt idx="34">
                  <c:v>668112313.66400814</c:v>
                </c:pt>
                <c:pt idx="35">
                  <c:v>667346857.07513523</c:v>
                </c:pt>
                <c:pt idx="36">
                  <c:v>667732719.43118608</c:v>
                </c:pt>
                <c:pt idx="37">
                  <c:v>668105125.43493581</c:v>
                </c:pt>
                <c:pt idx="38">
                  <c:v>668052587.05021405</c:v>
                </c:pt>
                <c:pt idx="39">
                  <c:v>668342504.38938487</c:v>
                </c:pt>
                <c:pt idx="40">
                  <c:v>669343996.78483844</c:v>
                </c:pt>
                <c:pt idx="41">
                  <c:v>668515973.83095014</c:v>
                </c:pt>
                <c:pt idx="42">
                  <c:v>668327409.05712593</c:v>
                </c:pt>
                <c:pt idx="43">
                  <c:v>668808375.17979252</c:v>
                </c:pt>
                <c:pt idx="44">
                  <c:v>669074211.17685962</c:v>
                </c:pt>
                <c:pt idx="45">
                  <c:v>668972382.18691719</c:v>
                </c:pt>
                <c:pt idx="46">
                  <c:v>668009269.48212671</c:v>
                </c:pt>
                <c:pt idx="47">
                  <c:v>668005218.58966959</c:v>
                </c:pt>
                <c:pt idx="48">
                  <c:v>668875772.42037928</c:v>
                </c:pt>
                <c:pt idx="49">
                  <c:v>668624439.03552592</c:v>
                </c:pt>
                <c:pt idx="50">
                  <c:v>668432600.24441695</c:v>
                </c:pt>
                <c:pt idx="51">
                  <c:v>667800978.39928067</c:v>
                </c:pt>
                <c:pt idx="52">
                  <c:v>667221107.69679618</c:v>
                </c:pt>
                <c:pt idx="53">
                  <c:v>666936019.60053992</c:v>
                </c:pt>
                <c:pt idx="54">
                  <c:v>665850422.66473019</c:v>
                </c:pt>
                <c:pt idx="55">
                  <c:v>664945801.28268409</c:v>
                </c:pt>
                <c:pt idx="56">
                  <c:v>665800899.62198293</c:v>
                </c:pt>
                <c:pt idx="57">
                  <c:v>665315436.233886</c:v>
                </c:pt>
                <c:pt idx="58">
                  <c:v>665645020.93202543</c:v>
                </c:pt>
                <c:pt idx="59">
                  <c:v>665570648.83014572</c:v>
                </c:pt>
                <c:pt idx="60">
                  <c:v>665416973.35142839</c:v>
                </c:pt>
                <c:pt idx="61">
                  <c:v>664169041.57781458</c:v>
                </c:pt>
                <c:pt idx="62">
                  <c:v>664488860.47458982</c:v>
                </c:pt>
                <c:pt idx="63">
                  <c:v>663606856.0310117</c:v>
                </c:pt>
                <c:pt idx="64">
                  <c:v>664311083.78081489</c:v>
                </c:pt>
                <c:pt idx="65">
                  <c:v>665173831.99303842</c:v>
                </c:pt>
                <c:pt idx="66">
                  <c:v>664951019.41573691</c:v>
                </c:pt>
                <c:pt idx="67">
                  <c:v>665527051.70818079</c:v>
                </c:pt>
                <c:pt idx="68">
                  <c:v>666386811.95939708</c:v>
                </c:pt>
                <c:pt idx="69">
                  <c:v>667691770.14641607</c:v>
                </c:pt>
                <c:pt idx="70">
                  <c:v>667594341.91516042</c:v>
                </c:pt>
                <c:pt idx="71">
                  <c:v>667923915.01078963</c:v>
                </c:pt>
                <c:pt idx="72">
                  <c:v>668646253.83156228</c:v>
                </c:pt>
                <c:pt idx="73">
                  <c:v>668365865.90536427</c:v>
                </c:pt>
                <c:pt idx="74">
                  <c:v>668115040.72216988</c:v>
                </c:pt>
                <c:pt idx="75">
                  <c:v>668744743.53601825</c:v>
                </c:pt>
                <c:pt idx="76">
                  <c:v>669081271.87998283</c:v>
                </c:pt>
                <c:pt idx="77">
                  <c:v>669334619.74907458</c:v>
                </c:pt>
                <c:pt idx="78">
                  <c:v>670013854.5328331</c:v>
                </c:pt>
                <c:pt idx="79">
                  <c:v>670174711.59609795</c:v>
                </c:pt>
                <c:pt idx="80">
                  <c:v>669877274.46362984</c:v>
                </c:pt>
                <c:pt idx="81">
                  <c:v>669181596.02121675</c:v>
                </c:pt>
                <c:pt idx="82">
                  <c:v>668957723.90528691</c:v>
                </c:pt>
                <c:pt idx="83">
                  <c:v>670094353.39892423</c:v>
                </c:pt>
                <c:pt idx="84">
                  <c:v>669554787.34649444</c:v>
                </c:pt>
                <c:pt idx="85">
                  <c:v>669435851.14795935</c:v>
                </c:pt>
                <c:pt idx="86">
                  <c:v>669128978.34663522</c:v>
                </c:pt>
                <c:pt idx="87">
                  <c:v>669219996.88855064</c:v>
                </c:pt>
                <c:pt idx="88">
                  <c:v>669163530.87224209</c:v>
                </c:pt>
                <c:pt idx="89">
                  <c:v>669674696.46340716</c:v>
                </c:pt>
                <c:pt idx="90">
                  <c:v>670710250.513551</c:v>
                </c:pt>
                <c:pt idx="91">
                  <c:v>670106372.02253902</c:v>
                </c:pt>
                <c:pt idx="92">
                  <c:v>670111367.74510932</c:v>
                </c:pt>
                <c:pt idx="93">
                  <c:v>670449182.52888155</c:v>
                </c:pt>
                <c:pt idx="94">
                  <c:v>670103864.19305754</c:v>
                </c:pt>
                <c:pt idx="95">
                  <c:v>669850052.63178658</c:v>
                </c:pt>
                <c:pt idx="96">
                  <c:v>670458896.60987902</c:v>
                </c:pt>
                <c:pt idx="97">
                  <c:v>671230400.86801934</c:v>
                </c:pt>
                <c:pt idx="98">
                  <c:v>670868291.6008848</c:v>
                </c:pt>
                <c:pt idx="99">
                  <c:v>670428648.16289663</c:v>
                </c:pt>
                <c:pt idx="100">
                  <c:v>670481244.8856138</c:v>
                </c:pt>
              </c:numCache>
            </c:numRef>
          </c:val>
          <c:smooth val="0"/>
          <c:extLst>
            <c:ext xmlns:c16="http://schemas.microsoft.com/office/drawing/2014/chart" uri="{C3380CC4-5D6E-409C-BE32-E72D297353CC}">
              <c16:uniqueId val="{000000DD-EB3F-4BFF-AFD1-B2B2131B107F}"/>
            </c:ext>
          </c:extLst>
        </c:ser>
        <c:ser>
          <c:idx val="222"/>
          <c:order val="222"/>
          <c:spPr>
            <a:ln w="28575" cap="rnd">
              <a:solidFill>
                <a:schemeClr val="accent1">
                  <a:lumMod val="60000"/>
                </a:schemeClr>
              </a:solidFill>
              <a:round/>
            </a:ln>
            <a:effectLst/>
          </c:spPr>
          <c:marker>
            <c:symbol val="none"/>
          </c:marker>
          <c:val>
            <c:numRef>
              <c:f>Montecarlo!$IB$10:$IB$110</c:f>
              <c:numCache>
                <c:formatCode>_ * #.##000_ ;_ * \-#.##000_ ;_ * "-"??_ ;_ @_ </c:formatCode>
                <c:ptCount val="101"/>
                <c:pt idx="0" formatCode="_(* #,##0.00_);_(* \(#,##0.00\);_(* &quot;-&quot;??_);_(@_)">
                  <c:v>661090280</c:v>
                </c:pt>
                <c:pt idx="1">
                  <c:v>660807258.66329467</c:v>
                </c:pt>
                <c:pt idx="2">
                  <c:v>660384485.20557165</c:v>
                </c:pt>
                <c:pt idx="3">
                  <c:v>659845066.99332786</c:v>
                </c:pt>
                <c:pt idx="4">
                  <c:v>659938048.21698105</c:v>
                </c:pt>
                <c:pt idx="5">
                  <c:v>659708268.32272649</c:v>
                </c:pt>
                <c:pt idx="6">
                  <c:v>659273177.62629044</c:v>
                </c:pt>
                <c:pt idx="7">
                  <c:v>658972919.28191829</c:v>
                </c:pt>
                <c:pt idx="8">
                  <c:v>658557748.68710649</c:v>
                </c:pt>
                <c:pt idx="9">
                  <c:v>657797162.08142972</c:v>
                </c:pt>
                <c:pt idx="10">
                  <c:v>657754411.67439938</c:v>
                </c:pt>
                <c:pt idx="11">
                  <c:v>657257975.83559012</c:v>
                </c:pt>
                <c:pt idx="12">
                  <c:v>657070908.99779499</c:v>
                </c:pt>
                <c:pt idx="13">
                  <c:v>657582282.14194906</c:v>
                </c:pt>
                <c:pt idx="14">
                  <c:v>657035751.56980968</c:v>
                </c:pt>
                <c:pt idx="15">
                  <c:v>657532958.15723097</c:v>
                </c:pt>
                <c:pt idx="16">
                  <c:v>657342874.88494956</c:v>
                </c:pt>
                <c:pt idx="17">
                  <c:v>657916913.38689232</c:v>
                </c:pt>
                <c:pt idx="18">
                  <c:v>658314910.86478496</c:v>
                </c:pt>
                <c:pt idx="19">
                  <c:v>657392828.7979641</c:v>
                </c:pt>
                <c:pt idx="20">
                  <c:v>657322734.71231544</c:v>
                </c:pt>
                <c:pt idx="21">
                  <c:v>657940340.81536305</c:v>
                </c:pt>
                <c:pt idx="22">
                  <c:v>658121671.00123465</c:v>
                </c:pt>
                <c:pt idx="23">
                  <c:v>658358026.75969565</c:v>
                </c:pt>
                <c:pt idx="24">
                  <c:v>658893402.15829003</c:v>
                </c:pt>
                <c:pt idx="25">
                  <c:v>658792434.79125547</c:v>
                </c:pt>
                <c:pt idx="26">
                  <c:v>658118185.04171312</c:v>
                </c:pt>
                <c:pt idx="27">
                  <c:v>658078821.79510403</c:v>
                </c:pt>
                <c:pt idx="28">
                  <c:v>657865627.16517985</c:v>
                </c:pt>
                <c:pt idx="29">
                  <c:v>658189061.94121027</c:v>
                </c:pt>
                <c:pt idx="30">
                  <c:v>658534445.25962043</c:v>
                </c:pt>
                <c:pt idx="31">
                  <c:v>658783716.25245774</c:v>
                </c:pt>
                <c:pt idx="32">
                  <c:v>657914947.57140946</c:v>
                </c:pt>
                <c:pt idx="33">
                  <c:v>657754191.95687377</c:v>
                </c:pt>
                <c:pt idx="34">
                  <c:v>657580934.38205349</c:v>
                </c:pt>
                <c:pt idx="35">
                  <c:v>658202463.11242044</c:v>
                </c:pt>
                <c:pt idx="36">
                  <c:v>658473746.34362078</c:v>
                </c:pt>
                <c:pt idx="37">
                  <c:v>659168612.89328516</c:v>
                </c:pt>
                <c:pt idx="38">
                  <c:v>658707469.27204251</c:v>
                </c:pt>
                <c:pt idx="39">
                  <c:v>657648343.7147001</c:v>
                </c:pt>
                <c:pt idx="40">
                  <c:v>658179461.21447361</c:v>
                </c:pt>
                <c:pt idx="41">
                  <c:v>660864915.03800595</c:v>
                </c:pt>
                <c:pt idx="42">
                  <c:v>661420986.82601702</c:v>
                </c:pt>
                <c:pt idx="43">
                  <c:v>661422815.85291827</c:v>
                </c:pt>
                <c:pt idx="44">
                  <c:v>659542970.92658734</c:v>
                </c:pt>
                <c:pt idx="45">
                  <c:v>659241884.50869524</c:v>
                </c:pt>
                <c:pt idx="46">
                  <c:v>658744616.04814076</c:v>
                </c:pt>
                <c:pt idx="47">
                  <c:v>658963897.75822246</c:v>
                </c:pt>
                <c:pt idx="48">
                  <c:v>659262869.32534432</c:v>
                </c:pt>
                <c:pt idx="49">
                  <c:v>658398803.4634577</c:v>
                </c:pt>
                <c:pt idx="50">
                  <c:v>657967048.47336531</c:v>
                </c:pt>
                <c:pt idx="51">
                  <c:v>658128066.00745857</c:v>
                </c:pt>
                <c:pt idx="52">
                  <c:v>658120429.23295379</c:v>
                </c:pt>
                <c:pt idx="53">
                  <c:v>658017735.48073256</c:v>
                </c:pt>
                <c:pt idx="54">
                  <c:v>658792150.06763375</c:v>
                </c:pt>
                <c:pt idx="55">
                  <c:v>658567595.93033481</c:v>
                </c:pt>
                <c:pt idx="56">
                  <c:v>658428531.22775745</c:v>
                </c:pt>
                <c:pt idx="57">
                  <c:v>657323540.82000864</c:v>
                </c:pt>
                <c:pt idx="58">
                  <c:v>657971576.85489118</c:v>
                </c:pt>
                <c:pt idx="59">
                  <c:v>656988503.5038414</c:v>
                </c:pt>
                <c:pt idx="60">
                  <c:v>657564080.67328155</c:v>
                </c:pt>
                <c:pt idx="61">
                  <c:v>657492633.0615443</c:v>
                </c:pt>
                <c:pt idx="62">
                  <c:v>659040517.42937386</c:v>
                </c:pt>
                <c:pt idx="63">
                  <c:v>660495335.78852463</c:v>
                </c:pt>
                <c:pt idx="64">
                  <c:v>661626752.8866322</c:v>
                </c:pt>
                <c:pt idx="65">
                  <c:v>661199238.37424827</c:v>
                </c:pt>
                <c:pt idx="66">
                  <c:v>661296191.43451095</c:v>
                </c:pt>
                <c:pt idx="67">
                  <c:v>661389579.11821783</c:v>
                </c:pt>
                <c:pt idx="68">
                  <c:v>662302804.58650911</c:v>
                </c:pt>
                <c:pt idx="69">
                  <c:v>661513811.22533953</c:v>
                </c:pt>
                <c:pt idx="70">
                  <c:v>661756387.78973103</c:v>
                </c:pt>
                <c:pt idx="71">
                  <c:v>661741875.4293853</c:v>
                </c:pt>
                <c:pt idx="72">
                  <c:v>662693165.72327149</c:v>
                </c:pt>
                <c:pt idx="73">
                  <c:v>663101052.80247033</c:v>
                </c:pt>
                <c:pt idx="74">
                  <c:v>663636533.53904259</c:v>
                </c:pt>
                <c:pt idx="75">
                  <c:v>663440544.32059216</c:v>
                </c:pt>
                <c:pt idx="76">
                  <c:v>665049702.39766455</c:v>
                </c:pt>
                <c:pt idx="77">
                  <c:v>665554741.95001626</c:v>
                </c:pt>
                <c:pt idx="78">
                  <c:v>665832270.86735702</c:v>
                </c:pt>
                <c:pt idx="79">
                  <c:v>664345558.98842406</c:v>
                </c:pt>
                <c:pt idx="80">
                  <c:v>664163681.29497218</c:v>
                </c:pt>
                <c:pt idx="81">
                  <c:v>663616297.4547013</c:v>
                </c:pt>
                <c:pt idx="82">
                  <c:v>663580123.04048848</c:v>
                </c:pt>
                <c:pt idx="83">
                  <c:v>663769068.62389576</c:v>
                </c:pt>
                <c:pt idx="84">
                  <c:v>664409119.09360576</c:v>
                </c:pt>
                <c:pt idx="85">
                  <c:v>664328919.84621561</c:v>
                </c:pt>
                <c:pt idx="86">
                  <c:v>664314484.03986013</c:v>
                </c:pt>
                <c:pt idx="87">
                  <c:v>663495401.17709863</c:v>
                </c:pt>
                <c:pt idx="88">
                  <c:v>663666509.88345146</c:v>
                </c:pt>
                <c:pt idx="89">
                  <c:v>663800592.24915385</c:v>
                </c:pt>
                <c:pt idx="90">
                  <c:v>663221507.94681001</c:v>
                </c:pt>
                <c:pt idx="91">
                  <c:v>662544525.54626656</c:v>
                </c:pt>
                <c:pt idx="92">
                  <c:v>662805958.76943743</c:v>
                </c:pt>
                <c:pt idx="93">
                  <c:v>662537312.49519098</c:v>
                </c:pt>
                <c:pt idx="94">
                  <c:v>662927391.32087195</c:v>
                </c:pt>
                <c:pt idx="95">
                  <c:v>662903914.680619</c:v>
                </c:pt>
                <c:pt idx="96">
                  <c:v>663036873.43726647</c:v>
                </c:pt>
                <c:pt idx="97">
                  <c:v>663947970.89575398</c:v>
                </c:pt>
                <c:pt idx="98">
                  <c:v>663918101.7580862</c:v>
                </c:pt>
                <c:pt idx="99">
                  <c:v>663932104.58732915</c:v>
                </c:pt>
                <c:pt idx="100">
                  <c:v>663146203.73594844</c:v>
                </c:pt>
              </c:numCache>
            </c:numRef>
          </c:val>
          <c:smooth val="0"/>
          <c:extLst>
            <c:ext xmlns:c16="http://schemas.microsoft.com/office/drawing/2014/chart" uri="{C3380CC4-5D6E-409C-BE32-E72D297353CC}">
              <c16:uniqueId val="{000000DE-EB3F-4BFF-AFD1-B2B2131B107F}"/>
            </c:ext>
          </c:extLst>
        </c:ser>
        <c:ser>
          <c:idx val="223"/>
          <c:order val="223"/>
          <c:spPr>
            <a:ln w="28575" cap="rnd">
              <a:solidFill>
                <a:schemeClr val="accent2">
                  <a:lumMod val="60000"/>
                </a:schemeClr>
              </a:solidFill>
              <a:round/>
            </a:ln>
            <a:effectLst/>
          </c:spPr>
          <c:marker>
            <c:symbol val="none"/>
          </c:marker>
          <c:val>
            <c:numRef>
              <c:f>Montecarlo!$IC$10:$IC$110</c:f>
              <c:numCache>
                <c:formatCode>_ * #.##000_ ;_ * \-#.##000_ ;_ * "-"??_ ;_ @_ </c:formatCode>
                <c:ptCount val="101"/>
                <c:pt idx="0" formatCode="_(* #,##0.00_);_(* \(#,##0.00\);_(* &quot;-&quot;??_);_(@_)">
                  <c:v>661090280</c:v>
                </c:pt>
                <c:pt idx="1">
                  <c:v>660125690.65345001</c:v>
                </c:pt>
                <c:pt idx="2">
                  <c:v>659998066.76511586</c:v>
                </c:pt>
                <c:pt idx="3">
                  <c:v>660075104.73910451</c:v>
                </c:pt>
                <c:pt idx="4">
                  <c:v>660957066.92566311</c:v>
                </c:pt>
                <c:pt idx="5">
                  <c:v>660863665.65120041</c:v>
                </c:pt>
                <c:pt idx="6">
                  <c:v>660602475.64998376</c:v>
                </c:pt>
                <c:pt idx="7">
                  <c:v>660911741.82189548</c:v>
                </c:pt>
                <c:pt idx="8">
                  <c:v>661105594.61010301</c:v>
                </c:pt>
                <c:pt idx="9">
                  <c:v>662243300.7397871</c:v>
                </c:pt>
                <c:pt idx="10">
                  <c:v>662122600.18183804</c:v>
                </c:pt>
                <c:pt idx="11">
                  <c:v>662822031.57626677</c:v>
                </c:pt>
                <c:pt idx="12">
                  <c:v>663271623.28453386</c:v>
                </c:pt>
                <c:pt idx="13">
                  <c:v>663644065.02795553</c:v>
                </c:pt>
                <c:pt idx="14">
                  <c:v>664464580.36738324</c:v>
                </c:pt>
                <c:pt idx="15">
                  <c:v>663943200.42459619</c:v>
                </c:pt>
                <c:pt idx="16">
                  <c:v>663260354.17720509</c:v>
                </c:pt>
                <c:pt idx="17">
                  <c:v>664401812.85284567</c:v>
                </c:pt>
                <c:pt idx="18">
                  <c:v>664445566.2128706</c:v>
                </c:pt>
                <c:pt idx="19">
                  <c:v>664647448.3028568</c:v>
                </c:pt>
                <c:pt idx="20">
                  <c:v>665790729.73896909</c:v>
                </c:pt>
                <c:pt idx="21">
                  <c:v>666724332.46687555</c:v>
                </c:pt>
                <c:pt idx="22">
                  <c:v>667442781.29645216</c:v>
                </c:pt>
                <c:pt idx="23">
                  <c:v>668597791.05972624</c:v>
                </c:pt>
                <c:pt idx="24">
                  <c:v>668599558.49377501</c:v>
                </c:pt>
                <c:pt idx="25">
                  <c:v>668049167.25795138</c:v>
                </c:pt>
                <c:pt idx="26">
                  <c:v>667581216.17567182</c:v>
                </c:pt>
                <c:pt idx="27">
                  <c:v>668328582.89764917</c:v>
                </c:pt>
                <c:pt idx="28">
                  <c:v>667894477.60985005</c:v>
                </c:pt>
                <c:pt idx="29">
                  <c:v>667622144.07303607</c:v>
                </c:pt>
                <c:pt idx="30">
                  <c:v>666881444.63597953</c:v>
                </c:pt>
                <c:pt idx="31">
                  <c:v>667938609.12398684</c:v>
                </c:pt>
                <c:pt idx="32">
                  <c:v>667928557.64754522</c:v>
                </c:pt>
                <c:pt idx="33">
                  <c:v>669138612.07789719</c:v>
                </c:pt>
                <c:pt idx="34">
                  <c:v>669477004.03816044</c:v>
                </c:pt>
                <c:pt idx="35">
                  <c:v>670562528.06808019</c:v>
                </c:pt>
                <c:pt idx="36">
                  <c:v>670555155.31412315</c:v>
                </c:pt>
                <c:pt idx="37">
                  <c:v>669743896.26307142</c:v>
                </c:pt>
                <c:pt idx="38">
                  <c:v>669764259.79225838</c:v>
                </c:pt>
                <c:pt idx="39">
                  <c:v>669275029.82039356</c:v>
                </c:pt>
                <c:pt idx="40">
                  <c:v>669280196.61608136</c:v>
                </c:pt>
                <c:pt idx="41">
                  <c:v>669366834.09240782</c:v>
                </c:pt>
                <c:pt idx="42">
                  <c:v>670103706.09567106</c:v>
                </c:pt>
                <c:pt idx="43">
                  <c:v>669136615.95085657</c:v>
                </c:pt>
                <c:pt idx="44">
                  <c:v>669027364.98253465</c:v>
                </c:pt>
                <c:pt idx="45">
                  <c:v>669493107.20693505</c:v>
                </c:pt>
                <c:pt idx="46">
                  <c:v>670232735.45228446</c:v>
                </c:pt>
                <c:pt idx="47">
                  <c:v>669849680.22578263</c:v>
                </c:pt>
                <c:pt idx="48">
                  <c:v>669889626.28963625</c:v>
                </c:pt>
                <c:pt idx="49">
                  <c:v>670754712.05130053</c:v>
                </c:pt>
                <c:pt idx="50">
                  <c:v>670988354.36269855</c:v>
                </c:pt>
                <c:pt idx="51">
                  <c:v>671566693.39874434</c:v>
                </c:pt>
                <c:pt idx="52">
                  <c:v>670695067.07766604</c:v>
                </c:pt>
                <c:pt idx="53">
                  <c:v>671262052.1564635</c:v>
                </c:pt>
                <c:pt idx="54">
                  <c:v>671618784.99794471</c:v>
                </c:pt>
                <c:pt idx="55">
                  <c:v>672177692.25647378</c:v>
                </c:pt>
                <c:pt idx="56">
                  <c:v>672538728.84899199</c:v>
                </c:pt>
                <c:pt idx="57">
                  <c:v>673004251.09654701</c:v>
                </c:pt>
                <c:pt idx="58">
                  <c:v>673170726.50832224</c:v>
                </c:pt>
                <c:pt idx="59">
                  <c:v>672429899.15275478</c:v>
                </c:pt>
                <c:pt idx="60">
                  <c:v>671342797.69309998</c:v>
                </c:pt>
                <c:pt idx="61">
                  <c:v>671789390.36210799</c:v>
                </c:pt>
                <c:pt idx="62">
                  <c:v>670613444.92087817</c:v>
                </c:pt>
                <c:pt idx="63">
                  <c:v>668823873.46812594</c:v>
                </c:pt>
                <c:pt idx="64">
                  <c:v>669264254.364838</c:v>
                </c:pt>
                <c:pt idx="65">
                  <c:v>669726090.06467772</c:v>
                </c:pt>
                <c:pt idx="66">
                  <c:v>669545913.38234389</c:v>
                </c:pt>
                <c:pt idx="67">
                  <c:v>669249740.33081877</c:v>
                </c:pt>
                <c:pt idx="68">
                  <c:v>668028480.26316178</c:v>
                </c:pt>
                <c:pt idx="69">
                  <c:v>667749433.76598513</c:v>
                </c:pt>
                <c:pt idx="70">
                  <c:v>666859808.22533786</c:v>
                </c:pt>
                <c:pt idx="71">
                  <c:v>666067591.25028598</c:v>
                </c:pt>
                <c:pt idx="72">
                  <c:v>665957380.01985896</c:v>
                </c:pt>
                <c:pt idx="73">
                  <c:v>665671715.52279627</c:v>
                </c:pt>
                <c:pt idx="74">
                  <c:v>665969737.31515288</c:v>
                </c:pt>
                <c:pt idx="75">
                  <c:v>666565700.636428</c:v>
                </c:pt>
                <c:pt idx="76">
                  <c:v>666121263.14900076</c:v>
                </c:pt>
                <c:pt idx="77">
                  <c:v>666719506.98972201</c:v>
                </c:pt>
                <c:pt idx="78">
                  <c:v>666119734.60708749</c:v>
                </c:pt>
                <c:pt idx="79">
                  <c:v>666419827.08134103</c:v>
                </c:pt>
                <c:pt idx="80">
                  <c:v>666140911.60646951</c:v>
                </c:pt>
                <c:pt idx="81">
                  <c:v>665572581.79055262</c:v>
                </c:pt>
                <c:pt idx="82">
                  <c:v>665492774.94572592</c:v>
                </c:pt>
                <c:pt idx="83">
                  <c:v>665746083.59664917</c:v>
                </c:pt>
                <c:pt idx="84">
                  <c:v>666493507.59317648</c:v>
                </c:pt>
                <c:pt idx="85">
                  <c:v>666581008.48867524</c:v>
                </c:pt>
                <c:pt idx="86">
                  <c:v>665865065.49378598</c:v>
                </c:pt>
                <c:pt idx="87">
                  <c:v>665785650.63194656</c:v>
                </c:pt>
                <c:pt idx="88">
                  <c:v>666822058.63479781</c:v>
                </c:pt>
                <c:pt idx="89">
                  <c:v>667236433.20308101</c:v>
                </c:pt>
                <c:pt idx="90">
                  <c:v>666402308.71702981</c:v>
                </c:pt>
                <c:pt idx="91">
                  <c:v>666718065.41678083</c:v>
                </c:pt>
                <c:pt idx="92">
                  <c:v>666448803.39250219</c:v>
                </c:pt>
                <c:pt idx="93">
                  <c:v>665395146.72955024</c:v>
                </c:pt>
                <c:pt idx="94">
                  <c:v>666224085.55917287</c:v>
                </c:pt>
                <c:pt idx="95">
                  <c:v>665395229.2130301</c:v>
                </c:pt>
                <c:pt idx="96">
                  <c:v>664986558.18397748</c:v>
                </c:pt>
                <c:pt idx="97">
                  <c:v>664854054.23952413</c:v>
                </c:pt>
                <c:pt idx="98">
                  <c:v>664193874.63283646</c:v>
                </c:pt>
                <c:pt idx="99">
                  <c:v>664062327.05913377</c:v>
                </c:pt>
                <c:pt idx="100">
                  <c:v>664871917.55220842</c:v>
                </c:pt>
              </c:numCache>
            </c:numRef>
          </c:val>
          <c:smooth val="0"/>
          <c:extLst>
            <c:ext xmlns:c16="http://schemas.microsoft.com/office/drawing/2014/chart" uri="{C3380CC4-5D6E-409C-BE32-E72D297353CC}">
              <c16:uniqueId val="{000000DF-EB3F-4BFF-AFD1-B2B2131B107F}"/>
            </c:ext>
          </c:extLst>
        </c:ser>
        <c:ser>
          <c:idx val="224"/>
          <c:order val="224"/>
          <c:spPr>
            <a:ln w="28575" cap="rnd">
              <a:solidFill>
                <a:schemeClr val="accent3">
                  <a:lumMod val="60000"/>
                </a:schemeClr>
              </a:solidFill>
              <a:round/>
            </a:ln>
            <a:effectLst/>
          </c:spPr>
          <c:marker>
            <c:symbol val="none"/>
          </c:marker>
          <c:val>
            <c:numRef>
              <c:f>Montecarlo!$ID$10:$ID$110</c:f>
              <c:numCache>
                <c:formatCode>_ * #.##000_ ;_ * \-#.##000_ ;_ * "-"??_ ;_ @_ </c:formatCode>
                <c:ptCount val="101"/>
                <c:pt idx="0" formatCode="_(* #,##0.00_);_(* \(#,##0.00\);_(* &quot;-&quot;??_);_(@_)">
                  <c:v>661090280</c:v>
                </c:pt>
                <c:pt idx="1">
                  <c:v>661919177.83131635</c:v>
                </c:pt>
                <c:pt idx="2">
                  <c:v>661718943.37346661</c:v>
                </c:pt>
                <c:pt idx="3">
                  <c:v>661391894.97696805</c:v>
                </c:pt>
                <c:pt idx="4">
                  <c:v>660927467.69654727</c:v>
                </c:pt>
                <c:pt idx="5">
                  <c:v>660843910.47475994</c:v>
                </c:pt>
                <c:pt idx="6">
                  <c:v>660355171.00276887</c:v>
                </c:pt>
                <c:pt idx="7">
                  <c:v>661129391.07372034</c:v>
                </c:pt>
                <c:pt idx="8">
                  <c:v>661115371.34088314</c:v>
                </c:pt>
                <c:pt idx="9">
                  <c:v>661217300.98949778</c:v>
                </c:pt>
                <c:pt idx="10">
                  <c:v>660307456.76154673</c:v>
                </c:pt>
                <c:pt idx="11">
                  <c:v>658607171.12074959</c:v>
                </c:pt>
                <c:pt idx="12">
                  <c:v>658238881.90821385</c:v>
                </c:pt>
                <c:pt idx="13">
                  <c:v>659262093.29397094</c:v>
                </c:pt>
                <c:pt idx="14">
                  <c:v>659335821.73172987</c:v>
                </c:pt>
                <c:pt idx="15">
                  <c:v>659915461.01978171</c:v>
                </c:pt>
                <c:pt idx="16">
                  <c:v>660011121.72470558</c:v>
                </c:pt>
                <c:pt idx="17">
                  <c:v>660587283.85221732</c:v>
                </c:pt>
                <c:pt idx="18">
                  <c:v>660305646.16870165</c:v>
                </c:pt>
                <c:pt idx="19">
                  <c:v>660189283.58270025</c:v>
                </c:pt>
                <c:pt idx="20">
                  <c:v>659691095.23290753</c:v>
                </c:pt>
                <c:pt idx="21">
                  <c:v>658675793.05000293</c:v>
                </c:pt>
                <c:pt idx="22">
                  <c:v>658445240.61532211</c:v>
                </c:pt>
                <c:pt idx="23">
                  <c:v>659267873.33229268</c:v>
                </c:pt>
                <c:pt idx="24">
                  <c:v>659174764.26648843</c:v>
                </c:pt>
                <c:pt idx="25">
                  <c:v>659389705.02370155</c:v>
                </c:pt>
                <c:pt idx="26">
                  <c:v>658336398.18077457</c:v>
                </c:pt>
                <c:pt idx="27">
                  <c:v>658853440.11262107</c:v>
                </c:pt>
                <c:pt idx="28">
                  <c:v>659411268.74941218</c:v>
                </c:pt>
                <c:pt idx="29">
                  <c:v>659072694.43686259</c:v>
                </c:pt>
                <c:pt idx="30">
                  <c:v>658738876.71073782</c:v>
                </c:pt>
                <c:pt idx="31">
                  <c:v>658559135.09488845</c:v>
                </c:pt>
                <c:pt idx="32">
                  <c:v>657402339.971192</c:v>
                </c:pt>
                <c:pt idx="33">
                  <c:v>658089670.39948547</c:v>
                </c:pt>
                <c:pt idx="34">
                  <c:v>658877398.2246089</c:v>
                </c:pt>
                <c:pt idx="35">
                  <c:v>660529370.33223093</c:v>
                </c:pt>
                <c:pt idx="36">
                  <c:v>660041937.11853731</c:v>
                </c:pt>
                <c:pt idx="37">
                  <c:v>660417115.29603374</c:v>
                </c:pt>
                <c:pt idx="38">
                  <c:v>660027425.81824648</c:v>
                </c:pt>
                <c:pt idx="39">
                  <c:v>660112787.04693747</c:v>
                </c:pt>
                <c:pt idx="40">
                  <c:v>660081651.51826322</c:v>
                </c:pt>
                <c:pt idx="41">
                  <c:v>660185347.78618157</c:v>
                </c:pt>
                <c:pt idx="42">
                  <c:v>660892548.70045221</c:v>
                </c:pt>
                <c:pt idx="43">
                  <c:v>659987498.43908</c:v>
                </c:pt>
                <c:pt idx="44">
                  <c:v>659738911.38460934</c:v>
                </c:pt>
                <c:pt idx="45">
                  <c:v>660557521.17559493</c:v>
                </c:pt>
                <c:pt idx="46">
                  <c:v>660637233.73914146</c:v>
                </c:pt>
                <c:pt idx="47">
                  <c:v>661144182.59317148</c:v>
                </c:pt>
                <c:pt idx="48">
                  <c:v>661657599.31934452</c:v>
                </c:pt>
                <c:pt idx="49">
                  <c:v>662761963.76764262</c:v>
                </c:pt>
                <c:pt idx="50">
                  <c:v>662176054.75346518</c:v>
                </c:pt>
                <c:pt idx="51">
                  <c:v>663319613.47031152</c:v>
                </c:pt>
                <c:pt idx="52">
                  <c:v>663045070.38476861</c:v>
                </c:pt>
                <c:pt idx="53">
                  <c:v>664457310.42944169</c:v>
                </c:pt>
                <c:pt idx="54">
                  <c:v>665349199.12145078</c:v>
                </c:pt>
                <c:pt idx="55">
                  <c:v>665324970.33932531</c:v>
                </c:pt>
                <c:pt idx="56">
                  <c:v>664834963.36868382</c:v>
                </c:pt>
                <c:pt idx="57">
                  <c:v>664519998.58100271</c:v>
                </c:pt>
                <c:pt idx="58">
                  <c:v>665064611.6990478</c:v>
                </c:pt>
                <c:pt idx="59">
                  <c:v>664755364.23326921</c:v>
                </c:pt>
                <c:pt idx="60">
                  <c:v>663604789.6781348</c:v>
                </c:pt>
                <c:pt idx="61">
                  <c:v>664036852.82128572</c:v>
                </c:pt>
                <c:pt idx="62">
                  <c:v>663445020.60691905</c:v>
                </c:pt>
                <c:pt idx="63">
                  <c:v>662493572.0476042</c:v>
                </c:pt>
                <c:pt idx="64">
                  <c:v>662353875.67603374</c:v>
                </c:pt>
                <c:pt idx="65">
                  <c:v>662336729.16280162</c:v>
                </c:pt>
                <c:pt idx="66">
                  <c:v>662988814.73966813</c:v>
                </c:pt>
                <c:pt idx="67">
                  <c:v>663215027.3917129</c:v>
                </c:pt>
                <c:pt idx="68">
                  <c:v>661341315.21209443</c:v>
                </c:pt>
                <c:pt idx="69">
                  <c:v>660980512.73615813</c:v>
                </c:pt>
                <c:pt idx="70">
                  <c:v>661834601.8761071</c:v>
                </c:pt>
                <c:pt idx="71">
                  <c:v>661903878.64667046</c:v>
                </c:pt>
                <c:pt idx="72">
                  <c:v>662570709.00451505</c:v>
                </c:pt>
                <c:pt idx="73">
                  <c:v>661497850.61813962</c:v>
                </c:pt>
                <c:pt idx="74">
                  <c:v>661463925.33995414</c:v>
                </c:pt>
                <c:pt idx="75">
                  <c:v>661114220.70623326</c:v>
                </c:pt>
                <c:pt idx="76">
                  <c:v>660853521.49534631</c:v>
                </c:pt>
                <c:pt idx="77">
                  <c:v>660099620.68676901</c:v>
                </c:pt>
                <c:pt idx="78">
                  <c:v>660620804.24434471</c:v>
                </c:pt>
                <c:pt idx="79">
                  <c:v>661008390.30964458</c:v>
                </c:pt>
                <c:pt idx="80">
                  <c:v>660929582.59557772</c:v>
                </c:pt>
                <c:pt idx="81">
                  <c:v>660858779.22059572</c:v>
                </c:pt>
                <c:pt idx="82">
                  <c:v>660335578.05430186</c:v>
                </c:pt>
                <c:pt idx="83">
                  <c:v>660392681.40743697</c:v>
                </c:pt>
                <c:pt idx="84">
                  <c:v>659663233.34701967</c:v>
                </c:pt>
                <c:pt idx="85">
                  <c:v>660324045.58455133</c:v>
                </c:pt>
                <c:pt idx="86">
                  <c:v>659495539.72999978</c:v>
                </c:pt>
                <c:pt idx="87">
                  <c:v>660087182.37518513</c:v>
                </c:pt>
                <c:pt idx="88">
                  <c:v>658974171.71545351</c:v>
                </c:pt>
                <c:pt idx="89">
                  <c:v>658596590.31052601</c:v>
                </c:pt>
                <c:pt idx="90">
                  <c:v>656522420.25216413</c:v>
                </c:pt>
                <c:pt idx="91">
                  <c:v>655733906.86606216</c:v>
                </c:pt>
                <c:pt idx="92">
                  <c:v>655314511.38969517</c:v>
                </c:pt>
                <c:pt idx="93">
                  <c:v>655312929.37945843</c:v>
                </c:pt>
                <c:pt idx="94">
                  <c:v>655392870.3940177</c:v>
                </c:pt>
                <c:pt idx="95">
                  <c:v>654972569.20855474</c:v>
                </c:pt>
                <c:pt idx="96">
                  <c:v>655775786.55947876</c:v>
                </c:pt>
                <c:pt idx="97">
                  <c:v>656286677.38206136</c:v>
                </c:pt>
                <c:pt idx="98">
                  <c:v>656922103.1328733</c:v>
                </c:pt>
                <c:pt idx="99">
                  <c:v>657806064.84954798</c:v>
                </c:pt>
                <c:pt idx="100">
                  <c:v>657162592.47850752</c:v>
                </c:pt>
              </c:numCache>
            </c:numRef>
          </c:val>
          <c:smooth val="0"/>
          <c:extLst>
            <c:ext xmlns:c16="http://schemas.microsoft.com/office/drawing/2014/chart" uri="{C3380CC4-5D6E-409C-BE32-E72D297353CC}">
              <c16:uniqueId val="{000000E0-EB3F-4BFF-AFD1-B2B2131B107F}"/>
            </c:ext>
          </c:extLst>
        </c:ser>
        <c:ser>
          <c:idx val="225"/>
          <c:order val="225"/>
          <c:spPr>
            <a:ln w="28575" cap="rnd">
              <a:solidFill>
                <a:schemeClr val="accent4">
                  <a:lumMod val="60000"/>
                </a:schemeClr>
              </a:solidFill>
              <a:round/>
            </a:ln>
            <a:effectLst/>
          </c:spPr>
          <c:marker>
            <c:symbol val="none"/>
          </c:marker>
          <c:val>
            <c:numRef>
              <c:f>Montecarlo!$IE$10:$IE$110</c:f>
              <c:numCache>
                <c:formatCode>_ * #.##000_ ;_ * \-#.##000_ ;_ * "-"??_ ;_ @_ </c:formatCode>
                <c:ptCount val="101"/>
                <c:pt idx="0" formatCode="_(* #,##0.00_);_(* \(#,##0.00\);_(* &quot;-&quot;??_);_(@_)">
                  <c:v>661090280</c:v>
                </c:pt>
                <c:pt idx="1">
                  <c:v>660409449.59943247</c:v>
                </c:pt>
                <c:pt idx="2">
                  <c:v>660883494.61759365</c:v>
                </c:pt>
                <c:pt idx="3">
                  <c:v>661160573.27259243</c:v>
                </c:pt>
                <c:pt idx="4">
                  <c:v>662087708.14685762</c:v>
                </c:pt>
                <c:pt idx="5">
                  <c:v>661616929.61259198</c:v>
                </c:pt>
                <c:pt idx="6">
                  <c:v>661931796.68948555</c:v>
                </c:pt>
                <c:pt idx="7">
                  <c:v>662301130.85371089</c:v>
                </c:pt>
                <c:pt idx="8">
                  <c:v>661725238.70878875</c:v>
                </c:pt>
                <c:pt idx="9">
                  <c:v>662145364.25235653</c:v>
                </c:pt>
                <c:pt idx="10">
                  <c:v>662326439.18446994</c:v>
                </c:pt>
                <c:pt idx="11">
                  <c:v>661683507.02887821</c:v>
                </c:pt>
                <c:pt idx="12">
                  <c:v>661948402.61847103</c:v>
                </c:pt>
                <c:pt idx="13">
                  <c:v>661359898.54446781</c:v>
                </c:pt>
                <c:pt idx="14">
                  <c:v>660600017.16510463</c:v>
                </c:pt>
                <c:pt idx="15">
                  <c:v>661154928.42647326</c:v>
                </c:pt>
                <c:pt idx="16">
                  <c:v>661347413.36523843</c:v>
                </c:pt>
                <c:pt idx="17">
                  <c:v>660756852.96694517</c:v>
                </c:pt>
                <c:pt idx="18">
                  <c:v>660481472.14322555</c:v>
                </c:pt>
                <c:pt idx="19">
                  <c:v>660896735.87171149</c:v>
                </c:pt>
                <c:pt idx="20">
                  <c:v>661376367.79412627</c:v>
                </c:pt>
                <c:pt idx="21">
                  <c:v>661426009.94042039</c:v>
                </c:pt>
                <c:pt idx="22">
                  <c:v>661721880.60419583</c:v>
                </c:pt>
                <c:pt idx="23">
                  <c:v>661753279.12975228</c:v>
                </c:pt>
                <c:pt idx="24">
                  <c:v>662010827.76778984</c:v>
                </c:pt>
                <c:pt idx="25">
                  <c:v>661432503.97503746</c:v>
                </c:pt>
                <c:pt idx="26">
                  <c:v>662448013.17131448</c:v>
                </c:pt>
                <c:pt idx="27">
                  <c:v>662232831.35093033</c:v>
                </c:pt>
                <c:pt idx="28">
                  <c:v>663796991.48366547</c:v>
                </c:pt>
                <c:pt idx="29">
                  <c:v>663612912.10290277</c:v>
                </c:pt>
                <c:pt idx="30">
                  <c:v>664433402.43760741</c:v>
                </c:pt>
                <c:pt idx="31">
                  <c:v>664021588.00464976</c:v>
                </c:pt>
                <c:pt idx="32">
                  <c:v>663737536.3077333</c:v>
                </c:pt>
                <c:pt idx="33">
                  <c:v>662494024.61675525</c:v>
                </c:pt>
                <c:pt idx="34">
                  <c:v>661576340.1388818</c:v>
                </c:pt>
                <c:pt idx="35">
                  <c:v>661061973.13613725</c:v>
                </c:pt>
                <c:pt idx="36">
                  <c:v>660498398.07288229</c:v>
                </c:pt>
                <c:pt idx="37">
                  <c:v>662422263.6458441</c:v>
                </c:pt>
                <c:pt idx="38">
                  <c:v>663390800.60916948</c:v>
                </c:pt>
                <c:pt idx="39">
                  <c:v>662820325.28959513</c:v>
                </c:pt>
                <c:pt idx="40">
                  <c:v>663197320.06335986</c:v>
                </c:pt>
                <c:pt idx="41">
                  <c:v>662546387.8588208</c:v>
                </c:pt>
                <c:pt idx="42">
                  <c:v>662878702.62005317</c:v>
                </c:pt>
                <c:pt idx="43">
                  <c:v>662016342.4651221</c:v>
                </c:pt>
                <c:pt idx="44">
                  <c:v>661434487.31278956</c:v>
                </c:pt>
                <c:pt idx="45">
                  <c:v>659957696.69800854</c:v>
                </c:pt>
                <c:pt idx="46">
                  <c:v>660103473.92197716</c:v>
                </c:pt>
                <c:pt idx="47">
                  <c:v>660444069.5226804</c:v>
                </c:pt>
                <c:pt idx="48">
                  <c:v>660233082.91287315</c:v>
                </c:pt>
                <c:pt idx="49">
                  <c:v>660698542.09032607</c:v>
                </c:pt>
                <c:pt idx="50">
                  <c:v>660051858.44307947</c:v>
                </c:pt>
                <c:pt idx="51">
                  <c:v>660305897.86379457</c:v>
                </c:pt>
                <c:pt idx="52">
                  <c:v>660094208.806566</c:v>
                </c:pt>
                <c:pt idx="53">
                  <c:v>660389450.62636852</c:v>
                </c:pt>
                <c:pt idx="54">
                  <c:v>660083297.73234332</c:v>
                </c:pt>
                <c:pt idx="55">
                  <c:v>660083829.80965769</c:v>
                </c:pt>
                <c:pt idx="56">
                  <c:v>660580560.3936342</c:v>
                </c:pt>
                <c:pt idx="57">
                  <c:v>660313549.86037099</c:v>
                </c:pt>
                <c:pt idx="58">
                  <c:v>659839859.30960917</c:v>
                </c:pt>
                <c:pt idx="59">
                  <c:v>659738811.30979252</c:v>
                </c:pt>
                <c:pt idx="60">
                  <c:v>659715461.61718047</c:v>
                </c:pt>
                <c:pt idx="61">
                  <c:v>659336423.97693825</c:v>
                </c:pt>
                <c:pt idx="62">
                  <c:v>658718524.78930306</c:v>
                </c:pt>
                <c:pt idx="63">
                  <c:v>659587976.73080361</c:v>
                </c:pt>
                <c:pt idx="64">
                  <c:v>659446220.4648875</c:v>
                </c:pt>
                <c:pt idx="65">
                  <c:v>660560486.99660778</c:v>
                </c:pt>
                <c:pt idx="66">
                  <c:v>660496368.27095652</c:v>
                </c:pt>
                <c:pt idx="67">
                  <c:v>659748698.37183285</c:v>
                </c:pt>
                <c:pt idx="68">
                  <c:v>660635569.02326965</c:v>
                </c:pt>
                <c:pt idx="69">
                  <c:v>660383278.80515718</c:v>
                </c:pt>
                <c:pt idx="70">
                  <c:v>660479228.36761343</c:v>
                </c:pt>
                <c:pt idx="71">
                  <c:v>660307860.37361526</c:v>
                </c:pt>
                <c:pt idx="72">
                  <c:v>659814083.84966278</c:v>
                </c:pt>
                <c:pt idx="73">
                  <c:v>660239217.34961784</c:v>
                </c:pt>
                <c:pt idx="74">
                  <c:v>661409418.43615234</c:v>
                </c:pt>
                <c:pt idx="75">
                  <c:v>660574079.72402287</c:v>
                </c:pt>
                <c:pt idx="76">
                  <c:v>661035470.78987694</c:v>
                </c:pt>
                <c:pt idx="77">
                  <c:v>661159312.738325</c:v>
                </c:pt>
                <c:pt idx="78">
                  <c:v>661420584.90397334</c:v>
                </c:pt>
                <c:pt idx="79">
                  <c:v>663402908.71902394</c:v>
                </c:pt>
                <c:pt idx="80">
                  <c:v>662714517.0359844</c:v>
                </c:pt>
                <c:pt idx="81">
                  <c:v>663259827.0401758</c:v>
                </c:pt>
                <c:pt idx="82">
                  <c:v>663708747.39813876</c:v>
                </c:pt>
                <c:pt idx="83">
                  <c:v>664156492.06739628</c:v>
                </c:pt>
                <c:pt idx="84">
                  <c:v>665268714.98240983</c:v>
                </c:pt>
                <c:pt idx="85">
                  <c:v>664744879.9855727</c:v>
                </c:pt>
                <c:pt idx="86">
                  <c:v>665710766.81808066</c:v>
                </c:pt>
                <c:pt idx="87">
                  <c:v>666277841.58121431</c:v>
                </c:pt>
                <c:pt idx="88">
                  <c:v>665723331.67439759</c:v>
                </c:pt>
                <c:pt idx="89">
                  <c:v>665416488.1309098</c:v>
                </c:pt>
                <c:pt idx="90">
                  <c:v>664437947.68474829</c:v>
                </c:pt>
                <c:pt idx="91">
                  <c:v>665642497.79964817</c:v>
                </c:pt>
                <c:pt idx="92">
                  <c:v>664834416.58900189</c:v>
                </c:pt>
                <c:pt idx="93">
                  <c:v>663981416.88157845</c:v>
                </c:pt>
                <c:pt idx="94">
                  <c:v>663952123.69379783</c:v>
                </c:pt>
                <c:pt idx="95">
                  <c:v>664830445.25540435</c:v>
                </c:pt>
                <c:pt idx="96">
                  <c:v>664609131.25661373</c:v>
                </c:pt>
                <c:pt idx="97">
                  <c:v>663784707.57342732</c:v>
                </c:pt>
                <c:pt idx="98">
                  <c:v>663372331.87656045</c:v>
                </c:pt>
                <c:pt idx="99">
                  <c:v>663912550.08456814</c:v>
                </c:pt>
                <c:pt idx="100">
                  <c:v>664616292.48894143</c:v>
                </c:pt>
              </c:numCache>
            </c:numRef>
          </c:val>
          <c:smooth val="0"/>
          <c:extLst>
            <c:ext xmlns:c16="http://schemas.microsoft.com/office/drawing/2014/chart" uri="{C3380CC4-5D6E-409C-BE32-E72D297353CC}">
              <c16:uniqueId val="{000000E1-EB3F-4BFF-AFD1-B2B2131B107F}"/>
            </c:ext>
          </c:extLst>
        </c:ser>
        <c:ser>
          <c:idx val="226"/>
          <c:order val="226"/>
          <c:spPr>
            <a:ln w="28575" cap="rnd">
              <a:solidFill>
                <a:schemeClr val="accent5">
                  <a:lumMod val="60000"/>
                </a:schemeClr>
              </a:solidFill>
              <a:round/>
            </a:ln>
            <a:effectLst/>
          </c:spPr>
          <c:marker>
            <c:symbol val="none"/>
          </c:marker>
          <c:val>
            <c:numRef>
              <c:f>Montecarlo!$IF$10:$IF$110</c:f>
              <c:numCache>
                <c:formatCode>_ * #.##000_ ;_ * \-#.##000_ ;_ * "-"??_ ;_ @_ </c:formatCode>
                <c:ptCount val="101"/>
                <c:pt idx="0" formatCode="_(* #,##0.00_);_(* \(#,##0.00\);_(* &quot;-&quot;??_);_(@_)">
                  <c:v>661090280</c:v>
                </c:pt>
                <c:pt idx="1">
                  <c:v>660789325.27459264</c:v>
                </c:pt>
                <c:pt idx="2">
                  <c:v>659867556.58862269</c:v>
                </c:pt>
                <c:pt idx="3">
                  <c:v>660083698.8415333</c:v>
                </c:pt>
                <c:pt idx="4">
                  <c:v>659226163.10466218</c:v>
                </c:pt>
                <c:pt idx="5">
                  <c:v>659654517.86094117</c:v>
                </c:pt>
                <c:pt idx="6">
                  <c:v>660147568.3920517</c:v>
                </c:pt>
                <c:pt idx="7">
                  <c:v>660156355.74979508</c:v>
                </c:pt>
                <c:pt idx="8">
                  <c:v>659544031.10750639</c:v>
                </c:pt>
                <c:pt idx="9">
                  <c:v>659869817.25384676</c:v>
                </c:pt>
                <c:pt idx="10">
                  <c:v>659913856.24903464</c:v>
                </c:pt>
                <c:pt idx="11">
                  <c:v>659899489.87111735</c:v>
                </c:pt>
                <c:pt idx="12">
                  <c:v>659367404.96974659</c:v>
                </c:pt>
                <c:pt idx="13">
                  <c:v>658599098.6143471</c:v>
                </c:pt>
                <c:pt idx="14">
                  <c:v>659136574.35912454</c:v>
                </c:pt>
                <c:pt idx="15">
                  <c:v>659233077.53938007</c:v>
                </c:pt>
                <c:pt idx="16">
                  <c:v>659554605.82999957</c:v>
                </c:pt>
                <c:pt idx="17">
                  <c:v>660742351.83423769</c:v>
                </c:pt>
                <c:pt idx="18">
                  <c:v>659205388.65776539</c:v>
                </c:pt>
                <c:pt idx="19">
                  <c:v>658722487.06437612</c:v>
                </c:pt>
                <c:pt idx="20">
                  <c:v>658707966.42972541</c:v>
                </c:pt>
                <c:pt idx="21">
                  <c:v>659333162.72964144</c:v>
                </c:pt>
                <c:pt idx="22">
                  <c:v>660843545.90716088</c:v>
                </c:pt>
                <c:pt idx="23">
                  <c:v>661492513.73075426</c:v>
                </c:pt>
                <c:pt idx="24">
                  <c:v>661531447.10785711</c:v>
                </c:pt>
                <c:pt idx="25">
                  <c:v>661095619.15322006</c:v>
                </c:pt>
                <c:pt idx="26">
                  <c:v>661913879.51982367</c:v>
                </c:pt>
                <c:pt idx="27">
                  <c:v>661956696.28049111</c:v>
                </c:pt>
                <c:pt idx="28">
                  <c:v>662050078.63893414</c:v>
                </c:pt>
                <c:pt idx="29">
                  <c:v>661254634.4809221</c:v>
                </c:pt>
                <c:pt idx="30">
                  <c:v>660177605.01233339</c:v>
                </c:pt>
                <c:pt idx="31">
                  <c:v>660388905.50164676</c:v>
                </c:pt>
                <c:pt idx="32">
                  <c:v>659915355.24652016</c:v>
                </c:pt>
                <c:pt idx="33">
                  <c:v>660685710.42597532</c:v>
                </c:pt>
                <c:pt idx="34">
                  <c:v>661145544.77575636</c:v>
                </c:pt>
                <c:pt idx="35">
                  <c:v>661385557.45199871</c:v>
                </c:pt>
                <c:pt idx="36">
                  <c:v>661275654.48409522</c:v>
                </c:pt>
                <c:pt idx="37">
                  <c:v>660635837.8348397</c:v>
                </c:pt>
                <c:pt idx="38">
                  <c:v>659915595.95908022</c:v>
                </c:pt>
                <c:pt idx="39">
                  <c:v>658965990.97536922</c:v>
                </c:pt>
                <c:pt idx="40">
                  <c:v>657665301.50385606</c:v>
                </c:pt>
                <c:pt idx="41">
                  <c:v>657809288.52056956</c:v>
                </c:pt>
                <c:pt idx="42">
                  <c:v>657214471.81956744</c:v>
                </c:pt>
                <c:pt idx="43">
                  <c:v>657266685.34263003</c:v>
                </c:pt>
                <c:pt idx="44">
                  <c:v>656939541.31688631</c:v>
                </c:pt>
                <c:pt idx="45">
                  <c:v>658325563.92055726</c:v>
                </c:pt>
                <c:pt idx="46">
                  <c:v>659746057.08511543</c:v>
                </c:pt>
                <c:pt idx="47">
                  <c:v>658782870.65619636</c:v>
                </c:pt>
                <c:pt idx="48">
                  <c:v>659165309.37253249</c:v>
                </c:pt>
                <c:pt idx="49">
                  <c:v>659356070.18075383</c:v>
                </c:pt>
                <c:pt idx="50">
                  <c:v>658935904.51110756</c:v>
                </c:pt>
                <c:pt idx="51">
                  <c:v>659119890.28140724</c:v>
                </c:pt>
                <c:pt idx="52">
                  <c:v>659285778.3582958</c:v>
                </c:pt>
                <c:pt idx="53">
                  <c:v>659429174.88311565</c:v>
                </c:pt>
                <c:pt idx="54">
                  <c:v>660672541.72851932</c:v>
                </c:pt>
                <c:pt idx="55">
                  <c:v>660984918.82334602</c:v>
                </c:pt>
                <c:pt idx="56">
                  <c:v>660623493.20264816</c:v>
                </c:pt>
                <c:pt idx="57">
                  <c:v>659446357.37462068</c:v>
                </c:pt>
                <c:pt idx="58">
                  <c:v>659966056.23665035</c:v>
                </c:pt>
                <c:pt idx="59">
                  <c:v>660204849.75666511</c:v>
                </c:pt>
                <c:pt idx="60">
                  <c:v>660208552.03086352</c:v>
                </c:pt>
                <c:pt idx="61">
                  <c:v>660289680.79197025</c:v>
                </c:pt>
                <c:pt idx="62">
                  <c:v>660675700.98323393</c:v>
                </c:pt>
                <c:pt idx="63">
                  <c:v>660743231.64834821</c:v>
                </c:pt>
                <c:pt idx="64">
                  <c:v>661096560.99420059</c:v>
                </c:pt>
                <c:pt idx="65">
                  <c:v>661462738.82771289</c:v>
                </c:pt>
                <c:pt idx="66">
                  <c:v>661581386.78530633</c:v>
                </c:pt>
                <c:pt idx="67">
                  <c:v>661273462.60781026</c:v>
                </c:pt>
                <c:pt idx="68">
                  <c:v>661664289.04124677</c:v>
                </c:pt>
                <c:pt idx="69">
                  <c:v>661121431.26863003</c:v>
                </c:pt>
                <c:pt idx="70">
                  <c:v>661758731.64400625</c:v>
                </c:pt>
                <c:pt idx="71">
                  <c:v>660803038.22345078</c:v>
                </c:pt>
                <c:pt idx="72">
                  <c:v>661100668.95264542</c:v>
                </c:pt>
                <c:pt idx="73">
                  <c:v>660605653.98914528</c:v>
                </c:pt>
                <c:pt idx="74">
                  <c:v>661422166.71283078</c:v>
                </c:pt>
                <c:pt idx="75">
                  <c:v>661228446.36588442</c:v>
                </c:pt>
                <c:pt idx="76">
                  <c:v>661330326.62041271</c:v>
                </c:pt>
                <c:pt idx="77">
                  <c:v>662245968.32431388</c:v>
                </c:pt>
                <c:pt idx="78">
                  <c:v>663028796.14750564</c:v>
                </c:pt>
                <c:pt idx="79">
                  <c:v>661884519.31790292</c:v>
                </c:pt>
                <c:pt idx="80">
                  <c:v>661222249.7260164</c:v>
                </c:pt>
                <c:pt idx="81">
                  <c:v>662600800.42893577</c:v>
                </c:pt>
                <c:pt idx="82">
                  <c:v>662016601.79601276</c:v>
                </c:pt>
                <c:pt idx="83">
                  <c:v>663224283.80882239</c:v>
                </c:pt>
                <c:pt idx="84">
                  <c:v>662260121.07552493</c:v>
                </c:pt>
                <c:pt idx="85">
                  <c:v>661339125.80586004</c:v>
                </c:pt>
                <c:pt idx="86">
                  <c:v>661154199.20365822</c:v>
                </c:pt>
                <c:pt idx="87">
                  <c:v>660507639.03215778</c:v>
                </c:pt>
                <c:pt idx="88">
                  <c:v>661370796.01947939</c:v>
                </c:pt>
                <c:pt idx="89">
                  <c:v>662289057.09235251</c:v>
                </c:pt>
                <c:pt idx="90">
                  <c:v>661692811.53341985</c:v>
                </c:pt>
                <c:pt idx="91">
                  <c:v>660987854.32609224</c:v>
                </c:pt>
                <c:pt idx="92">
                  <c:v>659190772.68802285</c:v>
                </c:pt>
                <c:pt idx="93">
                  <c:v>659958402.39647198</c:v>
                </c:pt>
                <c:pt idx="94">
                  <c:v>658086123.77681136</c:v>
                </c:pt>
                <c:pt idx="95">
                  <c:v>657567240.35974348</c:v>
                </c:pt>
                <c:pt idx="96">
                  <c:v>658030968.528427</c:v>
                </c:pt>
                <c:pt idx="97">
                  <c:v>658320786.69376504</c:v>
                </c:pt>
                <c:pt idx="98">
                  <c:v>656328929.64054644</c:v>
                </c:pt>
                <c:pt idx="99">
                  <c:v>657493682.56986153</c:v>
                </c:pt>
                <c:pt idx="100">
                  <c:v>656729126.17111766</c:v>
                </c:pt>
              </c:numCache>
            </c:numRef>
          </c:val>
          <c:smooth val="0"/>
          <c:extLst>
            <c:ext xmlns:c16="http://schemas.microsoft.com/office/drawing/2014/chart" uri="{C3380CC4-5D6E-409C-BE32-E72D297353CC}">
              <c16:uniqueId val="{000000E2-EB3F-4BFF-AFD1-B2B2131B107F}"/>
            </c:ext>
          </c:extLst>
        </c:ser>
        <c:ser>
          <c:idx val="227"/>
          <c:order val="227"/>
          <c:spPr>
            <a:ln w="28575" cap="rnd">
              <a:solidFill>
                <a:schemeClr val="accent6">
                  <a:lumMod val="60000"/>
                </a:schemeClr>
              </a:solidFill>
              <a:round/>
            </a:ln>
            <a:effectLst/>
          </c:spPr>
          <c:marker>
            <c:symbol val="none"/>
          </c:marker>
          <c:val>
            <c:numRef>
              <c:f>Montecarlo!$IG$10:$IG$110</c:f>
              <c:numCache>
                <c:formatCode>_ * #.##000_ ;_ * \-#.##000_ ;_ * "-"??_ ;_ @_ </c:formatCode>
                <c:ptCount val="101"/>
                <c:pt idx="0" formatCode="_(* #,##0.00_);_(* \(#,##0.00\);_(* &quot;-&quot;??_);_(@_)">
                  <c:v>661090280</c:v>
                </c:pt>
                <c:pt idx="1">
                  <c:v>660832176.93086672</c:v>
                </c:pt>
                <c:pt idx="2">
                  <c:v>660041709.60963571</c:v>
                </c:pt>
                <c:pt idx="3">
                  <c:v>660615468.60111582</c:v>
                </c:pt>
                <c:pt idx="4">
                  <c:v>660585846.10640872</c:v>
                </c:pt>
                <c:pt idx="5">
                  <c:v>660260613.86067855</c:v>
                </c:pt>
                <c:pt idx="6">
                  <c:v>660513081.65150261</c:v>
                </c:pt>
                <c:pt idx="7">
                  <c:v>659983547.14528227</c:v>
                </c:pt>
                <c:pt idx="8">
                  <c:v>660862670.77993226</c:v>
                </c:pt>
                <c:pt idx="9">
                  <c:v>661325149.0047437</c:v>
                </c:pt>
                <c:pt idx="10">
                  <c:v>660072663.21576869</c:v>
                </c:pt>
                <c:pt idx="11">
                  <c:v>660506875.7565881</c:v>
                </c:pt>
                <c:pt idx="12">
                  <c:v>659079751.96149552</c:v>
                </c:pt>
                <c:pt idx="13">
                  <c:v>659312047.59683442</c:v>
                </c:pt>
                <c:pt idx="14">
                  <c:v>660488386.48003387</c:v>
                </c:pt>
                <c:pt idx="15">
                  <c:v>660236930.41540015</c:v>
                </c:pt>
                <c:pt idx="16">
                  <c:v>659531431.97004509</c:v>
                </c:pt>
                <c:pt idx="17">
                  <c:v>659125472.8326292</c:v>
                </c:pt>
                <c:pt idx="18">
                  <c:v>659396495.81500852</c:v>
                </c:pt>
                <c:pt idx="19">
                  <c:v>659031453.76399565</c:v>
                </c:pt>
                <c:pt idx="20">
                  <c:v>658816065.22047937</c:v>
                </c:pt>
                <c:pt idx="21">
                  <c:v>659116383.07422423</c:v>
                </c:pt>
                <c:pt idx="22">
                  <c:v>658668731.06473434</c:v>
                </c:pt>
                <c:pt idx="23">
                  <c:v>658802636.60017109</c:v>
                </c:pt>
                <c:pt idx="24">
                  <c:v>657928989.08280098</c:v>
                </c:pt>
                <c:pt idx="25">
                  <c:v>658557929.06571913</c:v>
                </c:pt>
                <c:pt idx="26">
                  <c:v>658535222.79824924</c:v>
                </c:pt>
                <c:pt idx="27">
                  <c:v>659065638.93446267</c:v>
                </c:pt>
                <c:pt idx="28">
                  <c:v>660780499.41253769</c:v>
                </c:pt>
                <c:pt idx="29">
                  <c:v>661348899.52679515</c:v>
                </c:pt>
                <c:pt idx="30">
                  <c:v>661905525.86665952</c:v>
                </c:pt>
                <c:pt idx="31">
                  <c:v>661173401.34109032</c:v>
                </c:pt>
                <c:pt idx="32">
                  <c:v>660030686.40654409</c:v>
                </c:pt>
                <c:pt idx="33">
                  <c:v>660217752.52184808</c:v>
                </c:pt>
                <c:pt idx="34">
                  <c:v>660065731.47041631</c:v>
                </c:pt>
                <c:pt idx="35">
                  <c:v>659997398.71323001</c:v>
                </c:pt>
                <c:pt idx="36">
                  <c:v>659361953.36721838</c:v>
                </c:pt>
                <c:pt idx="37">
                  <c:v>658602235.18711746</c:v>
                </c:pt>
                <c:pt idx="38">
                  <c:v>658898670.23263526</c:v>
                </c:pt>
                <c:pt idx="39">
                  <c:v>658550050.70895791</c:v>
                </c:pt>
                <c:pt idx="40">
                  <c:v>658102626.38865161</c:v>
                </c:pt>
                <c:pt idx="41">
                  <c:v>658279026.85241663</c:v>
                </c:pt>
                <c:pt idx="42">
                  <c:v>657791466.98786581</c:v>
                </c:pt>
                <c:pt idx="43">
                  <c:v>657956435.18642855</c:v>
                </c:pt>
                <c:pt idx="44">
                  <c:v>658209261.62509513</c:v>
                </c:pt>
                <c:pt idx="45">
                  <c:v>657353545.88553464</c:v>
                </c:pt>
                <c:pt idx="46">
                  <c:v>656134507.24155855</c:v>
                </c:pt>
                <c:pt idx="47">
                  <c:v>656509203.14432263</c:v>
                </c:pt>
                <c:pt idx="48">
                  <c:v>656462465.27243662</c:v>
                </c:pt>
                <c:pt idx="49">
                  <c:v>656547772.10909605</c:v>
                </c:pt>
                <c:pt idx="50">
                  <c:v>656878919.59185934</c:v>
                </c:pt>
                <c:pt idx="51">
                  <c:v>656425129.89696062</c:v>
                </c:pt>
                <c:pt idx="52">
                  <c:v>656919311.74035621</c:v>
                </c:pt>
                <c:pt idx="53">
                  <c:v>655819150.14054096</c:v>
                </c:pt>
                <c:pt idx="54">
                  <c:v>657024412.22182024</c:v>
                </c:pt>
                <c:pt idx="55">
                  <c:v>657611482.0840559</c:v>
                </c:pt>
                <c:pt idx="56">
                  <c:v>657685456.39098716</c:v>
                </c:pt>
                <c:pt idx="57">
                  <c:v>657895213.5100112</c:v>
                </c:pt>
                <c:pt idx="58">
                  <c:v>657783641.87657738</c:v>
                </c:pt>
                <c:pt idx="59">
                  <c:v>658123588.51828933</c:v>
                </c:pt>
                <c:pt idx="60">
                  <c:v>658924926.62650681</c:v>
                </c:pt>
                <c:pt idx="61">
                  <c:v>659366577.42758036</c:v>
                </c:pt>
                <c:pt idx="62">
                  <c:v>658786418.38378537</c:v>
                </c:pt>
                <c:pt idx="63">
                  <c:v>658865497.10518849</c:v>
                </c:pt>
                <c:pt idx="64">
                  <c:v>658190233.22547662</c:v>
                </c:pt>
                <c:pt idx="65">
                  <c:v>657368671.47988522</c:v>
                </c:pt>
                <c:pt idx="66">
                  <c:v>657525540.69399917</c:v>
                </c:pt>
                <c:pt idx="67">
                  <c:v>657352887.64569914</c:v>
                </c:pt>
                <c:pt idx="68">
                  <c:v>657204041.23773801</c:v>
                </c:pt>
                <c:pt idx="69">
                  <c:v>658137208.67453825</c:v>
                </c:pt>
                <c:pt idx="70">
                  <c:v>658146216.154441</c:v>
                </c:pt>
                <c:pt idx="71">
                  <c:v>657001882.25158036</c:v>
                </c:pt>
                <c:pt idx="72">
                  <c:v>656948938.69793499</c:v>
                </c:pt>
                <c:pt idx="73">
                  <c:v>656796087.20787668</c:v>
                </c:pt>
                <c:pt idx="74">
                  <c:v>656658649.54857564</c:v>
                </c:pt>
                <c:pt idx="75">
                  <c:v>655971443.87443817</c:v>
                </c:pt>
                <c:pt idx="76">
                  <c:v>656000868.50037575</c:v>
                </c:pt>
                <c:pt idx="77">
                  <c:v>655220600.0400548</c:v>
                </c:pt>
                <c:pt idx="78">
                  <c:v>655296114.03606975</c:v>
                </c:pt>
                <c:pt idx="79">
                  <c:v>654798069.47077358</c:v>
                </c:pt>
                <c:pt idx="80">
                  <c:v>653763514.15866578</c:v>
                </c:pt>
                <c:pt idx="81">
                  <c:v>655052897.45913231</c:v>
                </c:pt>
                <c:pt idx="82">
                  <c:v>653563183.08651125</c:v>
                </c:pt>
                <c:pt idx="83">
                  <c:v>654822023.73750925</c:v>
                </c:pt>
                <c:pt idx="84">
                  <c:v>655714289.64899969</c:v>
                </c:pt>
                <c:pt idx="85">
                  <c:v>656967873.1113224</c:v>
                </c:pt>
                <c:pt idx="86">
                  <c:v>657988743.09617925</c:v>
                </c:pt>
                <c:pt idx="87">
                  <c:v>658366869.04587364</c:v>
                </c:pt>
                <c:pt idx="88">
                  <c:v>659416541.94295156</c:v>
                </c:pt>
                <c:pt idx="89">
                  <c:v>659801575.69129837</c:v>
                </c:pt>
                <c:pt idx="90">
                  <c:v>660016685.67047966</c:v>
                </c:pt>
                <c:pt idx="91">
                  <c:v>659351285.11130893</c:v>
                </c:pt>
                <c:pt idx="92">
                  <c:v>658848874.88640773</c:v>
                </c:pt>
                <c:pt idx="93">
                  <c:v>659305002.25488281</c:v>
                </c:pt>
                <c:pt idx="94">
                  <c:v>660191309.43989944</c:v>
                </c:pt>
                <c:pt idx="95">
                  <c:v>659072483.62671542</c:v>
                </c:pt>
                <c:pt idx="96">
                  <c:v>658787083.3767606</c:v>
                </c:pt>
                <c:pt idx="97">
                  <c:v>657737731.65936577</c:v>
                </c:pt>
                <c:pt idx="98">
                  <c:v>657815421.84568512</c:v>
                </c:pt>
                <c:pt idx="99">
                  <c:v>657070309.60093081</c:v>
                </c:pt>
                <c:pt idx="100">
                  <c:v>656929507.38307166</c:v>
                </c:pt>
              </c:numCache>
            </c:numRef>
          </c:val>
          <c:smooth val="0"/>
          <c:extLst>
            <c:ext xmlns:c16="http://schemas.microsoft.com/office/drawing/2014/chart" uri="{C3380CC4-5D6E-409C-BE32-E72D297353CC}">
              <c16:uniqueId val="{000000E3-EB3F-4BFF-AFD1-B2B2131B107F}"/>
            </c:ext>
          </c:extLst>
        </c:ser>
        <c:ser>
          <c:idx val="228"/>
          <c:order val="228"/>
          <c:spPr>
            <a:ln w="28575" cap="rnd">
              <a:solidFill>
                <a:schemeClr val="accent1">
                  <a:lumMod val="80000"/>
                  <a:lumOff val="20000"/>
                </a:schemeClr>
              </a:solidFill>
              <a:round/>
            </a:ln>
            <a:effectLst/>
          </c:spPr>
          <c:marker>
            <c:symbol val="none"/>
          </c:marker>
          <c:val>
            <c:numRef>
              <c:f>Montecarlo!$IH$10:$IH$110</c:f>
              <c:numCache>
                <c:formatCode>_ * #.##000_ ;_ * \-#.##000_ ;_ * "-"??_ ;_ @_ </c:formatCode>
                <c:ptCount val="101"/>
                <c:pt idx="0" formatCode="_(* #,##0.00_);_(* \(#,##0.00\);_(* &quot;-&quot;??_);_(@_)">
                  <c:v>661090280</c:v>
                </c:pt>
                <c:pt idx="1">
                  <c:v>661039796.81513357</c:v>
                </c:pt>
                <c:pt idx="2">
                  <c:v>661142055.98663425</c:v>
                </c:pt>
                <c:pt idx="3">
                  <c:v>661301545.37324274</c:v>
                </c:pt>
                <c:pt idx="4">
                  <c:v>661905039.09660923</c:v>
                </c:pt>
                <c:pt idx="5">
                  <c:v>661310711.71110094</c:v>
                </c:pt>
                <c:pt idx="6">
                  <c:v>662454475.87597823</c:v>
                </c:pt>
                <c:pt idx="7">
                  <c:v>661829764.87242901</c:v>
                </c:pt>
                <c:pt idx="8">
                  <c:v>662968025.5404526</c:v>
                </c:pt>
                <c:pt idx="9">
                  <c:v>662586636.025653</c:v>
                </c:pt>
                <c:pt idx="10">
                  <c:v>662546333.69119573</c:v>
                </c:pt>
                <c:pt idx="11">
                  <c:v>662475090.25585675</c:v>
                </c:pt>
                <c:pt idx="12">
                  <c:v>662962393.71611679</c:v>
                </c:pt>
                <c:pt idx="13">
                  <c:v>663360826.29597247</c:v>
                </c:pt>
                <c:pt idx="14">
                  <c:v>663673090.83850062</c:v>
                </c:pt>
                <c:pt idx="15">
                  <c:v>664405364.43947303</c:v>
                </c:pt>
                <c:pt idx="16">
                  <c:v>663981948.50777197</c:v>
                </c:pt>
                <c:pt idx="17">
                  <c:v>665696443.55205953</c:v>
                </c:pt>
                <c:pt idx="18">
                  <c:v>664968750.42862785</c:v>
                </c:pt>
                <c:pt idx="19">
                  <c:v>664944674.93942118</c:v>
                </c:pt>
                <c:pt idx="20">
                  <c:v>664637909.78125155</c:v>
                </c:pt>
                <c:pt idx="21">
                  <c:v>665749577.84250259</c:v>
                </c:pt>
                <c:pt idx="22">
                  <c:v>665154251.583902</c:v>
                </c:pt>
                <c:pt idx="23">
                  <c:v>666057138.96099997</c:v>
                </c:pt>
                <c:pt idx="24">
                  <c:v>666285043.61603236</c:v>
                </c:pt>
                <c:pt idx="25">
                  <c:v>665744284.42499888</c:v>
                </c:pt>
                <c:pt idx="26">
                  <c:v>664988888.62843239</c:v>
                </c:pt>
                <c:pt idx="27">
                  <c:v>665025397.0203563</c:v>
                </c:pt>
                <c:pt idx="28">
                  <c:v>664699691.57599699</c:v>
                </c:pt>
                <c:pt idx="29">
                  <c:v>665340895.29093933</c:v>
                </c:pt>
                <c:pt idx="30">
                  <c:v>665459488.8013519</c:v>
                </c:pt>
                <c:pt idx="31">
                  <c:v>665992836.86989152</c:v>
                </c:pt>
                <c:pt idx="32">
                  <c:v>666651378.61799538</c:v>
                </c:pt>
                <c:pt idx="33">
                  <c:v>665972793.79814446</c:v>
                </c:pt>
                <c:pt idx="34">
                  <c:v>667013133.30531931</c:v>
                </c:pt>
                <c:pt idx="35">
                  <c:v>666244600.47636521</c:v>
                </c:pt>
                <c:pt idx="36">
                  <c:v>666616356.59212399</c:v>
                </c:pt>
                <c:pt idx="37">
                  <c:v>667065727.8290174</c:v>
                </c:pt>
                <c:pt idx="38">
                  <c:v>667153523.23011518</c:v>
                </c:pt>
                <c:pt idx="39">
                  <c:v>667485489.38055217</c:v>
                </c:pt>
                <c:pt idx="40">
                  <c:v>667482234.05838573</c:v>
                </c:pt>
                <c:pt idx="41">
                  <c:v>668335946.36872685</c:v>
                </c:pt>
                <c:pt idx="42">
                  <c:v>668360574.92064333</c:v>
                </c:pt>
                <c:pt idx="43">
                  <c:v>668950521.01969743</c:v>
                </c:pt>
                <c:pt idx="44">
                  <c:v>668556070.87949073</c:v>
                </c:pt>
                <c:pt idx="45">
                  <c:v>669339515.11953485</c:v>
                </c:pt>
                <c:pt idx="46">
                  <c:v>669607017.36833739</c:v>
                </c:pt>
                <c:pt idx="47">
                  <c:v>670211465.25740957</c:v>
                </c:pt>
                <c:pt idx="48">
                  <c:v>668846695.24322665</c:v>
                </c:pt>
                <c:pt idx="49">
                  <c:v>669218933.64834332</c:v>
                </c:pt>
                <c:pt idx="50">
                  <c:v>669889044.41411996</c:v>
                </c:pt>
                <c:pt idx="51">
                  <c:v>670200433.65071595</c:v>
                </c:pt>
                <c:pt idx="52">
                  <c:v>670763728.46648097</c:v>
                </c:pt>
                <c:pt idx="53">
                  <c:v>670287198.57504368</c:v>
                </c:pt>
                <c:pt idx="54">
                  <c:v>670553647.5420208</c:v>
                </c:pt>
                <c:pt idx="55">
                  <c:v>670226290.4792037</c:v>
                </c:pt>
                <c:pt idx="56">
                  <c:v>670887884.44418108</c:v>
                </c:pt>
                <c:pt idx="57">
                  <c:v>671615055.46973932</c:v>
                </c:pt>
                <c:pt idx="58">
                  <c:v>673607460.02350259</c:v>
                </c:pt>
                <c:pt idx="59">
                  <c:v>674376994.90098536</c:v>
                </c:pt>
                <c:pt idx="60">
                  <c:v>674583566.68500936</c:v>
                </c:pt>
                <c:pt idx="61">
                  <c:v>673975394.01243985</c:v>
                </c:pt>
                <c:pt idx="62">
                  <c:v>673104000.92324185</c:v>
                </c:pt>
                <c:pt idx="63">
                  <c:v>673293160.41518641</c:v>
                </c:pt>
                <c:pt idx="64">
                  <c:v>675126389.83824432</c:v>
                </c:pt>
                <c:pt idx="65">
                  <c:v>674451125.02162433</c:v>
                </c:pt>
                <c:pt idx="66">
                  <c:v>674508475.05147028</c:v>
                </c:pt>
                <c:pt idx="67">
                  <c:v>674884347.11455226</c:v>
                </c:pt>
                <c:pt idx="68">
                  <c:v>674518833.91340947</c:v>
                </c:pt>
                <c:pt idx="69">
                  <c:v>674647904.89385796</c:v>
                </c:pt>
                <c:pt idx="70">
                  <c:v>674990135.20101118</c:v>
                </c:pt>
                <c:pt idx="71">
                  <c:v>674886439.93339336</c:v>
                </c:pt>
                <c:pt idx="72">
                  <c:v>673419969.51399457</c:v>
                </c:pt>
                <c:pt idx="73">
                  <c:v>673053364.54061663</c:v>
                </c:pt>
                <c:pt idx="74">
                  <c:v>673544572.46817064</c:v>
                </c:pt>
                <c:pt idx="75">
                  <c:v>673031705.00266802</c:v>
                </c:pt>
                <c:pt idx="76">
                  <c:v>671743007.75882792</c:v>
                </c:pt>
                <c:pt idx="77">
                  <c:v>672518677.36250567</c:v>
                </c:pt>
                <c:pt idx="78">
                  <c:v>673351605.67253339</c:v>
                </c:pt>
                <c:pt idx="79">
                  <c:v>673630876.53970528</c:v>
                </c:pt>
                <c:pt idx="80">
                  <c:v>672424745.74663508</c:v>
                </c:pt>
                <c:pt idx="81">
                  <c:v>672609097.54729283</c:v>
                </c:pt>
                <c:pt idx="82">
                  <c:v>671685574.36924553</c:v>
                </c:pt>
                <c:pt idx="83">
                  <c:v>671266609.29425538</c:v>
                </c:pt>
                <c:pt idx="84">
                  <c:v>670395805.21521294</c:v>
                </c:pt>
                <c:pt idx="85">
                  <c:v>669627951.00929177</c:v>
                </c:pt>
                <c:pt idx="86">
                  <c:v>670364007.76838052</c:v>
                </c:pt>
                <c:pt idx="87">
                  <c:v>670712738.41762769</c:v>
                </c:pt>
                <c:pt idx="88">
                  <c:v>670535817.6556375</c:v>
                </c:pt>
                <c:pt idx="89">
                  <c:v>671062490.62673604</c:v>
                </c:pt>
                <c:pt idx="90">
                  <c:v>669070098.78592312</c:v>
                </c:pt>
                <c:pt idx="91">
                  <c:v>668567175.30612159</c:v>
                </c:pt>
                <c:pt idx="92">
                  <c:v>669515167.44896281</c:v>
                </c:pt>
                <c:pt idx="93">
                  <c:v>669270376.1067977</c:v>
                </c:pt>
                <c:pt idx="94">
                  <c:v>669690847.2575444</c:v>
                </c:pt>
                <c:pt idx="95">
                  <c:v>669921945.3418225</c:v>
                </c:pt>
                <c:pt idx="96">
                  <c:v>670381590.51846504</c:v>
                </c:pt>
                <c:pt idx="97">
                  <c:v>670080273.57650912</c:v>
                </c:pt>
                <c:pt idx="98">
                  <c:v>670079877.3139509</c:v>
                </c:pt>
                <c:pt idx="99">
                  <c:v>669289649.82004595</c:v>
                </c:pt>
                <c:pt idx="100">
                  <c:v>669171416.9749043</c:v>
                </c:pt>
              </c:numCache>
            </c:numRef>
          </c:val>
          <c:smooth val="0"/>
          <c:extLst>
            <c:ext xmlns:c16="http://schemas.microsoft.com/office/drawing/2014/chart" uri="{C3380CC4-5D6E-409C-BE32-E72D297353CC}">
              <c16:uniqueId val="{000000E4-EB3F-4BFF-AFD1-B2B2131B107F}"/>
            </c:ext>
          </c:extLst>
        </c:ser>
        <c:ser>
          <c:idx val="229"/>
          <c:order val="229"/>
          <c:spPr>
            <a:ln w="28575" cap="rnd">
              <a:solidFill>
                <a:schemeClr val="accent2">
                  <a:lumMod val="80000"/>
                  <a:lumOff val="20000"/>
                </a:schemeClr>
              </a:solidFill>
              <a:round/>
            </a:ln>
            <a:effectLst/>
          </c:spPr>
          <c:marker>
            <c:symbol val="none"/>
          </c:marker>
          <c:val>
            <c:numRef>
              <c:f>Montecarlo!$II$10:$II$110</c:f>
              <c:numCache>
                <c:formatCode>_ * #.##000_ ;_ * \-#.##000_ ;_ * "-"??_ ;_ @_ </c:formatCode>
                <c:ptCount val="101"/>
                <c:pt idx="0" formatCode="_(* #,##0.00_);_(* \(#,##0.00\);_(* &quot;-&quot;??_);_(@_)">
                  <c:v>661090280</c:v>
                </c:pt>
                <c:pt idx="1">
                  <c:v>660677183.77552116</c:v>
                </c:pt>
                <c:pt idx="2">
                  <c:v>661178889.66110051</c:v>
                </c:pt>
                <c:pt idx="3">
                  <c:v>661853161.82950473</c:v>
                </c:pt>
                <c:pt idx="4">
                  <c:v>662498408.23449337</c:v>
                </c:pt>
                <c:pt idx="5">
                  <c:v>663442941.01682091</c:v>
                </c:pt>
                <c:pt idx="6">
                  <c:v>664030928.79832017</c:v>
                </c:pt>
                <c:pt idx="7">
                  <c:v>664396232.73854959</c:v>
                </c:pt>
                <c:pt idx="8">
                  <c:v>664966497.33327675</c:v>
                </c:pt>
                <c:pt idx="9">
                  <c:v>663423620.61717355</c:v>
                </c:pt>
                <c:pt idx="10">
                  <c:v>663757495.05453551</c:v>
                </c:pt>
                <c:pt idx="11">
                  <c:v>662757054.76939976</c:v>
                </c:pt>
                <c:pt idx="12">
                  <c:v>662444413.30948412</c:v>
                </c:pt>
                <c:pt idx="13">
                  <c:v>663573597.32210851</c:v>
                </c:pt>
                <c:pt idx="14">
                  <c:v>664199526.54110241</c:v>
                </c:pt>
                <c:pt idx="15">
                  <c:v>665015915.48989475</c:v>
                </c:pt>
                <c:pt idx="16">
                  <c:v>665294360.91574669</c:v>
                </c:pt>
                <c:pt idx="17">
                  <c:v>665782110.34521079</c:v>
                </c:pt>
                <c:pt idx="18">
                  <c:v>664703265.97001934</c:v>
                </c:pt>
                <c:pt idx="19">
                  <c:v>665363154.69685471</c:v>
                </c:pt>
                <c:pt idx="20">
                  <c:v>664648631.28841758</c:v>
                </c:pt>
                <c:pt idx="21">
                  <c:v>663168910.5994668</c:v>
                </c:pt>
                <c:pt idx="22">
                  <c:v>662437180.52724838</c:v>
                </c:pt>
                <c:pt idx="23">
                  <c:v>663287209.36207283</c:v>
                </c:pt>
                <c:pt idx="24">
                  <c:v>662903215.44814277</c:v>
                </c:pt>
                <c:pt idx="25">
                  <c:v>662421870.73406053</c:v>
                </c:pt>
                <c:pt idx="26">
                  <c:v>662257219.57376027</c:v>
                </c:pt>
                <c:pt idx="27">
                  <c:v>662496426.02564287</c:v>
                </c:pt>
                <c:pt idx="28">
                  <c:v>662425160.69832826</c:v>
                </c:pt>
                <c:pt idx="29">
                  <c:v>662247211.40913236</c:v>
                </c:pt>
                <c:pt idx="30">
                  <c:v>662836874.25597453</c:v>
                </c:pt>
                <c:pt idx="31">
                  <c:v>662853111.21442676</c:v>
                </c:pt>
                <c:pt idx="32">
                  <c:v>662225245.25564253</c:v>
                </c:pt>
                <c:pt idx="33">
                  <c:v>663088108.52149606</c:v>
                </c:pt>
                <c:pt idx="34">
                  <c:v>662627979.69210637</c:v>
                </c:pt>
                <c:pt idx="35">
                  <c:v>661611141.72317696</c:v>
                </c:pt>
                <c:pt idx="36">
                  <c:v>661442344.15024567</c:v>
                </c:pt>
                <c:pt idx="37">
                  <c:v>661947431.67030871</c:v>
                </c:pt>
                <c:pt idx="38">
                  <c:v>661913332.53843188</c:v>
                </c:pt>
                <c:pt idx="39">
                  <c:v>662766781.29310894</c:v>
                </c:pt>
                <c:pt idx="40">
                  <c:v>663383604.32913005</c:v>
                </c:pt>
                <c:pt idx="41">
                  <c:v>663987928.5410893</c:v>
                </c:pt>
                <c:pt idx="42">
                  <c:v>662884283.94735897</c:v>
                </c:pt>
                <c:pt idx="43">
                  <c:v>662428938.47942591</c:v>
                </c:pt>
                <c:pt idx="44">
                  <c:v>662869340.66419959</c:v>
                </c:pt>
                <c:pt idx="45">
                  <c:v>663080341.3327142</c:v>
                </c:pt>
                <c:pt idx="46">
                  <c:v>663652407.03530478</c:v>
                </c:pt>
                <c:pt idx="47">
                  <c:v>662417987.37195539</c:v>
                </c:pt>
                <c:pt idx="48">
                  <c:v>663218448.45221078</c:v>
                </c:pt>
                <c:pt idx="49">
                  <c:v>663168968.12220919</c:v>
                </c:pt>
                <c:pt idx="50">
                  <c:v>662742345.34611952</c:v>
                </c:pt>
                <c:pt idx="51">
                  <c:v>662869279.79448962</c:v>
                </c:pt>
                <c:pt idx="52">
                  <c:v>663104732.7596786</c:v>
                </c:pt>
                <c:pt idx="53">
                  <c:v>662420622.70629525</c:v>
                </c:pt>
                <c:pt idx="54">
                  <c:v>662819664.42690027</c:v>
                </c:pt>
                <c:pt idx="55">
                  <c:v>664027608.76856792</c:v>
                </c:pt>
                <c:pt idx="56">
                  <c:v>664391658.26673281</c:v>
                </c:pt>
                <c:pt idx="57">
                  <c:v>664430907.98308277</c:v>
                </c:pt>
                <c:pt idx="58">
                  <c:v>664628928.12060237</c:v>
                </c:pt>
                <c:pt idx="59">
                  <c:v>663902497.47923696</c:v>
                </c:pt>
                <c:pt idx="60">
                  <c:v>664309921.06723917</c:v>
                </c:pt>
                <c:pt idx="61">
                  <c:v>664531642.04991269</c:v>
                </c:pt>
                <c:pt idx="62">
                  <c:v>665653552.16120362</c:v>
                </c:pt>
                <c:pt idx="63">
                  <c:v>665602941.52699542</c:v>
                </c:pt>
                <c:pt idx="64">
                  <c:v>665758792.01664889</c:v>
                </c:pt>
                <c:pt idx="65">
                  <c:v>665780980.9472959</c:v>
                </c:pt>
                <c:pt idx="66">
                  <c:v>666340017.06910801</c:v>
                </c:pt>
                <c:pt idx="67">
                  <c:v>666016598.89370382</c:v>
                </c:pt>
                <c:pt idx="68">
                  <c:v>667235688.10012889</c:v>
                </c:pt>
                <c:pt idx="69">
                  <c:v>666488807.23960304</c:v>
                </c:pt>
                <c:pt idx="70">
                  <c:v>666300342.34853137</c:v>
                </c:pt>
                <c:pt idx="71">
                  <c:v>668187202.78163636</c:v>
                </c:pt>
                <c:pt idx="72">
                  <c:v>668388020.40329182</c:v>
                </c:pt>
                <c:pt idx="73">
                  <c:v>668731468.11649776</c:v>
                </c:pt>
                <c:pt idx="74">
                  <c:v>669614350.94749737</c:v>
                </c:pt>
                <c:pt idx="75">
                  <c:v>669310473.99268126</c:v>
                </c:pt>
                <c:pt idx="76">
                  <c:v>669072559.92949176</c:v>
                </c:pt>
                <c:pt idx="77">
                  <c:v>668718843.88583732</c:v>
                </c:pt>
                <c:pt idx="78">
                  <c:v>668809600.58753753</c:v>
                </c:pt>
                <c:pt idx="79">
                  <c:v>666917120.23788011</c:v>
                </c:pt>
                <c:pt idx="80">
                  <c:v>667215640.3065623</c:v>
                </c:pt>
                <c:pt idx="81">
                  <c:v>667298623.67159724</c:v>
                </c:pt>
                <c:pt idx="82">
                  <c:v>667172592.27868259</c:v>
                </c:pt>
                <c:pt idx="83">
                  <c:v>666857902.1368624</c:v>
                </c:pt>
                <c:pt idx="84">
                  <c:v>666316788.38432825</c:v>
                </c:pt>
                <c:pt idx="85">
                  <c:v>666407879.95240486</c:v>
                </c:pt>
                <c:pt idx="86">
                  <c:v>666464458.71036029</c:v>
                </c:pt>
                <c:pt idx="87">
                  <c:v>666572520.35975015</c:v>
                </c:pt>
                <c:pt idx="88">
                  <c:v>665724056.74001217</c:v>
                </c:pt>
                <c:pt idx="89">
                  <c:v>666039325.34984708</c:v>
                </c:pt>
                <c:pt idx="90">
                  <c:v>665958754.17454004</c:v>
                </c:pt>
                <c:pt idx="91">
                  <c:v>665841595.13300478</c:v>
                </c:pt>
                <c:pt idx="92">
                  <c:v>665352697.36276937</c:v>
                </c:pt>
                <c:pt idx="93">
                  <c:v>665276752.74957359</c:v>
                </c:pt>
                <c:pt idx="94">
                  <c:v>664904158.71768904</c:v>
                </c:pt>
                <c:pt idx="95">
                  <c:v>664520260.02748775</c:v>
                </c:pt>
                <c:pt idx="96">
                  <c:v>664328377.16222215</c:v>
                </c:pt>
                <c:pt idx="97">
                  <c:v>663468774.69971359</c:v>
                </c:pt>
                <c:pt idx="98">
                  <c:v>663682679.98242402</c:v>
                </c:pt>
                <c:pt idx="99">
                  <c:v>663842158.73095191</c:v>
                </c:pt>
                <c:pt idx="100">
                  <c:v>663743511.85865557</c:v>
                </c:pt>
              </c:numCache>
            </c:numRef>
          </c:val>
          <c:smooth val="0"/>
          <c:extLst>
            <c:ext xmlns:c16="http://schemas.microsoft.com/office/drawing/2014/chart" uri="{C3380CC4-5D6E-409C-BE32-E72D297353CC}">
              <c16:uniqueId val="{000000E5-EB3F-4BFF-AFD1-B2B2131B107F}"/>
            </c:ext>
          </c:extLst>
        </c:ser>
        <c:ser>
          <c:idx val="230"/>
          <c:order val="230"/>
          <c:spPr>
            <a:ln w="28575" cap="rnd">
              <a:solidFill>
                <a:schemeClr val="accent3">
                  <a:lumMod val="80000"/>
                  <a:lumOff val="20000"/>
                </a:schemeClr>
              </a:solidFill>
              <a:round/>
            </a:ln>
            <a:effectLst/>
          </c:spPr>
          <c:marker>
            <c:symbol val="none"/>
          </c:marker>
          <c:val>
            <c:numRef>
              <c:f>Montecarlo!$IJ$10:$IJ$110</c:f>
              <c:numCache>
                <c:formatCode>_ * #.##000_ ;_ * \-#.##000_ ;_ * "-"??_ ;_ @_ </c:formatCode>
                <c:ptCount val="101"/>
                <c:pt idx="0" formatCode="_(* #,##0.00_);_(* \(#,##0.00\);_(* &quot;-&quot;??_);_(@_)">
                  <c:v>661090280</c:v>
                </c:pt>
                <c:pt idx="1">
                  <c:v>660606799.04115725</c:v>
                </c:pt>
                <c:pt idx="2">
                  <c:v>660201895.48370481</c:v>
                </c:pt>
                <c:pt idx="3">
                  <c:v>659770277.99699414</c:v>
                </c:pt>
                <c:pt idx="4">
                  <c:v>659883143.33429313</c:v>
                </c:pt>
                <c:pt idx="5">
                  <c:v>660864098.33476472</c:v>
                </c:pt>
                <c:pt idx="6">
                  <c:v>661234222.8343333</c:v>
                </c:pt>
                <c:pt idx="7">
                  <c:v>661056754.13525581</c:v>
                </c:pt>
                <c:pt idx="8">
                  <c:v>661078775.92916298</c:v>
                </c:pt>
                <c:pt idx="9">
                  <c:v>661733947.57819116</c:v>
                </c:pt>
                <c:pt idx="10">
                  <c:v>660328459.03906929</c:v>
                </c:pt>
                <c:pt idx="11">
                  <c:v>660090066.96051717</c:v>
                </c:pt>
                <c:pt idx="12">
                  <c:v>660670172.78048611</c:v>
                </c:pt>
                <c:pt idx="13">
                  <c:v>660890451.93928123</c:v>
                </c:pt>
                <c:pt idx="14">
                  <c:v>661817928.72836542</c:v>
                </c:pt>
                <c:pt idx="15">
                  <c:v>660894197.28320718</c:v>
                </c:pt>
                <c:pt idx="16">
                  <c:v>661294288.82482409</c:v>
                </c:pt>
                <c:pt idx="17">
                  <c:v>661044931.2960304</c:v>
                </c:pt>
                <c:pt idx="18">
                  <c:v>660958355.94269943</c:v>
                </c:pt>
                <c:pt idx="19">
                  <c:v>660760102.2836107</c:v>
                </c:pt>
                <c:pt idx="20">
                  <c:v>660920796.65139174</c:v>
                </c:pt>
                <c:pt idx="21">
                  <c:v>660108410.24868309</c:v>
                </c:pt>
                <c:pt idx="22">
                  <c:v>659193115.23002946</c:v>
                </c:pt>
                <c:pt idx="23">
                  <c:v>658088598.35943341</c:v>
                </c:pt>
                <c:pt idx="24">
                  <c:v>659081522.44038022</c:v>
                </c:pt>
                <c:pt idx="25">
                  <c:v>659666683.81504095</c:v>
                </c:pt>
                <c:pt idx="26">
                  <c:v>659650000.62586296</c:v>
                </c:pt>
                <c:pt idx="27">
                  <c:v>659498118.71725225</c:v>
                </c:pt>
                <c:pt idx="28">
                  <c:v>660413928.57101643</c:v>
                </c:pt>
                <c:pt idx="29">
                  <c:v>660904376.98282135</c:v>
                </c:pt>
                <c:pt idx="30">
                  <c:v>660590068.2336272</c:v>
                </c:pt>
                <c:pt idx="31">
                  <c:v>660788209.1257273</c:v>
                </c:pt>
                <c:pt idx="32">
                  <c:v>660951224.10339499</c:v>
                </c:pt>
                <c:pt idx="33">
                  <c:v>661468660.71643949</c:v>
                </c:pt>
                <c:pt idx="34">
                  <c:v>661108480.31429887</c:v>
                </c:pt>
                <c:pt idx="35">
                  <c:v>661150818.53935969</c:v>
                </c:pt>
                <c:pt idx="36">
                  <c:v>659502979.57372081</c:v>
                </c:pt>
                <c:pt idx="37">
                  <c:v>659949657.58893561</c:v>
                </c:pt>
                <c:pt idx="38">
                  <c:v>659618279.60988617</c:v>
                </c:pt>
                <c:pt idx="39">
                  <c:v>660711079.65289986</c:v>
                </c:pt>
                <c:pt idx="40">
                  <c:v>661606841.90312517</c:v>
                </c:pt>
                <c:pt idx="41">
                  <c:v>661058983.92564845</c:v>
                </c:pt>
                <c:pt idx="42">
                  <c:v>660939972.49388111</c:v>
                </c:pt>
                <c:pt idx="43">
                  <c:v>661102848.8770535</c:v>
                </c:pt>
                <c:pt idx="44">
                  <c:v>660189413.59201193</c:v>
                </c:pt>
                <c:pt idx="45">
                  <c:v>660480288.12061024</c:v>
                </c:pt>
                <c:pt idx="46">
                  <c:v>660468908.39003992</c:v>
                </c:pt>
                <c:pt idx="47">
                  <c:v>660953492.46261144</c:v>
                </c:pt>
                <c:pt idx="48">
                  <c:v>660425276.45344377</c:v>
                </c:pt>
                <c:pt idx="49">
                  <c:v>659626421.91314507</c:v>
                </c:pt>
                <c:pt idx="50">
                  <c:v>659771717.95962417</c:v>
                </c:pt>
                <c:pt idx="51">
                  <c:v>659406430.59588194</c:v>
                </c:pt>
                <c:pt idx="52">
                  <c:v>659447414.39025152</c:v>
                </c:pt>
                <c:pt idx="53">
                  <c:v>659298450.41265213</c:v>
                </c:pt>
                <c:pt idx="54">
                  <c:v>659586332.22020745</c:v>
                </c:pt>
                <c:pt idx="55">
                  <c:v>659341009.05729628</c:v>
                </c:pt>
                <c:pt idx="56">
                  <c:v>659258615.19181073</c:v>
                </c:pt>
                <c:pt idx="57">
                  <c:v>658161276.17154479</c:v>
                </c:pt>
                <c:pt idx="58">
                  <c:v>657443426.73293948</c:v>
                </c:pt>
                <c:pt idx="59">
                  <c:v>658416102.03396857</c:v>
                </c:pt>
                <c:pt idx="60">
                  <c:v>657582151.29752505</c:v>
                </c:pt>
                <c:pt idx="61">
                  <c:v>657583131.52875233</c:v>
                </c:pt>
                <c:pt idx="62">
                  <c:v>657133242.07405305</c:v>
                </c:pt>
                <c:pt idx="63">
                  <c:v>657637018.58090723</c:v>
                </c:pt>
                <c:pt idx="64">
                  <c:v>657068228.01214039</c:v>
                </c:pt>
                <c:pt idx="65">
                  <c:v>658182669.02878046</c:v>
                </c:pt>
                <c:pt idx="66">
                  <c:v>658268063.01384699</c:v>
                </c:pt>
                <c:pt idx="67">
                  <c:v>659374804.82327342</c:v>
                </c:pt>
                <c:pt idx="68">
                  <c:v>659262586.1863941</c:v>
                </c:pt>
                <c:pt idx="69">
                  <c:v>658402882.8109709</c:v>
                </c:pt>
                <c:pt idx="70">
                  <c:v>658978553.91529346</c:v>
                </c:pt>
                <c:pt idx="71">
                  <c:v>658813253.49471402</c:v>
                </c:pt>
                <c:pt idx="72">
                  <c:v>658964640.61629915</c:v>
                </c:pt>
                <c:pt idx="73">
                  <c:v>658357424.10735381</c:v>
                </c:pt>
                <c:pt idx="74">
                  <c:v>658307365.12419212</c:v>
                </c:pt>
                <c:pt idx="75">
                  <c:v>657952237.98699915</c:v>
                </c:pt>
                <c:pt idx="76">
                  <c:v>657681617.14692271</c:v>
                </c:pt>
                <c:pt idx="77">
                  <c:v>658357357.1412431</c:v>
                </c:pt>
                <c:pt idx="78">
                  <c:v>657625432.63310564</c:v>
                </c:pt>
                <c:pt idx="79">
                  <c:v>657995866.52825832</c:v>
                </c:pt>
                <c:pt idx="80">
                  <c:v>657345860.90568745</c:v>
                </c:pt>
                <c:pt idx="81">
                  <c:v>657121982.68244326</c:v>
                </c:pt>
                <c:pt idx="82">
                  <c:v>656907174.36822879</c:v>
                </c:pt>
                <c:pt idx="83">
                  <c:v>658054358.18442094</c:v>
                </c:pt>
                <c:pt idx="84">
                  <c:v>658293943.91241801</c:v>
                </c:pt>
                <c:pt idx="85">
                  <c:v>658111812.56258667</c:v>
                </c:pt>
                <c:pt idx="86">
                  <c:v>657568106.57590628</c:v>
                </c:pt>
                <c:pt idx="87">
                  <c:v>656932579.15656328</c:v>
                </c:pt>
                <c:pt idx="88">
                  <c:v>657129252.49817371</c:v>
                </c:pt>
                <c:pt idx="89">
                  <c:v>656855771.19742727</c:v>
                </c:pt>
                <c:pt idx="90">
                  <c:v>656845497.6948806</c:v>
                </c:pt>
                <c:pt idx="91">
                  <c:v>656800158.31379545</c:v>
                </c:pt>
                <c:pt idx="92">
                  <c:v>656321997.1351254</c:v>
                </c:pt>
                <c:pt idx="93">
                  <c:v>656684379.02107072</c:v>
                </c:pt>
                <c:pt idx="94">
                  <c:v>656497439.24107862</c:v>
                </c:pt>
                <c:pt idx="95">
                  <c:v>656502784.99585593</c:v>
                </c:pt>
                <c:pt idx="96">
                  <c:v>656716665.29102576</c:v>
                </c:pt>
                <c:pt idx="97">
                  <c:v>657469379.30070651</c:v>
                </c:pt>
                <c:pt idx="98">
                  <c:v>656760996.24776495</c:v>
                </c:pt>
                <c:pt idx="99">
                  <c:v>656310688.53453517</c:v>
                </c:pt>
                <c:pt idx="100">
                  <c:v>656546442.71293628</c:v>
                </c:pt>
              </c:numCache>
            </c:numRef>
          </c:val>
          <c:smooth val="0"/>
          <c:extLst>
            <c:ext xmlns:c16="http://schemas.microsoft.com/office/drawing/2014/chart" uri="{C3380CC4-5D6E-409C-BE32-E72D297353CC}">
              <c16:uniqueId val="{000000E6-EB3F-4BFF-AFD1-B2B2131B107F}"/>
            </c:ext>
          </c:extLst>
        </c:ser>
        <c:ser>
          <c:idx val="231"/>
          <c:order val="231"/>
          <c:spPr>
            <a:ln w="28575" cap="rnd">
              <a:solidFill>
                <a:schemeClr val="accent4">
                  <a:lumMod val="80000"/>
                  <a:lumOff val="20000"/>
                </a:schemeClr>
              </a:solidFill>
              <a:round/>
            </a:ln>
            <a:effectLst/>
          </c:spPr>
          <c:marker>
            <c:symbol val="none"/>
          </c:marker>
          <c:val>
            <c:numRef>
              <c:f>Montecarlo!$IK$10:$IK$110</c:f>
              <c:numCache>
                <c:formatCode>_ * #.##000_ ;_ * \-#.##000_ ;_ * "-"??_ ;_ @_ </c:formatCode>
                <c:ptCount val="101"/>
                <c:pt idx="0" formatCode="_(* #,##0.00_);_(* \(#,##0.00\);_(* &quot;-&quot;??_);_(@_)">
                  <c:v>661090280</c:v>
                </c:pt>
                <c:pt idx="1">
                  <c:v>661422825.52853608</c:v>
                </c:pt>
                <c:pt idx="2">
                  <c:v>661264718.11686182</c:v>
                </c:pt>
                <c:pt idx="3">
                  <c:v>661719205.34771001</c:v>
                </c:pt>
                <c:pt idx="4">
                  <c:v>661151583.18500972</c:v>
                </c:pt>
                <c:pt idx="5">
                  <c:v>661190350.07335711</c:v>
                </c:pt>
                <c:pt idx="6">
                  <c:v>662583018.78481495</c:v>
                </c:pt>
                <c:pt idx="7">
                  <c:v>663154638.00739396</c:v>
                </c:pt>
                <c:pt idx="8">
                  <c:v>662536538.46203685</c:v>
                </c:pt>
                <c:pt idx="9">
                  <c:v>662547042.82945073</c:v>
                </c:pt>
                <c:pt idx="10">
                  <c:v>662693585.35902357</c:v>
                </c:pt>
                <c:pt idx="11">
                  <c:v>662980752.34674883</c:v>
                </c:pt>
                <c:pt idx="12">
                  <c:v>663517480.30682707</c:v>
                </c:pt>
                <c:pt idx="13">
                  <c:v>662602234.18831313</c:v>
                </c:pt>
                <c:pt idx="14">
                  <c:v>663177730.14841199</c:v>
                </c:pt>
                <c:pt idx="15">
                  <c:v>661923331.20536363</c:v>
                </c:pt>
                <c:pt idx="16">
                  <c:v>662197576.87970173</c:v>
                </c:pt>
                <c:pt idx="17">
                  <c:v>661399737.10509157</c:v>
                </c:pt>
                <c:pt idx="18">
                  <c:v>661848546.13086021</c:v>
                </c:pt>
                <c:pt idx="19">
                  <c:v>662713225.0579772</c:v>
                </c:pt>
                <c:pt idx="20">
                  <c:v>662251398.75503111</c:v>
                </c:pt>
                <c:pt idx="21">
                  <c:v>662145920.48491621</c:v>
                </c:pt>
                <c:pt idx="22">
                  <c:v>663404575.93406177</c:v>
                </c:pt>
                <c:pt idx="23">
                  <c:v>662921444.7950983</c:v>
                </c:pt>
                <c:pt idx="24">
                  <c:v>663585953.09445822</c:v>
                </c:pt>
                <c:pt idx="25">
                  <c:v>664306712.53564143</c:v>
                </c:pt>
                <c:pt idx="26">
                  <c:v>665637069.3179816</c:v>
                </c:pt>
                <c:pt idx="27">
                  <c:v>666797932.60225606</c:v>
                </c:pt>
                <c:pt idx="28">
                  <c:v>667614524.19420683</c:v>
                </c:pt>
                <c:pt idx="29">
                  <c:v>668399655.13386953</c:v>
                </c:pt>
                <c:pt idx="30">
                  <c:v>668720037.54200065</c:v>
                </c:pt>
                <c:pt idx="31">
                  <c:v>668167740.11021328</c:v>
                </c:pt>
                <c:pt idx="32">
                  <c:v>667961180.1298579</c:v>
                </c:pt>
                <c:pt idx="33">
                  <c:v>668122865.93462729</c:v>
                </c:pt>
                <c:pt idx="34">
                  <c:v>668223118.83792734</c:v>
                </c:pt>
                <c:pt idx="35">
                  <c:v>670078792.21473694</c:v>
                </c:pt>
                <c:pt idx="36">
                  <c:v>671338274.19732463</c:v>
                </c:pt>
                <c:pt idx="37">
                  <c:v>670558723.69568217</c:v>
                </c:pt>
                <c:pt idx="38">
                  <c:v>670511186.11162126</c:v>
                </c:pt>
                <c:pt idx="39">
                  <c:v>670340538.54256666</c:v>
                </c:pt>
                <c:pt idx="40">
                  <c:v>671148214.15840173</c:v>
                </c:pt>
                <c:pt idx="41">
                  <c:v>670857560.73514247</c:v>
                </c:pt>
                <c:pt idx="42">
                  <c:v>671227657.77426827</c:v>
                </c:pt>
                <c:pt idx="43">
                  <c:v>670730447.62843239</c:v>
                </c:pt>
                <c:pt idx="44">
                  <c:v>670400998.85115087</c:v>
                </c:pt>
                <c:pt idx="45">
                  <c:v>670347010.63122463</c:v>
                </c:pt>
                <c:pt idx="46">
                  <c:v>670448889.63227224</c:v>
                </c:pt>
                <c:pt idx="47">
                  <c:v>671175445.54957044</c:v>
                </c:pt>
                <c:pt idx="48">
                  <c:v>670499832.92744672</c:v>
                </c:pt>
                <c:pt idx="49">
                  <c:v>669824451.20341671</c:v>
                </c:pt>
                <c:pt idx="50">
                  <c:v>669763136.32467985</c:v>
                </c:pt>
                <c:pt idx="51">
                  <c:v>670151353.55834377</c:v>
                </c:pt>
                <c:pt idx="52">
                  <c:v>670784913.45043397</c:v>
                </c:pt>
                <c:pt idx="53">
                  <c:v>670592144.83362985</c:v>
                </c:pt>
                <c:pt idx="54">
                  <c:v>670566766.29510927</c:v>
                </c:pt>
                <c:pt idx="55">
                  <c:v>670809849.85168695</c:v>
                </c:pt>
                <c:pt idx="56">
                  <c:v>670464455.98137593</c:v>
                </c:pt>
                <c:pt idx="57">
                  <c:v>671041173.56731439</c:v>
                </c:pt>
                <c:pt idx="58">
                  <c:v>670749456.59523809</c:v>
                </c:pt>
                <c:pt idx="59">
                  <c:v>670446285.21880472</c:v>
                </c:pt>
                <c:pt idx="60">
                  <c:v>671719841.51013613</c:v>
                </c:pt>
                <c:pt idx="61">
                  <c:v>671904654.73099411</c:v>
                </c:pt>
                <c:pt idx="62">
                  <c:v>671620647.24281299</c:v>
                </c:pt>
                <c:pt idx="63">
                  <c:v>670663924.93433237</c:v>
                </c:pt>
                <c:pt idx="64">
                  <c:v>672105524.2495724</c:v>
                </c:pt>
                <c:pt idx="65">
                  <c:v>672593677.80085874</c:v>
                </c:pt>
                <c:pt idx="66">
                  <c:v>673046613.30351317</c:v>
                </c:pt>
                <c:pt idx="67">
                  <c:v>674349870.99473643</c:v>
                </c:pt>
                <c:pt idx="68">
                  <c:v>673346607.67963028</c:v>
                </c:pt>
                <c:pt idx="69">
                  <c:v>673261873.39689398</c:v>
                </c:pt>
                <c:pt idx="70">
                  <c:v>672783322.36853302</c:v>
                </c:pt>
                <c:pt idx="71">
                  <c:v>672385157.35263598</c:v>
                </c:pt>
                <c:pt idx="72">
                  <c:v>672640874.655954</c:v>
                </c:pt>
                <c:pt idx="73">
                  <c:v>672442176.19957662</c:v>
                </c:pt>
                <c:pt idx="74">
                  <c:v>672917333.47306013</c:v>
                </c:pt>
                <c:pt idx="75">
                  <c:v>673549761.88076115</c:v>
                </c:pt>
                <c:pt idx="76">
                  <c:v>674472009.37532568</c:v>
                </c:pt>
                <c:pt idx="77">
                  <c:v>675049320.33194339</c:v>
                </c:pt>
                <c:pt idx="78">
                  <c:v>675343515.71808791</c:v>
                </c:pt>
                <c:pt idx="79">
                  <c:v>675032066.99202812</c:v>
                </c:pt>
                <c:pt idx="80">
                  <c:v>674821332.17797589</c:v>
                </c:pt>
                <c:pt idx="81">
                  <c:v>674177316.38364375</c:v>
                </c:pt>
                <c:pt idx="82">
                  <c:v>674221921.78923965</c:v>
                </c:pt>
                <c:pt idx="83">
                  <c:v>674724714.20457518</c:v>
                </c:pt>
                <c:pt idx="84">
                  <c:v>674680628.79033506</c:v>
                </c:pt>
                <c:pt idx="85">
                  <c:v>674319446.55037534</c:v>
                </c:pt>
                <c:pt idx="86">
                  <c:v>675164899.72423923</c:v>
                </c:pt>
                <c:pt idx="87">
                  <c:v>674013278.75746989</c:v>
                </c:pt>
                <c:pt idx="88">
                  <c:v>674239073.17510998</c:v>
                </c:pt>
                <c:pt idx="89">
                  <c:v>673492471.36386931</c:v>
                </c:pt>
                <c:pt idx="90">
                  <c:v>672857849.9387151</c:v>
                </c:pt>
                <c:pt idx="91">
                  <c:v>673033359.75346756</c:v>
                </c:pt>
                <c:pt idx="92">
                  <c:v>672920623.23961258</c:v>
                </c:pt>
                <c:pt idx="93">
                  <c:v>672080395.7857995</c:v>
                </c:pt>
                <c:pt idx="94">
                  <c:v>672666185.04475129</c:v>
                </c:pt>
                <c:pt idx="95">
                  <c:v>672570952.68972325</c:v>
                </c:pt>
                <c:pt idx="96">
                  <c:v>672402694.84820712</c:v>
                </c:pt>
                <c:pt idx="97">
                  <c:v>673751626.45503163</c:v>
                </c:pt>
                <c:pt idx="98">
                  <c:v>674273482.3714776</c:v>
                </c:pt>
                <c:pt idx="99">
                  <c:v>674309380.19296014</c:v>
                </c:pt>
                <c:pt idx="100">
                  <c:v>674017825.19591975</c:v>
                </c:pt>
              </c:numCache>
            </c:numRef>
          </c:val>
          <c:smooth val="0"/>
          <c:extLst>
            <c:ext xmlns:c16="http://schemas.microsoft.com/office/drawing/2014/chart" uri="{C3380CC4-5D6E-409C-BE32-E72D297353CC}">
              <c16:uniqueId val="{000000E7-EB3F-4BFF-AFD1-B2B2131B107F}"/>
            </c:ext>
          </c:extLst>
        </c:ser>
        <c:ser>
          <c:idx val="232"/>
          <c:order val="232"/>
          <c:spPr>
            <a:ln w="28575" cap="rnd">
              <a:solidFill>
                <a:schemeClr val="accent5">
                  <a:lumMod val="80000"/>
                  <a:lumOff val="20000"/>
                </a:schemeClr>
              </a:solidFill>
              <a:round/>
            </a:ln>
            <a:effectLst/>
          </c:spPr>
          <c:marker>
            <c:symbol val="none"/>
          </c:marker>
          <c:val>
            <c:numRef>
              <c:f>Montecarlo!$IL$10:$IL$110</c:f>
              <c:numCache>
                <c:formatCode>_ * #.##000_ ;_ * \-#.##000_ ;_ * "-"??_ ;_ @_ </c:formatCode>
                <c:ptCount val="101"/>
                <c:pt idx="0" formatCode="_(* #,##0.00_);_(* \(#,##0.00\);_(* &quot;-&quot;??_);_(@_)">
                  <c:v>661090280</c:v>
                </c:pt>
                <c:pt idx="1">
                  <c:v>660230428.8891238</c:v>
                </c:pt>
                <c:pt idx="2">
                  <c:v>660597669.05126548</c:v>
                </c:pt>
                <c:pt idx="3">
                  <c:v>659983579.83640039</c:v>
                </c:pt>
                <c:pt idx="4">
                  <c:v>660299143.12479568</c:v>
                </c:pt>
                <c:pt idx="5">
                  <c:v>660371331.33767521</c:v>
                </c:pt>
                <c:pt idx="6">
                  <c:v>660400124.98208976</c:v>
                </c:pt>
                <c:pt idx="7">
                  <c:v>659960161.23867714</c:v>
                </c:pt>
                <c:pt idx="8">
                  <c:v>659079209.7014004</c:v>
                </c:pt>
                <c:pt idx="9">
                  <c:v>659863758.95393682</c:v>
                </c:pt>
                <c:pt idx="10">
                  <c:v>659585153.41076052</c:v>
                </c:pt>
                <c:pt idx="11">
                  <c:v>659698626.07979643</c:v>
                </c:pt>
                <c:pt idx="12">
                  <c:v>659945617.94235325</c:v>
                </c:pt>
                <c:pt idx="13">
                  <c:v>659501159.51340342</c:v>
                </c:pt>
                <c:pt idx="14">
                  <c:v>659252396.73074162</c:v>
                </c:pt>
                <c:pt idx="15">
                  <c:v>659300496.51213753</c:v>
                </c:pt>
                <c:pt idx="16">
                  <c:v>659009875.9656682</c:v>
                </c:pt>
                <c:pt idx="17">
                  <c:v>658723866.5450207</c:v>
                </c:pt>
                <c:pt idx="18">
                  <c:v>659480400.50107837</c:v>
                </c:pt>
                <c:pt idx="19">
                  <c:v>660410947.51233578</c:v>
                </c:pt>
                <c:pt idx="20">
                  <c:v>660277498.7175082</c:v>
                </c:pt>
                <c:pt idx="21">
                  <c:v>661467701.19123614</c:v>
                </c:pt>
                <c:pt idx="22">
                  <c:v>662406236.54271221</c:v>
                </c:pt>
                <c:pt idx="23">
                  <c:v>662402633.87110889</c:v>
                </c:pt>
                <c:pt idx="24">
                  <c:v>661913318.08193791</c:v>
                </c:pt>
                <c:pt idx="25">
                  <c:v>661854017.8506707</c:v>
                </c:pt>
                <c:pt idx="26">
                  <c:v>662953187.48907089</c:v>
                </c:pt>
                <c:pt idx="27">
                  <c:v>662363125.92171431</c:v>
                </c:pt>
                <c:pt idx="28">
                  <c:v>661891047.5112021</c:v>
                </c:pt>
                <c:pt idx="29">
                  <c:v>661627225.921363</c:v>
                </c:pt>
                <c:pt idx="30">
                  <c:v>661782904.37105191</c:v>
                </c:pt>
                <c:pt idx="31">
                  <c:v>661452167.38915992</c:v>
                </c:pt>
                <c:pt idx="32">
                  <c:v>660703102.94018328</c:v>
                </c:pt>
                <c:pt idx="33">
                  <c:v>660216295.10233545</c:v>
                </c:pt>
                <c:pt idx="34">
                  <c:v>660445003.52325058</c:v>
                </c:pt>
                <c:pt idx="35">
                  <c:v>660694340.52884078</c:v>
                </c:pt>
                <c:pt idx="36">
                  <c:v>660840476.25608492</c:v>
                </c:pt>
                <c:pt idx="37">
                  <c:v>661159688.25700462</c:v>
                </c:pt>
                <c:pt idx="38">
                  <c:v>660791502.17323673</c:v>
                </c:pt>
                <c:pt idx="39">
                  <c:v>662184273.16451335</c:v>
                </c:pt>
                <c:pt idx="40">
                  <c:v>662297225.25781798</c:v>
                </c:pt>
                <c:pt idx="41">
                  <c:v>662175118.54654074</c:v>
                </c:pt>
                <c:pt idx="42">
                  <c:v>661779502.74354744</c:v>
                </c:pt>
                <c:pt idx="43">
                  <c:v>662051749.8273679</c:v>
                </c:pt>
                <c:pt idx="44">
                  <c:v>661441574.55884635</c:v>
                </c:pt>
                <c:pt idx="45">
                  <c:v>660891788.65295672</c:v>
                </c:pt>
                <c:pt idx="46">
                  <c:v>662037824.16916883</c:v>
                </c:pt>
                <c:pt idx="47">
                  <c:v>662577291.92281353</c:v>
                </c:pt>
                <c:pt idx="48">
                  <c:v>663174226.0893724</c:v>
                </c:pt>
                <c:pt idx="49">
                  <c:v>663468479.55054009</c:v>
                </c:pt>
                <c:pt idx="50">
                  <c:v>662621959.49563146</c:v>
                </c:pt>
                <c:pt idx="51">
                  <c:v>663815053.02087843</c:v>
                </c:pt>
                <c:pt idx="52">
                  <c:v>663628392.43641829</c:v>
                </c:pt>
                <c:pt idx="53">
                  <c:v>664945505.98680377</c:v>
                </c:pt>
                <c:pt idx="54">
                  <c:v>664803897.43149161</c:v>
                </c:pt>
                <c:pt idx="55">
                  <c:v>664476180.78851712</c:v>
                </c:pt>
                <c:pt idx="56">
                  <c:v>664813598.09021831</c:v>
                </c:pt>
                <c:pt idx="57">
                  <c:v>665179306.13844335</c:v>
                </c:pt>
                <c:pt idx="58">
                  <c:v>665398641.27338195</c:v>
                </c:pt>
                <c:pt idx="59">
                  <c:v>665005743.70469022</c:v>
                </c:pt>
                <c:pt idx="60">
                  <c:v>665563692.82367289</c:v>
                </c:pt>
                <c:pt idx="61">
                  <c:v>666197394.90976727</c:v>
                </c:pt>
                <c:pt idx="62">
                  <c:v>666535919.18993723</c:v>
                </c:pt>
                <c:pt idx="63">
                  <c:v>666623937.10360181</c:v>
                </c:pt>
                <c:pt idx="64">
                  <c:v>667647820.88160229</c:v>
                </c:pt>
                <c:pt idx="65">
                  <c:v>667585120.21706533</c:v>
                </c:pt>
                <c:pt idx="66">
                  <c:v>667452214.74392891</c:v>
                </c:pt>
                <c:pt idx="67">
                  <c:v>666910710.16219902</c:v>
                </c:pt>
                <c:pt idx="68">
                  <c:v>666602283.63687336</c:v>
                </c:pt>
                <c:pt idx="69">
                  <c:v>667261225.34704471</c:v>
                </c:pt>
                <c:pt idx="70">
                  <c:v>666386641.10979545</c:v>
                </c:pt>
                <c:pt idx="71">
                  <c:v>666674715.3993361</c:v>
                </c:pt>
                <c:pt idx="72">
                  <c:v>667095373.30537415</c:v>
                </c:pt>
                <c:pt idx="73">
                  <c:v>666639313.57699847</c:v>
                </c:pt>
                <c:pt idx="74">
                  <c:v>666653139.27013516</c:v>
                </c:pt>
                <c:pt idx="75">
                  <c:v>666562983.60734606</c:v>
                </c:pt>
                <c:pt idx="76">
                  <c:v>666269467.30496132</c:v>
                </c:pt>
                <c:pt idx="77">
                  <c:v>666301749.85901594</c:v>
                </c:pt>
                <c:pt idx="78">
                  <c:v>666035731.10307407</c:v>
                </c:pt>
                <c:pt idx="79">
                  <c:v>665362096.5809803</c:v>
                </c:pt>
                <c:pt idx="80">
                  <c:v>666125098.81651056</c:v>
                </c:pt>
                <c:pt idx="81">
                  <c:v>666519165.31139791</c:v>
                </c:pt>
                <c:pt idx="82">
                  <c:v>667493918.65246081</c:v>
                </c:pt>
                <c:pt idx="83">
                  <c:v>669372916.39758384</c:v>
                </c:pt>
                <c:pt idx="84">
                  <c:v>669567427.68174684</c:v>
                </c:pt>
                <c:pt idx="85">
                  <c:v>670368059.84124088</c:v>
                </c:pt>
                <c:pt idx="86">
                  <c:v>670349331.77726197</c:v>
                </c:pt>
                <c:pt idx="87">
                  <c:v>670207703.04465723</c:v>
                </c:pt>
                <c:pt idx="88">
                  <c:v>670431752.29469419</c:v>
                </c:pt>
                <c:pt idx="89">
                  <c:v>669844138.83388734</c:v>
                </c:pt>
                <c:pt idx="90">
                  <c:v>668727492.55005646</c:v>
                </c:pt>
                <c:pt idx="91">
                  <c:v>668834494.12332237</c:v>
                </c:pt>
                <c:pt idx="92">
                  <c:v>667829133.26321793</c:v>
                </c:pt>
                <c:pt idx="93">
                  <c:v>667899136.56077898</c:v>
                </c:pt>
                <c:pt idx="94">
                  <c:v>668498310.80787897</c:v>
                </c:pt>
                <c:pt idx="95">
                  <c:v>668175625.20659542</c:v>
                </c:pt>
                <c:pt idx="96">
                  <c:v>668220254.53855944</c:v>
                </c:pt>
                <c:pt idx="97">
                  <c:v>668703583.79647064</c:v>
                </c:pt>
                <c:pt idx="98">
                  <c:v>669105465.21169448</c:v>
                </c:pt>
                <c:pt idx="99">
                  <c:v>668770477.74398339</c:v>
                </c:pt>
                <c:pt idx="100">
                  <c:v>668070000.18849969</c:v>
                </c:pt>
              </c:numCache>
            </c:numRef>
          </c:val>
          <c:smooth val="0"/>
          <c:extLst>
            <c:ext xmlns:c16="http://schemas.microsoft.com/office/drawing/2014/chart" uri="{C3380CC4-5D6E-409C-BE32-E72D297353CC}">
              <c16:uniqueId val="{000000E8-EB3F-4BFF-AFD1-B2B2131B107F}"/>
            </c:ext>
          </c:extLst>
        </c:ser>
        <c:ser>
          <c:idx val="233"/>
          <c:order val="233"/>
          <c:spPr>
            <a:ln w="28575" cap="rnd">
              <a:solidFill>
                <a:schemeClr val="accent6">
                  <a:lumMod val="80000"/>
                  <a:lumOff val="20000"/>
                </a:schemeClr>
              </a:solidFill>
              <a:round/>
            </a:ln>
            <a:effectLst/>
          </c:spPr>
          <c:marker>
            <c:symbol val="none"/>
          </c:marker>
          <c:val>
            <c:numRef>
              <c:f>Montecarlo!$IM$10:$IM$110</c:f>
              <c:numCache>
                <c:formatCode>_ * #.##000_ ;_ * \-#.##000_ ;_ * "-"??_ ;_ @_ </c:formatCode>
                <c:ptCount val="101"/>
                <c:pt idx="0" formatCode="_(* #,##0.00_);_(* \(#,##0.00\);_(* &quot;-&quot;??_);_(@_)">
                  <c:v>661090280</c:v>
                </c:pt>
                <c:pt idx="1">
                  <c:v>661606990.96780169</c:v>
                </c:pt>
                <c:pt idx="2">
                  <c:v>661021834.7003262</c:v>
                </c:pt>
                <c:pt idx="3">
                  <c:v>659962307.05882812</c:v>
                </c:pt>
                <c:pt idx="4">
                  <c:v>661201822.46293044</c:v>
                </c:pt>
                <c:pt idx="5">
                  <c:v>660628265.06670535</c:v>
                </c:pt>
                <c:pt idx="6">
                  <c:v>660950667.71475959</c:v>
                </c:pt>
                <c:pt idx="7">
                  <c:v>660945903.50054717</c:v>
                </c:pt>
                <c:pt idx="8">
                  <c:v>660881809.4457978</c:v>
                </c:pt>
                <c:pt idx="9">
                  <c:v>660508131.09088731</c:v>
                </c:pt>
                <c:pt idx="10">
                  <c:v>661343141.06878269</c:v>
                </c:pt>
                <c:pt idx="11">
                  <c:v>660682972.09320092</c:v>
                </c:pt>
                <c:pt idx="12">
                  <c:v>661230296.78210962</c:v>
                </c:pt>
                <c:pt idx="13">
                  <c:v>660011473.27757382</c:v>
                </c:pt>
                <c:pt idx="14">
                  <c:v>659583727.68334734</c:v>
                </c:pt>
                <c:pt idx="15">
                  <c:v>658749525.30798793</c:v>
                </c:pt>
                <c:pt idx="16">
                  <c:v>658157895.02999771</c:v>
                </c:pt>
                <c:pt idx="17">
                  <c:v>659587996.77541721</c:v>
                </c:pt>
                <c:pt idx="18">
                  <c:v>659025981.71975935</c:v>
                </c:pt>
                <c:pt idx="19">
                  <c:v>658320507.52949607</c:v>
                </c:pt>
                <c:pt idx="20">
                  <c:v>657163605.0289731</c:v>
                </c:pt>
                <c:pt idx="21">
                  <c:v>657342021.13863289</c:v>
                </c:pt>
                <c:pt idx="22">
                  <c:v>656603887.7643851</c:v>
                </c:pt>
                <c:pt idx="23">
                  <c:v>657867448.84807169</c:v>
                </c:pt>
                <c:pt idx="24">
                  <c:v>657842646.89324999</c:v>
                </c:pt>
                <c:pt idx="25">
                  <c:v>659091787.88988817</c:v>
                </c:pt>
                <c:pt idx="26">
                  <c:v>658515007.55093992</c:v>
                </c:pt>
                <c:pt idx="27">
                  <c:v>658586333.51923943</c:v>
                </c:pt>
                <c:pt idx="28">
                  <c:v>658340087.56639862</c:v>
                </c:pt>
                <c:pt idx="29">
                  <c:v>657268021.46614099</c:v>
                </c:pt>
                <c:pt idx="30">
                  <c:v>658593342.35560679</c:v>
                </c:pt>
                <c:pt idx="31">
                  <c:v>659860055.22554171</c:v>
                </c:pt>
                <c:pt idx="32">
                  <c:v>659298302.10146403</c:v>
                </c:pt>
                <c:pt idx="33">
                  <c:v>660530690.96963453</c:v>
                </c:pt>
                <c:pt idx="34">
                  <c:v>660678818.31107056</c:v>
                </c:pt>
                <c:pt idx="35">
                  <c:v>661431814.29388642</c:v>
                </c:pt>
                <c:pt idx="36">
                  <c:v>661245536.90633929</c:v>
                </c:pt>
                <c:pt idx="37">
                  <c:v>660546603.69247711</c:v>
                </c:pt>
                <c:pt idx="38">
                  <c:v>660529511.61800313</c:v>
                </c:pt>
                <c:pt idx="39">
                  <c:v>660342080.16840947</c:v>
                </c:pt>
                <c:pt idx="40">
                  <c:v>660199048.93165731</c:v>
                </c:pt>
                <c:pt idx="41">
                  <c:v>659543242.79470861</c:v>
                </c:pt>
                <c:pt idx="42">
                  <c:v>660659949.77281296</c:v>
                </c:pt>
                <c:pt idx="43">
                  <c:v>658855730.66593182</c:v>
                </c:pt>
                <c:pt idx="44">
                  <c:v>658797391.12125456</c:v>
                </c:pt>
                <c:pt idx="45">
                  <c:v>658406263.03055739</c:v>
                </c:pt>
                <c:pt idx="46">
                  <c:v>658019119.96863711</c:v>
                </c:pt>
                <c:pt idx="47">
                  <c:v>657139751.37889767</c:v>
                </c:pt>
                <c:pt idx="48">
                  <c:v>656713338.26530766</c:v>
                </c:pt>
                <c:pt idx="49">
                  <c:v>655684417.901178</c:v>
                </c:pt>
                <c:pt idx="50">
                  <c:v>656558204.94150424</c:v>
                </c:pt>
                <c:pt idx="51">
                  <c:v>656901469.9356159</c:v>
                </c:pt>
                <c:pt idx="52">
                  <c:v>656444714.11868763</c:v>
                </c:pt>
                <c:pt idx="53">
                  <c:v>656468822.26518238</c:v>
                </c:pt>
                <c:pt idx="54">
                  <c:v>656221749.51624274</c:v>
                </c:pt>
                <c:pt idx="55">
                  <c:v>656246013.34274685</c:v>
                </c:pt>
                <c:pt idx="56">
                  <c:v>655930866.99773848</c:v>
                </c:pt>
                <c:pt idx="57">
                  <c:v>657489499.41927683</c:v>
                </c:pt>
                <c:pt idx="58">
                  <c:v>657421418.75038946</c:v>
                </c:pt>
                <c:pt idx="59">
                  <c:v>657315916.12249339</c:v>
                </c:pt>
                <c:pt idx="60">
                  <c:v>657006354.16461718</c:v>
                </c:pt>
                <c:pt idx="61">
                  <c:v>657520474.96840227</c:v>
                </c:pt>
                <c:pt idx="62">
                  <c:v>657596241.50965059</c:v>
                </c:pt>
                <c:pt idx="63">
                  <c:v>657763508.23094904</c:v>
                </c:pt>
                <c:pt idx="64">
                  <c:v>657446175.81063735</c:v>
                </c:pt>
                <c:pt idx="65">
                  <c:v>658527524.82146037</c:v>
                </c:pt>
                <c:pt idx="66">
                  <c:v>659119543.67561281</c:v>
                </c:pt>
                <c:pt idx="67">
                  <c:v>659205206.33053792</c:v>
                </c:pt>
                <c:pt idx="68">
                  <c:v>658196981.69118261</c:v>
                </c:pt>
                <c:pt idx="69">
                  <c:v>657260204.55053413</c:v>
                </c:pt>
                <c:pt idx="70">
                  <c:v>655963062.32000029</c:v>
                </c:pt>
                <c:pt idx="71">
                  <c:v>655711029.11704922</c:v>
                </c:pt>
                <c:pt idx="72">
                  <c:v>656190740.48522282</c:v>
                </c:pt>
                <c:pt idx="73">
                  <c:v>655215995.34598076</c:v>
                </c:pt>
                <c:pt idx="74">
                  <c:v>655086187.6311444</c:v>
                </c:pt>
                <c:pt idx="75">
                  <c:v>654768774.36304808</c:v>
                </c:pt>
                <c:pt idx="76">
                  <c:v>655830910.11259139</c:v>
                </c:pt>
                <c:pt idx="77">
                  <c:v>656248310.9803412</c:v>
                </c:pt>
                <c:pt idx="78">
                  <c:v>655170104.89063382</c:v>
                </c:pt>
                <c:pt idx="79">
                  <c:v>654041810.69369376</c:v>
                </c:pt>
                <c:pt idx="80">
                  <c:v>655556182.22982728</c:v>
                </c:pt>
                <c:pt idx="81">
                  <c:v>655551062.19666719</c:v>
                </c:pt>
                <c:pt idx="82">
                  <c:v>654871960.75364304</c:v>
                </c:pt>
                <c:pt idx="83">
                  <c:v>654828601.47221148</c:v>
                </c:pt>
                <c:pt idx="84">
                  <c:v>655710068.97994733</c:v>
                </c:pt>
                <c:pt idx="85">
                  <c:v>655711569.52420092</c:v>
                </c:pt>
                <c:pt idx="86">
                  <c:v>654635724.5158236</c:v>
                </c:pt>
                <c:pt idx="87">
                  <c:v>654852900.9227916</c:v>
                </c:pt>
                <c:pt idx="88">
                  <c:v>655109661.58296537</c:v>
                </c:pt>
                <c:pt idx="89">
                  <c:v>655675025.39999616</c:v>
                </c:pt>
                <c:pt idx="90">
                  <c:v>656693466.77836752</c:v>
                </c:pt>
                <c:pt idx="91">
                  <c:v>656468457.80094075</c:v>
                </c:pt>
                <c:pt idx="92">
                  <c:v>656546799.10587358</c:v>
                </c:pt>
                <c:pt idx="93">
                  <c:v>655803771.72739172</c:v>
                </c:pt>
                <c:pt idx="94">
                  <c:v>653944183.31176996</c:v>
                </c:pt>
                <c:pt idx="95">
                  <c:v>653875616.13661325</c:v>
                </c:pt>
                <c:pt idx="96">
                  <c:v>654392368.68438733</c:v>
                </c:pt>
                <c:pt idx="97">
                  <c:v>654612930.81717885</c:v>
                </c:pt>
                <c:pt idx="98">
                  <c:v>655328820.90092707</c:v>
                </c:pt>
                <c:pt idx="99">
                  <c:v>654850523.74239743</c:v>
                </c:pt>
                <c:pt idx="100">
                  <c:v>655668612.6006614</c:v>
                </c:pt>
              </c:numCache>
            </c:numRef>
          </c:val>
          <c:smooth val="0"/>
          <c:extLst>
            <c:ext xmlns:c16="http://schemas.microsoft.com/office/drawing/2014/chart" uri="{C3380CC4-5D6E-409C-BE32-E72D297353CC}">
              <c16:uniqueId val="{000000E9-EB3F-4BFF-AFD1-B2B2131B107F}"/>
            </c:ext>
          </c:extLst>
        </c:ser>
        <c:ser>
          <c:idx val="234"/>
          <c:order val="234"/>
          <c:spPr>
            <a:ln w="28575" cap="rnd">
              <a:solidFill>
                <a:schemeClr val="accent1">
                  <a:lumMod val="80000"/>
                </a:schemeClr>
              </a:solidFill>
              <a:round/>
            </a:ln>
            <a:effectLst/>
          </c:spPr>
          <c:marker>
            <c:symbol val="none"/>
          </c:marker>
          <c:val>
            <c:numRef>
              <c:f>Montecarlo!$IN$10:$IN$110</c:f>
              <c:numCache>
                <c:formatCode>_ * #.##000_ ;_ * \-#.##000_ ;_ * "-"??_ ;_ @_ </c:formatCode>
                <c:ptCount val="101"/>
                <c:pt idx="0" formatCode="_(* #,##0.00_);_(* \(#,##0.00\);_(* &quot;-&quot;??_);_(@_)">
                  <c:v>661090280</c:v>
                </c:pt>
                <c:pt idx="1">
                  <c:v>661846644.70446634</c:v>
                </c:pt>
                <c:pt idx="2">
                  <c:v>661802624.27911735</c:v>
                </c:pt>
                <c:pt idx="3">
                  <c:v>661327143.47882211</c:v>
                </c:pt>
                <c:pt idx="4">
                  <c:v>661659091.05480158</c:v>
                </c:pt>
                <c:pt idx="5">
                  <c:v>662133626.00905991</c:v>
                </c:pt>
                <c:pt idx="6">
                  <c:v>662179373.5540545</c:v>
                </c:pt>
                <c:pt idx="7">
                  <c:v>663075852.3948437</c:v>
                </c:pt>
                <c:pt idx="8">
                  <c:v>662965769.91496062</c:v>
                </c:pt>
                <c:pt idx="9">
                  <c:v>663103332.00791669</c:v>
                </c:pt>
                <c:pt idx="10">
                  <c:v>663213385.55304694</c:v>
                </c:pt>
                <c:pt idx="11">
                  <c:v>661956030.77598691</c:v>
                </c:pt>
                <c:pt idx="12">
                  <c:v>661742309.14118409</c:v>
                </c:pt>
                <c:pt idx="13">
                  <c:v>661532086.87623024</c:v>
                </c:pt>
                <c:pt idx="14">
                  <c:v>661500609.92223513</c:v>
                </c:pt>
                <c:pt idx="15">
                  <c:v>661495735.44130194</c:v>
                </c:pt>
                <c:pt idx="16">
                  <c:v>661144574.21726501</c:v>
                </c:pt>
                <c:pt idx="17">
                  <c:v>660783776.96356988</c:v>
                </c:pt>
                <c:pt idx="18">
                  <c:v>661319374.96419704</c:v>
                </c:pt>
                <c:pt idx="19">
                  <c:v>661528608.10640001</c:v>
                </c:pt>
                <c:pt idx="20">
                  <c:v>662252455.76600122</c:v>
                </c:pt>
                <c:pt idx="21">
                  <c:v>663082084.47548223</c:v>
                </c:pt>
                <c:pt idx="22">
                  <c:v>663770119.47127986</c:v>
                </c:pt>
                <c:pt idx="23">
                  <c:v>664049286.96176684</c:v>
                </c:pt>
                <c:pt idx="24">
                  <c:v>663677300.98270261</c:v>
                </c:pt>
                <c:pt idx="25">
                  <c:v>662721814.06259608</c:v>
                </c:pt>
                <c:pt idx="26">
                  <c:v>661916580.08405221</c:v>
                </c:pt>
                <c:pt idx="27">
                  <c:v>660745395.55658686</c:v>
                </c:pt>
                <c:pt idx="28">
                  <c:v>660773351.80964732</c:v>
                </c:pt>
                <c:pt idx="29">
                  <c:v>661163394.50671983</c:v>
                </c:pt>
                <c:pt idx="30">
                  <c:v>661371217.63330138</c:v>
                </c:pt>
                <c:pt idx="31">
                  <c:v>661305834.33883882</c:v>
                </c:pt>
                <c:pt idx="32">
                  <c:v>661834973.98199439</c:v>
                </c:pt>
                <c:pt idx="33">
                  <c:v>661796928.58762848</c:v>
                </c:pt>
                <c:pt idx="34">
                  <c:v>661902675.55926204</c:v>
                </c:pt>
                <c:pt idx="35">
                  <c:v>663342299.40242815</c:v>
                </c:pt>
                <c:pt idx="36">
                  <c:v>663163182.98258972</c:v>
                </c:pt>
                <c:pt idx="37">
                  <c:v>663078823.38899708</c:v>
                </c:pt>
                <c:pt idx="38">
                  <c:v>662972731.57225716</c:v>
                </c:pt>
                <c:pt idx="39">
                  <c:v>664512567.16357613</c:v>
                </c:pt>
                <c:pt idx="40">
                  <c:v>664375602.76832962</c:v>
                </c:pt>
                <c:pt idx="41">
                  <c:v>664240143.00956023</c:v>
                </c:pt>
                <c:pt idx="42">
                  <c:v>664726216.14173341</c:v>
                </c:pt>
                <c:pt idx="43">
                  <c:v>664500409.516675</c:v>
                </c:pt>
                <c:pt idx="44">
                  <c:v>664951401.87720227</c:v>
                </c:pt>
                <c:pt idx="45">
                  <c:v>665493879.87465882</c:v>
                </c:pt>
                <c:pt idx="46">
                  <c:v>664160009.96010911</c:v>
                </c:pt>
                <c:pt idx="47">
                  <c:v>664856007.04644227</c:v>
                </c:pt>
                <c:pt idx="48">
                  <c:v>664753308.15786326</c:v>
                </c:pt>
                <c:pt idx="49">
                  <c:v>664097684.48105645</c:v>
                </c:pt>
                <c:pt idx="50">
                  <c:v>663703079.14769208</c:v>
                </c:pt>
                <c:pt idx="51">
                  <c:v>663172510.88484156</c:v>
                </c:pt>
                <c:pt idx="52">
                  <c:v>664086745.01494598</c:v>
                </c:pt>
                <c:pt idx="53">
                  <c:v>663566280.52906442</c:v>
                </c:pt>
                <c:pt idx="54">
                  <c:v>663648332.18465471</c:v>
                </c:pt>
                <c:pt idx="55">
                  <c:v>663286831.318771</c:v>
                </c:pt>
                <c:pt idx="56">
                  <c:v>662882115.31942225</c:v>
                </c:pt>
                <c:pt idx="57">
                  <c:v>662604368.88820934</c:v>
                </c:pt>
                <c:pt idx="58">
                  <c:v>662263781.41084337</c:v>
                </c:pt>
                <c:pt idx="59">
                  <c:v>662794895.59525943</c:v>
                </c:pt>
                <c:pt idx="60">
                  <c:v>662567547.26412785</c:v>
                </c:pt>
                <c:pt idx="61">
                  <c:v>662211084.55216706</c:v>
                </c:pt>
                <c:pt idx="62">
                  <c:v>662539681.72564042</c:v>
                </c:pt>
                <c:pt idx="63">
                  <c:v>662109573.53658271</c:v>
                </c:pt>
                <c:pt idx="64">
                  <c:v>662479255.0104996</c:v>
                </c:pt>
                <c:pt idx="65">
                  <c:v>662149358.32213247</c:v>
                </c:pt>
                <c:pt idx="66">
                  <c:v>662349388.69807744</c:v>
                </c:pt>
                <c:pt idx="67">
                  <c:v>662337297.45431614</c:v>
                </c:pt>
                <c:pt idx="68">
                  <c:v>661935694.29445314</c:v>
                </c:pt>
                <c:pt idx="69">
                  <c:v>662025672.39918065</c:v>
                </c:pt>
                <c:pt idx="70">
                  <c:v>661984821.08910286</c:v>
                </c:pt>
                <c:pt idx="71">
                  <c:v>662212142.45913279</c:v>
                </c:pt>
                <c:pt idx="72">
                  <c:v>661720481.27989888</c:v>
                </c:pt>
                <c:pt idx="73">
                  <c:v>661711893.90769136</c:v>
                </c:pt>
                <c:pt idx="74">
                  <c:v>661408147.53904104</c:v>
                </c:pt>
                <c:pt idx="75">
                  <c:v>662612172.67336619</c:v>
                </c:pt>
                <c:pt idx="76">
                  <c:v>662336178.0402391</c:v>
                </c:pt>
                <c:pt idx="77">
                  <c:v>662299285.91934097</c:v>
                </c:pt>
                <c:pt idx="78">
                  <c:v>662243593.56206179</c:v>
                </c:pt>
                <c:pt idx="79">
                  <c:v>662223640.92772114</c:v>
                </c:pt>
                <c:pt idx="80">
                  <c:v>661707650.0521729</c:v>
                </c:pt>
                <c:pt idx="81">
                  <c:v>663078929.94971061</c:v>
                </c:pt>
                <c:pt idx="82">
                  <c:v>662163748.18132186</c:v>
                </c:pt>
                <c:pt idx="83">
                  <c:v>663146951.41525161</c:v>
                </c:pt>
                <c:pt idx="84">
                  <c:v>663707618.22914863</c:v>
                </c:pt>
                <c:pt idx="85">
                  <c:v>662405105.24582517</c:v>
                </c:pt>
                <c:pt idx="86">
                  <c:v>662312427.53300929</c:v>
                </c:pt>
                <c:pt idx="87">
                  <c:v>661840698.89535785</c:v>
                </c:pt>
                <c:pt idx="88">
                  <c:v>662451539.3275342</c:v>
                </c:pt>
                <c:pt idx="89">
                  <c:v>662549833.18650091</c:v>
                </c:pt>
                <c:pt idx="90">
                  <c:v>662095708.18093228</c:v>
                </c:pt>
                <c:pt idx="91">
                  <c:v>662828420.79136968</c:v>
                </c:pt>
                <c:pt idx="92">
                  <c:v>663459789.64165604</c:v>
                </c:pt>
                <c:pt idx="93">
                  <c:v>662620815.46900082</c:v>
                </c:pt>
                <c:pt idx="94">
                  <c:v>662746978.19055843</c:v>
                </c:pt>
                <c:pt idx="95">
                  <c:v>662542269.79560053</c:v>
                </c:pt>
                <c:pt idx="96">
                  <c:v>662636291.76741731</c:v>
                </c:pt>
                <c:pt idx="97">
                  <c:v>662282518.93417609</c:v>
                </c:pt>
                <c:pt idx="98">
                  <c:v>662008703.31246948</c:v>
                </c:pt>
                <c:pt idx="99">
                  <c:v>662307720.45656586</c:v>
                </c:pt>
                <c:pt idx="100">
                  <c:v>662008028.20088518</c:v>
                </c:pt>
              </c:numCache>
            </c:numRef>
          </c:val>
          <c:smooth val="0"/>
          <c:extLst>
            <c:ext xmlns:c16="http://schemas.microsoft.com/office/drawing/2014/chart" uri="{C3380CC4-5D6E-409C-BE32-E72D297353CC}">
              <c16:uniqueId val="{000000EA-EB3F-4BFF-AFD1-B2B2131B107F}"/>
            </c:ext>
          </c:extLst>
        </c:ser>
        <c:ser>
          <c:idx val="235"/>
          <c:order val="235"/>
          <c:spPr>
            <a:ln w="28575" cap="rnd">
              <a:solidFill>
                <a:schemeClr val="accent2">
                  <a:lumMod val="80000"/>
                </a:schemeClr>
              </a:solidFill>
              <a:round/>
            </a:ln>
            <a:effectLst/>
          </c:spPr>
          <c:marker>
            <c:symbol val="none"/>
          </c:marker>
          <c:val>
            <c:numRef>
              <c:f>Montecarlo!$IO$10:$IO$110</c:f>
              <c:numCache>
                <c:formatCode>_ * #.##000_ ;_ * \-#.##000_ ;_ * "-"??_ ;_ @_ </c:formatCode>
                <c:ptCount val="101"/>
                <c:pt idx="0" formatCode="_(* #,##0.00_);_(* \(#,##0.00\);_(* &quot;-&quot;??_);_(@_)">
                  <c:v>661090280</c:v>
                </c:pt>
                <c:pt idx="1">
                  <c:v>660478385.3443644</c:v>
                </c:pt>
                <c:pt idx="2">
                  <c:v>660757143.01078629</c:v>
                </c:pt>
                <c:pt idx="3">
                  <c:v>660996809.44281435</c:v>
                </c:pt>
                <c:pt idx="4">
                  <c:v>659997172.03461897</c:v>
                </c:pt>
                <c:pt idx="5">
                  <c:v>659246629.76274681</c:v>
                </c:pt>
                <c:pt idx="6">
                  <c:v>659302185.4694171</c:v>
                </c:pt>
                <c:pt idx="7">
                  <c:v>659703398.12827694</c:v>
                </c:pt>
                <c:pt idx="8">
                  <c:v>659486214.63738966</c:v>
                </c:pt>
                <c:pt idx="9">
                  <c:v>660192827.35106289</c:v>
                </c:pt>
                <c:pt idx="10">
                  <c:v>661858261.17387187</c:v>
                </c:pt>
                <c:pt idx="11">
                  <c:v>662516391.71132064</c:v>
                </c:pt>
                <c:pt idx="12">
                  <c:v>662964760.90512121</c:v>
                </c:pt>
                <c:pt idx="13">
                  <c:v>663165918.32393003</c:v>
                </c:pt>
                <c:pt idx="14">
                  <c:v>664312908.45895958</c:v>
                </c:pt>
                <c:pt idx="15">
                  <c:v>665007702.86765587</c:v>
                </c:pt>
                <c:pt idx="16">
                  <c:v>664643258.97490704</c:v>
                </c:pt>
                <c:pt idx="17">
                  <c:v>663801196.9681381</c:v>
                </c:pt>
                <c:pt idx="18">
                  <c:v>662846267.17740393</c:v>
                </c:pt>
                <c:pt idx="19">
                  <c:v>663668921.07211864</c:v>
                </c:pt>
                <c:pt idx="20">
                  <c:v>662963400.61923695</c:v>
                </c:pt>
                <c:pt idx="21">
                  <c:v>663195088.2270447</c:v>
                </c:pt>
                <c:pt idx="22">
                  <c:v>664108797.80959618</c:v>
                </c:pt>
                <c:pt idx="23">
                  <c:v>663970397.41989136</c:v>
                </c:pt>
                <c:pt idx="24">
                  <c:v>664584045.8706398</c:v>
                </c:pt>
                <c:pt idx="25">
                  <c:v>664745260.98794639</c:v>
                </c:pt>
                <c:pt idx="26">
                  <c:v>664656979.33459544</c:v>
                </c:pt>
                <c:pt idx="27">
                  <c:v>665283242.29009998</c:v>
                </c:pt>
                <c:pt idx="28">
                  <c:v>663868457.43279588</c:v>
                </c:pt>
                <c:pt idx="29">
                  <c:v>664146179.61967421</c:v>
                </c:pt>
                <c:pt idx="30">
                  <c:v>663630349.34992933</c:v>
                </c:pt>
                <c:pt idx="31">
                  <c:v>664419262.30827916</c:v>
                </c:pt>
                <c:pt idx="32">
                  <c:v>665535969.09483504</c:v>
                </c:pt>
                <c:pt idx="33">
                  <c:v>666201825.99293303</c:v>
                </c:pt>
                <c:pt idx="34">
                  <c:v>664817334.17089629</c:v>
                </c:pt>
                <c:pt idx="35">
                  <c:v>664017682.02510893</c:v>
                </c:pt>
                <c:pt idx="36">
                  <c:v>664257058.43968534</c:v>
                </c:pt>
                <c:pt idx="37">
                  <c:v>665126418.98374438</c:v>
                </c:pt>
                <c:pt idx="38">
                  <c:v>665175803.71427035</c:v>
                </c:pt>
                <c:pt idx="39">
                  <c:v>665275546.95602477</c:v>
                </c:pt>
                <c:pt idx="40">
                  <c:v>664798463.55817699</c:v>
                </c:pt>
                <c:pt idx="41">
                  <c:v>664319413.53514421</c:v>
                </c:pt>
                <c:pt idx="42">
                  <c:v>663024202.12207198</c:v>
                </c:pt>
                <c:pt idx="43">
                  <c:v>662421822.01674104</c:v>
                </c:pt>
                <c:pt idx="44">
                  <c:v>663163560.38585436</c:v>
                </c:pt>
                <c:pt idx="45">
                  <c:v>664296199.11120307</c:v>
                </c:pt>
                <c:pt idx="46">
                  <c:v>663664877.89058304</c:v>
                </c:pt>
                <c:pt idx="47">
                  <c:v>663455359.65931678</c:v>
                </c:pt>
                <c:pt idx="48">
                  <c:v>663545072.63759792</c:v>
                </c:pt>
                <c:pt idx="49">
                  <c:v>662419980.85207224</c:v>
                </c:pt>
                <c:pt idx="50">
                  <c:v>661538739.77675629</c:v>
                </c:pt>
                <c:pt idx="51">
                  <c:v>661578423.82121825</c:v>
                </c:pt>
                <c:pt idx="52">
                  <c:v>662371590.18751585</c:v>
                </c:pt>
                <c:pt idx="53">
                  <c:v>661603167.19346023</c:v>
                </c:pt>
                <c:pt idx="54">
                  <c:v>661232830.80017161</c:v>
                </c:pt>
                <c:pt idx="55">
                  <c:v>661695632.33537066</c:v>
                </c:pt>
                <c:pt idx="56">
                  <c:v>661499972.04175711</c:v>
                </c:pt>
                <c:pt idx="57">
                  <c:v>661348325.46264887</c:v>
                </c:pt>
                <c:pt idx="58">
                  <c:v>661599083.3085233</c:v>
                </c:pt>
                <c:pt idx="59">
                  <c:v>660241142.8801924</c:v>
                </c:pt>
                <c:pt idx="60">
                  <c:v>659800625.06206906</c:v>
                </c:pt>
                <c:pt idx="61">
                  <c:v>659663943.16998935</c:v>
                </c:pt>
                <c:pt idx="62">
                  <c:v>659276105.57686806</c:v>
                </c:pt>
                <c:pt idx="63">
                  <c:v>659671014.10517728</c:v>
                </c:pt>
                <c:pt idx="64">
                  <c:v>658838786.30178738</c:v>
                </c:pt>
                <c:pt idx="65">
                  <c:v>658179863.78541148</c:v>
                </c:pt>
                <c:pt idx="66">
                  <c:v>656912151.67417061</c:v>
                </c:pt>
                <c:pt idx="67">
                  <c:v>657782862.28632009</c:v>
                </c:pt>
                <c:pt idx="68">
                  <c:v>658390165.36183262</c:v>
                </c:pt>
                <c:pt idx="69">
                  <c:v>658368006.41154981</c:v>
                </c:pt>
                <c:pt idx="70">
                  <c:v>659278629.60023987</c:v>
                </c:pt>
                <c:pt idx="71">
                  <c:v>659164094.43005967</c:v>
                </c:pt>
                <c:pt idx="72">
                  <c:v>659463392.00602984</c:v>
                </c:pt>
                <c:pt idx="73">
                  <c:v>659332880.24459624</c:v>
                </c:pt>
                <c:pt idx="74">
                  <c:v>660001213.61886835</c:v>
                </c:pt>
                <c:pt idx="75">
                  <c:v>660692628.63911915</c:v>
                </c:pt>
                <c:pt idx="76">
                  <c:v>659764658.4550817</c:v>
                </c:pt>
                <c:pt idx="77">
                  <c:v>660384593.95184433</c:v>
                </c:pt>
                <c:pt idx="78">
                  <c:v>660083141.15594232</c:v>
                </c:pt>
                <c:pt idx="79">
                  <c:v>660528948.60186851</c:v>
                </c:pt>
                <c:pt idx="80">
                  <c:v>661039764.30850041</c:v>
                </c:pt>
                <c:pt idx="81">
                  <c:v>661720578.33372855</c:v>
                </c:pt>
                <c:pt idx="82">
                  <c:v>662528902.46795642</c:v>
                </c:pt>
                <c:pt idx="83">
                  <c:v>663354807.72297597</c:v>
                </c:pt>
                <c:pt idx="84">
                  <c:v>663922297.03707159</c:v>
                </c:pt>
                <c:pt idx="85">
                  <c:v>664707410.83149409</c:v>
                </c:pt>
                <c:pt idx="86">
                  <c:v>663531902.20411134</c:v>
                </c:pt>
                <c:pt idx="87">
                  <c:v>662316098.36428583</c:v>
                </c:pt>
                <c:pt idx="88">
                  <c:v>663437108.83255744</c:v>
                </c:pt>
                <c:pt idx="89">
                  <c:v>664612508.83550715</c:v>
                </c:pt>
                <c:pt idx="90">
                  <c:v>665402812.81096375</c:v>
                </c:pt>
                <c:pt idx="91">
                  <c:v>665274383.44446623</c:v>
                </c:pt>
                <c:pt idx="92">
                  <c:v>664097523.5837003</c:v>
                </c:pt>
                <c:pt idx="93">
                  <c:v>665015832.41790986</c:v>
                </c:pt>
                <c:pt idx="94">
                  <c:v>665888709.55753613</c:v>
                </c:pt>
                <c:pt idx="95">
                  <c:v>666210867.13024962</c:v>
                </c:pt>
                <c:pt idx="96">
                  <c:v>665357608.20549357</c:v>
                </c:pt>
                <c:pt idx="97">
                  <c:v>665359239.35517752</c:v>
                </c:pt>
                <c:pt idx="98">
                  <c:v>665779622.59848022</c:v>
                </c:pt>
                <c:pt idx="99">
                  <c:v>666768655.26451349</c:v>
                </c:pt>
                <c:pt idx="100">
                  <c:v>666406852.73286164</c:v>
                </c:pt>
              </c:numCache>
            </c:numRef>
          </c:val>
          <c:smooth val="0"/>
          <c:extLst>
            <c:ext xmlns:c16="http://schemas.microsoft.com/office/drawing/2014/chart" uri="{C3380CC4-5D6E-409C-BE32-E72D297353CC}">
              <c16:uniqueId val="{000000EB-EB3F-4BFF-AFD1-B2B2131B107F}"/>
            </c:ext>
          </c:extLst>
        </c:ser>
        <c:ser>
          <c:idx val="236"/>
          <c:order val="236"/>
          <c:spPr>
            <a:ln w="28575" cap="rnd">
              <a:solidFill>
                <a:schemeClr val="accent3">
                  <a:lumMod val="80000"/>
                </a:schemeClr>
              </a:solidFill>
              <a:round/>
            </a:ln>
            <a:effectLst/>
          </c:spPr>
          <c:marker>
            <c:symbol val="none"/>
          </c:marker>
          <c:val>
            <c:numRef>
              <c:f>Montecarlo!$IP$10:$IP$110</c:f>
              <c:numCache>
                <c:formatCode>_ * #.##000_ ;_ * \-#.##000_ ;_ * "-"??_ ;_ @_ </c:formatCode>
                <c:ptCount val="101"/>
                <c:pt idx="0" formatCode="_(* #,##0.00_);_(* \(#,##0.00\);_(* &quot;-&quot;??_);_(@_)">
                  <c:v>661090280</c:v>
                </c:pt>
                <c:pt idx="1">
                  <c:v>662340351.5972929</c:v>
                </c:pt>
                <c:pt idx="2">
                  <c:v>661678387.45959592</c:v>
                </c:pt>
                <c:pt idx="3">
                  <c:v>661647495.76628602</c:v>
                </c:pt>
                <c:pt idx="4">
                  <c:v>660823531.25143492</c:v>
                </c:pt>
                <c:pt idx="5">
                  <c:v>660281353.53094423</c:v>
                </c:pt>
                <c:pt idx="6">
                  <c:v>660645236.4827975</c:v>
                </c:pt>
                <c:pt idx="7">
                  <c:v>659875662.17153013</c:v>
                </c:pt>
                <c:pt idx="8">
                  <c:v>658160987.27508187</c:v>
                </c:pt>
                <c:pt idx="9">
                  <c:v>657770802.86618316</c:v>
                </c:pt>
                <c:pt idx="10">
                  <c:v>657669077.88819683</c:v>
                </c:pt>
                <c:pt idx="11">
                  <c:v>657437592.76980066</c:v>
                </c:pt>
                <c:pt idx="12">
                  <c:v>657749815.07250679</c:v>
                </c:pt>
                <c:pt idx="13">
                  <c:v>658500251.7966851</c:v>
                </c:pt>
                <c:pt idx="14">
                  <c:v>657572522.49662697</c:v>
                </c:pt>
                <c:pt idx="15">
                  <c:v>657857737.22790515</c:v>
                </c:pt>
                <c:pt idx="16">
                  <c:v>657473202.33512986</c:v>
                </c:pt>
                <c:pt idx="17">
                  <c:v>656997668.71427977</c:v>
                </c:pt>
                <c:pt idx="18">
                  <c:v>656677084.51066673</c:v>
                </c:pt>
                <c:pt idx="19">
                  <c:v>656866812.94358468</c:v>
                </c:pt>
                <c:pt idx="20">
                  <c:v>657038193.70511627</c:v>
                </c:pt>
                <c:pt idx="21">
                  <c:v>657122513.81096554</c:v>
                </c:pt>
                <c:pt idx="22">
                  <c:v>656841264.53495824</c:v>
                </c:pt>
                <c:pt idx="23">
                  <c:v>656849317.7994256</c:v>
                </c:pt>
                <c:pt idx="24">
                  <c:v>655289040.89152384</c:v>
                </c:pt>
                <c:pt idx="25">
                  <c:v>654238887.66086769</c:v>
                </c:pt>
                <c:pt idx="26">
                  <c:v>654722016.82023704</c:v>
                </c:pt>
                <c:pt idx="27">
                  <c:v>655584938.50684631</c:v>
                </c:pt>
                <c:pt idx="28">
                  <c:v>655844738.6653688</c:v>
                </c:pt>
                <c:pt idx="29">
                  <c:v>655662864.11523175</c:v>
                </c:pt>
                <c:pt idx="30">
                  <c:v>655194226.95614493</c:v>
                </c:pt>
                <c:pt idx="31">
                  <c:v>654639472.09840441</c:v>
                </c:pt>
                <c:pt idx="32">
                  <c:v>653724638.70707738</c:v>
                </c:pt>
                <c:pt idx="33">
                  <c:v>653789478.96859479</c:v>
                </c:pt>
                <c:pt idx="34">
                  <c:v>653788415.08705163</c:v>
                </c:pt>
                <c:pt idx="35">
                  <c:v>654139476.7533989</c:v>
                </c:pt>
                <c:pt idx="36">
                  <c:v>653097223.1087929</c:v>
                </c:pt>
                <c:pt idx="37">
                  <c:v>653436624.51653731</c:v>
                </c:pt>
                <c:pt idx="38">
                  <c:v>653468870.39950538</c:v>
                </c:pt>
                <c:pt idx="39">
                  <c:v>653245315.24671042</c:v>
                </c:pt>
                <c:pt idx="40">
                  <c:v>653899279.65061462</c:v>
                </c:pt>
                <c:pt idx="41">
                  <c:v>653896028.55626225</c:v>
                </c:pt>
                <c:pt idx="42">
                  <c:v>654573636.54704189</c:v>
                </c:pt>
                <c:pt idx="43">
                  <c:v>654832507.84567106</c:v>
                </c:pt>
                <c:pt idx="44">
                  <c:v>654342723.15147948</c:v>
                </c:pt>
                <c:pt idx="45">
                  <c:v>654684151.28545153</c:v>
                </c:pt>
                <c:pt idx="46">
                  <c:v>655137373.83244669</c:v>
                </c:pt>
                <c:pt idx="47">
                  <c:v>655861825.71553588</c:v>
                </c:pt>
                <c:pt idx="48">
                  <c:v>656407784.54014742</c:v>
                </c:pt>
                <c:pt idx="49">
                  <c:v>656718180.76379681</c:v>
                </c:pt>
                <c:pt idx="50">
                  <c:v>656903591.32171834</c:v>
                </c:pt>
                <c:pt idx="51">
                  <c:v>654915106.41581154</c:v>
                </c:pt>
                <c:pt idx="52">
                  <c:v>656076093.2859087</c:v>
                </c:pt>
                <c:pt idx="53">
                  <c:v>656141199.35629272</c:v>
                </c:pt>
                <c:pt idx="54">
                  <c:v>655989757.33844686</c:v>
                </c:pt>
                <c:pt idx="55">
                  <c:v>655027477.73144078</c:v>
                </c:pt>
                <c:pt idx="56">
                  <c:v>656725000.88412488</c:v>
                </c:pt>
                <c:pt idx="57">
                  <c:v>657265904.04223478</c:v>
                </c:pt>
                <c:pt idx="58">
                  <c:v>657616176.44390416</c:v>
                </c:pt>
                <c:pt idx="59">
                  <c:v>659046087.6775285</c:v>
                </c:pt>
                <c:pt idx="60">
                  <c:v>658798858.18761635</c:v>
                </c:pt>
                <c:pt idx="61">
                  <c:v>659306942.25929475</c:v>
                </c:pt>
                <c:pt idx="62">
                  <c:v>659722882.19878852</c:v>
                </c:pt>
                <c:pt idx="63">
                  <c:v>660189970.76726782</c:v>
                </c:pt>
                <c:pt idx="64">
                  <c:v>660053437.37526214</c:v>
                </c:pt>
                <c:pt idx="65">
                  <c:v>660738553.81356335</c:v>
                </c:pt>
                <c:pt idx="66">
                  <c:v>661493530.45263457</c:v>
                </c:pt>
                <c:pt idx="67">
                  <c:v>660808094.14689374</c:v>
                </c:pt>
                <c:pt idx="68">
                  <c:v>661736751.80215347</c:v>
                </c:pt>
                <c:pt idx="69">
                  <c:v>662171747.35468161</c:v>
                </c:pt>
                <c:pt idx="70">
                  <c:v>661308528.2121309</c:v>
                </c:pt>
                <c:pt idx="71">
                  <c:v>661762118.78736138</c:v>
                </c:pt>
                <c:pt idx="72">
                  <c:v>662842920.85263491</c:v>
                </c:pt>
                <c:pt idx="73">
                  <c:v>661864806.84515131</c:v>
                </c:pt>
                <c:pt idx="74">
                  <c:v>662223857.24630713</c:v>
                </c:pt>
                <c:pt idx="75">
                  <c:v>662057767.34818757</c:v>
                </c:pt>
                <c:pt idx="76">
                  <c:v>662154612.38700676</c:v>
                </c:pt>
                <c:pt idx="77">
                  <c:v>661635162.32119751</c:v>
                </c:pt>
                <c:pt idx="78">
                  <c:v>660670733.94022822</c:v>
                </c:pt>
                <c:pt idx="79">
                  <c:v>660975269.86446166</c:v>
                </c:pt>
                <c:pt idx="80">
                  <c:v>660640584.46588266</c:v>
                </c:pt>
                <c:pt idx="81">
                  <c:v>661250172.69256711</c:v>
                </c:pt>
                <c:pt idx="82">
                  <c:v>660645686.28644502</c:v>
                </c:pt>
                <c:pt idx="83">
                  <c:v>660212632.74452698</c:v>
                </c:pt>
                <c:pt idx="84">
                  <c:v>659896474.36157477</c:v>
                </c:pt>
                <c:pt idx="85">
                  <c:v>659828858.8357532</c:v>
                </c:pt>
                <c:pt idx="86">
                  <c:v>660136651.14605331</c:v>
                </c:pt>
                <c:pt idx="87">
                  <c:v>660627191.21228719</c:v>
                </c:pt>
                <c:pt idx="88">
                  <c:v>660343792.5695585</c:v>
                </c:pt>
                <c:pt idx="89">
                  <c:v>660777045.68626714</c:v>
                </c:pt>
                <c:pt idx="90">
                  <c:v>660682275.22214437</c:v>
                </c:pt>
                <c:pt idx="91">
                  <c:v>660929949.84541619</c:v>
                </c:pt>
                <c:pt idx="92">
                  <c:v>662123883.6918385</c:v>
                </c:pt>
                <c:pt idx="93">
                  <c:v>661767273.43594003</c:v>
                </c:pt>
                <c:pt idx="94">
                  <c:v>662796209.57376242</c:v>
                </c:pt>
                <c:pt idx="95">
                  <c:v>663153352.55127335</c:v>
                </c:pt>
                <c:pt idx="96">
                  <c:v>663600014.46985245</c:v>
                </c:pt>
                <c:pt idx="97">
                  <c:v>664113300.62649798</c:v>
                </c:pt>
                <c:pt idx="98">
                  <c:v>662985971.79369557</c:v>
                </c:pt>
                <c:pt idx="99">
                  <c:v>662897579.91976285</c:v>
                </c:pt>
                <c:pt idx="100">
                  <c:v>663603893.08744144</c:v>
                </c:pt>
              </c:numCache>
            </c:numRef>
          </c:val>
          <c:smooth val="0"/>
          <c:extLst>
            <c:ext xmlns:c16="http://schemas.microsoft.com/office/drawing/2014/chart" uri="{C3380CC4-5D6E-409C-BE32-E72D297353CC}">
              <c16:uniqueId val="{000000EC-EB3F-4BFF-AFD1-B2B2131B107F}"/>
            </c:ext>
          </c:extLst>
        </c:ser>
        <c:ser>
          <c:idx val="237"/>
          <c:order val="237"/>
          <c:spPr>
            <a:ln w="28575" cap="rnd">
              <a:solidFill>
                <a:schemeClr val="accent4">
                  <a:lumMod val="80000"/>
                </a:schemeClr>
              </a:solidFill>
              <a:round/>
            </a:ln>
            <a:effectLst/>
          </c:spPr>
          <c:marker>
            <c:symbol val="none"/>
          </c:marker>
          <c:val>
            <c:numRef>
              <c:f>Montecarlo!$IQ$10:$IQ$110</c:f>
              <c:numCache>
                <c:formatCode>_ * #.##000_ ;_ * \-#.##000_ ;_ * "-"??_ ;_ @_ </c:formatCode>
                <c:ptCount val="101"/>
                <c:pt idx="0" formatCode="_(* #,##0.00_);_(* \(#,##0.00\);_(* &quot;-&quot;??_);_(@_)">
                  <c:v>661090280</c:v>
                </c:pt>
                <c:pt idx="1">
                  <c:v>660857664.70109737</c:v>
                </c:pt>
                <c:pt idx="2">
                  <c:v>660449297.52445531</c:v>
                </c:pt>
                <c:pt idx="3">
                  <c:v>660817921.79319096</c:v>
                </c:pt>
                <c:pt idx="4">
                  <c:v>660223822.07527196</c:v>
                </c:pt>
                <c:pt idx="5">
                  <c:v>659812802.85289299</c:v>
                </c:pt>
                <c:pt idx="6">
                  <c:v>660513652.37331867</c:v>
                </c:pt>
                <c:pt idx="7">
                  <c:v>660291088.38825619</c:v>
                </c:pt>
                <c:pt idx="8">
                  <c:v>661024999.67615223</c:v>
                </c:pt>
                <c:pt idx="9">
                  <c:v>660810258.36378682</c:v>
                </c:pt>
                <c:pt idx="10">
                  <c:v>660868576.67362177</c:v>
                </c:pt>
                <c:pt idx="11">
                  <c:v>659962095.99473977</c:v>
                </c:pt>
                <c:pt idx="12">
                  <c:v>660478645.31375229</c:v>
                </c:pt>
                <c:pt idx="13">
                  <c:v>660142691.13159037</c:v>
                </c:pt>
                <c:pt idx="14">
                  <c:v>660655709.0550766</c:v>
                </c:pt>
                <c:pt idx="15">
                  <c:v>659835071.17792046</c:v>
                </c:pt>
                <c:pt idx="16">
                  <c:v>659948866.70648444</c:v>
                </c:pt>
                <c:pt idx="17">
                  <c:v>659891407.72012818</c:v>
                </c:pt>
                <c:pt idx="18">
                  <c:v>661148352.69497478</c:v>
                </c:pt>
                <c:pt idx="19">
                  <c:v>661457126.67390859</c:v>
                </c:pt>
                <c:pt idx="20">
                  <c:v>662010941.52458572</c:v>
                </c:pt>
                <c:pt idx="21">
                  <c:v>662610862.90006697</c:v>
                </c:pt>
                <c:pt idx="22">
                  <c:v>662288383.57847214</c:v>
                </c:pt>
                <c:pt idx="23">
                  <c:v>662093114.22185612</c:v>
                </c:pt>
                <c:pt idx="24">
                  <c:v>661430085.38353682</c:v>
                </c:pt>
                <c:pt idx="25">
                  <c:v>661609331.44378531</c:v>
                </c:pt>
                <c:pt idx="26">
                  <c:v>661628147.5982579</c:v>
                </c:pt>
                <c:pt idx="27">
                  <c:v>661063857.13520896</c:v>
                </c:pt>
                <c:pt idx="28">
                  <c:v>661652570.66312265</c:v>
                </c:pt>
                <c:pt idx="29">
                  <c:v>661258028.71965313</c:v>
                </c:pt>
                <c:pt idx="30">
                  <c:v>661799501.83855689</c:v>
                </c:pt>
                <c:pt idx="31">
                  <c:v>661667197.04205835</c:v>
                </c:pt>
                <c:pt idx="32">
                  <c:v>662570564.00354183</c:v>
                </c:pt>
                <c:pt idx="33">
                  <c:v>663015246.99253833</c:v>
                </c:pt>
                <c:pt idx="34">
                  <c:v>663054991.30666471</c:v>
                </c:pt>
                <c:pt idx="35">
                  <c:v>663922438.48559153</c:v>
                </c:pt>
                <c:pt idx="36">
                  <c:v>663477437.27378535</c:v>
                </c:pt>
                <c:pt idx="37">
                  <c:v>661734466.10917222</c:v>
                </c:pt>
                <c:pt idx="38">
                  <c:v>661623907.88383865</c:v>
                </c:pt>
                <c:pt idx="39">
                  <c:v>661201197.63683617</c:v>
                </c:pt>
                <c:pt idx="40">
                  <c:v>660754513.60800815</c:v>
                </c:pt>
                <c:pt idx="41">
                  <c:v>660572436.88864541</c:v>
                </c:pt>
                <c:pt idx="42">
                  <c:v>661364074.08895004</c:v>
                </c:pt>
                <c:pt idx="43">
                  <c:v>661942201.61956215</c:v>
                </c:pt>
                <c:pt idx="44">
                  <c:v>662816144.98588538</c:v>
                </c:pt>
                <c:pt idx="45">
                  <c:v>663479926.42714143</c:v>
                </c:pt>
                <c:pt idx="46">
                  <c:v>662814380.12527227</c:v>
                </c:pt>
                <c:pt idx="47">
                  <c:v>661533607.69141352</c:v>
                </c:pt>
                <c:pt idx="48">
                  <c:v>661399449.67175674</c:v>
                </c:pt>
                <c:pt idx="49">
                  <c:v>661230829.64414167</c:v>
                </c:pt>
                <c:pt idx="50">
                  <c:v>661563130.53917706</c:v>
                </c:pt>
                <c:pt idx="51">
                  <c:v>662134265.34568596</c:v>
                </c:pt>
                <c:pt idx="52">
                  <c:v>663026366.38227367</c:v>
                </c:pt>
                <c:pt idx="53">
                  <c:v>663762320.05043685</c:v>
                </c:pt>
                <c:pt idx="54">
                  <c:v>663836060.01859307</c:v>
                </c:pt>
                <c:pt idx="55">
                  <c:v>665444864.54765713</c:v>
                </c:pt>
                <c:pt idx="56">
                  <c:v>665996433.3220787</c:v>
                </c:pt>
                <c:pt idx="57">
                  <c:v>666590657.08911705</c:v>
                </c:pt>
                <c:pt idx="58">
                  <c:v>666069897.12230754</c:v>
                </c:pt>
                <c:pt idx="59">
                  <c:v>666136592.86417341</c:v>
                </c:pt>
                <c:pt idx="60">
                  <c:v>665750776.30286241</c:v>
                </c:pt>
                <c:pt idx="61">
                  <c:v>665070310.57700121</c:v>
                </c:pt>
                <c:pt idx="62">
                  <c:v>664619661.98862243</c:v>
                </c:pt>
                <c:pt idx="63">
                  <c:v>664244850.49904799</c:v>
                </c:pt>
                <c:pt idx="64">
                  <c:v>663766889.25824952</c:v>
                </c:pt>
                <c:pt idx="65">
                  <c:v>665372675.87892914</c:v>
                </c:pt>
                <c:pt idx="66">
                  <c:v>666051989.71625626</c:v>
                </c:pt>
                <c:pt idx="67">
                  <c:v>665419379.58202112</c:v>
                </c:pt>
                <c:pt idx="68">
                  <c:v>665042794.16097915</c:v>
                </c:pt>
                <c:pt idx="69">
                  <c:v>663489793.19757521</c:v>
                </c:pt>
                <c:pt idx="70">
                  <c:v>663220907.62862742</c:v>
                </c:pt>
                <c:pt idx="71">
                  <c:v>663195351.79595125</c:v>
                </c:pt>
                <c:pt idx="72">
                  <c:v>662283407.30184639</c:v>
                </c:pt>
                <c:pt idx="73">
                  <c:v>663011876.45935786</c:v>
                </c:pt>
                <c:pt idx="74">
                  <c:v>663237543.42189682</c:v>
                </c:pt>
                <c:pt idx="75">
                  <c:v>663683429.14306939</c:v>
                </c:pt>
                <c:pt idx="76">
                  <c:v>663488514.7871393</c:v>
                </c:pt>
                <c:pt idx="77">
                  <c:v>663531307.67553544</c:v>
                </c:pt>
                <c:pt idx="78">
                  <c:v>663095485.0576607</c:v>
                </c:pt>
                <c:pt idx="79">
                  <c:v>662014333.54872334</c:v>
                </c:pt>
                <c:pt idx="80">
                  <c:v>661364910.68026233</c:v>
                </c:pt>
                <c:pt idx="81">
                  <c:v>661687327.20884883</c:v>
                </c:pt>
                <c:pt idx="82">
                  <c:v>662896931.96102989</c:v>
                </c:pt>
                <c:pt idx="83">
                  <c:v>663331360.55712759</c:v>
                </c:pt>
                <c:pt idx="84">
                  <c:v>662912996.10106122</c:v>
                </c:pt>
                <c:pt idx="85">
                  <c:v>662407086.32759154</c:v>
                </c:pt>
                <c:pt idx="86">
                  <c:v>662470670.4470799</c:v>
                </c:pt>
                <c:pt idx="87">
                  <c:v>662920242.08716512</c:v>
                </c:pt>
                <c:pt idx="88">
                  <c:v>663647157.6066649</c:v>
                </c:pt>
                <c:pt idx="89">
                  <c:v>663354608.89967942</c:v>
                </c:pt>
                <c:pt idx="90">
                  <c:v>662632632.29346216</c:v>
                </c:pt>
                <c:pt idx="91">
                  <c:v>663047081.74211276</c:v>
                </c:pt>
                <c:pt idx="92">
                  <c:v>663014398.99453402</c:v>
                </c:pt>
                <c:pt idx="93">
                  <c:v>662068911.75250697</c:v>
                </c:pt>
                <c:pt idx="94">
                  <c:v>662365471.99169731</c:v>
                </c:pt>
                <c:pt idx="95">
                  <c:v>662890556.76795781</c:v>
                </c:pt>
                <c:pt idx="96">
                  <c:v>662515137.31526518</c:v>
                </c:pt>
                <c:pt idx="97">
                  <c:v>661444437.32694983</c:v>
                </c:pt>
                <c:pt idx="98">
                  <c:v>661091549.80449831</c:v>
                </c:pt>
                <c:pt idx="99">
                  <c:v>659997543.04769373</c:v>
                </c:pt>
                <c:pt idx="100">
                  <c:v>660415309.28895497</c:v>
                </c:pt>
              </c:numCache>
            </c:numRef>
          </c:val>
          <c:smooth val="0"/>
          <c:extLst>
            <c:ext xmlns:c16="http://schemas.microsoft.com/office/drawing/2014/chart" uri="{C3380CC4-5D6E-409C-BE32-E72D297353CC}">
              <c16:uniqueId val="{000000ED-EB3F-4BFF-AFD1-B2B2131B107F}"/>
            </c:ext>
          </c:extLst>
        </c:ser>
        <c:ser>
          <c:idx val="238"/>
          <c:order val="238"/>
          <c:spPr>
            <a:ln w="28575" cap="rnd">
              <a:solidFill>
                <a:schemeClr val="accent5">
                  <a:lumMod val="80000"/>
                </a:schemeClr>
              </a:solidFill>
              <a:round/>
            </a:ln>
            <a:effectLst/>
          </c:spPr>
          <c:marker>
            <c:symbol val="none"/>
          </c:marker>
          <c:val>
            <c:numRef>
              <c:f>Montecarlo!$IR$10:$IR$110</c:f>
              <c:numCache>
                <c:formatCode>_ * #.##000_ ;_ * \-#.##000_ ;_ * "-"??_ ;_ @_ </c:formatCode>
                <c:ptCount val="101"/>
                <c:pt idx="0" formatCode="_(* #,##0.00_);_(* \(#,##0.00\);_(* &quot;-&quot;??_);_(@_)">
                  <c:v>661090280</c:v>
                </c:pt>
                <c:pt idx="1">
                  <c:v>660386352.85558426</c:v>
                </c:pt>
                <c:pt idx="2">
                  <c:v>660127538.0704484</c:v>
                </c:pt>
                <c:pt idx="3">
                  <c:v>660893572.51456225</c:v>
                </c:pt>
                <c:pt idx="4">
                  <c:v>661702999.87824035</c:v>
                </c:pt>
                <c:pt idx="5">
                  <c:v>662112467.65830064</c:v>
                </c:pt>
                <c:pt idx="6">
                  <c:v>662847880.41841674</c:v>
                </c:pt>
                <c:pt idx="7">
                  <c:v>662765676.53957915</c:v>
                </c:pt>
                <c:pt idx="8">
                  <c:v>664072850.48362684</c:v>
                </c:pt>
                <c:pt idx="9">
                  <c:v>663647871.98552799</c:v>
                </c:pt>
                <c:pt idx="10">
                  <c:v>664789909.6159817</c:v>
                </c:pt>
                <c:pt idx="11">
                  <c:v>665589906.62176144</c:v>
                </c:pt>
                <c:pt idx="12">
                  <c:v>666004324.56808996</c:v>
                </c:pt>
                <c:pt idx="13">
                  <c:v>666461622.10900474</c:v>
                </c:pt>
                <c:pt idx="14">
                  <c:v>666305765.03498435</c:v>
                </c:pt>
                <c:pt idx="15">
                  <c:v>666350342.35660994</c:v>
                </c:pt>
                <c:pt idx="16">
                  <c:v>667110186.45083344</c:v>
                </c:pt>
                <c:pt idx="17">
                  <c:v>666730954.91240764</c:v>
                </c:pt>
                <c:pt idx="18">
                  <c:v>666786336.44333827</c:v>
                </c:pt>
                <c:pt idx="19">
                  <c:v>666368521.90865767</c:v>
                </c:pt>
                <c:pt idx="20">
                  <c:v>667017752.00446582</c:v>
                </c:pt>
                <c:pt idx="21">
                  <c:v>667093014.00868523</c:v>
                </c:pt>
                <c:pt idx="22">
                  <c:v>666784402.57614064</c:v>
                </c:pt>
                <c:pt idx="23">
                  <c:v>666596445.85112667</c:v>
                </c:pt>
                <c:pt idx="24">
                  <c:v>667900977.59648693</c:v>
                </c:pt>
                <c:pt idx="25">
                  <c:v>667201791.20102525</c:v>
                </c:pt>
                <c:pt idx="26">
                  <c:v>667923604.65450919</c:v>
                </c:pt>
                <c:pt idx="27">
                  <c:v>666471382.78497601</c:v>
                </c:pt>
                <c:pt idx="28">
                  <c:v>667849178.09026873</c:v>
                </c:pt>
                <c:pt idx="29">
                  <c:v>666978971.242401</c:v>
                </c:pt>
                <c:pt idx="30">
                  <c:v>666680548.25958669</c:v>
                </c:pt>
                <c:pt idx="31">
                  <c:v>667491011.1321938</c:v>
                </c:pt>
                <c:pt idx="32">
                  <c:v>666038141.25113046</c:v>
                </c:pt>
                <c:pt idx="33">
                  <c:v>666223409.46609199</c:v>
                </c:pt>
                <c:pt idx="34">
                  <c:v>665804498.05523014</c:v>
                </c:pt>
                <c:pt idx="35">
                  <c:v>666149796.15024745</c:v>
                </c:pt>
                <c:pt idx="36">
                  <c:v>665971759.94177413</c:v>
                </c:pt>
                <c:pt idx="37">
                  <c:v>665873571.12831998</c:v>
                </c:pt>
                <c:pt idx="38">
                  <c:v>664342972.76083577</c:v>
                </c:pt>
                <c:pt idx="39">
                  <c:v>664173891.4541564</c:v>
                </c:pt>
                <c:pt idx="40">
                  <c:v>664227094.51895785</c:v>
                </c:pt>
                <c:pt idx="41">
                  <c:v>665215152.26240122</c:v>
                </c:pt>
                <c:pt idx="42">
                  <c:v>665530133.85306728</c:v>
                </c:pt>
                <c:pt idx="43">
                  <c:v>665206084.95367503</c:v>
                </c:pt>
                <c:pt idx="44">
                  <c:v>664650680.43439889</c:v>
                </c:pt>
                <c:pt idx="45">
                  <c:v>664206938.77500927</c:v>
                </c:pt>
                <c:pt idx="46">
                  <c:v>664109402.22563505</c:v>
                </c:pt>
                <c:pt idx="47">
                  <c:v>664874785.94310808</c:v>
                </c:pt>
                <c:pt idx="48">
                  <c:v>665572550.49489152</c:v>
                </c:pt>
                <c:pt idx="49">
                  <c:v>666069675.74100757</c:v>
                </c:pt>
                <c:pt idx="50">
                  <c:v>665878729.44119728</c:v>
                </c:pt>
                <c:pt idx="51">
                  <c:v>665716498.84532964</c:v>
                </c:pt>
                <c:pt idx="52">
                  <c:v>665450296.49471736</c:v>
                </c:pt>
                <c:pt idx="53">
                  <c:v>665689916.06350696</c:v>
                </c:pt>
                <c:pt idx="54">
                  <c:v>665470019.18266976</c:v>
                </c:pt>
                <c:pt idx="55">
                  <c:v>666592692.58678234</c:v>
                </c:pt>
                <c:pt idx="56">
                  <c:v>666437629.77060759</c:v>
                </c:pt>
                <c:pt idx="57">
                  <c:v>666935204.23876143</c:v>
                </c:pt>
                <c:pt idx="58">
                  <c:v>668017663.58631909</c:v>
                </c:pt>
                <c:pt idx="59">
                  <c:v>668606110.13638508</c:v>
                </c:pt>
                <c:pt idx="60">
                  <c:v>668270272.14626801</c:v>
                </c:pt>
                <c:pt idx="61">
                  <c:v>668334595.34833348</c:v>
                </c:pt>
                <c:pt idx="62">
                  <c:v>669202386.43920982</c:v>
                </c:pt>
                <c:pt idx="63">
                  <c:v>669800803.40972221</c:v>
                </c:pt>
                <c:pt idx="64">
                  <c:v>670063224.95683074</c:v>
                </c:pt>
                <c:pt idx="65">
                  <c:v>667878189.31514943</c:v>
                </c:pt>
                <c:pt idx="66">
                  <c:v>667559094.39435542</c:v>
                </c:pt>
                <c:pt idx="67">
                  <c:v>667772315.77301693</c:v>
                </c:pt>
                <c:pt idx="68">
                  <c:v>668064922.26486838</c:v>
                </c:pt>
                <c:pt idx="69">
                  <c:v>668608886.97159886</c:v>
                </c:pt>
                <c:pt idx="70">
                  <c:v>668613618.66311467</c:v>
                </c:pt>
                <c:pt idx="71">
                  <c:v>668864943.22246397</c:v>
                </c:pt>
                <c:pt idx="72">
                  <c:v>669011393.25667405</c:v>
                </c:pt>
                <c:pt idx="73">
                  <c:v>667080381.19215059</c:v>
                </c:pt>
                <c:pt idx="74">
                  <c:v>667595422.62355185</c:v>
                </c:pt>
                <c:pt idx="75">
                  <c:v>668368865.8492974</c:v>
                </c:pt>
                <c:pt idx="76">
                  <c:v>667714562.24573004</c:v>
                </c:pt>
                <c:pt idx="77">
                  <c:v>667882155.3511349</c:v>
                </c:pt>
                <c:pt idx="78">
                  <c:v>666850361.0078131</c:v>
                </c:pt>
                <c:pt idx="79">
                  <c:v>666963470.96480203</c:v>
                </c:pt>
                <c:pt idx="80">
                  <c:v>667023892.77540493</c:v>
                </c:pt>
                <c:pt idx="81">
                  <c:v>667950085.60574353</c:v>
                </c:pt>
                <c:pt idx="82">
                  <c:v>668630908.13449621</c:v>
                </c:pt>
                <c:pt idx="83">
                  <c:v>668686647.11661232</c:v>
                </c:pt>
                <c:pt idx="84">
                  <c:v>668388261.12149119</c:v>
                </c:pt>
                <c:pt idx="85">
                  <c:v>668807912.88694191</c:v>
                </c:pt>
                <c:pt idx="86">
                  <c:v>668635059.19264317</c:v>
                </c:pt>
                <c:pt idx="87">
                  <c:v>669038303.09147775</c:v>
                </c:pt>
                <c:pt idx="88">
                  <c:v>669471192.91507328</c:v>
                </c:pt>
                <c:pt idx="89">
                  <c:v>670563466.48089206</c:v>
                </c:pt>
                <c:pt idx="90">
                  <c:v>670293283.23534513</c:v>
                </c:pt>
                <c:pt idx="91">
                  <c:v>670090124.27531612</c:v>
                </c:pt>
                <c:pt idx="92">
                  <c:v>669837636.79275703</c:v>
                </c:pt>
                <c:pt idx="93">
                  <c:v>670668133.60442734</c:v>
                </c:pt>
                <c:pt idx="94">
                  <c:v>670507758.53813195</c:v>
                </c:pt>
                <c:pt idx="95">
                  <c:v>670963708.29087949</c:v>
                </c:pt>
                <c:pt idx="96">
                  <c:v>670626326.59426951</c:v>
                </c:pt>
                <c:pt idx="97">
                  <c:v>669687129.04737937</c:v>
                </c:pt>
                <c:pt idx="98">
                  <c:v>669594972.78290784</c:v>
                </c:pt>
                <c:pt idx="99">
                  <c:v>668693832.97782481</c:v>
                </c:pt>
                <c:pt idx="100">
                  <c:v>668405936.23045135</c:v>
                </c:pt>
              </c:numCache>
            </c:numRef>
          </c:val>
          <c:smooth val="0"/>
          <c:extLst>
            <c:ext xmlns:c16="http://schemas.microsoft.com/office/drawing/2014/chart" uri="{C3380CC4-5D6E-409C-BE32-E72D297353CC}">
              <c16:uniqueId val="{000000EE-EB3F-4BFF-AFD1-B2B2131B107F}"/>
            </c:ext>
          </c:extLst>
        </c:ser>
        <c:ser>
          <c:idx val="239"/>
          <c:order val="239"/>
          <c:spPr>
            <a:ln w="28575" cap="rnd">
              <a:solidFill>
                <a:schemeClr val="accent6">
                  <a:lumMod val="80000"/>
                </a:schemeClr>
              </a:solidFill>
              <a:round/>
            </a:ln>
            <a:effectLst/>
          </c:spPr>
          <c:marker>
            <c:symbol val="none"/>
          </c:marker>
          <c:val>
            <c:numRef>
              <c:f>Montecarlo!$IS$10:$IS$110</c:f>
              <c:numCache>
                <c:formatCode>_ * #.##000_ ;_ * \-#.##000_ ;_ * "-"??_ ;_ @_ </c:formatCode>
                <c:ptCount val="101"/>
                <c:pt idx="0" formatCode="_(* #,##0.00_);_(* \(#,##0.00\);_(* &quot;-&quot;??_);_(@_)">
                  <c:v>661090280</c:v>
                </c:pt>
                <c:pt idx="1">
                  <c:v>661292605.03344333</c:v>
                </c:pt>
                <c:pt idx="2">
                  <c:v>661515039.95355058</c:v>
                </c:pt>
                <c:pt idx="3">
                  <c:v>660395483.59108651</c:v>
                </c:pt>
                <c:pt idx="4">
                  <c:v>660922277.94880915</c:v>
                </c:pt>
                <c:pt idx="5">
                  <c:v>660971487.92999589</c:v>
                </c:pt>
                <c:pt idx="6">
                  <c:v>660136570.28355038</c:v>
                </c:pt>
                <c:pt idx="7">
                  <c:v>660787985.68495953</c:v>
                </c:pt>
                <c:pt idx="8">
                  <c:v>660832922.06046474</c:v>
                </c:pt>
                <c:pt idx="9">
                  <c:v>660200955.6713829</c:v>
                </c:pt>
                <c:pt idx="10">
                  <c:v>660740326.99179196</c:v>
                </c:pt>
                <c:pt idx="11">
                  <c:v>660231325.61041665</c:v>
                </c:pt>
                <c:pt idx="12">
                  <c:v>660214917.28938568</c:v>
                </c:pt>
                <c:pt idx="13">
                  <c:v>660963722.59219587</c:v>
                </c:pt>
                <c:pt idx="14">
                  <c:v>659904186.79149354</c:v>
                </c:pt>
                <c:pt idx="15">
                  <c:v>659823925.10176194</c:v>
                </c:pt>
                <c:pt idx="16">
                  <c:v>658682632.73738003</c:v>
                </c:pt>
                <c:pt idx="17">
                  <c:v>658843224.46683621</c:v>
                </c:pt>
                <c:pt idx="18">
                  <c:v>657545509.78905964</c:v>
                </c:pt>
                <c:pt idx="19">
                  <c:v>657074698.16219938</c:v>
                </c:pt>
                <c:pt idx="20">
                  <c:v>657224379.21764874</c:v>
                </c:pt>
                <c:pt idx="21">
                  <c:v>657561987.06342363</c:v>
                </c:pt>
                <c:pt idx="22">
                  <c:v>658200216.13555503</c:v>
                </c:pt>
                <c:pt idx="23">
                  <c:v>659018892.34350634</c:v>
                </c:pt>
                <c:pt idx="24">
                  <c:v>660345450.8698808</c:v>
                </c:pt>
                <c:pt idx="25">
                  <c:v>659676605.73543036</c:v>
                </c:pt>
                <c:pt idx="26">
                  <c:v>659874598.18355715</c:v>
                </c:pt>
                <c:pt idx="27">
                  <c:v>659983497.85530782</c:v>
                </c:pt>
                <c:pt idx="28">
                  <c:v>660710454.2625457</c:v>
                </c:pt>
                <c:pt idx="29">
                  <c:v>660368013.33166134</c:v>
                </c:pt>
                <c:pt idx="30">
                  <c:v>660230111.67692399</c:v>
                </c:pt>
                <c:pt idx="31">
                  <c:v>659960932.24663591</c:v>
                </c:pt>
                <c:pt idx="32">
                  <c:v>659035406.10990477</c:v>
                </c:pt>
                <c:pt idx="33">
                  <c:v>659247475.51777804</c:v>
                </c:pt>
                <c:pt idx="34">
                  <c:v>659961442.94679618</c:v>
                </c:pt>
                <c:pt idx="35">
                  <c:v>658870073.41287696</c:v>
                </c:pt>
                <c:pt idx="36">
                  <c:v>658653874.81207001</c:v>
                </c:pt>
                <c:pt idx="37">
                  <c:v>658270596.00763226</c:v>
                </c:pt>
                <c:pt idx="38">
                  <c:v>657896340.91385043</c:v>
                </c:pt>
                <c:pt idx="39">
                  <c:v>658719014.50526917</c:v>
                </c:pt>
                <c:pt idx="40">
                  <c:v>659709255.15220237</c:v>
                </c:pt>
                <c:pt idx="41">
                  <c:v>659874507.52999961</c:v>
                </c:pt>
                <c:pt idx="42">
                  <c:v>659393793.82255173</c:v>
                </c:pt>
                <c:pt idx="43">
                  <c:v>658618823.90154004</c:v>
                </c:pt>
                <c:pt idx="44">
                  <c:v>659108648.22251213</c:v>
                </c:pt>
                <c:pt idx="45">
                  <c:v>659465271.29451132</c:v>
                </c:pt>
                <c:pt idx="46">
                  <c:v>659971639.66939712</c:v>
                </c:pt>
                <c:pt idx="47">
                  <c:v>660023778.89434218</c:v>
                </c:pt>
                <c:pt idx="48">
                  <c:v>659946452.24759412</c:v>
                </c:pt>
                <c:pt idx="49">
                  <c:v>659695699.14841676</c:v>
                </c:pt>
                <c:pt idx="50">
                  <c:v>659094677.89894581</c:v>
                </c:pt>
                <c:pt idx="51">
                  <c:v>659734114.26170242</c:v>
                </c:pt>
                <c:pt idx="52">
                  <c:v>660005551.59066832</c:v>
                </c:pt>
                <c:pt idx="53">
                  <c:v>660179037.15068233</c:v>
                </c:pt>
                <c:pt idx="54">
                  <c:v>660296295.89811456</c:v>
                </c:pt>
                <c:pt idx="55">
                  <c:v>660814029.99071825</c:v>
                </c:pt>
                <c:pt idx="56">
                  <c:v>660450006.64915717</c:v>
                </c:pt>
                <c:pt idx="57">
                  <c:v>660764203.51985466</c:v>
                </c:pt>
                <c:pt idx="58">
                  <c:v>660058092.98960328</c:v>
                </c:pt>
                <c:pt idx="59">
                  <c:v>659790429.5077225</c:v>
                </c:pt>
                <c:pt idx="60">
                  <c:v>659525539.28148067</c:v>
                </c:pt>
                <c:pt idx="61">
                  <c:v>659354456.12116945</c:v>
                </c:pt>
                <c:pt idx="62">
                  <c:v>659846005.63205874</c:v>
                </c:pt>
                <c:pt idx="63">
                  <c:v>660620420.83233202</c:v>
                </c:pt>
                <c:pt idx="64">
                  <c:v>661632299.48540926</c:v>
                </c:pt>
                <c:pt idx="65">
                  <c:v>662044086.5705266</c:v>
                </c:pt>
                <c:pt idx="66">
                  <c:v>662356682.09146786</c:v>
                </c:pt>
                <c:pt idx="67">
                  <c:v>661472307.88019526</c:v>
                </c:pt>
                <c:pt idx="68">
                  <c:v>662643074.07543027</c:v>
                </c:pt>
                <c:pt idx="69">
                  <c:v>663345361.47550094</c:v>
                </c:pt>
                <c:pt idx="70">
                  <c:v>663077617.11884642</c:v>
                </c:pt>
                <c:pt idx="71">
                  <c:v>663457449.04739189</c:v>
                </c:pt>
                <c:pt idx="72">
                  <c:v>663278570.1138171</c:v>
                </c:pt>
                <c:pt idx="73">
                  <c:v>664129650.07789135</c:v>
                </c:pt>
                <c:pt idx="74">
                  <c:v>664044079.81516469</c:v>
                </c:pt>
                <c:pt idx="75">
                  <c:v>662820750.58278525</c:v>
                </c:pt>
                <c:pt idx="76">
                  <c:v>664066649.7074542</c:v>
                </c:pt>
                <c:pt idx="77">
                  <c:v>664816533.83645141</c:v>
                </c:pt>
                <c:pt idx="78">
                  <c:v>665531220.57978022</c:v>
                </c:pt>
                <c:pt idx="79">
                  <c:v>665652317.54980767</c:v>
                </c:pt>
                <c:pt idx="80">
                  <c:v>665576736.72179413</c:v>
                </c:pt>
                <c:pt idx="81">
                  <c:v>666188348.98219466</c:v>
                </c:pt>
                <c:pt idx="82">
                  <c:v>666653797.40092564</c:v>
                </c:pt>
                <c:pt idx="83">
                  <c:v>666874169.71257973</c:v>
                </c:pt>
                <c:pt idx="84">
                  <c:v>665668716.12837934</c:v>
                </c:pt>
                <c:pt idx="85">
                  <c:v>665468851.69165719</c:v>
                </c:pt>
                <c:pt idx="86">
                  <c:v>665485472.34276617</c:v>
                </c:pt>
                <c:pt idx="87">
                  <c:v>664470435.44503725</c:v>
                </c:pt>
                <c:pt idx="88">
                  <c:v>665899162.74787998</c:v>
                </c:pt>
                <c:pt idx="89">
                  <c:v>667100085.51894391</c:v>
                </c:pt>
                <c:pt idx="90">
                  <c:v>666885122.66928244</c:v>
                </c:pt>
                <c:pt idx="91">
                  <c:v>666097022.17599642</c:v>
                </c:pt>
                <c:pt idx="92">
                  <c:v>667463183.39903188</c:v>
                </c:pt>
                <c:pt idx="93">
                  <c:v>668927968.04050505</c:v>
                </c:pt>
                <c:pt idx="94">
                  <c:v>668483209.16367817</c:v>
                </c:pt>
                <c:pt idx="95">
                  <c:v>669293853.01548874</c:v>
                </c:pt>
                <c:pt idx="96">
                  <c:v>669567577.65698707</c:v>
                </c:pt>
                <c:pt idx="97">
                  <c:v>669705449.79889965</c:v>
                </c:pt>
                <c:pt idx="98">
                  <c:v>669912115.71247029</c:v>
                </c:pt>
                <c:pt idx="99">
                  <c:v>670193530.56427145</c:v>
                </c:pt>
                <c:pt idx="100">
                  <c:v>670117176.17547297</c:v>
                </c:pt>
              </c:numCache>
            </c:numRef>
          </c:val>
          <c:smooth val="0"/>
          <c:extLst>
            <c:ext xmlns:c16="http://schemas.microsoft.com/office/drawing/2014/chart" uri="{C3380CC4-5D6E-409C-BE32-E72D297353CC}">
              <c16:uniqueId val="{000000EF-EB3F-4BFF-AFD1-B2B2131B107F}"/>
            </c:ext>
          </c:extLst>
        </c:ser>
        <c:ser>
          <c:idx val="240"/>
          <c:order val="240"/>
          <c:spPr>
            <a:ln w="28575" cap="rnd">
              <a:solidFill>
                <a:schemeClr val="accent1">
                  <a:lumMod val="60000"/>
                  <a:lumOff val="40000"/>
                </a:schemeClr>
              </a:solidFill>
              <a:round/>
            </a:ln>
            <a:effectLst/>
          </c:spPr>
          <c:marker>
            <c:symbol val="none"/>
          </c:marker>
          <c:val>
            <c:numRef>
              <c:f>Montecarlo!$IT$10:$IT$110</c:f>
              <c:numCache>
                <c:formatCode>_ * #.##000_ ;_ * \-#.##000_ ;_ * "-"??_ ;_ @_ </c:formatCode>
                <c:ptCount val="101"/>
                <c:pt idx="0" formatCode="_(* #,##0.00_);_(* \(#,##0.00\);_(* &quot;-&quot;??_);_(@_)">
                  <c:v>661090280</c:v>
                </c:pt>
                <c:pt idx="1">
                  <c:v>659615882.39887512</c:v>
                </c:pt>
                <c:pt idx="2">
                  <c:v>659470447.88549197</c:v>
                </c:pt>
                <c:pt idx="3">
                  <c:v>659132776.1982832</c:v>
                </c:pt>
                <c:pt idx="4">
                  <c:v>659378049.30662775</c:v>
                </c:pt>
                <c:pt idx="5">
                  <c:v>659595885.7087934</c:v>
                </c:pt>
                <c:pt idx="6">
                  <c:v>659808132.95718002</c:v>
                </c:pt>
                <c:pt idx="7">
                  <c:v>658581761.5235343</c:v>
                </c:pt>
                <c:pt idx="8">
                  <c:v>659423923.81234932</c:v>
                </c:pt>
                <c:pt idx="9">
                  <c:v>659290243.31963193</c:v>
                </c:pt>
                <c:pt idx="10">
                  <c:v>660063645.1889503</c:v>
                </c:pt>
                <c:pt idx="11">
                  <c:v>660058016.77008712</c:v>
                </c:pt>
                <c:pt idx="12">
                  <c:v>660980111.01273155</c:v>
                </c:pt>
                <c:pt idx="13">
                  <c:v>661394795.01498032</c:v>
                </c:pt>
                <c:pt idx="14">
                  <c:v>661666939.78480911</c:v>
                </c:pt>
                <c:pt idx="15">
                  <c:v>661611285.96191823</c:v>
                </c:pt>
                <c:pt idx="16">
                  <c:v>662613368.83367741</c:v>
                </c:pt>
                <c:pt idx="17">
                  <c:v>664146747.22649121</c:v>
                </c:pt>
                <c:pt idx="18">
                  <c:v>664263257.60024416</c:v>
                </c:pt>
                <c:pt idx="19">
                  <c:v>665247719.44460309</c:v>
                </c:pt>
                <c:pt idx="20">
                  <c:v>665408468.23158109</c:v>
                </c:pt>
                <c:pt idx="21">
                  <c:v>665158762.85414469</c:v>
                </c:pt>
                <c:pt idx="22">
                  <c:v>665819583.27091336</c:v>
                </c:pt>
                <c:pt idx="23">
                  <c:v>665443574.59976459</c:v>
                </c:pt>
                <c:pt idx="24">
                  <c:v>665370601.43545079</c:v>
                </c:pt>
                <c:pt idx="25">
                  <c:v>665484172.08504212</c:v>
                </c:pt>
                <c:pt idx="26">
                  <c:v>666213257.8918649</c:v>
                </c:pt>
                <c:pt idx="27">
                  <c:v>666011953.98043156</c:v>
                </c:pt>
                <c:pt idx="28">
                  <c:v>666391307.09197235</c:v>
                </c:pt>
                <c:pt idx="29">
                  <c:v>667968382.48060262</c:v>
                </c:pt>
                <c:pt idx="30">
                  <c:v>668029257.7548815</c:v>
                </c:pt>
                <c:pt idx="31">
                  <c:v>667982679.27641284</c:v>
                </c:pt>
                <c:pt idx="32">
                  <c:v>668007614.678707</c:v>
                </c:pt>
                <c:pt idx="33">
                  <c:v>667753404.25248909</c:v>
                </c:pt>
                <c:pt idx="34">
                  <c:v>667911543.98655272</c:v>
                </c:pt>
                <c:pt idx="35">
                  <c:v>668585741.13368678</c:v>
                </c:pt>
                <c:pt idx="36">
                  <c:v>667463642.30780005</c:v>
                </c:pt>
                <c:pt idx="37">
                  <c:v>666999129.12671721</c:v>
                </c:pt>
                <c:pt idx="38">
                  <c:v>667263560.30628717</c:v>
                </c:pt>
                <c:pt idx="39">
                  <c:v>667831842.18425155</c:v>
                </c:pt>
                <c:pt idx="40">
                  <c:v>665861738.81580114</c:v>
                </c:pt>
                <c:pt idx="41">
                  <c:v>665323497.11490774</c:v>
                </c:pt>
                <c:pt idx="42">
                  <c:v>665747714.41669989</c:v>
                </c:pt>
                <c:pt idx="43">
                  <c:v>665711285.6003474</c:v>
                </c:pt>
                <c:pt idx="44">
                  <c:v>666515539.07294309</c:v>
                </c:pt>
                <c:pt idx="45">
                  <c:v>666598296.16949189</c:v>
                </c:pt>
                <c:pt idx="46">
                  <c:v>666603886.08403301</c:v>
                </c:pt>
                <c:pt idx="47">
                  <c:v>668072133.52268577</c:v>
                </c:pt>
                <c:pt idx="48">
                  <c:v>668511541.76729429</c:v>
                </c:pt>
                <c:pt idx="49">
                  <c:v>669990353.28396666</c:v>
                </c:pt>
                <c:pt idx="50">
                  <c:v>669747562.61641121</c:v>
                </c:pt>
                <c:pt idx="51">
                  <c:v>669405846.44242299</c:v>
                </c:pt>
                <c:pt idx="52">
                  <c:v>669854889.29762053</c:v>
                </c:pt>
                <c:pt idx="53">
                  <c:v>670205111.71362054</c:v>
                </c:pt>
                <c:pt idx="54">
                  <c:v>670115240.09197962</c:v>
                </c:pt>
                <c:pt idx="55">
                  <c:v>671301808.69608259</c:v>
                </c:pt>
                <c:pt idx="56">
                  <c:v>671317386.65712726</c:v>
                </c:pt>
                <c:pt idx="57">
                  <c:v>671758292.02508366</c:v>
                </c:pt>
                <c:pt idx="58">
                  <c:v>671389914.15181231</c:v>
                </c:pt>
                <c:pt idx="59">
                  <c:v>672084871.10862041</c:v>
                </c:pt>
                <c:pt idx="60">
                  <c:v>672611416.84399819</c:v>
                </c:pt>
                <c:pt idx="61">
                  <c:v>673406739.41654909</c:v>
                </c:pt>
                <c:pt idx="62">
                  <c:v>672890339.99577653</c:v>
                </c:pt>
                <c:pt idx="63">
                  <c:v>672792650.13743794</c:v>
                </c:pt>
                <c:pt idx="64">
                  <c:v>673380412.51485908</c:v>
                </c:pt>
                <c:pt idx="65">
                  <c:v>673637749.06414688</c:v>
                </c:pt>
                <c:pt idx="66">
                  <c:v>674766255.16582501</c:v>
                </c:pt>
                <c:pt idx="67">
                  <c:v>675901099.78651369</c:v>
                </c:pt>
                <c:pt idx="68">
                  <c:v>675805752.66259384</c:v>
                </c:pt>
                <c:pt idx="69">
                  <c:v>676043934.9033339</c:v>
                </c:pt>
                <c:pt idx="70">
                  <c:v>676163743.68165886</c:v>
                </c:pt>
                <c:pt idx="71">
                  <c:v>675361495.67126775</c:v>
                </c:pt>
                <c:pt idx="72">
                  <c:v>674435456.79083562</c:v>
                </c:pt>
                <c:pt idx="73">
                  <c:v>673540898.90169144</c:v>
                </c:pt>
                <c:pt idx="74">
                  <c:v>673729504.46159458</c:v>
                </c:pt>
                <c:pt idx="75">
                  <c:v>673216148.98767221</c:v>
                </c:pt>
                <c:pt idx="76">
                  <c:v>672419298.1467886</c:v>
                </c:pt>
                <c:pt idx="77">
                  <c:v>671779435.41100931</c:v>
                </c:pt>
                <c:pt idx="78">
                  <c:v>671282452.57083452</c:v>
                </c:pt>
                <c:pt idx="79">
                  <c:v>670473484.45067561</c:v>
                </c:pt>
                <c:pt idx="80">
                  <c:v>670457583.96213353</c:v>
                </c:pt>
                <c:pt idx="81">
                  <c:v>671629794.14454579</c:v>
                </c:pt>
                <c:pt idx="82">
                  <c:v>671129095.79796445</c:v>
                </c:pt>
                <c:pt idx="83">
                  <c:v>670681381.28555167</c:v>
                </c:pt>
                <c:pt idx="84">
                  <c:v>670924049.34495127</c:v>
                </c:pt>
                <c:pt idx="85">
                  <c:v>671448404.57978261</c:v>
                </c:pt>
                <c:pt idx="86">
                  <c:v>671439919.08346093</c:v>
                </c:pt>
                <c:pt idx="87">
                  <c:v>670784392.64389622</c:v>
                </c:pt>
                <c:pt idx="88">
                  <c:v>671091711.31096768</c:v>
                </c:pt>
                <c:pt idx="89">
                  <c:v>672243476.90052783</c:v>
                </c:pt>
                <c:pt idx="90">
                  <c:v>670976106.24913955</c:v>
                </c:pt>
                <c:pt idx="91">
                  <c:v>670526854.72528481</c:v>
                </c:pt>
                <c:pt idx="92">
                  <c:v>671587558.0445621</c:v>
                </c:pt>
                <c:pt idx="93">
                  <c:v>671570228.85514426</c:v>
                </c:pt>
                <c:pt idx="94">
                  <c:v>671417876.32804406</c:v>
                </c:pt>
                <c:pt idx="95">
                  <c:v>671457326.42368543</c:v>
                </c:pt>
                <c:pt idx="96">
                  <c:v>671581760.21248841</c:v>
                </c:pt>
                <c:pt idx="97">
                  <c:v>671311198.53770769</c:v>
                </c:pt>
                <c:pt idx="98">
                  <c:v>671340929.34266186</c:v>
                </c:pt>
                <c:pt idx="99">
                  <c:v>671570698.63265097</c:v>
                </c:pt>
                <c:pt idx="100">
                  <c:v>671409937.41682494</c:v>
                </c:pt>
              </c:numCache>
            </c:numRef>
          </c:val>
          <c:smooth val="0"/>
          <c:extLst>
            <c:ext xmlns:c16="http://schemas.microsoft.com/office/drawing/2014/chart" uri="{C3380CC4-5D6E-409C-BE32-E72D297353CC}">
              <c16:uniqueId val="{000000F0-EB3F-4BFF-AFD1-B2B2131B107F}"/>
            </c:ext>
          </c:extLst>
        </c:ser>
        <c:ser>
          <c:idx val="241"/>
          <c:order val="241"/>
          <c:spPr>
            <a:ln w="28575" cap="rnd">
              <a:solidFill>
                <a:schemeClr val="accent2">
                  <a:lumMod val="60000"/>
                  <a:lumOff val="40000"/>
                </a:schemeClr>
              </a:solidFill>
              <a:round/>
            </a:ln>
            <a:effectLst/>
          </c:spPr>
          <c:marker>
            <c:symbol val="none"/>
          </c:marker>
          <c:val>
            <c:numRef>
              <c:f>Montecarlo!$IU$10:$IU$110</c:f>
              <c:numCache>
                <c:formatCode>_ * #.##000_ ;_ * \-#.##000_ ;_ * "-"??_ ;_ @_ </c:formatCode>
                <c:ptCount val="101"/>
                <c:pt idx="0" formatCode="_(* #,##0.00_);_(* \(#,##0.00\);_(* &quot;-&quot;??_);_(@_)">
                  <c:v>661090280</c:v>
                </c:pt>
                <c:pt idx="1">
                  <c:v>662043268.87270868</c:v>
                </c:pt>
                <c:pt idx="2">
                  <c:v>662483980.9920435</c:v>
                </c:pt>
                <c:pt idx="3">
                  <c:v>661593887.59669101</c:v>
                </c:pt>
                <c:pt idx="4">
                  <c:v>661917582.79637575</c:v>
                </c:pt>
                <c:pt idx="5">
                  <c:v>660941274.87612915</c:v>
                </c:pt>
                <c:pt idx="6">
                  <c:v>661252923.09287715</c:v>
                </c:pt>
                <c:pt idx="7">
                  <c:v>661663812.03165555</c:v>
                </c:pt>
                <c:pt idx="8">
                  <c:v>661254643.68406713</c:v>
                </c:pt>
                <c:pt idx="9">
                  <c:v>660899276.51525688</c:v>
                </c:pt>
                <c:pt idx="10">
                  <c:v>661154256.55486894</c:v>
                </c:pt>
                <c:pt idx="11">
                  <c:v>661597488.51097536</c:v>
                </c:pt>
                <c:pt idx="12">
                  <c:v>662175314.24926543</c:v>
                </c:pt>
                <c:pt idx="13">
                  <c:v>662223763.34639347</c:v>
                </c:pt>
                <c:pt idx="14">
                  <c:v>662347334.00962651</c:v>
                </c:pt>
                <c:pt idx="15">
                  <c:v>661774650.18312502</c:v>
                </c:pt>
                <c:pt idx="16">
                  <c:v>661316693.86945534</c:v>
                </c:pt>
                <c:pt idx="17">
                  <c:v>662007209.56591249</c:v>
                </c:pt>
                <c:pt idx="18">
                  <c:v>661640748.1224283</c:v>
                </c:pt>
                <c:pt idx="19">
                  <c:v>661010638.21896553</c:v>
                </c:pt>
                <c:pt idx="20">
                  <c:v>661945495.5889796</c:v>
                </c:pt>
                <c:pt idx="21">
                  <c:v>661701541.28007233</c:v>
                </c:pt>
                <c:pt idx="22">
                  <c:v>660529805.31888604</c:v>
                </c:pt>
                <c:pt idx="23">
                  <c:v>659267417.12632596</c:v>
                </c:pt>
                <c:pt idx="24">
                  <c:v>658083815.26402819</c:v>
                </c:pt>
                <c:pt idx="25">
                  <c:v>658585149.90521562</c:v>
                </c:pt>
                <c:pt idx="26">
                  <c:v>659416565.64184022</c:v>
                </c:pt>
                <c:pt idx="27">
                  <c:v>659061881.03107953</c:v>
                </c:pt>
                <c:pt idx="28">
                  <c:v>658182984.65808237</c:v>
                </c:pt>
                <c:pt idx="29">
                  <c:v>657960011.3186543</c:v>
                </c:pt>
                <c:pt idx="30">
                  <c:v>658270250.18896317</c:v>
                </c:pt>
                <c:pt idx="31">
                  <c:v>657966642.15828323</c:v>
                </c:pt>
                <c:pt idx="32">
                  <c:v>658685636.54035521</c:v>
                </c:pt>
                <c:pt idx="33">
                  <c:v>658980698.33083808</c:v>
                </c:pt>
                <c:pt idx="34">
                  <c:v>659375678.50506938</c:v>
                </c:pt>
                <c:pt idx="35">
                  <c:v>659823109.53783846</c:v>
                </c:pt>
                <c:pt idx="36">
                  <c:v>659343023.89980233</c:v>
                </c:pt>
                <c:pt idx="37">
                  <c:v>658923245.88187265</c:v>
                </c:pt>
                <c:pt idx="38">
                  <c:v>660263342.98045933</c:v>
                </c:pt>
                <c:pt idx="39">
                  <c:v>661462709.45362234</c:v>
                </c:pt>
                <c:pt idx="40">
                  <c:v>661330707.79974365</c:v>
                </c:pt>
                <c:pt idx="41">
                  <c:v>661331982.90087962</c:v>
                </c:pt>
                <c:pt idx="42">
                  <c:v>662021784.15098441</c:v>
                </c:pt>
                <c:pt idx="43">
                  <c:v>660838187.05490232</c:v>
                </c:pt>
                <c:pt idx="44">
                  <c:v>660352412.2927711</c:v>
                </c:pt>
                <c:pt idx="45">
                  <c:v>660683721.27255023</c:v>
                </c:pt>
                <c:pt idx="46">
                  <c:v>660856836.75595415</c:v>
                </c:pt>
                <c:pt idx="47">
                  <c:v>661557004.95720029</c:v>
                </c:pt>
                <c:pt idx="48">
                  <c:v>660271685.2574501</c:v>
                </c:pt>
                <c:pt idx="49">
                  <c:v>660432484.78762138</c:v>
                </c:pt>
                <c:pt idx="50">
                  <c:v>660908798.57765627</c:v>
                </c:pt>
                <c:pt idx="51">
                  <c:v>660624048.0122726</c:v>
                </c:pt>
                <c:pt idx="52">
                  <c:v>660445598.8542254</c:v>
                </c:pt>
                <c:pt idx="53">
                  <c:v>660183116.22325003</c:v>
                </c:pt>
                <c:pt idx="54">
                  <c:v>661222703.83731246</c:v>
                </c:pt>
                <c:pt idx="55">
                  <c:v>661096088.28153956</c:v>
                </c:pt>
                <c:pt idx="56">
                  <c:v>659927434.4470396</c:v>
                </c:pt>
                <c:pt idx="57">
                  <c:v>660015934.33845067</c:v>
                </c:pt>
                <c:pt idx="58">
                  <c:v>659974694.12107289</c:v>
                </c:pt>
                <c:pt idx="59">
                  <c:v>660532976.06190503</c:v>
                </c:pt>
                <c:pt idx="60">
                  <c:v>659746496.51708972</c:v>
                </c:pt>
                <c:pt idx="61">
                  <c:v>660976575.18427408</c:v>
                </c:pt>
                <c:pt idx="62">
                  <c:v>660151829.31107473</c:v>
                </c:pt>
                <c:pt idx="63">
                  <c:v>660113226.92472684</c:v>
                </c:pt>
                <c:pt idx="64">
                  <c:v>659411641.79253006</c:v>
                </c:pt>
                <c:pt idx="65">
                  <c:v>660229658.76123595</c:v>
                </c:pt>
                <c:pt idx="66">
                  <c:v>660787317.99632871</c:v>
                </c:pt>
                <c:pt idx="67">
                  <c:v>660433524.53934038</c:v>
                </c:pt>
                <c:pt idx="68">
                  <c:v>661872568.25844419</c:v>
                </c:pt>
                <c:pt idx="69">
                  <c:v>661905389.30980074</c:v>
                </c:pt>
                <c:pt idx="70">
                  <c:v>661011445.04182589</c:v>
                </c:pt>
                <c:pt idx="71">
                  <c:v>661972916.61957741</c:v>
                </c:pt>
                <c:pt idx="72">
                  <c:v>662811026.24876463</c:v>
                </c:pt>
                <c:pt idx="73">
                  <c:v>663134745.70795429</c:v>
                </c:pt>
                <c:pt idx="74">
                  <c:v>661212894.58340895</c:v>
                </c:pt>
                <c:pt idx="75">
                  <c:v>660868461.43397593</c:v>
                </c:pt>
                <c:pt idx="76">
                  <c:v>660843454.79438663</c:v>
                </c:pt>
                <c:pt idx="77">
                  <c:v>660697119.01172709</c:v>
                </c:pt>
                <c:pt idx="78">
                  <c:v>661147859.64755893</c:v>
                </c:pt>
                <c:pt idx="79">
                  <c:v>660875785.43504894</c:v>
                </c:pt>
                <c:pt idx="80">
                  <c:v>661630138.09534097</c:v>
                </c:pt>
                <c:pt idx="81">
                  <c:v>661267878.5954088</c:v>
                </c:pt>
                <c:pt idx="82">
                  <c:v>661018557.14397097</c:v>
                </c:pt>
                <c:pt idx="83">
                  <c:v>661163157.03005946</c:v>
                </c:pt>
                <c:pt idx="84">
                  <c:v>660926652.17628169</c:v>
                </c:pt>
                <c:pt idx="85">
                  <c:v>660946967.19985104</c:v>
                </c:pt>
                <c:pt idx="86">
                  <c:v>660868637.34937966</c:v>
                </c:pt>
                <c:pt idx="87">
                  <c:v>661452227.35111117</c:v>
                </c:pt>
                <c:pt idx="88">
                  <c:v>660837880.83959401</c:v>
                </c:pt>
                <c:pt idx="89">
                  <c:v>661047775.25930727</c:v>
                </c:pt>
                <c:pt idx="90">
                  <c:v>659512679.60926092</c:v>
                </c:pt>
                <c:pt idx="91">
                  <c:v>660411621.42682505</c:v>
                </c:pt>
                <c:pt idx="92">
                  <c:v>660168740.37175703</c:v>
                </c:pt>
                <c:pt idx="93">
                  <c:v>660390797.42203832</c:v>
                </c:pt>
                <c:pt idx="94">
                  <c:v>660624478.23622143</c:v>
                </c:pt>
                <c:pt idx="95">
                  <c:v>660232914.91821814</c:v>
                </c:pt>
                <c:pt idx="96">
                  <c:v>659161012.5053072</c:v>
                </c:pt>
                <c:pt idx="97">
                  <c:v>658380380.7896893</c:v>
                </c:pt>
                <c:pt idx="98">
                  <c:v>658872676.55084074</c:v>
                </c:pt>
                <c:pt idx="99">
                  <c:v>658849362.86943877</c:v>
                </c:pt>
                <c:pt idx="100">
                  <c:v>659802318.40017927</c:v>
                </c:pt>
              </c:numCache>
            </c:numRef>
          </c:val>
          <c:smooth val="0"/>
          <c:extLst>
            <c:ext xmlns:c16="http://schemas.microsoft.com/office/drawing/2014/chart" uri="{C3380CC4-5D6E-409C-BE32-E72D297353CC}">
              <c16:uniqueId val="{000000F1-EB3F-4BFF-AFD1-B2B2131B107F}"/>
            </c:ext>
          </c:extLst>
        </c:ser>
        <c:ser>
          <c:idx val="242"/>
          <c:order val="242"/>
          <c:spPr>
            <a:ln w="28575" cap="rnd">
              <a:solidFill>
                <a:schemeClr val="accent3">
                  <a:lumMod val="60000"/>
                  <a:lumOff val="40000"/>
                </a:schemeClr>
              </a:solidFill>
              <a:round/>
            </a:ln>
            <a:effectLst/>
          </c:spPr>
          <c:marker>
            <c:symbol val="none"/>
          </c:marker>
          <c:val>
            <c:numRef>
              <c:f>Montecarlo!$IV$10:$IV$110</c:f>
              <c:numCache>
                <c:formatCode>_ * #.##000_ ;_ * \-#.##000_ ;_ * "-"??_ ;_ @_ </c:formatCode>
                <c:ptCount val="101"/>
                <c:pt idx="0" formatCode="_(* #,##0.00_);_(* \(#,##0.00\);_(* &quot;-&quot;??_);_(@_)">
                  <c:v>661090280</c:v>
                </c:pt>
                <c:pt idx="1">
                  <c:v>661466801.63110113</c:v>
                </c:pt>
                <c:pt idx="2">
                  <c:v>660736563.59787798</c:v>
                </c:pt>
                <c:pt idx="3">
                  <c:v>660787158.94567096</c:v>
                </c:pt>
                <c:pt idx="4">
                  <c:v>660211637.3437885</c:v>
                </c:pt>
                <c:pt idx="5">
                  <c:v>660199318.22585821</c:v>
                </c:pt>
                <c:pt idx="6">
                  <c:v>660062319.11958635</c:v>
                </c:pt>
                <c:pt idx="7">
                  <c:v>658591074.67053485</c:v>
                </c:pt>
                <c:pt idx="8">
                  <c:v>657268992.39107931</c:v>
                </c:pt>
                <c:pt idx="9">
                  <c:v>656445676.19741118</c:v>
                </c:pt>
                <c:pt idx="10">
                  <c:v>656874123.07705081</c:v>
                </c:pt>
                <c:pt idx="11">
                  <c:v>657366079.69391704</c:v>
                </c:pt>
                <c:pt idx="12">
                  <c:v>656084950.68739522</c:v>
                </c:pt>
                <c:pt idx="13">
                  <c:v>656155414.42984498</c:v>
                </c:pt>
                <c:pt idx="14">
                  <c:v>657239238.93303132</c:v>
                </c:pt>
                <c:pt idx="15">
                  <c:v>657496218.7902106</c:v>
                </c:pt>
                <c:pt idx="16">
                  <c:v>657449211.81507182</c:v>
                </c:pt>
                <c:pt idx="17">
                  <c:v>657445937.07154715</c:v>
                </c:pt>
                <c:pt idx="18">
                  <c:v>657309864.34637845</c:v>
                </c:pt>
                <c:pt idx="19">
                  <c:v>656049578.58014727</c:v>
                </c:pt>
                <c:pt idx="20">
                  <c:v>655985713.52889204</c:v>
                </c:pt>
                <c:pt idx="21">
                  <c:v>656534394.32815969</c:v>
                </c:pt>
                <c:pt idx="22">
                  <c:v>655937021.26871037</c:v>
                </c:pt>
                <c:pt idx="23">
                  <c:v>656823199.07901311</c:v>
                </c:pt>
                <c:pt idx="24">
                  <c:v>656310856.67931223</c:v>
                </c:pt>
                <c:pt idx="25">
                  <c:v>656744742.71214354</c:v>
                </c:pt>
                <c:pt idx="26">
                  <c:v>657311534.58815396</c:v>
                </c:pt>
                <c:pt idx="27">
                  <c:v>656622369.83125556</c:v>
                </c:pt>
                <c:pt idx="28">
                  <c:v>657840311.75523663</c:v>
                </c:pt>
                <c:pt idx="29">
                  <c:v>657273807.01011205</c:v>
                </c:pt>
                <c:pt idx="30">
                  <c:v>656553079.77631807</c:v>
                </c:pt>
                <c:pt idx="31">
                  <c:v>656040821.91240096</c:v>
                </c:pt>
                <c:pt idx="32">
                  <c:v>655936670.71250665</c:v>
                </c:pt>
                <c:pt idx="33">
                  <c:v>656294852.07077432</c:v>
                </c:pt>
                <c:pt idx="34">
                  <c:v>656901782.56464183</c:v>
                </c:pt>
                <c:pt idx="35">
                  <c:v>657180414.70138943</c:v>
                </c:pt>
                <c:pt idx="36">
                  <c:v>658032471.51181197</c:v>
                </c:pt>
                <c:pt idx="37">
                  <c:v>658415162.9386096</c:v>
                </c:pt>
                <c:pt idx="38">
                  <c:v>658801679.754318</c:v>
                </c:pt>
                <c:pt idx="39">
                  <c:v>658805855.09869564</c:v>
                </c:pt>
                <c:pt idx="40">
                  <c:v>657559786.17748809</c:v>
                </c:pt>
                <c:pt idx="41">
                  <c:v>656581163.82641125</c:v>
                </c:pt>
                <c:pt idx="42">
                  <c:v>655543925.94411075</c:v>
                </c:pt>
                <c:pt idx="43">
                  <c:v>656778397.74180734</c:v>
                </c:pt>
                <c:pt idx="44">
                  <c:v>656710768.7176218</c:v>
                </c:pt>
                <c:pt idx="45">
                  <c:v>656778157.4120636</c:v>
                </c:pt>
                <c:pt idx="46">
                  <c:v>656920238.50686717</c:v>
                </c:pt>
                <c:pt idx="47">
                  <c:v>657527636.04609883</c:v>
                </c:pt>
                <c:pt idx="48">
                  <c:v>657785285.72074711</c:v>
                </c:pt>
                <c:pt idx="49">
                  <c:v>657514253.85247159</c:v>
                </c:pt>
                <c:pt idx="50">
                  <c:v>658270852.90850413</c:v>
                </c:pt>
                <c:pt idx="51">
                  <c:v>658446219.45619559</c:v>
                </c:pt>
                <c:pt idx="52">
                  <c:v>658644616.72113109</c:v>
                </c:pt>
                <c:pt idx="53">
                  <c:v>659012006.80142868</c:v>
                </c:pt>
                <c:pt idx="54">
                  <c:v>658823939.4135704</c:v>
                </c:pt>
                <c:pt idx="55">
                  <c:v>658397648.74400926</c:v>
                </c:pt>
                <c:pt idx="56">
                  <c:v>658090896.39588749</c:v>
                </c:pt>
                <c:pt idx="57">
                  <c:v>657079064.32095921</c:v>
                </c:pt>
                <c:pt idx="58">
                  <c:v>656598681.92941201</c:v>
                </c:pt>
                <c:pt idx="59">
                  <c:v>656396107.10265505</c:v>
                </c:pt>
                <c:pt idx="60">
                  <c:v>655485278.02994871</c:v>
                </c:pt>
                <c:pt idx="61">
                  <c:v>654884993.86735141</c:v>
                </c:pt>
                <c:pt idx="62">
                  <c:v>656249046.90153825</c:v>
                </c:pt>
                <c:pt idx="63">
                  <c:v>655613212.18085885</c:v>
                </c:pt>
                <c:pt idx="64">
                  <c:v>655480641.87172294</c:v>
                </c:pt>
                <c:pt idx="65">
                  <c:v>656039149.67867923</c:v>
                </c:pt>
                <c:pt idx="66">
                  <c:v>656836341.95221686</c:v>
                </c:pt>
                <c:pt idx="67">
                  <c:v>656017082.16024125</c:v>
                </c:pt>
                <c:pt idx="68">
                  <c:v>655878508.08051693</c:v>
                </c:pt>
                <c:pt idx="69">
                  <c:v>655647637.51940441</c:v>
                </c:pt>
                <c:pt idx="70">
                  <c:v>655967216.08787465</c:v>
                </c:pt>
                <c:pt idx="71">
                  <c:v>655912899.99375093</c:v>
                </c:pt>
                <c:pt idx="72">
                  <c:v>655794335.99624622</c:v>
                </c:pt>
                <c:pt idx="73">
                  <c:v>657338515.73710167</c:v>
                </c:pt>
                <c:pt idx="74">
                  <c:v>658055240.07274842</c:v>
                </c:pt>
                <c:pt idx="75">
                  <c:v>658400480.13671851</c:v>
                </c:pt>
                <c:pt idx="76">
                  <c:v>659171783.54760373</c:v>
                </c:pt>
                <c:pt idx="77">
                  <c:v>658953248.47033167</c:v>
                </c:pt>
                <c:pt idx="78">
                  <c:v>658336727.19433796</c:v>
                </c:pt>
                <c:pt idx="79">
                  <c:v>658829099.86642933</c:v>
                </c:pt>
                <c:pt idx="80">
                  <c:v>656650507.49437261</c:v>
                </c:pt>
                <c:pt idx="81">
                  <c:v>656399236.90735447</c:v>
                </c:pt>
                <c:pt idx="82">
                  <c:v>656841887.89136624</c:v>
                </c:pt>
                <c:pt idx="83">
                  <c:v>657889751.85142624</c:v>
                </c:pt>
                <c:pt idx="84">
                  <c:v>658154539.49163854</c:v>
                </c:pt>
                <c:pt idx="85">
                  <c:v>658316997.35421836</c:v>
                </c:pt>
                <c:pt idx="86">
                  <c:v>658286299.31647694</c:v>
                </c:pt>
                <c:pt idx="87">
                  <c:v>658304524.94751573</c:v>
                </c:pt>
                <c:pt idx="88">
                  <c:v>657639357.14741933</c:v>
                </c:pt>
                <c:pt idx="89">
                  <c:v>658155560.9312855</c:v>
                </c:pt>
                <c:pt idx="90">
                  <c:v>658962141.96941757</c:v>
                </c:pt>
                <c:pt idx="91">
                  <c:v>658698422.36361372</c:v>
                </c:pt>
                <c:pt idx="92">
                  <c:v>659262561.99355388</c:v>
                </c:pt>
                <c:pt idx="93">
                  <c:v>657953019.7537272</c:v>
                </c:pt>
                <c:pt idx="94">
                  <c:v>658402447.26926935</c:v>
                </c:pt>
                <c:pt idx="95">
                  <c:v>659082399.9465673</c:v>
                </c:pt>
                <c:pt idx="96">
                  <c:v>657984474.23308504</c:v>
                </c:pt>
                <c:pt idx="97">
                  <c:v>657156507.10271525</c:v>
                </c:pt>
                <c:pt idx="98">
                  <c:v>656873144.26752722</c:v>
                </c:pt>
                <c:pt idx="99">
                  <c:v>656799632.47531343</c:v>
                </c:pt>
                <c:pt idx="100">
                  <c:v>656338826.83474231</c:v>
                </c:pt>
              </c:numCache>
            </c:numRef>
          </c:val>
          <c:smooth val="0"/>
          <c:extLst>
            <c:ext xmlns:c16="http://schemas.microsoft.com/office/drawing/2014/chart" uri="{C3380CC4-5D6E-409C-BE32-E72D297353CC}">
              <c16:uniqueId val="{000000F2-EB3F-4BFF-AFD1-B2B2131B107F}"/>
            </c:ext>
          </c:extLst>
        </c:ser>
        <c:ser>
          <c:idx val="243"/>
          <c:order val="243"/>
          <c:spPr>
            <a:ln w="28575" cap="rnd">
              <a:solidFill>
                <a:schemeClr val="accent4">
                  <a:lumMod val="60000"/>
                  <a:lumOff val="40000"/>
                </a:schemeClr>
              </a:solidFill>
              <a:round/>
            </a:ln>
            <a:effectLst/>
          </c:spPr>
          <c:marker>
            <c:symbol val="none"/>
          </c:marker>
          <c:val>
            <c:numRef>
              <c:f>Montecarlo!$IW$10:$IW$110</c:f>
              <c:numCache>
                <c:formatCode>_ * #.##000_ ;_ * \-#.##000_ ;_ * "-"??_ ;_ @_ </c:formatCode>
                <c:ptCount val="101"/>
                <c:pt idx="0" formatCode="_(* #,##0.00_);_(* \(#,##0.00\);_(* &quot;-&quot;??_);_(@_)">
                  <c:v>661090280</c:v>
                </c:pt>
                <c:pt idx="1">
                  <c:v>660599704.55188179</c:v>
                </c:pt>
                <c:pt idx="2">
                  <c:v>661437471.97329628</c:v>
                </c:pt>
                <c:pt idx="3">
                  <c:v>661561719.98820579</c:v>
                </c:pt>
                <c:pt idx="4">
                  <c:v>661070429.0081147</c:v>
                </c:pt>
                <c:pt idx="5">
                  <c:v>661024339.26355362</c:v>
                </c:pt>
                <c:pt idx="6">
                  <c:v>659900673.6002419</c:v>
                </c:pt>
                <c:pt idx="7">
                  <c:v>660224998.20095229</c:v>
                </c:pt>
                <c:pt idx="8">
                  <c:v>660745068.91246116</c:v>
                </c:pt>
                <c:pt idx="9">
                  <c:v>661541822.58902025</c:v>
                </c:pt>
                <c:pt idx="10">
                  <c:v>660506149.5731709</c:v>
                </c:pt>
                <c:pt idx="11">
                  <c:v>660094908.47044396</c:v>
                </c:pt>
                <c:pt idx="12">
                  <c:v>659365341.32489145</c:v>
                </c:pt>
                <c:pt idx="13">
                  <c:v>659787054.41799748</c:v>
                </c:pt>
                <c:pt idx="14">
                  <c:v>659669436.17599678</c:v>
                </c:pt>
                <c:pt idx="15">
                  <c:v>659960873.34711719</c:v>
                </c:pt>
                <c:pt idx="16">
                  <c:v>659642905.75215387</c:v>
                </c:pt>
                <c:pt idx="17">
                  <c:v>659162527.74868715</c:v>
                </c:pt>
                <c:pt idx="18">
                  <c:v>660339718.29664075</c:v>
                </c:pt>
                <c:pt idx="19">
                  <c:v>660507903.23583782</c:v>
                </c:pt>
                <c:pt idx="20">
                  <c:v>659850321.4785018</c:v>
                </c:pt>
                <c:pt idx="21">
                  <c:v>659455997.47677207</c:v>
                </c:pt>
                <c:pt idx="22">
                  <c:v>660363658.57463455</c:v>
                </c:pt>
                <c:pt idx="23">
                  <c:v>659790637.29916334</c:v>
                </c:pt>
                <c:pt idx="24">
                  <c:v>659960685.22158086</c:v>
                </c:pt>
                <c:pt idx="25">
                  <c:v>660915408.26554036</c:v>
                </c:pt>
                <c:pt idx="26">
                  <c:v>660566556.07081366</c:v>
                </c:pt>
                <c:pt idx="27">
                  <c:v>659863041.99518824</c:v>
                </c:pt>
                <c:pt idx="28">
                  <c:v>659870970.39425921</c:v>
                </c:pt>
                <c:pt idx="29">
                  <c:v>658652417.83319759</c:v>
                </c:pt>
                <c:pt idx="30">
                  <c:v>658891111.00288141</c:v>
                </c:pt>
                <c:pt idx="31">
                  <c:v>659191005.9102304</c:v>
                </c:pt>
                <c:pt idx="32">
                  <c:v>659725862.48513985</c:v>
                </c:pt>
                <c:pt idx="33">
                  <c:v>659242140.34683645</c:v>
                </c:pt>
                <c:pt idx="34">
                  <c:v>659417938.52619207</c:v>
                </c:pt>
                <c:pt idx="35">
                  <c:v>659817982.16508257</c:v>
                </c:pt>
                <c:pt idx="36">
                  <c:v>659607356.63708174</c:v>
                </c:pt>
                <c:pt idx="37">
                  <c:v>659789318.12626505</c:v>
                </c:pt>
                <c:pt idx="38">
                  <c:v>659551964.18977857</c:v>
                </c:pt>
                <c:pt idx="39">
                  <c:v>658490840.06358552</c:v>
                </c:pt>
                <c:pt idx="40">
                  <c:v>659375348.05345666</c:v>
                </c:pt>
                <c:pt idx="41">
                  <c:v>658721660.1804142</c:v>
                </c:pt>
                <c:pt idx="42">
                  <c:v>658422402.60577786</c:v>
                </c:pt>
                <c:pt idx="43">
                  <c:v>658582977.25090361</c:v>
                </c:pt>
                <c:pt idx="44">
                  <c:v>658444973.94439769</c:v>
                </c:pt>
                <c:pt idx="45">
                  <c:v>658938332.09985948</c:v>
                </c:pt>
                <c:pt idx="46">
                  <c:v>657546490.82748842</c:v>
                </c:pt>
                <c:pt idx="47">
                  <c:v>657119419.45679808</c:v>
                </c:pt>
                <c:pt idx="48">
                  <c:v>657322991.35651457</c:v>
                </c:pt>
                <c:pt idx="49">
                  <c:v>657470782.14979255</c:v>
                </c:pt>
                <c:pt idx="50">
                  <c:v>657118137.00191772</c:v>
                </c:pt>
                <c:pt idx="51">
                  <c:v>656011898.13413489</c:v>
                </c:pt>
                <c:pt idx="52">
                  <c:v>655801582.39338458</c:v>
                </c:pt>
                <c:pt idx="53">
                  <c:v>656623169.69163346</c:v>
                </c:pt>
                <c:pt idx="54">
                  <c:v>657639838.6684407</c:v>
                </c:pt>
                <c:pt idx="55">
                  <c:v>657660855.48043287</c:v>
                </c:pt>
                <c:pt idx="56">
                  <c:v>657667765.63342297</c:v>
                </c:pt>
                <c:pt idx="57">
                  <c:v>657318944.96467626</c:v>
                </c:pt>
                <c:pt idx="58">
                  <c:v>657844847.11713004</c:v>
                </c:pt>
                <c:pt idx="59">
                  <c:v>657784367.30462587</c:v>
                </c:pt>
                <c:pt idx="60">
                  <c:v>656790350.07080436</c:v>
                </c:pt>
                <c:pt idx="61">
                  <c:v>657073505.02521324</c:v>
                </c:pt>
                <c:pt idx="62">
                  <c:v>658036825.91970623</c:v>
                </c:pt>
                <c:pt idx="63">
                  <c:v>657617880.75889504</c:v>
                </c:pt>
                <c:pt idx="64">
                  <c:v>657749745.06912518</c:v>
                </c:pt>
                <c:pt idx="65">
                  <c:v>658357576.09384012</c:v>
                </c:pt>
                <c:pt idx="66">
                  <c:v>657250733.17698121</c:v>
                </c:pt>
                <c:pt idx="67">
                  <c:v>657790271.94304895</c:v>
                </c:pt>
                <c:pt idx="68">
                  <c:v>659120019.67318261</c:v>
                </c:pt>
                <c:pt idx="69">
                  <c:v>658975426.64694405</c:v>
                </c:pt>
                <c:pt idx="70">
                  <c:v>658068874.2134881</c:v>
                </c:pt>
                <c:pt idx="71">
                  <c:v>658233419.31347585</c:v>
                </c:pt>
                <c:pt idx="72">
                  <c:v>658409939.6627239</c:v>
                </c:pt>
                <c:pt idx="73">
                  <c:v>657254550.89485252</c:v>
                </c:pt>
                <c:pt idx="74">
                  <c:v>656218656.53340328</c:v>
                </c:pt>
                <c:pt idx="75">
                  <c:v>656644047.24900115</c:v>
                </c:pt>
                <c:pt idx="76">
                  <c:v>656563583.46643567</c:v>
                </c:pt>
                <c:pt idx="77">
                  <c:v>656998406.38826299</c:v>
                </c:pt>
                <c:pt idx="78">
                  <c:v>657682960.12733328</c:v>
                </c:pt>
                <c:pt idx="79">
                  <c:v>658756707.9558655</c:v>
                </c:pt>
                <c:pt idx="80">
                  <c:v>657164863.82676923</c:v>
                </c:pt>
                <c:pt idx="81">
                  <c:v>658005687.51881731</c:v>
                </c:pt>
                <c:pt idx="82">
                  <c:v>657808693.2281853</c:v>
                </c:pt>
                <c:pt idx="83">
                  <c:v>656892296.01747358</c:v>
                </c:pt>
                <c:pt idx="84">
                  <c:v>656456687.00971067</c:v>
                </c:pt>
                <c:pt idx="85">
                  <c:v>656672227.08852434</c:v>
                </c:pt>
                <c:pt idx="86">
                  <c:v>656622746.04772568</c:v>
                </c:pt>
                <c:pt idx="87">
                  <c:v>656390259.23812985</c:v>
                </c:pt>
                <c:pt idx="88">
                  <c:v>657721048.48824871</c:v>
                </c:pt>
                <c:pt idx="89">
                  <c:v>658082530.2800858</c:v>
                </c:pt>
                <c:pt idx="90">
                  <c:v>657286601.2297039</c:v>
                </c:pt>
                <c:pt idx="91">
                  <c:v>658629718.11564302</c:v>
                </c:pt>
                <c:pt idx="92">
                  <c:v>659034581.72110832</c:v>
                </c:pt>
                <c:pt idx="93">
                  <c:v>658493618.54849231</c:v>
                </c:pt>
                <c:pt idx="94">
                  <c:v>657267084.44575512</c:v>
                </c:pt>
                <c:pt idx="95">
                  <c:v>656779464.43434811</c:v>
                </c:pt>
                <c:pt idx="96">
                  <c:v>656265859.8589716</c:v>
                </c:pt>
                <c:pt idx="97">
                  <c:v>655874902.42689848</c:v>
                </c:pt>
                <c:pt idx="98">
                  <c:v>656786917.79353225</c:v>
                </c:pt>
                <c:pt idx="99">
                  <c:v>658770746.84832537</c:v>
                </c:pt>
                <c:pt idx="100">
                  <c:v>658897219.92763996</c:v>
                </c:pt>
              </c:numCache>
            </c:numRef>
          </c:val>
          <c:smooth val="0"/>
          <c:extLst>
            <c:ext xmlns:c16="http://schemas.microsoft.com/office/drawing/2014/chart" uri="{C3380CC4-5D6E-409C-BE32-E72D297353CC}">
              <c16:uniqueId val="{000000F3-EB3F-4BFF-AFD1-B2B2131B107F}"/>
            </c:ext>
          </c:extLst>
        </c:ser>
        <c:ser>
          <c:idx val="244"/>
          <c:order val="244"/>
          <c:spPr>
            <a:ln w="28575" cap="rnd">
              <a:solidFill>
                <a:schemeClr val="accent5">
                  <a:lumMod val="60000"/>
                  <a:lumOff val="40000"/>
                </a:schemeClr>
              </a:solidFill>
              <a:round/>
            </a:ln>
            <a:effectLst/>
          </c:spPr>
          <c:marker>
            <c:symbol val="none"/>
          </c:marker>
          <c:val>
            <c:numRef>
              <c:f>Montecarlo!$IX$10:$IX$110</c:f>
              <c:numCache>
                <c:formatCode>_ * #.##000_ ;_ * \-#.##000_ ;_ * "-"??_ ;_ @_ </c:formatCode>
                <c:ptCount val="101"/>
                <c:pt idx="0" formatCode="_(* #,##0.00_);_(* \(#,##0.00\);_(* &quot;-&quot;??_);_(@_)">
                  <c:v>661090280</c:v>
                </c:pt>
                <c:pt idx="1">
                  <c:v>662564570.79182303</c:v>
                </c:pt>
                <c:pt idx="2">
                  <c:v>661417264.78004313</c:v>
                </c:pt>
                <c:pt idx="3">
                  <c:v>662386228.37600112</c:v>
                </c:pt>
                <c:pt idx="4">
                  <c:v>662814384.567276</c:v>
                </c:pt>
                <c:pt idx="5">
                  <c:v>662448606.00873542</c:v>
                </c:pt>
                <c:pt idx="6">
                  <c:v>663460838.89194381</c:v>
                </c:pt>
                <c:pt idx="7">
                  <c:v>664221290.90934646</c:v>
                </c:pt>
                <c:pt idx="8">
                  <c:v>663972208.26759648</c:v>
                </c:pt>
                <c:pt idx="9">
                  <c:v>663312333.70011377</c:v>
                </c:pt>
                <c:pt idx="10">
                  <c:v>662232944.09906387</c:v>
                </c:pt>
                <c:pt idx="11">
                  <c:v>663059902.76940203</c:v>
                </c:pt>
                <c:pt idx="12">
                  <c:v>663641833.23977852</c:v>
                </c:pt>
                <c:pt idx="13">
                  <c:v>662887412.10664308</c:v>
                </c:pt>
                <c:pt idx="14">
                  <c:v>662898670.01259029</c:v>
                </c:pt>
                <c:pt idx="15">
                  <c:v>662650620.06408668</c:v>
                </c:pt>
                <c:pt idx="16">
                  <c:v>662705245.76175678</c:v>
                </c:pt>
                <c:pt idx="17">
                  <c:v>662538830.55121911</c:v>
                </c:pt>
                <c:pt idx="18">
                  <c:v>662079204.51500762</c:v>
                </c:pt>
                <c:pt idx="19">
                  <c:v>662640990.46546066</c:v>
                </c:pt>
                <c:pt idx="20">
                  <c:v>661773900.53341472</c:v>
                </c:pt>
                <c:pt idx="21">
                  <c:v>662380022.46415269</c:v>
                </c:pt>
                <c:pt idx="22">
                  <c:v>662067157.14771211</c:v>
                </c:pt>
                <c:pt idx="23">
                  <c:v>661629296.70422268</c:v>
                </c:pt>
                <c:pt idx="24">
                  <c:v>661231984.39664185</c:v>
                </c:pt>
                <c:pt idx="25">
                  <c:v>661384191.37509322</c:v>
                </c:pt>
                <c:pt idx="26">
                  <c:v>661998233.44654524</c:v>
                </c:pt>
                <c:pt idx="27">
                  <c:v>660905261.70131624</c:v>
                </c:pt>
                <c:pt idx="28">
                  <c:v>660464909.57337964</c:v>
                </c:pt>
                <c:pt idx="29">
                  <c:v>659530584.14866638</c:v>
                </c:pt>
                <c:pt idx="30">
                  <c:v>659452098.16230905</c:v>
                </c:pt>
                <c:pt idx="31">
                  <c:v>660697898.69413865</c:v>
                </c:pt>
                <c:pt idx="32">
                  <c:v>660400126.56752157</c:v>
                </c:pt>
                <c:pt idx="33">
                  <c:v>660066984.29165363</c:v>
                </c:pt>
                <c:pt idx="34">
                  <c:v>660970265.35111201</c:v>
                </c:pt>
                <c:pt idx="35">
                  <c:v>661397886.48306704</c:v>
                </c:pt>
                <c:pt idx="36">
                  <c:v>661150727.96230388</c:v>
                </c:pt>
                <c:pt idx="37">
                  <c:v>661405235.91449809</c:v>
                </c:pt>
                <c:pt idx="38">
                  <c:v>661274131.4016552</c:v>
                </c:pt>
                <c:pt idx="39">
                  <c:v>660533245.2984457</c:v>
                </c:pt>
                <c:pt idx="40">
                  <c:v>661004214.42732203</c:v>
                </c:pt>
                <c:pt idx="41">
                  <c:v>661222824.61571896</c:v>
                </c:pt>
                <c:pt idx="42">
                  <c:v>660701957.93030369</c:v>
                </c:pt>
                <c:pt idx="43">
                  <c:v>661001346.48549914</c:v>
                </c:pt>
                <c:pt idx="44">
                  <c:v>661819559.93465924</c:v>
                </c:pt>
                <c:pt idx="45">
                  <c:v>662006771.2232635</c:v>
                </c:pt>
                <c:pt idx="46">
                  <c:v>661744706.09397733</c:v>
                </c:pt>
                <c:pt idx="47">
                  <c:v>661203049.21997583</c:v>
                </c:pt>
                <c:pt idx="48">
                  <c:v>662133256.85554373</c:v>
                </c:pt>
                <c:pt idx="49">
                  <c:v>661996815.66512585</c:v>
                </c:pt>
                <c:pt idx="50">
                  <c:v>662551277.37282717</c:v>
                </c:pt>
                <c:pt idx="51">
                  <c:v>662928379.60786462</c:v>
                </c:pt>
                <c:pt idx="52">
                  <c:v>663220328.50795317</c:v>
                </c:pt>
                <c:pt idx="53">
                  <c:v>663415511.3680203</c:v>
                </c:pt>
                <c:pt idx="54">
                  <c:v>663511469.65486431</c:v>
                </c:pt>
                <c:pt idx="55">
                  <c:v>663146815.75177765</c:v>
                </c:pt>
                <c:pt idx="56">
                  <c:v>662563211.8978231</c:v>
                </c:pt>
                <c:pt idx="57">
                  <c:v>662749359.59131241</c:v>
                </c:pt>
                <c:pt idx="58">
                  <c:v>663202683.42560434</c:v>
                </c:pt>
                <c:pt idx="59">
                  <c:v>663324509.93016469</c:v>
                </c:pt>
                <c:pt idx="60">
                  <c:v>662679903.20901251</c:v>
                </c:pt>
                <c:pt idx="61">
                  <c:v>662629901.45486188</c:v>
                </c:pt>
                <c:pt idx="62">
                  <c:v>662709613.16917908</c:v>
                </c:pt>
                <c:pt idx="63">
                  <c:v>662446741.8689667</c:v>
                </c:pt>
                <c:pt idx="64">
                  <c:v>663273221.87417889</c:v>
                </c:pt>
                <c:pt idx="65">
                  <c:v>661844644.87230289</c:v>
                </c:pt>
                <c:pt idx="66">
                  <c:v>662026282.70917392</c:v>
                </c:pt>
                <c:pt idx="67">
                  <c:v>661983642.02263665</c:v>
                </c:pt>
                <c:pt idx="68">
                  <c:v>660946077.88197124</c:v>
                </c:pt>
                <c:pt idx="69">
                  <c:v>660721021.74472558</c:v>
                </c:pt>
                <c:pt idx="70">
                  <c:v>661028155.15643668</c:v>
                </c:pt>
                <c:pt idx="71">
                  <c:v>660432931.14406896</c:v>
                </c:pt>
                <c:pt idx="72">
                  <c:v>659930595.94266415</c:v>
                </c:pt>
                <c:pt idx="73">
                  <c:v>660287457.32068765</c:v>
                </c:pt>
                <c:pt idx="74">
                  <c:v>661474301.67325556</c:v>
                </c:pt>
                <c:pt idx="75">
                  <c:v>660938468.35957813</c:v>
                </c:pt>
                <c:pt idx="76">
                  <c:v>659991019.08067787</c:v>
                </c:pt>
                <c:pt idx="77">
                  <c:v>659615416.45228148</c:v>
                </c:pt>
                <c:pt idx="78">
                  <c:v>658060733.01181376</c:v>
                </c:pt>
                <c:pt idx="79">
                  <c:v>657850839.13054645</c:v>
                </c:pt>
                <c:pt idx="80">
                  <c:v>657104940.4998703</c:v>
                </c:pt>
                <c:pt idx="81">
                  <c:v>657217833.13677955</c:v>
                </c:pt>
                <c:pt idx="82">
                  <c:v>656540342.29523265</c:v>
                </c:pt>
                <c:pt idx="83">
                  <c:v>655178006.27006781</c:v>
                </c:pt>
                <c:pt idx="84">
                  <c:v>655614732.71917069</c:v>
                </c:pt>
                <c:pt idx="85">
                  <c:v>655490245.37910736</c:v>
                </c:pt>
                <c:pt idx="86">
                  <c:v>655268468.69880271</c:v>
                </c:pt>
                <c:pt idx="87">
                  <c:v>655840037.03386533</c:v>
                </c:pt>
                <c:pt idx="88">
                  <c:v>655558698.19762254</c:v>
                </c:pt>
                <c:pt idx="89">
                  <c:v>654265443.04975009</c:v>
                </c:pt>
                <c:pt idx="90">
                  <c:v>653880819.83279431</c:v>
                </c:pt>
                <c:pt idx="91">
                  <c:v>654020099.3631562</c:v>
                </c:pt>
                <c:pt idx="92">
                  <c:v>653395435.46956086</c:v>
                </c:pt>
                <c:pt idx="93">
                  <c:v>652428845.73352182</c:v>
                </c:pt>
                <c:pt idx="94">
                  <c:v>654222444.71756291</c:v>
                </c:pt>
                <c:pt idx="95">
                  <c:v>653808336.86571324</c:v>
                </c:pt>
                <c:pt idx="96">
                  <c:v>652934762.10373056</c:v>
                </c:pt>
                <c:pt idx="97">
                  <c:v>654315067.78235376</c:v>
                </c:pt>
                <c:pt idx="98">
                  <c:v>654980844.11840975</c:v>
                </c:pt>
                <c:pt idx="99">
                  <c:v>655853095.75566053</c:v>
                </c:pt>
                <c:pt idx="100">
                  <c:v>655593221.91861188</c:v>
                </c:pt>
              </c:numCache>
            </c:numRef>
          </c:val>
          <c:smooth val="0"/>
          <c:extLst>
            <c:ext xmlns:c16="http://schemas.microsoft.com/office/drawing/2014/chart" uri="{C3380CC4-5D6E-409C-BE32-E72D297353CC}">
              <c16:uniqueId val="{000000F4-EB3F-4BFF-AFD1-B2B2131B107F}"/>
            </c:ext>
          </c:extLst>
        </c:ser>
        <c:ser>
          <c:idx val="245"/>
          <c:order val="245"/>
          <c:spPr>
            <a:ln w="28575" cap="rnd">
              <a:solidFill>
                <a:schemeClr val="accent6">
                  <a:lumMod val="60000"/>
                  <a:lumOff val="40000"/>
                </a:schemeClr>
              </a:solidFill>
              <a:round/>
            </a:ln>
            <a:effectLst/>
          </c:spPr>
          <c:marker>
            <c:symbol val="none"/>
          </c:marker>
          <c:val>
            <c:numRef>
              <c:f>Montecarlo!$IY$10:$IY$110</c:f>
              <c:numCache>
                <c:formatCode>_ * #.##000_ ;_ * \-#.##000_ ;_ * "-"??_ ;_ @_ </c:formatCode>
                <c:ptCount val="101"/>
                <c:pt idx="0" formatCode="_(* #,##0.00_);_(* \(#,##0.00\);_(* &quot;-&quot;??_);_(@_)">
                  <c:v>661090280</c:v>
                </c:pt>
                <c:pt idx="1">
                  <c:v>661286555.50088978</c:v>
                </c:pt>
                <c:pt idx="2">
                  <c:v>661221543.96668243</c:v>
                </c:pt>
                <c:pt idx="3">
                  <c:v>662366769.46179307</c:v>
                </c:pt>
                <c:pt idx="4">
                  <c:v>661995389.44350934</c:v>
                </c:pt>
                <c:pt idx="5">
                  <c:v>661655186.74422014</c:v>
                </c:pt>
                <c:pt idx="6">
                  <c:v>661233854.76974332</c:v>
                </c:pt>
                <c:pt idx="7">
                  <c:v>661413178.04888797</c:v>
                </c:pt>
                <c:pt idx="8">
                  <c:v>661693551.39578605</c:v>
                </c:pt>
                <c:pt idx="9">
                  <c:v>661703135.52434289</c:v>
                </c:pt>
                <c:pt idx="10">
                  <c:v>661478384.59940922</c:v>
                </c:pt>
                <c:pt idx="11">
                  <c:v>661872692.27387166</c:v>
                </c:pt>
                <c:pt idx="12">
                  <c:v>661462073.65637708</c:v>
                </c:pt>
                <c:pt idx="13">
                  <c:v>661216633.25747895</c:v>
                </c:pt>
                <c:pt idx="14">
                  <c:v>661284801.9483546</c:v>
                </c:pt>
                <c:pt idx="15">
                  <c:v>660601509.21749449</c:v>
                </c:pt>
                <c:pt idx="16">
                  <c:v>660123451.28530264</c:v>
                </c:pt>
                <c:pt idx="17">
                  <c:v>660105828.59140503</c:v>
                </c:pt>
                <c:pt idx="18">
                  <c:v>660743211.99907553</c:v>
                </c:pt>
                <c:pt idx="19">
                  <c:v>660216669.61274958</c:v>
                </c:pt>
                <c:pt idx="20">
                  <c:v>660636376.07116818</c:v>
                </c:pt>
                <c:pt idx="21">
                  <c:v>661026961.18877852</c:v>
                </c:pt>
                <c:pt idx="22">
                  <c:v>661042982.04550576</c:v>
                </c:pt>
                <c:pt idx="23">
                  <c:v>660243318.70092666</c:v>
                </c:pt>
                <c:pt idx="24">
                  <c:v>660180588.7010541</c:v>
                </c:pt>
                <c:pt idx="25">
                  <c:v>660149819.96919465</c:v>
                </c:pt>
                <c:pt idx="26">
                  <c:v>660043073.52452457</c:v>
                </c:pt>
                <c:pt idx="27">
                  <c:v>661279148.57265186</c:v>
                </c:pt>
                <c:pt idx="28">
                  <c:v>661572590.56990898</c:v>
                </c:pt>
                <c:pt idx="29">
                  <c:v>662225266.97979033</c:v>
                </c:pt>
                <c:pt idx="30">
                  <c:v>661626702.37504935</c:v>
                </c:pt>
                <c:pt idx="31">
                  <c:v>661220150.01772499</c:v>
                </c:pt>
                <c:pt idx="32">
                  <c:v>661778033.91084588</c:v>
                </c:pt>
                <c:pt idx="33">
                  <c:v>661882540.52316952</c:v>
                </c:pt>
                <c:pt idx="34">
                  <c:v>661942344.49813318</c:v>
                </c:pt>
                <c:pt idx="35">
                  <c:v>661860664.12021482</c:v>
                </c:pt>
                <c:pt idx="36">
                  <c:v>662571441.68062675</c:v>
                </c:pt>
                <c:pt idx="37">
                  <c:v>663087664.79777586</c:v>
                </c:pt>
                <c:pt idx="38">
                  <c:v>663723512.54178965</c:v>
                </c:pt>
                <c:pt idx="39">
                  <c:v>663570589.72020102</c:v>
                </c:pt>
                <c:pt idx="40">
                  <c:v>664044518.9424727</c:v>
                </c:pt>
                <c:pt idx="41">
                  <c:v>664211481.30917859</c:v>
                </c:pt>
                <c:pt idx="42">
                  <c:v>664169055.57796001</c:v>
                </c:pt>
                <c:pt idx="43">
                  <c:v>664115345.93544245</c:v>
                </c:pt>
                <c:pt idx="44">
                  <c:v>662975376.46593773</c:v>
                </c:pt>
                <c:pt idx="45">
                  <c:v>664174473.43285203</c:v>
                </c:pt>
                <c:pt idx="46">
                  <c:v>664012062.61891162</c:v>
                </c:pt>
                <c:pt idx="47">
                  <c:v>663339843.36560881</c:v>
                </c:pt>
                <c:pt idx="48">
                  <c:v>663014056.15090001</c:v>
                </c:pt>
                <c:pt idx="49">
                  <c:v>663180425.26663721</c:v>
                </c:pt>
                <c:pt idx="50">
                  <c:v>663356735.61208749</c:v>
                </c:pt>
                <c:pt idx="51">
                  <c:v>664614366.95814407</c:v>
                </c:pt>
                <c:pt idx="52">
                  <c:v>664616922.22143805</c:v>
                </c:pt>
                <c:pt idx="53">
                  <c:v>664854838.20672154</c:v>
                </c:pt>
                <c:pt idx="54">
                  <c:v>665181425.43877149</c:v>
                </c:pt>
                <c:pt idx="55">
                  <c:v>665307776.9764502</c:v>
                </c:pt>
                <c:pt idx="56">
                  <c:v>664585532.15822148</c:v>
                </c:pt>
                <c:pt idx="57">
                  <c:v>664871200.2138232</c:v>
                </c:pt>
                <c:pt idx="58">
                  <c:v>665191030.00390863</c:v>
                </c:pt>
                <c:pt idx="59">
                  <c:v>664036945.27922738</c:v>
                </c:pt>
                <c:pt idx="60">
                  <c:v>664347478.26584005</c:v>
                </c:pt>
                <c:pt idx="61">
                  <c:v>663380499.26863885</c:v>
                </c:pt>
                <c:pt idx="62">
                  <c:v>663179576.29993486</c:v>
                </c:pt>
                <c:pt idx="63">
                  <c:v>663330521.56621933</c:v>
                </c:pt>
                <c:pt idx="64">
                  <c:v>662211198.81437576</c:v>
                </c:pt>
                <c:pt idx="65">
                  <c:v>661165633.56634927</c:v>
                </c:pt>
                <c:pt idx="66">
                  <c:v>662673217.72934294</c:v>
                </c:pt>
                <c:pt idx="67">
                  <c:v>661413693.61570895</c:v>
                </c:pt>
                <c:pt idx="68">
                  <c:v>661919140.50248289</c:v>
                </c:pt>
                <c:pt idx="69">
                  <c:v>662220119.03904867</c:v>
                </c:pt>
                <c:pt idx="70">
                  <c:v>663689680.72859287</c:v>
                </c:pt>
                <c:pt idx="71">
                  <c:v>664640675.99633706</c:v>
                </c:pt>
                <c:pt idx="72">
                  <c:v>665925060.19152546</c:v>
                </c:pt>
                <c:pt idx="73">
                  <c:v>665644964.978755</c:v>
                </c:pt>
                <c:pt idx="74">
                  <c:v>665595075.46653879</c:v>
                </c:pt>
                <c:pt idx="75">
                  <c:v>666900871.54258776</c:v>
                </c:pt>
                <c:pt idx="76">
                  <c:v>667071847.41750109</c:v>
                </c:pt>
                <c:pt idx="77">
                  <c:v>666896262.42256415</c:v>
                </c:pt>
                <c:pt idx="78">
                  <c:v>667622701.66898334</c:v>
                </c:pt>
                <c:pt idx="79">
                  <c:v>667565150.14288175</c:v>
                </c:pt>
                <c:pt idx="80">
                  <c:v>666799338.54710579</c:v>
                </c:pt>
                <c:pt idx="81">
                  <c:v>666974650.17326295</c:v>
                </c:pt>
                <c:pt idx="82">
                  <c:v>667711556.33624041</c:v>
                </c:pt>
                <c:pt idx="83">
                  <c:v>666924446.12946951</c:v>
                </c:pt>
                <c:pt idx="84">
                  <c:v>666649972.87289906</c:v>
                </c:pt>
                <c:pt idx="85">
                  <c:v>667736033.11748803</c:v>
                </c:pt>
                <c:pt idx="86">
                  <c:v>666333692.48209238</c:v>
                </c:pt>
                <c:pt idx="87">
                  <c:v>667307027.40901208</c:v>
                </c:pt>
                <c:pt idx="88">
                  <c:v>668017948.90598774</c:v>
                </c:pt>
                <c:pt idx="89">
                  <c:v>667932544.20210767</c:v>
                </c:pt>
                <c:pt idx="90">
                  <c:v>666980377.50893128</c:v>
                </c:pt>
                <c:pt idx="91">
                  <c:v>667056514.55137932</c:v>
                </c:pt>
                <c:pt idx="92">
                  <c:v>666653907.42517507</c:v>
                </c:pt>
                <c:pt idx="93">
                  <c:v>666250315.03187668</c:v>
                </c:pt>
                <c:pt idx="94">
                  <c:v>666036169.9506669</c:v>
                </c:pt>
                <c:pt idx="95">
                  <c:v>666151428.38284671</c:v>
                </c:pt>
                <c:pt idx="96">
                  <c:v>665776435.24434316</c:v>
                </c:pt>
                <c:pt idx="97">
                  <c:v>665977056.89905679</c:v>
                </c:pt>
                <c:pt idx="98">
                  <c:v>664975429.09530294</c:v>
                </c:pt>
                <c:pt idx="99">
                  <c:v>664722241.12251961</c:v>
                </c:pt>
                <c:pt idx="100">
                  <c:v>664462867.54735434</c:v>
                </c:pt>
              </c:numCache>
            </c:numRef>
          </c:val>
          <c:smooth val="0"/>
          <c:extLst>
            <c:ext xmlns:c16="http://schemas.microsoft.com/office/drawing/2014/chart" uri="{C3380CC4-5D6E-409C-BE32-E72D297353CC}">
              <c16:uniqueId val="{000000F5-EB3F-4BFF-AFD1-B2B2131B107F}"/>
            </c:ext>
          </c:extLst>
        </c:ser>
        <c:ser>
          <c:idx val="246"/>
          <c:order val="246"/>
          <c:spPr>
            <a:ln w="28575" cap="rnd">
              <a:solidFill>
                <a:schemeClr val="accent1">
                  <a:lumMod val="50000"/>
                </a:schemeClr>
              </a:solidFill>
              <a:round/>
            </a:ln>
            <a:effectLst/>
          </c:spPr>
          <c:marker>
            <c:symbol val="none"/>
          </c:marker>
          <c:val>
            <c:numRef>
              <c:f>Montecarlo!$IZ$10:$IZ$110</c:f>
              <c:numCache>
                <c:formatCode>_ * #.##000_ ;_ * \-#.##000_ ;_ * "-"??_ ;_ @_ </c:formatCode>
                <c:ptCount val="101"/>
                <c:pt idx="0" formatCode="_(* #,##0.00_);_(* \(#,##0.00\);_(* &quot;-&quot;??_);_(@_)">
                  <c:v>661090280</c:v>
                </c:pt>
                <c:pt idx="1">
                  <c:v>661160548.44327462</c:v>
                </c:pt>
                <c:pt idx="2">
                  <c:v>661183280.13026667</c:v>
                </c:pt>
                <c:pt idx="3">
                  <c:v>660469653.22511017</c:v>
                </c:pt>
                <c:pt idx="4">
                  <c:v>659674152.3074199</c:v>
                </c:pt>
                <c:pt idx="5">
                  <c:v>659305013.68022919</c:v>
                </c:pt>
                <c:pt idx="6">
                  <c:v>658491452.55971861</c:v>
                </c:pt>
                <c:pt idx="7">
                  <c:v>658629212.96836579</c:v>
                </c:pt>
                <c:pt idx="8">
                  <c:v>657462487.41279817</c:v>
                </c:pt>
                <c:pt idx="9">
                  <c:v>657602354.35516191</c:v>
                </c:pt>
                <c:pt idx="10">
                  <c:v>657663425.64641201</c:v>
                </c:pt>
                <c:pt idx="11">
                  <c:v>658851179.76401734</c:v>
                </c:pt>
                <c:pt idx="12">
                  <c:v>657963237.25641644</c:v>
                </c:pt>
                <c:pt idx="13">
                  <c:v>658230873.92489958</c:v>
                </c:pt>
                <c:pt idx="14">
                  <c:v>658640725.59253097</c:v>
                </c:pt>
                <c:pt idx="15">
                  <c:v>659613924.38805008</c:v>
                </c:pt>
                <c:pt idx="16">
                  <c:v>659256327.03885257</c:v>
                </c:pt>
                <c:pt idx="17">
                  <c:v>658780973.62170041</c:v>
                </c:pt>
                <c:pt idx="18">
                  <c:v>658297608.0059886</c:v>
                </c:pt>
                <c:pt idx="19">
                  <c:v>657631214.01475537</c:v>
                </c:pt>
                <c:pt idx="20">
                  <c:v>656930503.39798236</c:v>
                </c:pt>
                <c:pt idx="21">
                  <c:v>656372141.0982914</c:v>
                </c:pt>
                <c:pt idx="22">
                  <c:v>656497702.31962061</c:v>
                </c:pt>
                <c:pt idx="23">
                  <c:v>655567987.30008781</c:v>
                </c:pt>
                <c:pt idx="24">
                  <c:v>655496862.33131289</c:v>
                </c:pt>
                <c:pt idx="25">
                  <c:v>655380184.39989901</c:v>
                </c:pt>
                <c:pt idx="26">
                  <c:v>656525056.64217341</c:v>
                </c:pt>
                <c:pt idx="27">
                  <c:v>656638017.36967337</c:v>
                </c:pt>
                <c:pt idx="28">
                  <c:v>657163039.18632066</c:v>
                </c:pt>
                <c:pt idx="29">
                  <c:v>656757002.41267347</c:v>
                </c:pt>
                <c:pt idx="30">
                  <c:v>655255626.19226646</c:v>
                </c:pt>
                <c:pt idx="31">
                  <c:v>653594176.90847623</c:v>
                </c:pt>
                <c:pt idx="32">
                  <c:v>654451120.85834551</c:v>
                </c:pt>
                <c:pt idx="33">
                  <c:v>653824363.78984189</c:v>
                </c:pt>
                <c:pt idx="34">
                  <c:v>655532767.72581387</c:v>
                </c:pt>
                <c:pt idx="35">
                  <c:v>656051294.28674448</c:v>
                </c:pt>
                <c:pt idx="36">
                  <c:v>655755395.10281551</c:v>
                </c:pt>
                <c:pt idx="37">
                  <c:v>654777308.24711621</c:v>
                </c:pt>
                <c:pt idx="38">
                  <c:v>653146770.3076297</c:v>
                </c:pt>
                <c:pt idx="39">
                  <c:v>652395194.97435892</c:v>
                </c:pt>
                <c:pt idx="40">
                  <c:v>652226524.62529814</c:v>
                </c:pt>
                <c:pt idx="41">
                  <c:v>651122489.28927696</c:v>
                </c:pt>
                <c:pt idx="42">
                  <c:v>650943132.48361671</c:v>
                </c:pt>
                <c:pt idx="43">
                  <c:v>651081042.75469935</c:v>
                </c:pt>
                <c:pt idx="44">
                  <c:v>651237739.07313418</c:v>
                </c:pt>
                <c:pt idx="45">
                  <c:v>651598034.39474428</c:v>
                </c:pt>
                <c:pt idx="46">
                  <c:v>652463668.69241059</c:v>
                </c:pt>
                <c:pt idx="47">
                  <c:v>652438650.64188135</c:v>
                </c:pt>
                <c:pt idx="48">
                  <c:v>653278897.75704968</c:v>
                </c:pt>
                <c:pt idx="49">
                  <c:v>654063236.88607037</c:v>
                </c:pt>
                <c:pt idx="50">
                  <c:v>653944338.58524895</c:v>
                </c:pt>
                <c:pt idx="51">
                  <c:v>653512121.08885992</c:v>
                </c:pt>
                <c:pt idx="52">
                  <c:v>654456071.88155138</c:v>
                </c:pt>
                <c:pt idx="53">
                  <c:v>654963376.21441865</c:v>
                </c:pt>
                <c:pt idx="54">
                  <c:v>654697035.88529205</c:v>
                </c:pt>
                <c:pt idx="55">
                  <c:v>655155029.63701081</c:v>
                </c:pt>
                <c:pt idx="56">
                  <c:v>655878778.86811543</c:v>
                </c:pt>
                <c:pt idx="57">
                  <c:v>654397922.17437589</c:v>
                </c:pt>
                <c:pt idx="58">
                  <c:v>654463327.05919063</c:v>
                </c:pt>
                <c:pt idx="59">
                  <c:v>654261287.25354922</c:v>
                </c:pt>
                <c:pt idx="60">
                  <c:v>654593036.87086904</c:v>
                </c:pt>
                <c:pt idx="61">
                  <c:v>655774675.43105853</c:v>
                </c:pt>
                <c:pt idx="62">
                  <c:v>655119982.66628242</c:v>
                </c:pt>
                <c:pt idx="63">
                  <c:v>655381317.96759391</c:v>
                </c:pt>
                <c:pt idx="64">
                  <c:v>654429169.74256861</c:v>
                </c:pt>
                <c:pt idx="65">
                  <c:v>654659855.47004974</c:v>
                </c:pt>
                <c:pt idx="66">
                  <c:v>655044298.01126873</c:v>
                </c:pt>
                <c:pt idx="67">
                  <c:v>655381127.16838086</c:v>
                </c:pt>
                <c:pt idx="68">
                  <c:v>655280677.82142913</c:v>
                </c:pt>
                <c:pt idx="69">
                  <c:v>654582268.10504508</c:v>
                </c:pt>
                <c:pt idx="70">
                  <c:v>654832570.4270004</c:v>
                </c:pt>
                <c:pt idx="71">
                  <c:v>655945982.46334088</c:v>
                </c:pt>
                <c:pt idx="72">
                  <c:v>656300457.62277305</c:v>
                </c:pt>
                <c:pt idx="73">
                  <c:v>656378896.46710181</c:v>
                </c:pt>
                <c:pt idx="74">
                  <c:v>656130518.7993809</c:v>
                </c:pt>
                <c:pt idx="75">
                  <c:v>655256045.20302474</c:v>
                </c:pt>
                <c:pt idx="76">
                  <c:v>653708086.70296264</c:v>
                </c:pt>
                <c:pt idx="77">
                  <c:v>654225205.78233671</c:v>
                </c:pt>
                <c:pt idx="78">
                  <c:v>654403415.40555537</c:v>
                </c:pt>
                <c:pt idx="79">
                  <c:v>654084932.0684216</c:v>
                </c:pt>
                <c:pt idx="80">
                  <c:v>654939229.42171168</c:v>
                </c:pt>
                <c:pt idx="81">
                  <c:v>654964144.09796619</c:v>
                </c:pt>
                <c:pt idx="82">
                  <c:v>654957385.51294589</c:v>
                </c:pt>
                <c:pt idx="83">
                  <c:v>655089405.77449846</c:v>
                </c:pt>
                <c:pt idx="84">
                  <c:v>654266313.6727227</c:v>
                </c:pt>
                <c:pt idx="85">
                  <c:v>653708756.02078116</c:v>
                </c:pt>
                <c:pt idx="86">
                  <c:v>652712816.65481234</c:v>
                </c:pt>
                <c:pt idx="87">
                  <c:v>651789533.4883467</c:v>
                </c:pt>
                <c:pt idx="88">
                  <c:v>651578342.38824427</c:v>
                </c:pt>
                <c:pt idx="89">
                  <c:v>651368851.29543626</c:v>
                </c:pt>
                <c:pt idx="90">
                  <c:v>652170807.42300582</c:v>
                </c:pt>
                <c:pt idx="91">
                  <c:v>652655260.24933481</c:v>
                </c:pt>
                <c:pt idx="92">
                  <c:v>652176993.27536321</c:v>
                </c:pt>
                <c:pt idx="93">
                  <c:v>651560965.61784911</c:v>
                </c:pt>
                <c:pt idx="94">
                  <c:v>652440133.2047708</c:v>
                </c:pt>
                <c:pt idx="95">
                  <c:v>651699086.7988534</c:v>
                </c:pt>
                <c:pt idx="96">
                  <c:v>652081993.29967976</c:v>
                </c:pt>
                <c:pt idx="97">
                  <c:v>652470210.60515952</c:v>
                </c:pt>
                <c:pt idx="98">
                  <c:v>651752630.07896304</c:v>
                </c:pt>
                <c:pt idx="99">
                  <c:v>651980217.35566747</c:v>
                </c:pt>
                <c:pt idx="100">
                  <c:v>651768611.63430023</c:v>
                </c:pt>
              </c:numCache>
            </c:numRef>
          </c:val>
          <c:smooth val="0"/>
          <c:extLst>
            <c:ext xmlns:c16="http://schemas.microsoft.com/office/drawing/2014/chart" uri="{C3380CC4-5D6E-409C-BE32-E72D297353CC}">
              <c16:uniqueId val="{000000F6-EB3F-4BFF-AFD1-B2B2131B107F}"/>
            </c:ext>
          </c:extLst>
        </c:ser>
        <c:ser>
          <c:idx val="247"/>
          <c:order val="247"/>
          <c:spPr>
            <a:ln w="28575" cap="rnd">
              <a:solidFill>
                <a:schemeClr val="accent2">
                  <a:lumMod val="50000"/>
                </a:schemeClr>
              </a:solidFill>
              <a:round/>
            </a:ln>
            <a:effectLst/>
          </c:spPr>
          <c:marker>
            <c:symbol val="none"/>
          </c:marker>
          <c:val>
            <c:numRef>
              <c:f>Montecarlo!$JA$10:$JA$110</c:f>
              <c:numCache>
                <c:formatCode>_ * #.##000_ ;_ * \-#.##000_ ;_ * "-"??_ ;_ @_ </c:formatCode>
                <c:ptCount val="101"/>
                <c:pt idx="0" formatCode="_(* #,##0.00_);_(* \(#,##0.00\);_(* &quot;-&quot;??_);_(@_)">
                  <c:v>661090280</c:v>
                </c:pt>
                <c:pt idx="1">
                  <c:v>661403749.88835716</c:v>
                </c:pt>
                <c:pt idx="2">
                  <c:v>662017312.00484037</c:v>
                </c:pt>
                <c:pt idx="3">
                  <c:v>662237874.76658511</c:v>
                </c:pt>
                <c:pt idx="4">
                  <c:v>661786670.5091486</c:v>
                </c:pt>
                <c:pt idx="5">
                  <c:v>661846068.88992167</c:v>
                </c:pt>
                <c:pt idx="6">
                  <c:v>662143273.39703405</c:v>
                </c:pt>
                <c:pt idx="7">
                  <c:v>661119309.08941162</c:v>
                </c:pt>
                <c:pt idx="8">
                  <c:v>660195618.86392725</c:v>
                </c:pt>
                <c:pt idx="9">
                  <c:v>661859694.01357961</c:v>
                </c:pt>
                <c:pt idx="10">
                  <c:v>662867509.95378315</c:v>
                </c:pt>
                <c:pt idx="11">
                  <c:v>662461025.12164867</c:v>
                </c:pt>
                <c:pt idx="12">
                  <c:v>662400520.18956113</c:v>
                </c:pt>
                <c:pt idx="13">
                  <c:v>661891695.36552978</c:v>
                </c:pt>
                <c:pt idx="14">
                  <c:v>662715047.94970787</c:v>
                </c:pt>
                <c:pt idx="15">
                  <c:v>662197549.92598498</c:v>
                </c:pt>
                <c:pt idx="16">
                  <c:v>661668989.40678906</c:v>
                </c:pt>
                <c:pt idx="17">
                  <c:v>662815134.90162146</c:v>
                </c:pt>
                <c:pt idx="18">
                  <c:v>664303877.76061714</c:v>
                </c:pt>
                <c:pt idx="19">
                  <c:v>665860521.60882115</c:v>
                </c:pt>
                <c:pt idx="20">
                  <c:v>666314860.07758415</c:v>
                </c:pt>
                <c:pt idx="21">
                  <c:v>666798118.86122668</c:v>
                </c:pt>
                <c:pt idx="22">
                  <c:v>666582362.72967792</c:v>
                </c:pt>
                <c:pt idx="23">
                  <c:v>666366995.17485607</c:v>
                </c:pt>
                <c:pt idx="24">
                  <c:v>665600834.22532237</c:v>
                </c:pt>
                <c:pt idx="25">
                  <c:v>665285067.62134814</c:v>
                </c:pt>
                <c:pt idx="26">
                  <c:v>665060409.00115275</c:v>
                </c:pt>
                <c:pt idx="27">
                  <c:v>665127409.35642219</c:v>
                </c:pt>
                <c:pt idx="28">
                  <c:v>665572264.41924334</c:v>
                </c:pt>
                <c:pt idx="29">
                  <c:v>663969761.61005592</c:v>
                </c:pt>
                <c:pt idx="30">
                  <c:v>664331074.43800771</c:v>
                </c:pt>
                <c:pt idx="31">
                  <c:v>664153795.04216516</c:v>
                </c:pt>
                <c:pt idx="32">
                  <c:v>664044749.897385</c:v>
                </c:pt>
                <c:pt idx="33">
                  <c:v>663494315.76613581</c:v>
                </c:pt>
                <c:pt idx="34">
                  <c:v>663881004.13627434</c:v>
                </c:pt>
                <c:pt idx="35">
                  <c:v>663220989.29830372</c:v>
                </c:pt>
                <c:pt idx="36">
                  <c:v>663276551.83873796</c:v>
                </c:pt>
                <c:pt idx="37">
                  <c:v>663930522.49012721</c:v>
                </c:pt>
                <c:pt idx="38">
                  <c:v>663829338.73229301</c:v>
                </c:pt>
                <c:pt idx="39">
                  <c:v>663984426.31881392</c:v>
                </c:pt>
                <c:pt idx="40">
                  <c:v>664254378.88150954</c:v>
                </c:pt>
                <c:pt idx="41">
                  <c:v>663409716.62899017</c:v>
                </c:pt>
                <c:pt idx="42">
                  <c:v>663359759.99657691</c:v>
                </c:pt>
                <c:pt idx="43">
                  <c:v>662926463.81017935</c:v>
                </c:pt>
                <c:pt idx="44">
                  <c:v>662552188.67962575</c:v>
                </c:pt>
                <c:pt idx="45">
                  <c:v>662622110.88304543</c:v>
                </c:pt>
                <c:pt idx="46">
                  <c:v>662433570.58085346</c:v>
                </c:pt>
                <c:pt idx="47">
                  <c:v>662466155.12715304</c:v>
                </c:pt>
                <c:pt idx="48">
                  <c:v>662369509.24853241</c:v>
                </c:pt>
                <c:pt idx="49">
                  <c:v>661972445.41827512</c:v>
                </c:pt>
                <c:pt idx="50">
                  <c:v>662542458.99128807</c:v>
                </c:pt>
                <c:pt idx="51">
                  <c:v>661779554.85990322</c:v>
                </c:pt>
                <c:pt idx="52">
                  <c:v>661348956.39874411</c:v>
                </c:pt>
                <c:pt idx="53">
                  <c:v>660776686.32432663</c:v>
                </c:pt>
                <c:pt idx="54">
                  <c:v>660774365.13428497</c:v>
                </c:pt>
                <c:pt idx="55">
                  <c:v>661119618.06433451</c:v>
                </c:pt>
                <c:pt idx="56">
                  <c:v>659748119.17032218</c:v>
                </c:pt>
                <c:pt idx="57">
                  <c:v>659604612.475456</c:v>
                </c:pt>
                <c:pt idx="58">
                  <c:v>659770935.06585312</c:v>
                </c:pt>
                <c:pt idx="59">
                  <c:v>659975015.4641</c:v>
                </c:pt>
                <c:pt idx="60">
                  <c:v>660212424.85915887</c:v>
                </c:pt>
                <c:pt idx="61">
                  <c:v>659445882.9720701</c:v>
                </c:pt>
                <c:pt idx="62">
                  <c:v>659254788.73735058</c:v>
                </c:pt>
                <c:pt idx="63">
                  <c:v>659361638.79913354</c:v>
                </c:pt>
                <c:pt idx="64">
                  <c:v>659809549.67224467</c:v>
                </c:pt>
                <c:pt idx="65">
                  <c:v>658745192.60217023</c:v>
                </c:pt>
                <c:pt idx="66">
                  <c:v>660019706.95055616</c:v>
                </c:pt>
                <c:pt idx="67">
                  <c:v>661271314.14677083</c:v>
                </c:pt>
                <c:pt idx="68">
                  <c:v>662500607.19152391</c:v>
                </c:pt>
                <c:pt idx="69">
                  <c:v>662767755.80056036</c:v>
                </c:pt>
                <c:pt idx="70">
                  <c:v>664450333.11556828</c:v>
                </c:pt>
                <c:pt idx="71">
                  <c:v>664480298.61704803</c:v>
                </c:pt>
                <c:pt idx="72">
                  <c:v>665142050.86415958</c:v>
                </c:pt>
                <c:pt idx="73">
                  <c:v>666158232.9665184</c:v>
                </c:pt>
                <c:pt idx="74">
                  <c:v>665943600.33493972</c:v>
                </c:pt>
                <c:pt idx="75">
                  <c:v>667139336.77386832</c:v>
                </c:pt>
                <c:pt idx="76">
                  <c:v>666984987.04398823</c:v>
                </c:pt>
                <c:pt idx="77">
                  <c:v>667246842.27764535</c:v>
                </c:pt>
                <c:pt idx="78">
                  <c:v>666720921.34601188</c:v>
                </c:pt>
                <c:pt idx="79">
                  <c:v>667490944.36160195</c:v>
                </c:pt>
                <c:pt idx="80">
                  <c:v>666881041.34064913</c:v>
                </c:pt>
                <c:pt idx="81">
                  <c:v>665905052.07108533</c:v>
                </c:pt>
                <c:pt idx="82">
                  <c:v>665099070.92086148</c:v>
                </c:pt>
                <c:pt idx="83">
                  <c:v>665418152.41505241</c:v>
                </c:pt>
                <c:pt idx="84">
                  <c:v>665512944.64583707</c:v>
                </c:pt>
                <c:pt idx="85">
                  <c:v>664185124.15809381</c:v>
                </c:pt>
                <c:pt idx="86">
                  <c:v>663387980.70058084</c:v>
                </c:pt>
                <c:pt idx="87">
                  <c:v>661933873.13830674</c:v>
                </c:pt>
                <c:pt idx="88">
                  <c:v>660609934.95159626</c:v>
                </c:pt>
                <c:pt idx="89">
                  <c:v>661786245.14805818</c:v>
                </c:pt>
                <c:pt idx="90">
                  <c:v>662140641.5277859</c:v>
                </c:pt>
                <c:pt idx="91">
                  <c:v>661402321.5992136</c:v>
                </c:pt>
                <c:pt idx="92">
                  <c:v>660760574.60755515</c:v>
                </c:pt>
                <c:pt idx="93">
                  <c:v>660919775.31041312</c:v>
                </c:pt>
                <c:pt idx="94">
                  <c:v>659815560.69171166</c:v>
                </c:pt>
                <c:pt idx="95">
                  <c:v>659549568.02617574</c:v>
                </c:pt>
                <c:pt idx="96">
                  <c:v>659559323.04655468</c:v>
                </c:pt>
                <c:pt idx="97">
                  <c:v>659907105.87799144</c:v>
                </c:pt>
                <c:pt idx="98">
                  <c:v>660285458.35641301</c:v>
                </c:pt>
                <c:pt idx="99">
                  <c:v>660585707.22698092</c:v>
                </c:pt>
                <c:pt idx="100">
                  <c:v>660567094.32876003</c:v>
                </c:pt>
              </c:numCache>
            </c:numRef>
          </c:val>
          <c:smooth val="0"/>
          <c:extLst>
            <c:ext xmlns:c16="http://schemas.microsoft.com/office/drawing/2014/chart" uri="{C3380CC4-5D6E-409C-BE32-E72D297353CC}">
              <c16:uniqueId val="{000000F7-EB3F-4BFF-AFD1-B2B2131B107F}"/>
            </c:ext>
          </c:extLst>
        </c:ser>
        <c:ser>
          <c:idx val="248"/>
          <c:order val="248"/>
          <c:spPr>
            <a:ln w="28575" cap="rnd">
              <a:solidFill>
                <a:schemeClr val="accent3">
                  <a:lumMod val="50000"/>
                </a:schemeClr>
              </a:solidFill>
              <a:round/>
            </a:ln>
            <a:effectLst/>
          </c:spPr>
          <c:marker>
            <c:symbol val="none"/>
          </c:marker>
          <c:val>
            <c:numRef>
              <c:f>Montecarlo!$JB$10:$JB$110</c:f>
              <c:numCache>
                <c:formatCode>_ * #.##000_ ;_ * \-#.##000_ ;_ * "-"??_ ;_ @_ </c:formatCode>
                <c:ptCount val="101"/>
                <c:pt idx="0" formatCode="_(* #,##0.00_);_(* \(#,##0.00\);_(* &quot;-&quot;??_);_(@_)">
                  <c:v>661090280</c:v>
                </c:pt>
                <c:pt idx="1">
                  <c:v>661795348.30325794</c:v>
                </c:pt>
                <c:pt idx="2">
                  <c:v>662616768.42181158</c:v>
                </c:pt>
                <c:pt idx="3">
                  <c:v>662187188.99057651</c:v>
                </c:pt>
                <c:pt idx="4">
                  <c:v>661029098.57150936</c:v>
                </c:pt>
                <c:pt idx="5">
                  <c:v>661816223.40594161</c:v>
                </c:pt>
                <c:pt idx="6">
                  <c:v>662053000.44579983</c:v>
                </c:pt>
                <c:pt idx="7">
                  <c:v>662450181.28367829</c:v>
                </c:pt>
                <c:pt idx="8">
                  <c:v>664157930.95113778</c:v>
                </c:pt>
                <c:pt idx="9">
                  <c:v>664855225.86195052</c:v>
                </c:pt>
                <c:pt idx="10">
                  <c:v>664514703.03958821</c:v>
                </c:pt>
                <c:pt idx="11">
                  <c:v>665874003.48461354</c:v>
                </c:pt>
                <c:pt idx="12">
                  <c:v>664984894.67775571</c:v>
                </c:pt>
                <c:pt idx="13">
                  <c:v>665496599.02779484</c:v>
                </c:pt>
                <c:pt idx="14">
                  <c:v>666142758.10010493</c:v>
                </c:pt>
                <c:pt idx="15">
                  <c:v>664810150.78296375</c:v>
                </c:pt>
                <c:pt idx="16">
                  <c:v>663924110.2887193</c:v>
                </c:pt>
                <c:pt idx="17">
                  <c:v>663938510.58879721</c:v>
                </c:pt>
                <c:pt idx="18">
                  <c:v>663213805.83465362</c:v>
                </c:pt>
                <c:pt idx="19">
                  <c:v>663173536.39908445</c:v>
                </c:pt>
                <c:pt idx="20">
                  <c:v>663363849.46983039</c:v>
                </c:pt>
                <c:pt idx="21">
                  <c:v>663250694.68216467</c:v>
                </c:pt>
                <c:pt idx="22">
                  <c:v>662530233.89735126</c:v>
                </c:pt>
                <c:pt idx="23">
                  <c:v>661682664.72605586</c:v>
                </c:pt>
                <c:pt idx="24">
                  <c:v>662041933.01587105</c:v>
                </c:pt>
                <c:pt idx="25">
                  <c:v>662111157.29403424</c:v>
                </c:pt>
                <c:pt idx="26">
                  <c:v>662914014.48012567</c:v>
                </c:pt>
                <c:pt idx="27">
                  <c:v>661605611.76209438</c:v>
                </c:pt>
                <c:pt idx="28">
                  <c:v>661680250.2455045</c:v>
                </c:pt>
                <c:pt idx="29">
                  <c:v>662696589.99742508</c:v>
                </c:pt>
                <c:pt idx="30">
                  <c:v>663044578.25222683</c:v>
                </c:pt>
                <c:pt idx="31">
                  <c:v>663365590.47907746</c:v>
                </c:pt>
                <c:pt idx="32">
                  <c:v>662422559.18446839</c:v>
                </c:pt>
                <c:pt idx="33">
                  <c:v>663139804.45826948</c:v>
                </c:pt>
                <c:pt idx="34">
                  <c:v>662533362.56762266</c:v>
                </c:pt>
                <c:pt idx="35">
                  <c:v>664076646.88509309</c:v>
                </c:pt>
                <c:pt idx="36">
                  <c:v>664116964.75442159</c:v>
                </c:pt>
                <c:pt idx="37">
                  <c:v>664789603.30778718</c:v>
                </c:pt>
                <c:pt idx="38">
                  <c:v>664882208.92065883</c:v>
                </c:pt>
                <c:pt idx="39">
                  <c:v>664527486.13099587</c:v>
                </c:pt>
                <c:pt idx="40">
                  <c:v>665510165.60562241</c:v>
                </c:pt>
                <c:pt idx="41">
                  <c:v>665654063.9555918</c:v>
                </c:pt>
                <c:pt idx="42">
                  <c:v>666271006.83439815</c:v>
                </c:pt>
                <c:pt idx="43">
                  <c:v>667367858.06647396</c:v>
                </c:pt>
                <c:pt idx="44">
                  <c:v>667089370.95865393</c:v>
                </c:pt>
                <c:pt idx="45">
                  <c:v>665775961.0665009</c:v>
                </c:pt>
                <c:pt idx="46">
                  <c:v>667401365.20817888</c:v>
                </c:pt>
                <c:pt idx="47">
                  <c:v>667223698.13405168</c:v>
                </c:pt>
                <c:pt idx="48">
                  <c:v>667565022.39876497</c:v>
                </c:pt>
                <c:pt idx="49">
                  <c:v>667663639.80156744</c:v>
                </c:pt>
                <c:pt idx="50">
                  <c:v>667816471.629269</c:v>
                </c:pt>
                <c:pt idx="51">
                  <c:v>667464121.04524553</c:v>
                </c:pt>
                <c:pt idx="52">
                  <c:v>668720939.41051173</c:v>
                </c:pt>
                <c:pt idx="53">
                  <c:v>669193966.05173862</c:v>
                </c:pt>
                <c:pt idx="54">
                  <c:v>669097633.81849051</c:v>
                </c:pt>
                <c:pt idx="55">
                  <c:v>669310546.98903716</c:v>
                </c:pt>
                <c:pt idx="56">
                  <c:v>668297405.35547376</c:v>
                </c:pt>
                <c:pt idx="57">
                  <c:v>668304341.17083168</c:v>
                </c:pt>
                <c:pt idx="58">
                  <c:v>667507551.94749951</c:v>
                </c:pt>
                <c:pt idx="59">
                  <c:v>667313660.19890702</c:v>
                </c:pt>
                <c:pt idx="60">
                  <c:v>667394164.67568898</c:v>
                </c:pt>
                <c:pt idx="61">
                  <c:v>667306409.04958582</c:v>
                </c:pt>
                <c:pt idx="62">
                  <c:v>666997767.62620902</c:v>
                </c:pt>
                <c:pt idx="63">
                  <c:v>667836166.77521265</c:v>
                </c:pt>
                <c:pt idx="64">
                  <c:v>667616017.99670947</c:v>
                </c:pt>
                <c:pt idx="65">
                  <c:v>667903939.6465801</c:v>
                </c:pt>
                <c:pt idx="66">
                  <c:v>667503253.76094949</c:v>
                </c:pt>
                <c:pt idx="67">
                  <c:v>667269203.10577905</c:v>
                </c:pt>
                <c:pt idx="68">
                  <c:v>666602276.98615086</c:v>
                </c:pt>
                <c:pt idx="69">
                  <c:v>667085754.11434436</c:v>
                </c:pt>
                <c:pt idx="70">
                  <c:v>666610583.61799037</c:v>
                </c:pt>
                <c:pt idx="71">
                  <c:v>666229763.92151797</c:v>
                </c:pt>
                <c:pt idx="72">
                  <c:v>666098920.46420372</c:v>
                </c:pt>
                <c:pt idx="73">
                  <c:v>665847969.4666152</c:v>
                </c:pt>
                <c:pt idx="74">
                  <c:v>666190509.21437132</c:v>
                </c:pt>
                <c:pt idx="75">
                  <c:v>666868113.8968178</c:v>
                </c:pt>
                <c:pt idx="76">
                  <c:v>667393309.37870526</c:v>
                </c:pt>
                <c:pt idx="77">
                  <c:v>667732220.4742403</c:v>
                </c:pt>
                <c:pt idx="78">
                  <c:v>668374970.25807214</c:v>
                </c:pt>
                <c:pt idx="79">
                  <c:v>668926618.44229817</c:v>
                </c:pt>
                <c:pt idx="80">
                  <c:v>668130953.88151348</c:v>
                </c:pt>
                <c:pt idx="81">
                  <c:v>668743515.98348999</c:v>
                </c:pt>
                <c:pt idx="82">
                  <c:v>670126871.66415977</c:v>
                </c:pt>
                <c:pt idx="83">
                  <c:v>669928902.83346462</c:v>
                </c:pt>
                <c:pt idx="84">
                  <c:v>670615679.79399085</c:v>
                </c:pt>
                <c:pt idx="85">
                  <c:v>670459356.14380264</c:v>
                </c:pt>
                <c:pt idx="86">
                  <c:v>670812966.67310762</c:v>
                </c:pt>
                <c:pt idx="87">
                  <c:v>671199054.88970268</c:v>
                </c:pt>
                <c:pt idx="88">
                  <c:v>672259737.44218004</c:v>
                </c:pt>
                <c:pt idx="89">
                  <c:v>672373461.73507261</c:v>
                </c:pt>
                <c:pt idx="90">
                  <c:v>672786964.58305848</c:v>
                </c:pt>
                <c:pt idx="91">
                  <c:v>672580420.28636551</c:v>
                </c:pt>
                <c:pt idx="92">
                  <c:v>672969992.2523545</c:v>
                </c:pt>
                <c:pt idx="93">
                  <c:v>672543271.87654042</c:v>
                </c:pt>
                <c:pt idx="94">
                  <c:v>672445658.29511285</c:v>
                </c:pt>
                <c:pt idx="95">
                  <c:v>672553254.99616718</c:v>
                </c:pt>
                <c:pt idx="96">
                  <c:v>671075482.37906063</c:v>
                </c:pt>
                <c:pt idx="97">
                  <c:v>670730245.12254608</c:v>
                </c:pt>
                <c:pt idx="98">
                  <c:v>671030969.60024691</c:v>
                </c:pt>
                <c:pt idx="99">
                  <c:v>670932765.81001163</c:v>
                </c:pt>
                <c:pt idx="100">
                  <c:v>671595880.50375319</c:v>
                </c:pt>
              </c:numCache>
            </c:numRef>
          </c:val>
          <c:smooth val="0"/>
          <c:extLst>
            <c:ext xmlns:c16="http://schemas.microsoft.com/office/drawing/2014/chart" uri="{C3380CC4-5D6E-409C-BE32-E72D297353CC}">
              <c16:uniqueId val="{000000F8-EB3F-4BFF-AFD1-B2B2131B107F}"/>
            </c:ext>
          </c:extLst>
        </c:ser>
        <c:ser>
          <c:idx val="249"/>
          <c:order val="249"/>
          <c:spPr>
            <a:ln w="28575" cap="rnd">
              <a:solidFill>
                <a:schemeClr val="accent4">
                  <a:lumMod val="50000"/>
                </a:schemeClr>
              </a:solidFill>
              <a:round/>
            </a:ln>
            <a:effectLst/>
          </c:spPr>
          <c:marker>
            <c:symbol val="none"/>
          </c:marker>
          <c:val>
            <c:numRef>
              <c:f>Montecarlo!$JC$10:$JC$110</c:f>
              <c:numCache>
                <c:formatCode>_ * #.##000_ ;_ * \-#.##000_ ;_ * "-"??_ ;_ @_ </c:formatCode>
                <c:ptCount val="101"/>
                <c:pt idx="0" formatCode="_(* #,##0.00_);_(* \(#,##0.00\);_(* &quot;-&quot;??_);_(@_)">
                  <c:v>661090280</c:v>
                </c:pt>
                <c:pt idx="1">
                  <c:v>660755294.82735753</c:v>
                </c:pt>
                <c:pt idx="2">
                  <c:v>661595311.85281706</c:v>
                </c:pt>
                <c:pt idx="3">
                  <c:v>661489658.4842267</c:v>
                </c:pt>
                <c:pt idx="4">
                  <c:v>661090185.91616809</c:v>
                </c:pt>
                <c:pt idx="5">
                  <c:v>660620486.96572495</c:v>
                </c:pt>
                <c:pt idx="6">
                  <c:v>659999804.73263276</c:v>
                </c:pt>
                <c:pt idx="7">
                  <c:v>660501030.24514687</c:v>
                </c:pt>
                <c:pt idx="8">
                  <c:v>661529018.56384063</c:v>
                </c:pt>
                <c:pt idx="9">
                  <c:v>661438245.33531034</c:v>
                </c:pt>
                <c:pt idx="10">
                  <c:v>661464635.15562546</c:v>
                </c:pt>
                <c:pt idx="11">
                  <c:v>661046053.9447552</c:v>
                </c:pt>
                <c:pt idx="12">
                  <c:v>660933560.95237279</c:v>
                </c:pt>
                <c:pt idx="13">
                  <c:v>661915270.66361666</c:v>
                </c:pt>
                <c:pt idx="14">
                  <c:v>662562190.6182797</c:v>
                </c:pt>
                <c:pt idx="15">
                  <c:v>662514162.85041952</c:v>
                </c:pt>
                <c:pt idx="16">
                  <c:v>663580862.22819579</c:v>
                </c:pt>
                <c:pt idx="17">
                  <c:v>662676699.04333067</c:v>
                </c:pt>
                <c:pt idx="18">
                  <c:v>663834724.0787344</c:v>
                </c:pt>
                <c:pt idx="19">
                  <c:v>663806784.52208519</c:v>
                </c:pt>
                <c:pt idx="20">
                  <c:v>664524190.96262646</c:v>
                </c:pt>
                <c:pt idx="21">
                  <c:v>664318152.35705292</c:v>
                </c:pt>
                <c:pt idx="22">
                  <c:v>663662596.81960917</c:v>
                </c:pt>
                <c:pt idx="23">
                  <c:v>663823963.65898991</c:v>
                </c:pt>
                <c:pt idx="24">
                  <c:v>663367234.50544655</c:v>
                </c:pt>
                <c:pt idx="25">
                  <c:v>663572227.62458873</c:v>
                </c:pt>
                <c:pt idx="26">
                  <c:v>664165685.10793674</c:v>
                </c:pt>
                <c:pt idx="27">
                  <c:v>663946566.41798782</c:v>
                </c:pt>
                <c:pt idx="28">
                  <c:v>664069040.98141372</c:v>
                </c:pt>
                <c:pt idx="29">
                  <c:v>663916552.39758539</c:v>
                </c:pt>
                <c:pt idx="30">
                  <c:v>663387139.44098592</c:v>
                </c:pt>
                <c:pt idx="31">
                  <c:v>664047020.43231583</c:v>
                </c:pt>
                <c:pt idx="32">
                  <c:v>664106058.69993353</c:v>
                </c:pt>
                <c:pt idx="33">
                  <c:v>663368313.71745265</c:v>
                </c:pt>
                <c:pt idx="34">
                  <c:v>663250158.58740342</c:v>
                </c:pt>
                <c:pt idx="35">
                  <c:v>663553334.68288374</c:v>
                </c:pt>
                <c:pt idx="36">
                  <c:v>663974684.89551878</c:v>
                </c:pt>
                <c:pt idx="37">
                  <c:v>663414181.63261342</c:v>
                </c:pt>
                <c:pt idx="38">
                  <c:v>662927340.88513219</c:v>
                </c:pt>
                <c:pt idx="39">
                  <c:v>663729895.84713721</c:v>
                </c:pt>
                <c:pt idx="40">
                  <c:v>663573944.56126821</c:v>
                </c:pt>
                <c:pt idx="41">
                  <c:v>663097197.20589459</c:v>
                </c:pt>
                <c:pt idx="42">
                  <c:v>663982266.8195914</c:v>
                </c:pt>
                <c:pt idx="43">
                  <c:v>664183954.793239</c:v>
                </c:pt>
                <c:pt idx="44">
                  <c:v>665053834.83495426</c:v>
                </c:pt>
                <c:pt idx="45">
                  <c:v>665448267.408319</c:v>
                </c:pt>
                <c:pt idx="46">
                  <c:v>665048712.18272853</c:v>
                </c:pt>
                <c:pt idx="47">
                  <c:v>666503465.35291266</c:v>
                </c:pt>
                <c:pt idx="48">
                  <c:v>666484089.30690622</c:v>
                </c:pt>
                <c:pt idx="49">
                  <c:v>667495298.53199732</c:v>
                </c:pt>
                <c:pt idx="50">
                  <c:v>667734995.68048441</c:v>
                </c:pt>
                <c:pt idx="51">
                  <c:v>667390572.02208114</c:v>
                </c:pt>
                <c:pt idx="52">
                  <c:v>667525297.56138456</c:v>
                </c:pt>
                <c:pt idx="53">
                  <c:v>668535656.61646914</c:v>
                </c:pt>
                <c:pt idx="54">
                  <c:v>669091318.24190807</c:v>
                </c:pt>
                <c:pt idx="55">
                  <c:v>668866735.82471049</c:v>
                </c:pt>
                <c:pt idx="56">
                  <c:v>669328040.10885108</c:v>
                </c:pt>
                <c:pt idx="57">
                  <c:v>669282328.33565462</c:v>
                </c:pt>
                <c:pt idx="58">
                  <c:v>668792029.44783461</c:v>
                </c:pt>
                <c:pt idx="59">
                  <c:v>669394598.34315729</c:v>
                </c:pt>
                <c:pt idx="60">
                  <c:v>669994977.6486696</c:v>
                </c:pt>
                <c:pt idx="61">
                  <c:v>669443212.25322521</c:v>
                </c:pt>
                <c:pt idx="62">
                  <c:v>670435825.865098</c:v>
                </c:pt>
                <c:pt idx="63">
                  <c:v>670152390.3037467</c:v>
                </c:pt>
                <c:pt idx="64">
                  <c:v>670452348.89964163</c:v>
                </c:pt>
                <c:pt idx="65">
                  <c:v>670345761.05373573</c:v>
                </c:pt>
                <c:pt idx="66">
                  <c:v>670817599.77080262</c:v>
                </c:pt>
                <c:pt idx="67">
                  <c:v>670421671.43266129</c:v>
                </c:pt>
                <c:pt idx="68">
                  <c:v>670647411.43423891</c:v>
                </c:pt>
                <c:pt idx="69">
                  <c:v>671160734.44069707</c:v>
                </c:pt>
                <c:pt idx="70">
                  <c:v>671510210.18027389</c:v>
                </c:pt>
                <c:pt idx="71">
                  <c:v>672032902.95684159</c:v>
                </c:pt>
                <c:pt idx="72">
                  <c:v>672383256.25674999</c:v>
                </c:pt>
                <c:pt idx="73">
                  <c:v>673436124.66395772</c:v>
                </c:pt>
                <c:pt idx="74">
                  <c:v>673727870.35115981</c:v>
                </c:pt>
                <c:pt idx="75">
                  <c:v>673029023.0203867</c:v>
                </c:pt>
                <c:pt idx="76">
                  <c:v>673727988.53438544</c:v>
                </c:pt>
                <c:pt idx="77">
                  <c:v>673607674.21111226</c:v>
                </c:pt>
                <c:pt idx="78">
                  <c:v>674241639.58698356</c:v>
                </c:pt>
                <c:pt idx="79">
                  <c:v>673245352.95723999</c:v>
                </c:pt>
                <c:pt idx="80">
                  <c:v>672247215.1928612</c:v>
                </c:pt>
                <c:pt idx="81">
                  <c:v>672233460.32279837</c:v>
                </c:pt>
                <c:pt idx="82">
                  <c:v>670754730.1934371</c:v>
                </c:pt>
                <c:pt idx="83">
                  <c:v>671956545.80826211</c:v>
                </c:pt>
                <c:pt idx="84">
                  <c:v>672109635.56036794</c:v>
                </c:pt>
                <c:pt idx="85">
                  <c:v>673070213.26705647</c:v>
                </c:pt>
                <c:pt idx="86">
                  <c:v>673500905.15353167</c:v>
                </c:pt>
                <c:pt idx="87">
                  <c:v>675283274.00911915</c:v>
                </c:pt>
                <c:pt idx="88">
                  <c:v>675995634.30485237</c:v>
                </c:pt>
                <c:pt idx="89">
                  <c:v>675709265.89910138</c:v>
                </c:pt>
                <c:pt idx="90">
                  <c:v>675689553.86481202</c:v>
                </c:pt>
                <c:pt idx="91">
                  <c:v>675381111.95006108</c:v>
                </c:pt>
                <c:pt idx="92">
                  <c:v>674670714.50774157</c:v>
                </c:pt>
                <c:pt idx="93">
                  <c:v>675791667.57444024</c:v>
                </c:pt>
                <c:pt idx="94">
                  <c:v>675891120.19720399</c:v>
                </c:pt>
                <c:pt idx="95">
                  <c:v>675259595.89322138</c:v>
                </c:pt>
                <c:pt idx="96">
                  <c:v>675841470.93109334</c:v>
                </c:pt>
                <c:pt idx="97">
                  <c:v>676328599.57791066</c:v>
                </c:pt>
                <c:pt idx="98">
                  <c:v>677563197.66103232</c:v>
                </c:pt>
                <c:pt idx="99">
                  <c:v>677716790.63061965</c:v>
                </c:pt>
                <c:pt idx="100">
                  <c:v>677244078.39293504</c:v>
                </c:pt>
              </c:numCache>
            </c:numRef>
          </c:val>
          <c:smooth val="0"/>
          <c:extLst>
            <c:ext xmlns:c16="http://schemas.microsoft.com/office/drawing/2014/chart" uri="{C3380CC4-5D6E-409C-BE32-E72D297353CC}">
              <c16:uniqueId val="{000000F9-EB3F-4BFF-AFD1-B2B2131B107F}"/>
            </c:ext>
          </c:extLst>
        </c:ser>
        <c:ser>
          <c:idx val="250"/>
          <c:order val="250"/>
          <c:spPr>
            <a:ln w="28575" cap="rnd">
              <a:solidFill>
                <a:schemeClr val="accent5">
                  <a:lumMod val="50000"/>
                </a:schemeClr>
              </a:solidFill>
              <a:round/>
            </a:ln>
            <a:effectLst/>
          </c:spPr>
          <c:marker>
            <c:symbol val="none"/>
          </c:marker>
          <c:val>
            <c:numRef>
              <c:f>Montecarlo!$JD$10:$JD$110</c:f>
              <c:numCache>
                <c:formatCode>_ * #.##000_ ;_ * \-#.##000_ ;_ * "-"??_ ;_ @_ </c:formatCode>
                <c:ptCount val="101"/>
                <c:pt idx="0" formatCode="_(* #,##0.00_);_(* \(#,##0.00\);_(* &quot;-&quot;??_);_(@_)">
                  <c:v>661090280</c:v>
                </c:pt>
                <c:pt idx="1">
                  <c:v>661180179.29245269</c:v>
                </c:pt>
                <c:pt idx="2">
                  <c:v>660938618.48973882</c:v>
                </c:pt>
                <c:pt idx="3">
                  <c:v>662036156.99526441</c:v>
                </c:pt>
                <c:pt idx="4">
                  <c:v>662466583.00889063</c:v>
                </c:pt>
                <c:pt idx="5">
                  <c:v>662435900.23515093</c:v>
                </c:pt>
                <c:pt idx="6">
                  <c:v>661600121.26871932</c:v>
                </c:pt>
                <c:pt idx="7">
                  <c:v>661373415.36660206</c:v>
                </c:pt>
                <c:pt idx="8">
                  <c:v>660989594.61954963</c:v>
                </c:pt>
                <c:pt idx="9">
                  <c:v>660913507.17752361</c:v>
                </c:pt>
                <c:pt idx="10">
                  <c:v>660196204.1462543</c:v>
                </c:pt>
                <c:pt idx="11">
                  <c:v>661025985.17779601</c:v>
                </c:pt>
                <c:pt idx="12">
                  <c:v>660911270.62601912</c:v>
                </c:pt>
                <c:pt idx="13">
                  <c:v>660086391.45968485</c:v>
                </c:pt>
                <c:pt idx="14">
                  <c:v>660631433.70728302</c:v>
                </c:pt>
                <c:pt idx="15">
                  <c:v>660368262.92741084</c:v>
                </c:pt>
                <c:pt idx="16">
                  <c:v>661317279.48519504</c:v>
                </c:pt>
                <c:pt idx="17">
                  <c:v>659831799.39472425</c:v>
                </c:pt>
                <c:pt idx="18">
                  <c:v>660165062.93242812</c:v>
                </c:pt>
                <c:pt idx="19">
                  <c:v>658848391.26634312</c:v>
                </c:pt>
                <c:pt idx="20">
                  <c:v>658839685.94234264</c:v>
                </c:pt>
                <c:pt idx="21">
                  <c:v>659084800.84237432</c:v>
                </c:pt>
                <c:pt idx="22">
                  <c:v>658974981.62990952</c:v>
                </c:pt>
                <c:pt idx="23">
                  <c:v>658151144.09937632</c:v>
                </c:pt>
                <c:pt idx="24">
                  <c:v>658155809.50737154</c:v>
                </c:pt>
                <c:pt idx="25">
                  <c:v>657772004.53954291</c:v>
                </c:pt>
                <c:pt idx="26">
                  <c:v>657647961.36775017</c:v>
                </c:pt>
                <c:pt idx="27">
                  <c:v>657130541.8108896</c:v>
                </c:pt>
                <c:pt idx="28">
                  <c:v>656817413.95027399</c:v>
                </c:pt>
                <c:pt idx="29">
                  <c:v>657144111.21723497</c:v>
                </c:pt>
                <c:pt idx="30">
                  <c:v>657681754.32911229</c:v>
                </c:pt>
                <c:pt idx="31">
                  <c:v>656400137.31014121</c:v>
                </c:pt>
                <c:pt idx="32">
                  <c:v>656694784.97226083</c:v>
                </c:pt>
                <c:pt idx="33">
                  <c:v>656631698.0598731</c:v>
                </c:pt>
                <c:pt idx="34">
                  <c:v>655489476.72993457</c:v>
                </c:pt>
                <c:pt idx="35">
                  <c:v>656056849.9538368</c:v>
                </c:pt>
                <c:pt idx="36">
                  <c:v>655786967.77772725</c:v>
                </c:pt>
                <c:pt idx="37">
                  <c:v>656064859.71486783</c:v>
                </c:pt>
                <c:pt idx="38">
                  <c:v>656013697.24623191</c:v>
                </c:pt>
                <c:pt idx="39">
                  <c:v>656606909.14530218</c:v>
                </c:pt>
                <c:pt idx="40">
                  <c:v>656852121.88666224</c:v>
                </c:pt>
                <c:pt idx="41">
                  <c:v>656864384.19463396</c:v>
                </c:pt>
                <c:pt idx="42">
                  <c:v>656794431.85038614</c:v>
                </c:pt>
                <c:pt idx="43">
                  <c:v>657222590.05435312</c:v>
                </c:pt>
                <c:pt idx="44">
                  <c:v>657162398.8615011</c:v>
                </c:pt>
                <c:pt idx="45">
                  <c:v>657646721.50660241</c:v>
                </c:pt>
                <c:pt idx="46">
                  <c:v>657868120.59602118</c:v>
                </c:pt>
                <c:pt idx="47">
                  <c:v>659302693.82103956</c:v>
                </c:pt>
                <c:pt idx="48">
                  <c:v>659383856.87980258</c:v>
                </c:pt>
                <c:pt idx="49">
                  <c:v>660200069.67586958</c:v>
                </c:pt>
                <c:pt idx="50">
                  <c:v>659454347.79769146</c:v>
                </c:pt>
                <c:pt idx="51">
                  <c:v>658160572.80154145</c:v>
                </c:pt>
                <c:pt idx="52">
                  <c:v>657437136.74003828</c:v>
                </c:pt>
                <c:pt idx="53">
                  <c:v>659008589.59962952</c:v>
                </c:pt>
                <c:pt idx="54">
                  <c:v>659871779.49956465</c:v>
                </c:pt>
                <c:pt idx="55">
                  <c:v>659299412.84781587</c:v>
                </c:pt>
                <c:pt idx="56">
                  <c:v>659152460.68147004</c:v>
                </c:pt>
                <c:pt idx="57">
                  <c:v>658955706.79270434</c:v>
                </c:pt>
                <c:pt idx="58">
                  <c:v>658883171.8048147</c:v>
                </c:pt>
                <c:pt idx="59">
                  <c:v>660213639.59614146</c:v>
                </c:pt>
                <c:pt idx="60">
                  <c:v>659150247.92709529</c:v>
                </c:pt>
                <c:pt idx="61">
                  <c:v>658861308.62574613</c:v>
                </c:pt>
                <c:pt idx="62">
                  <c:v>659328272.40174496</c:v>
                </c:pt>
                <c:pt idx="63">
                  <c:v>659831775.85723674</c:v>
                </c:pt>
                <c:pt idx="64">
                  <c:v>659711389.65189779</c:v>
                </c:pt>
                <c:pt idx="65">
                  <c:v>660129517.49027884</c:v>
                </c:pt>
                <c:pt idx="66">
                  <c:v>661165541.37846482</c:v>
                </c:pt>
                <c:pt idx="67">
                  <c:v>661213981.20518792</c:v>
                </c:pt>
                <c:pt idx="68">
                  <c:v>659735717.15524542</c:v>
                </c:pt>
                <c:pt idx="69">
                  <c:v>660381982.41208518</c:v>
                </c:pt>
                <c:pt idx="70">
                  <c:v>660111642.48215628</c:v>
                </c:pt>
                <c:pt idx="71">
                  <c:v>659395782.84972274</c:v>
                </c:pt>
                <c:pt idx="72">
                  <c:v>659399430.67661953</c:v>
                </c:pt>
                <c:pt idx="73">
                  <c:v>660393260.80680943</c:v>
                </c:pt>
                <c:pt idx="74">
                  <c:v>661975074.52171767</c:v>
                </c:pt>
                <c:pt idx="75">
                  <c:v>662631613.41399276</c:v>
                </c:pt>
                <c:pt idx="76">
                  <c:v>661872961.53193891</c:v>
                </c:pt>
                <c:pt idx="77">
                  <c:v>661928525.6853056</c:v>
                </c:pt>
                <c:pt idx="78">
                  <c:v>661763556.08900273</c:v>
                </c:pt>
                <c:pt idx="79">
                  <c:v>661615714.66311252</c:v>
                </c:pt>
                <c:pt idx="80">
                  <c:v>661751965.318434</c:v>
                </c:pt>
                <c:pt idx="81">
                  <c:v>662275297.53198588</c:v>
                </c:pt>
                <c:pt idx="82">
                  <c:v>660706037.10802877</c:v>
                </c:pt>
                <c:pt idx="83">
                  <c:v>661082575.59486842</c:v>
                </c:pt>
                <c:pt idx="84">
                  <c:v>660812829.57024896</c:v>
                </c:pt>
                <c:pt idx="85">
                  <c:v>661536943.5118283</c:v>
                </c:pt>
                <c:pt idx="86">
                  <c:v>662194426.97732031</c:v>
                </c:pt>
                <c:pt idx="87">
                  <c:v>662270743.75207925</c:v>
                </c:pt>
                <c:pt idx="88">
                  <c:v>662212684.69442523</c:v>
                </c:pt>
                <c:pt idx="89">
                  <c:v>663763646.83719897</c:v>
                </c:pt>
                <c:pt idx="90">
                  <c:v>664059612.68992662</c:v>
                </c:pt>
                <c:pt idx="91">
                  <c:v>664616716.77095771</c:v>
                </c:pt>
                <c:pt idx="92">
                  <c:v>664436142.92822421</c:v>
                </c:pt>
                <c:pt idx="93">
                  <c:v>664589140.28066635</c:v>
                </c:pt>
                <c:pt idx="94">
                  <c:v>663723180.30188239</c:v>
                </c:pt>
                <c:pt idx="95">
                  <c:v>663738133.89168787</c:v>
                </c:pt>
                <c:pt idx="96">
                  <c:v>663229906.90331757</c:v>
                </c:pt>
                <c:pt idx="97">
                  <c:v>662724938.48611712</c:v>
                </c:pt>
                <c:pt idx="98">
                  <c:v>662485318.96514785</c:v>
                </c:pt>
                <c:pt idx="99">
                  <c:v>662656944.72469866</c:v>
                </c:pt>
                <c:pt idx="100">
                  <c:v>662492095.13752818</c:v>
                </c:pt>
              </c:numCache>
            </c:numRef>
          </c:val>
          <c:smooth val="0"/>
          <c:extLst>
            <c:ext xmlns:c16="http://schemas.microsoft.com/office/drawing/2014/chart" uri="{C3380CC4-5D6E-409C-BE32-E72D297353CC}">
              <c16:uniqueId val="{000000FA-EB3F-4BFF-AFD1-B2B2131B107F}"/>
            </c:ext>
          </c:extLst>
        </c:ser>
        <c:ser>
          <c:idx val="251"/>
          <c:order val="251"/>
          <c:spPr>
            <a:ln w="28575" cap="rnd">
              <a:solidFill>
                <a:schemeClr val="accent6">
                  <a:lumMod val="50000"/>
                </a:schemeClr>
              </a:solidFill>
              <a:round/>
            </a:ln>
            <a:effectLst/>
          </c:spPr>
          <c:marker>
            <c:symbol val="none"/>
          </c:marker>
          <c:val>
            <c:numRef>
              <c:f>Montecarlo!$JE$10:$JE$110</c:f>
              <c:numCache>
                <c:formatCode>_ * #.##000_ ;_ * \-#.##000_ ;_ * "-"??_ ;_ @_ </c:formatCode>
                <c:ptCount val="101"/>
                <c:pt idx="0" formatCode="_(* #,##0.00_);_(* \(#,##0.00\);_(* &quot;-&quot;??_);_(@_)">
                  <c:v>661090280</c:v>
                </c:pt>
                <c:pt idx="1">
                  <c:v>661059259.4756757</c:v>
                </c:pt>
                <c:pt idx="2">
                  <c:v>660974276.65073824</c:v>
                </c:pt>
                <c:pt idx="3">
                  <c:v>660834633.74822271</c:v>
                </c:pt>
                <c:pt idx="4">
                  <c:v>660886264.37324429</c:v>
                </c:pt>
                <c:pt idx="5">
                  <c:v>660476797.23548591</c:v>
                </c:pt>
                <c:pt idx="6">
                  <c:v>660541024.02265608</c:v>
                </c:pt>
                <c:pt idx="7">
                  <c:v>661623420.49649894</c:v>
                </c:pt>
                <c:pt idx="8">
                  <c:v>662098809.861696</c:v>
                </c:pt>
                <c:pt idx="9">
                  <c:v>662063260.85783863</c:v>
                </c:pt>
                <c:pt idx="10">
                  <c:v>661937867.44638515</c:v>
                </c:pt>
                <c:pt idx="11">
                  <c:v>661927527.1807586</c:v>
                </c:pt>
                <c:pt idx="12">
                  <c:v>662138951.08330977</c:v>
                </c:pt>
                <c:pt idx="13">
                  <c:v>661605323.34713233</c:v>
                </c:pt>
                <c:pt idx="14">
                  <c:v>662339251.46072435</c:v>
                </c:pt>
                <c:pt idx="15">
                  <c:v>662646524.78950274</c:v>
                </c:pt>
                <c:pt idx="16">
                  <c:v>661877378.37584984</c:v>
                </c:pt>
                <c:pt idx="17">
                  <c:v>660353859.75164092</c:v>
                </c:pt>
                <c:pt idx="18">
                  <c:v>659332558.69075358</c:v>
                </c:pt>
                <c:pt idx="19">
                  <c:v>660106533.75139773</c:v>
                </c:pt>
                <c:pt idx="20">
                  <c:v>660513591.05509424</c:v>
                </c:pt>
                <c:pt idx="21">
                  <c:v>659217430.1953454</c:v>
                </c:pt>
                <c:pt idx="22">
                  <c:v>658999466.06630921</c:v>
                </c:pt>
                <c:pt idx="23">
                  <c:v>658744984.20418465</c:v>
                </c:pt>
                <c:pt idx="24">
                  <c:v>658251387.8173269</c:v>
                </c:pt>
                <c:pt idx="25">
                  <c:v>658627574.79111123</c:v>
                </c:pt>
                <c:pt idx="26">
                  <c:v>657937047.10140991</c:v>
                </c:pt>
                <c:pt idx="27">
                  <c:v>659105189.22081387</c:v>
                </c:pt>
                <c:pt idx="28">
                  <c:v>659149692.2523104</c:v>
                </c:pt>
                <c:pt idx="29">
                  <c:v>659209722.63696337</c:v>
                </c:pt>
                <c:pt idx="30">
                  <c:v>659741970.05254936</c:v>
                </c:pt>
                <c:pt idx="31">
                  <c:v>658901459.48373175</c:v>
                </c:pt>
                <c:pt idx="32">
                  <c:v>659596152.02638006</c:v>
                </c:pt>
                <c:pt idx="33">
                  <c:v>660212643.93862391</c:v>
                </c:pt>
                <c:pt idx="34">
                  <c:v>658826933.87452245</c:v>
                </c:pt>
                <c:pt idx="35">
                  <c:v>658074045.14346397</c:v>
                </c:pt>
                <c:pt idx="36">
                  <c:v>658723613.61114228</c:v>
                </c:pt>
                <c:pt idx="37">
                  <c:v>659884794.91545188</c:v>
                </c:pt>
                <c:pt idx="38">
                  <c:v>659206215.66941047</c:v>
                </c:pt>
                <c:pt idx="39">
                  <c:v>658960662.48870075</c:v>
                </c:pt>
                <c:pt idx="40">
                  <c:v>658847811.83111215</c:v>
                </c:pt>
                <c:pt idx="41">
                  <c:v>658577124.98572683</c:v>
                </c:pt>
                <c:pt idx="42">
                  <c:v>658254688.38018715</c:v>
                </c:pt>
                <c:pt idx="43">
                  <c:v>659367641.40229046</c:v>
                </c:pt>
                <c:pt idx="44">
                  <c:v>659876655.83828497</c:v>
                </c:pt>
                <c:pt idx="45">
                  <c:v>659604047.61420214</c:v>
                </c:pt>
                <c:pt idx="46">
                  <c:v>659677463.54588163</c:v>
                </c:pt>
                <c:pt idx="47">
                  <c:v>660104687.76673138</c:v>
                </c:pt>
                <c:pt idx="48">
                  <c:v>660723074.37826586</c:v>
                </c:pt>
                <c:pt idx="49">
                  <c:v>660985024.28588808</c:v>
                </c:pt>
                <c:pt idx="50">
                  <c:v>661391740.67272365</c:v>
                </c:pt>
                <c:pt idx="51">
                  <c:v>661058998.75070488</c:v>
                </c:pt>
                <c:pt idx="52">
                  <c:v>660817064.35209072</c:v>
                </c:pt>
                <c:pt idx="53">
                  <c:v>662325579.55202198</c:v>
                </c:pt>
                <c:pt idx="54">
                  <c:v>662827219.27831316</c:v>
                </c:pt>
                <c:pt idx="55">
                  <c:v>663806341.1902771</c:v>
                </c:pt>
                <c:pt idx="56">
                  <c:v>663393280.0158788</c:v>
                </c:pt>
                <c:pt idx="57">
                  <c:v>662457207.91672838</c:v>
                </c:pt>
                <c:pt idx="58">
                  <c:v>662481320.28105116</c:v>
                </c:pt>
                <c:pt idx="59">
                  <c:v>661920296.56547105</c:v>
                </c:pt>
                <c:pt idx="60">
                  <c:v>661455120.84410918</c:v>
                </c:pt>
                <c:pt idx="61">
                  <c:v>660634597.56340218</c:v>
                </c:pt>
                <c:pt idx="62">
                  <c:v>660134763.76356936</c:v>
                </c:pt>
                <c:pt idx="63">
                  <c:v>660362409.0286113</c:v>
                </c:pt>
                <c:pt idx="64">
                  <c:v>660437968.38676584</c:v>
                </c:pt>
                <c:pt idx="65">
                  <c:v>661503307.03113401</c:v>
                </c:pt>
                <c:pt idx="66">
                  <c:v>662036132.95092297</c:v>
                </c:pt>
                <c:pt idx="67">
                  <c:v>661626983.76069272</c:v>
                </c:pt>
                <c:pt idx="68">
                  <c:v>660658597.77552223</c:v>
                </c:pt>
                <c:pt idx="69">
                  <c:v>659328024.45106006</c:v>
                </c:pt>
                <c:pt idx="70">
                  <c:v>658529786.552127</c:v>
                </c:pt>
                <c:pt idx="71">
                  <c:v>659277560.54875088</c:v>
                </c:pt>
                <c:pt idx="72">
                  <c:v>659871127.59663248</c:v>
                </c:pt>
                <c:pt idx="73">
                  <c:v>659664215.11673164</c:v>
                </c:pt>
                <c:pt idx="74">
                  <c:v>659747378.88799548</c:v>
                </c:pt>
                <c:pt idx="75">
                  <c:v>660024135.00122726</c:v>
                </c:pt>
                <c:pt idx="76">
                  <c:v>660899537.25840688</c:v>
                </c:pt>
                <c:pt idx="77">
                  <c:v>660376385.61020958</c:v>
                </c:pt>
                <c:pt idx="78">
                  <c:v>661905474.72805846</c:v>
                </c:pt>
                <c:pt idx="79">
                  <c:v>662129138.25533497</c:v>
                </c:pt>
                <c:pt idx="80">
                  <c:v>662327579.73693585</c:v>
                </c:pt>
                <c:pt idx="81">
                  <c:v>662619085.23490953</c:v>
                </c:pt>
                <c:pt idx="82">
                  <c:v>662441847.16720533</c:v>
                </c:pt>
                <c:pt idx="83">
                  <c:v>662064521.50922966</c:v>
                </c:pt>
                <c:pt idx="84">
                  <c:v>661970327.9914825</c:v>
                </c:pt>
                <c:pt idx="85">
                  <c:v>663285906.2203263</c:v>
                </c:pt>
                <c:pt idx="86">
                  <c:v>663662881.38367856</c:v>
                </c:pt>
                <c:pt idx="87">
                  <c:v>663921675.73912358</c:v>
                </c:pt>
                <c:pt idx="88">
                  <c:v>663662340.29230976</c:v>
                </c:pt>
                <c:pt idx="89">
                  <c:v>663385760.15900743</c:v>
                </c:pt>
                <c:pt idx="90">
                  <c:v>663193052.56322074</c:v>
                </c:pt>
                <c:pt idx="91">
                  <c:v>662589542.80983388</c:v>
                </c:pt>
                <c:pt idx="92">
                  <c:v>661843965.93888319</c:v>
                </c:pt>
                <c:pt idx="93">
                  <c:v>661998403.91592789</c:v>
                </c:pt>
                <c:pt idx="94">
                  <c:v>662097697.31517315</c:v>
                </c:pt>
                <c:pt idx="95">
                  <c:v>662028110.91788566</c:v>
                </c:pt>
                <c:pt idx="96">
                  <c:v>662022501.14703989</c:v>
                </c:pt>
                <c:pt idx="97">
                  <c:v>661586760.77048206</c:v>
                </c:pt>
                <c:pt idx="98">
                  <c:v>661985390.57589078</c:v>
                </c:pt>
                <c:pt idx="99">
                  <c:v>662404157.10034704</c:v>
                </c:pt>
                <c:pt idx="100">
                  <c:v>661335274.86760414</c:v>
                </c:pt>
              </c:numCache>
            </c:numRef>
          </c:val>
          <c:smooth val="0"/>
          <c:extLst>
            <c:ext xmlns:c16="http://schemas.microsoft.com/office/drawing/2014/chart" uri="{C3380CC4-5D6E-409C-BE32-E72D297353CC}">
              <c16:uniqueId val="{000000FB-EB3F-4BFF-AFD1-B2B2131B107F}"/>
            </c:ext>
          </c:extLst>
        </c:ser>
        <c:ser>
          <c:idx val="252"/>
          <c:order val="252"/>
          <c:spPr>
            <a:ln w="28575" cap="rnd">
              <a:solidFill>
                <a:schemeClr val="accent1">
                  <a:lumMod val="70000"/>
                  <a:lumOff val="30000"/>
                </a:schemeClr>
              </a:solidFill>
              <a:round/>
            </a:ln>
            <a:effectLst/>
          </c:spPr>
          <c:marker>
            <c:symbol val="none"/>
          </c:marker>
          <c:val>
            <c:numRef>
              <c:f>Montecarlo!$JF$10:$JF$110</c:f>
              <c:numCache>
                <c:formatCode>_ * #.##000_ ;_ * \-#.##000_ ;_ * "-"??_ ;_ @_ </c:formatCode>
                <c:ptCount val="101"/>
                <c:pt idx="0" formatCode="_(* #,##0.00_);_(* \(#,##0.00\);_(* &quot;-&quot;??_);_(@_)">
                  <c:v>661090280</c:v>
                </c:pt>
                <c:pt idx="1">
                  <c:v>660655852.54244959</c:v>
                </c:pt>
                <c:pt idx="2">
                  <c:v>660324201.65757191</c:v>
                </c:pt>
                <c:pt idx="3">
                  <c:v>659254563.82533395</c:v>
                </c:pt>
                <c:pt idx="4">
                  <c:v>659064803.54396152</c:v>
                </c:pt>
                <c:pt idx="5">
                  <c:v>660403645.83947134</c:v>
                </c:pt>
                <c:pt idx="6">
                  <c:v>660160001.80516684</c:v>
                </c:pt>
                <c:pt idx="7">
                  <c:v>660347111.01088977</c:v>
                </c:pt>
                <c:pt idx="8">
                  <c:v>660808157.05072248</c:v>
                </c:pt>
                <c:pt idx="9">
                  <c:v>662757456.498649</c:v>
                </c:pt>
                <c:pt idx="10">
                  <c:v>662611498.95587516</c:v>
                </c:pt>
                <c:pt idx="11">
                  <c:v>661825662.77530885</c:v>
                </c:pt>
                <c:pt idx="12">
                  <c:v>662696452.40724218</c:v>
                </c:pt>
                <c:pt idx="13">
                  <c:v>662944001.95010078</c:v>
                </c:pt>
                <c:pt idx="14">
                  <c:v>662830015.36239791</c:v>
                </c:pt>
                <c:pt idx="15">
                  <c:v>662729394.34845436</c:v>
                </c:pt>
                <c:pt idx="16">
                  <c:v>663160920.1045742</c:v>
                </c:pt>
                <c:pt idx="17">
                  <c:v>663640563.22795033</c:v>
                </c:pt>
                <c:pt idx="18">
                  <c:v>663470376.03708112</c:v>
                </c:pt>
                <c:pt idx="19">
                  <c:v>664365356.63342345</c:v>
                </c:pt>
                <c:pt idx="20">
                  <c:v>663851445.04387939</c:v>
                </c:pt>
                <c:pt idx="21">
                  <c:v>665239587.11351454</c:v>
                </c:pt>
                <c:pt idx="22">
                  <c:v>666141100.0200702</c:v>
                </c:pt>
                <c:pt idx="23">
                  <c:v>665172875.58177745</c:v>
                </c:pt>
                <c:pt idx="24">
                  <c:v>664575689.80717719</c:v>
                </c:pt>
                <c:pt idx="25">
                  <c:v>664461611.49949038</c:v>
                </c:pt>
                <c:pt idx="26">
                  <c:v>664193670.12075663</c:v>
                </c:pt>
                <c:pt idx="27">
                  <c:v>665166807.01727664</c:v>
                </c:pt>
                <c:pt idx="28">
                  <c:v>666255826.301283</c:v>
                </c:pt>
                <c:pt idx="29">
                  <c:v>665516100.3530823</c:v>
                </c:pt>
                <c:pt idx="30">
                  <c:v>664998110.20207858</c:v>
                </c:pt>
                <c:pt idx="31">
                  <c:v>664847419.71329618</c:v>
                </c:pt>
                <c:pt idx="32">
                  <c:v>664190877.83545482</c:v>
                </c:pt>
                <c:pt idx="33">
                  <c:v>663688214.0567596</c:v>
                </c:pt>
                <c:pt idx="34">
                  <c:v>663095142.45955062</c:v>
                </c:pt>
                <c:pt idx="35">
                  <c:v>663622559.93222308</c:v>
                </c:pt>
                <c:pt idx="36">
                  <c:v>663410279.908059</c:v>
                </c:pt>
                <c:pt idx="37">
                  <c:v>662785012.89634883</c:v>
                </c:pt>
                <c:pt idx="38">
                  <c:v>661990659.21502411</c:v>
                </c:pt>
                <c:pt idx="39">
                  <c:v>661926342.42759788</c:v>
                </c:pt>
                <c:pt idx="40">
                  <c:v>663452856.50182605</c:v>
                </c:pt>
                <c:pt idx="41">
                  <c:v>662977228.68633103</c:v>
                </c:pt>
                <c:pt idx="42">
                  <c:v>663078187.46939027</c:v>
                </c:pt>
                <c:pt idx="43">
                  <c:v>662747146.08330047</c:v>
                </c:pt>
                <c:pt idx="44">
                  <c:v>661891498.98894489</c:v>
                </c:pt>
                <c:pt idx="45">
                  <c:v>662184095.97350144</c:v>
                </c:pt>
                <c:pt idx="46">
                  <c:v>661250892.92927134</c:v>
                </c:pt>
                <c:pt idx="47">
                  <c:v>659833737.00919807</c:v>
                </c:pt>
                <c:pt idx="48">
                  <c:v>660202949.56538939</c:v>
                </c:pt>
                <c:pt idx="49">
                  <c:v>660601521.33015442</c:v>
                </c:pt>
                <c:pt idx="50">
                  <c:v>660988775.88114607</c:v>
                </c:pt>
                <c:pt idx="51">
                  <c:v>660614786.70951462</c:v>
                </c:pt>
                <c:pt idx="52">
                  <c:v>660622887.39056993</c:v>
                </c:pt>
                <c:pt idx="53">
                  <c:v>661884131.62727129</c:v>
                </c:pt>
                <c:pt idx="54">
                  <c:v>662177084.4008857</c:v>
                </c:pt>
                <c:pt idx="55">
                  <c:v>661797098.49055839</c:v>
                </c:pt>
                <c:pt idx="56">
                  <c:v>662547370.99428201</c:v>
                </c:pt>
                <c:pt idx="57">
                  <c:v>662681608.22211254</c:v>
                </c:pt>
                <c:pt idx="58">
                  <c:v>663130961.81213224</c:v>
                </c:pt>
                <c:pt idx="59">
                  <c:v>662777537.86439037</c:v>
                </c:pt>
                <c:pt idx="60">
                  <c:v>662738922.09235835</c:v>
                </c:pt>
                <c:pt idx="61">
                  <c:v>663087294.12608016</c:v>
                </c:pt>
                <c:pt idx="62">
                  <c:v>661751730.6695739</c:v>
                </c:pt>
                <c:pt idx="63">
                  <c:v>662273909.49225795</c:v>
                </c:pt>
                <c:pt idx="64">
                  <c:v>662232626.05000424</c:v>
                </c:pt>
                <c:pt idx="65">
                  <c:v>661555475.69483185</c:v>
                </c:pt>
                <c:pt idx="66">
                  <c:v>661567515.75087857</c:v>
                </c:pt>
                <c:pt idx="67">
                  <c:v>662010408.04034555</c:v>
                </c:pt>
                <c:pt idx="68">
                  <c:v>662626918.02680671</c:v>
                </c:pt>
                <c:pt idx="69">
                  <c:v>662303376.54555523</c:v>
                </c:pt>
                <c:pt idx="70">
                  <c:v>663726153.15757537</c:v>
                </c:pt>
                <c:pt idx="71">
                  <c:v>663355522.33657253</c:v>
                </c:pt>
                <c:pt idx="72">
                  <c:v>663961797.52866983</c:v>
                </c:pt>
                <c:pt idx="73">
                  <c:v>665233837.50788534</c:v>
                </c:pt>
                <c:pt idx="74">
                  <c:v>665057891.78922129</c:v>
                </c:pt>
                <c:pt idx="75">
                  <c:v>664734784.77619421</c:v>
                </c:pt>
                <c:pt idx="76">
                  <c:v>664859759.8732692</c:v>
                </c:pt>
                <c:pt idx="77">
                  <c:v>664065586.13987851</c:v>
                </c:pt>
                <c:pt idx="78">
                  <c:v>663719810.46652067</c:v>
                </c:pt>
                <c:pt idx="79">
                  <c:v>664251151.93099332</c:v>
                </c:pt>
                <c:pt idx="80">
                  <c:v>663734435.85699916</c:v>
                </c:pt>
                <c:pt idx="81">
                  <c:v>663833030.00420272</c:v>
                </c:pt>
                <c:pt idx="82">
                  <c:v>664031964.63410127</c:v>
                </c:pt>
                <c:pt idx="83">
                  <c:v>663396374.73781013</c:v>
                </c:pt>
                <c:pt idx="84">
                  <c:v>662679031.64597619</c:v>
                </c:pt>
                <c:pt idx="85">
                  <c:v>662664933.49250627</c:v>
                </c:pt>
                <c:pt idx="86">
                  <c:v>662818656.00342906</c:v>
                </c:pt>
                <c:pt idx="87">
                  <c:v>663349780.34751379</c:v>
                </c:pt>
                <c:pt idx="88">
                  <c:v>662754265.40484047</c:v>
                </c:pt>
                <c:pt idx="89">
                  <c:v>661771642.49282134</c:v>
                </c:pt>
                <c:pt idx="90">
                  <c:v>661437142.76199985</c:v>
                </c:pt>
                <c:pt idx="91">
                  <c:v>661313109.69197178</c:v>
                </c:pt>
                <c:pt idx="92">
                  <c:v>661365187.52684236</c:v>
                </c:pt>
                <c:pt idx="93">
                  <c:v>661662339.94125986</c:v>
                </c:pt>
                <c:pt idx="94">
                  <c:v>661288233.09060717</c:v>
                </c:pt>
                <c:pt idx="95">
                  <c:v>660166464.78241825</c:v>
                </c:pt>
                <c:pt idx="96">
                  <c:v>661134298.51926041</c:v>
                </c:pt>
                <c:pt idx="97">
                  <c:v>661975648.62620747</c:v>
                </c:pt>
                <c:pt idx="98">
                  <c:v>662436051.02417195</c:v>
                </c:pt>
                <c:pt idx="99">
                  <c:v>663130011.84559143</c:v>
                </c:pt>
                <c:pt idx="100">
                  <c:v>663737043.91936016</c:v>
                </c:pt>
              </c:numCache>
            </c:numRef>
          </c:val>
          <c:smooth val="0"/>
          <c:extLst>
            <c:ext xmlns:c16="http://schemas.microsoft.com/office/drawing/2014/chart" uri="{C3380CC4-5D6E-409C-BE32-E72D297353CC}">
              <c16:uniqueId val="{000000FC-EB3F-4BFF-AFD1-B2B2131B107F}"/>
            </c:ext>
          </c:extLst>
        </c:ser>
        <c:ser>
          <c:idx val="253"/>
          <c:order val="253"/>
          <c:spPr>
            <a:ln w="28575" cap="rnd">
              <a:solidFill>
                <a:schemeClr val="accent2">
                  <a:lumMod val="70000"/>
                  <a:lumOff val="30000"/>
                </a:schemeClr>
              </a:solidFill>
              <a:round/>
            </a:ln>
            <a:effectLst/>
          </c:spPr>
          <c:marker>
            <c:symbol val="none"/>
          </c:marker>
          <c:val>
            <c:numRef>
              <c:f>Montecarlo!$JG$10:$JG$110</c:f>
              <c:numCache>
                <c:formatCode>_ * #.##000_ ;_ * \-#.##000_ ;_ * "-"??_ ;_ @_ </c:formatCode>
                <c:ptCount val="101"/>
                <c:pt idx="0" formatCode="_(* #,##0.00_);_(* \(#,##0.00\);_(* &quot;-&quot;??_);_(@_)">
                  <c:v>661090280</c:v>
                </c:pt>
                <c:pt idx="1">
                  <c:v>661890087.80490851</c:v>
                </c:pt>
                <c:pt idx="2">
                  <c:v>660790961.82449353</c:v>
                </c:pt>
                <c:pt idx="3">
                  <c:v>659326626.394472</c:v>
                </c:pt>
                <c:pt idx="4">
                  <c:v>658094332.38473046</c:v>
                </c:pt>
                <c:pt idx="5">
                  <c:v>658326151.0209924</c:v>
                </c:pt>
                <c:pt idx="6">
                  <c:v>658087918.70781446</c:v>
                </c:pt>
                <c:pt idx="7">
                  <c:v>658035626.32656372</c:v>
                </c:pt>
                <c:pt idx="8">
                  <c:v>657920000.34009731</c:v>
                </c:pt>
                <c:pt idx="9">
                  <c:v>658883937.69087362</c:v>
                </c:pt>
                <c:pt idx="10">
                  <c:v>658163811.20712388</c:v>
                </c:pt>
                <c:pt idx="11">
                  <c:v>657757637.53754973</c:v>
                </c:pt>
                <c:pt idx="12">
                  <c:v>657611900.9627955</c:v>
                </c:pt>
                <c:pt idx="13">
                  <c:v>656770813.77660859</c:v>
                </c:pt>
                <c:pt idx="14">
                  <c:v>657361407.58501375</c:v>
                </c:pt>
                <c:pt idx="15">
                  <c:v>657010394.8221941</c:v>
                </c:pt>
                <c:pt idx="16">
                  <c:v>655923360.95876253</c:v>
                </c:pt>
                <c:pt idx="17">
                  <c:v>655124654.26145828</c:v>
                </c:pt>
                <c:pt idx="18">
                  <c:v>655383860.79066992</c:v>
                </c:pt>
                <c:pt idx="19">
                  <c:v>655231910.70353997</c:v>
                </c:pt>
                <c:pt idx="20">
                  <c:v>656304210.24283004</c:v>
                </c:pt>
                <c:pt idx="21">
                  <c:v>657569194.79412806</c:v>
                </c:pt>
                <c:pt idx="22">
                  <c:v>657457791.55082119</c:v>
                </c:pt>
                <c:pt idx="23">
                  <c:v>657888281.00891113</c:v>
                </c:pt>
                <c:pt idx="24">
                  <c:v>658686188.66708171</c:v>
                </c:pt>
                <c:pt idx="25">
                  <c:v>657722170.60488212</c:v>
                </c:pt>
                <c:pt idx="26">
                  <c:v>657753779.33289874</c:v>
                </c:pt>
                <c:pt idx="27">
                  <c:v>657881149.01338279</c:v>
                </c:pt>
                <c:pt idx="28">
                  <c:v>657867062.07378328</c:v>
                </c:pt>
                <c:pt idx="29">
                  <c:v>656898977.1701107</c:v>
                </c:pt>
                <c:pt idx="30">
                  <c:v>656494432.86619043</c:v>
                </c:pt>
                <c:pt idx="31">
                  <c:v>656379785.344576</c:v>
                </c:pt>
                <c:pt idx="32">
                  <c:v>656303959.84614265</c:v>
                </c:pt>
                <c:pt idx="33">
                  <c:v>656943436.79881549</c:v>
                </c:pt>
                <c:pt idx="34">
                  <c:v>656762534.34519506</c:v>
                </c:pt>
                <c:pt idx="35">
                  <c:v>655650550.60040629</c:v>
                </c:pt>
                <c:pt idx="36">
                  <c:v>655436295.77167034</c:v>
                </c:pt>
                <c:pt idx="37">
                  <c:v>656223618.99990237</c:v>
                </c:pt>
                <c:pt idx="38">
                  <c:v>655965116.51917624</c:v>
                </c:pt>
                <c:pt idx="39">
                  <c:v>655205632.0678544</c:v>
                </c:pt>
                <c:pt idx="40">
                  <c:v>655888718.20224583</c:v>
                </c:pt>
                <c:pt idx="41">
                  <c:v>656611609.44032991</c:v>
                </c:pt>
                <c:pt idx="42">
                  <c:v>657412014.39536059</c:v>
                </c:pt>
                <c:pt idx="43">
                  <c:v>657095062.56093907</c:v>
                </c:pt>
                <c:pt idx="44">
                  <c:v>656661121.16599178</c:v>
                </c:pt>
                <c:pt idx="45">
                  <c:v>656638757.32813311</c:v>
                </c:pt>
                <c:pt idx="46">
                  <c:v>656751448.39642894</c:v>
                </c:pt>
                <c:pt idx="47">
                  <c:v>656144612.19654334</c:v>
                </c:pt>
                <c:pt idx="48">
                  <c:v>655607761.13360333</c:v>
                </c:pt>
                <c:pt idx="49">
                  <c:v>655030296.22109246</c:v>
                </c:pt>
                <c:pt idx="50">
                  <c:v>655475998.39175749</c:v>
                </c:pt>
                <c:pt idx="51">
                  <c:v>656740235.104303</c:v>
                </c:pt>
                <c:pt idx="52">
                  <c:v>657736357.30424666</c:v>
                </c:pt>
                <c:pt idx="53">
                  <c:v>657508207.28353572</c:v>
                </c:pt>
                <c:pt idx="54">
                  <c:v>658305905.31867254</c:v>
                </c:pt>
                <c:pt idx="55">
                  <c:v>659382883.98643482</c:v>
                </c:pt>
                <c:pt idx="56">
                  <c:v>660383568.37647069</c:v>
                </c:pt>
                <c:pt idx="57">
                  <c:v>660288740.92552114</c:v>
                </c:pt>
                <c:pt idx="58">
                  <c:v>659967672.20256782</c:v>
                </c:pt>
                <c:pt idx="59">
                  <c:v>658672426.10034549</c:v>
                </c:pt>
                <c:pt idx="60">
                  <c:v>658867307.87914503</c:v>
                </c:pt>
                <c:pt idx="61">
                  <c:v>659121639.10915625</c:v>
                </c:pt>
                <c:pt idx="62">
                  <c:v>658886331.85467112</c:v>
                </c:pt>
                <c:pt idx="63">
                  <c:v>659858462.80820632</c:v>
                </c:pt>
                <c:pt idx="64">
                  <c:v>659212898.78588855</c:v>
                </c:pt>
                <c:pt idx="65">
                  <c:v>659008283.86085916</c:v>
                </c:pt>
                <c:pt idx="66">
                  <c:v>659503645.75802076</c:v>
                </c:pt>
                <c:pt idx="67">
                  <c:v>659089601.40779662</c:v>
                </c:pt>
                <c:pt idx="68">
                  <c:v>658841127.79269707</c:v>
                </c:pt>
                <c:pt idx="69">
                  <c:v>658378083.55404353</c:v>
                </c:pt>
                <c:pt idx="70">
                  <c:v>659004886.21537995</c:v>
                </c:pt>
                <c:pt idx="71">
                  <c:v>658741888.21504211</c:v>
                </c:pt>
                <c:pt idx="72">
                  <c:v>659111225.00233257</c:v>
                </c:pt>
                <c:pt idx="73">
                  <c:v>659875138.23335075</c:v>
                </c:pt>
                <c:pt idx="74">
                  <c:v>659968171.68156207</c:v>
                </c:pt>
                <c:pt idx="75">
                  <c:v>659970207.55242288</c:v>
                </c:pt>
                <c:pt idx="76">
                  <c:v>660494656.96811819</c:v>
                </c:pt>
                <c:pt idx="77">
                  <c:v>660605183.7364769</c:v>
                </c:pt>
                <c:pt idx="78">
                  <c:v>660671083.67164814</c:v>
                </c:pt>
                <c:pt idx="79">
                  <c:v>660408222.69605446</c:v>
                </c:pt>
                <c:pt idx="80">
                  <c:v>660586200.43767941</c:v>
                </c:pt>
                <c:pt idx="81">
                  <c:v>660240865.23447406</c:v>
                </c:pt>
                <c:pt idx="82">
                  <c:v>660859257.22007632</c:v>
                </c:pt>
                <c:pt idx="83">
                  <c:v>661389724.87191403</c:v>
                </c:pt>
                <c:pt idx="84">
                  <c:v>661484784.08743286</c:v>
                </c:pt>
                <c:pt idx="85">
                  <c:v>662025787.22566664</c:v>
                </c:pt>
                <c:pt idx="86">
                  <c:v>661472686.20596302</c:v>
                </c:pt>
                <c:pt idx="87">
                  <c:v>660998519.31442904</c:v>
                </c:pt>
                <c:pt idx="88">
                  <c:v>661050059.26414275</c:v>
                </c:pt>
                <c:pt idx="89">
                  <c:v>660194314.3613044</c:v>
                </c:pt>
                <c:pt idx="90">
                  <c:v>661145432.52695858</c:v>
                </c:pt>
                <c:pt idx="91">
                  <c:v>661183268.416587</c:v>
                </c:pt>
                <c:pt idx="92">
                  <c:v>660443407.5508734</c:v>
                </c:pt>
                <c:pt idx="93">
                  <c:v>660765815.08269346</c:v>
                </c:pt>
                <c:pt idx="94">
                  <c:v>659622528.49756312</c:v>
                </c:pt>
                <c:pt idx="95">
                  <c:v>659000328.4032619</c:v>
                </c:pt>
                <c:pt idx="96">
                  <c:v>658775231.20951581</c:v>
                </c:pt>
                <c:pt idx="97">
                  <c:v>658658975.36091435</c:v>
                </c:pt>
                <c:pt idx="98">
                  <c:v>658451810.83376598</c:v>
                </c:pt>
                <c:pt idx="99">
                  <c:v>658308264.740309</c:v>
                </c:pt>
                <c:pt idx="100">
                  <c:v>658135158.75764298</c:v>
                </c:pt>
              </c:numCache>
            </c:numRef>
          </c:val>
          <c:smooth val="0"/>
          <c:extLst>
            <c:ext xmlns:c16="http://schemas.microsoft.com/office/drawing/2014/chart" uri="{C3380CC4-5D6E-409C-BE32-E72D297353CC}">
              <c16:uniqueId val="{000000FD-EB3F-4BFF-AFD1-B2B2131B107F}"/>
            </c:ext>
          </c:extLst>
        </c:ser>
        <c:ser>
          <c:idx val="254"/>
          <c:order val="254"/>
          <c:spPr>
            <a:ln w="28575" cap="rnd">
              <a:solidFill>
                <a:schemeClr val="accent3">
                  <a:lumMod val="70000"/>
                  <a:lumOff val="30000"/>
                </a:schemeClr>
              </a:solidFill>
              <a:round/>
            </a:ln>
            <a:effectLst/>
          </c:spPr>
          <c:marker>
            <c:symbol val="none"/>
          </c:marker>
          <c:val>
            <c:numRef>
              <c:f>Montecarlo!$JH$10:$JH$110</c:f>
              <c:numCache>
                <c:formatCode>_ * #.##000_ ;_ * \-#.##000_ ;_ * "-"??_ ;_ @_ </c:formatCode>
                <c:ptCount val="101"/>
                <c:pt idx="0" formatCode="_(* #,##0.00_);_(* \(#,##0.00\);_(* &quot;-&quot;??_);_(@_)">
                  <c:v>661090280</c:v>
                </c:pt>
                <c:pt idx="1">
                  <c:v>660283058.25238323</c:v>
                </c:pt>
                <c:pt idx="2">
                  <c:v>659260704.82540178</c:v>
                </c:pt>
                <c:pt idx="3">
                  <c:v>659324692.57978809</c:v>
                </c:pt>
                <c:pt idx="4">
                  <c:v>659746059.12889075</c:v>
                </c:pt>
                <c:pt idx="5">
                  <c:v>659591931.13966155</c:v>
                </c:pt>
                <c:pt idx="6">
                  <c:v>661111680.20351636</c:v>
                </c:pt>
                <c:pt idx="7">
                  <c:v>660879306.92339087</c:v>
                </c:pt>
                <c:pt idx="8">
                  <c:v>661501551.05447686</c:v>
                </c:pt>
                <c:pt idx="9">
                  <c:v>660959051.19197989</c:v>
                </c:pt>
                <c:pt idx="10">
                  <c:v>660750594.92160964</c:v>
                </c:pt>
                <c:pt idx="11">
                  <c:v>661641805.26583374</c:v>
                </c:pt>
                <c:pt idx="12">
                  <c:v>662814318.08180666</c:v>
                </c:pt>
                <c:pt idx="13">
                  <c:v>663007364.2406708</c:v>
                </c:pt>
                <c:pt idx="14">
                  <c:v>661847213.22475576</c:v>
                </c:pt>
                <c:pt idx="15">
                  <c:v>661949915.76268661</c:v>
                </c:pt>
                <c:pt idx="16">
                  <c:v>662695569.45770311</c:v>
                </c:pt>
                <c:pt idx="17">
                  <c:v>663400359.46170747</c:v>
                </c:pt>
                <c:pt idx="18">
                  <c:v>662418253.50921547</c:v>
                </c:pt>
                <c:pt idx="19">
                  <c:v>662871148.10518897</c:v>
                </c:pt>
                <c:pt idx="20">
                  <c:v>663160304.79351199</c:v>
                </c:pt>
                <c:pt idx="21">
                  <c:v>662980136.14055383</c:v>
                </c:pt>
                <c:pt idx="22">
                  <c:v>662495016.47011328</c:v>
                </c:pt>
                <c:pt idx="23">
                  <c:v>661473658.94745052</c:v>
                </c:pt>
                <c:pt idx="24">
                  <c:v>660237079.41224372</c:v>
                </c:pt>
                <c:pt idx="25">
                  <c:v>660932063.47637832</c:v>
                </c:pt>
                <c:pt idx="26">
                  <c:v>661207747.42742205</c:v>
                </c:pt>
                <c:pt idx="27">
                  <c:v>661549172.503528</c:v>
                </c:pt>
                <c:pt idx="28">
                  <c:v>662347962.89688289</c:v>
                </c:pt>
                <c:pt idx="29">
                  <c:v>662514309.50719273</c:v>
                </c:pt>
                <c:pt idx="30">
                  <c:v>664072786.97333288</c:v>
                </c:pt>
                <c:pt idx="31">
                  <c:v>663589893.27780533</c:v>
                </c:pt>
                <c:pt idx="32">
                  <c:v>662765225.20984221</c:v>
                </c:pt>
                <c:pt idx="33">
                  <c:v>662846227.45225537</c:v>
                </c:pt>
                <c:pt idx="34">
                  <c:v>662877596.86798191</c:v>
                </c:pt>
                <c:pt idx="35">
                  <c:v>663309629.46845233</c:v>
                </c:pt>
                <c:pt idx="36">
                  <c:v>663380990.54022181</c:v>
                </c:pt>
                <c:pt idx="37">
                  <c:v>662722134.54741502</c:v>
                </c:pt>
                <c:pt idx="38">
                  <c:v>662521589.01791501</c:v>
                </c:pt>
                <c:pt idx="39">
                  <c:v>663664435.66404831</c:v>
                </c:pt>
                <c:pt idx="40">
                  <c:v>663957013.83159983</c:v>
                </c:pt>
                <c:pt idx="41">
                  <c:v>662744025.62820399</c:v>
                </c:pt>
                <c:pt idx="42">
                  <c:v>663004219.82480431</c:v>
                </c:pt>
                <c:pt idx="43">
                  <c:v>662383353.66588163</c:v>
                </c:pt>
                <c:pt idx="44">
                  <c:v>661422561.70989931</c:v>
                </c:pt>
                <c:pt idx="45">
                  <c:v>661938895.47454727</c:v>
                </c:pt>
                <c:pt idx="46">
                  <c:v>662238161.94758892</c:v>
                </c:pt>
                <c:pt idx="47">
                  <c:v>662274504.98596132</c:v>
                </c:pt>
                <c:pt idx="48">
                  <c:v>661835688.64256203</c:v>
                </c:pt>
                <c:pt idx="49">
                  <c:v>660627579.24708366</c:v>
                </c:pt>
                <c:pt idx="50">
                  <c:v>660745134.013749</c:v>
                </c:pt>
                <c:pt idx="51">
                  <c:v>660141330.62152708</c:v>
                </c:pt>
                <c:pt idx="52">
                  <c:v>659525806.58571506</c:v>
                </c:pt>
                <c:pt idx="53">
                  <c:v>660398945.53208125</c:v>
                </c:pt>
                <c:pt idx="54">
                  <c:v>660749501.05052495</c:v>
                </c:pt>
                <c:pt idx="55">
                  <c:v>661171281.88200247</c:v>
                </c:pt>
                <c:pt idx="56">
                  <c:v>661084348.97200227</c:v>
                </c:pt>
                <c:pt idx="57">
                  <c:v>661448600.80482507</c:v>
                </c:pt>
                <c:pt idx="58">
                  <c:v>661209962.8781656</c:v>
                </c:pt>
                <c:pt idx="59">
                  <c:v>661436051.67967165</c:v>
                </c:pt>
                <c:pt idx="60">
                  <c:v>661571697.47122455</c:v>
                </c:pt>
                <c:pt idx="61">
                  <c:v>660431315.60623288</c:v>
                </c:pt>
                <c:pt idx="62">
                  <c:v>661086199.01115298</c:v>
                </c:pt>
                <c:pt idx="63">
                  <c:v>660622138.29327059</c:v>
                </c:pt>
                <c:pt idx="64">
                  <c:v>659768824.07896948</c:v>
                </c:pt>
                <c:pt idx="65">
                  <c:v>659400027.74269772</c:v>
                </c:pt>
                <c:pt idx="66">
                  <c:v>659120108.78939652</c:v>
                </c:pt>
                <c:pt idx="67">
                  <c:v>659894806.21260917</c:v>
                </c:pt>
                <c:pt idx="68">
                  <c:v>659990017.62110078</c:v>
                </c:pt>
                <c:pt idx="69">
                  <c:v>659338301.87136149</c:v>
                </c:pt>
                <c:pt idx="70">
                  <c:v>660555273.76801097</c:v>
                </c:pt>
                <c:pt idx="71">
                  <c:v>659299349.70980442</c:v>
                </c:pt>
                <c:pt idx="72">
                  <c:v>659225686.53710198</c:v>
                </c:pt>
                <c:pt idx="73">
                  <c:v>659904134.82286215</c:v>
                </c:pt>
                <c:pt idx="74">
                  <c:v>660735546.45740676</c:v>
                </c:pt>
                <c:pt idx="75">
                  <c:v>661079000.26068926</c:v>
                </c:pt>
                <c:pt idx="76">
                  <c:v>661034059.3600837</c:v>
                </c:pt>
                <c:pt idx="77">
                  <c:v>660100673.53476357</c:v>
                </c:pt>
                <c:pt idx="78">
                  <c:v>659673097.68531418</c:v>
                </c:pt>
                <c:pt idx="79">
                  <c:v>659136853.47708559</c:v>
                </c:pt>
                <c:pt idx="80">
                  <c:v>659162148.95920885</c:v>
                </c:pt>
                <c:pt idx="81">
                  <c:v>660299908.48770475</c:v>
                </c:pt>
                <c:pt idx="82">
                  <c:v>660857071.89296174</c:v>
                </c:pt>
                <c:pt idx="83">
                  <c:v>661760506.10512233</c:v>
                </c:pt>
                <c:pt idx="84">
                  <c:v>661917465.06636906</c:v>
                </c:pt>
                <c:pt idx="85">
                  <c:v>661322130.67577565</c:v>
                </c:pt>
                <c:pt idx="86">
                  <c:v>661383900.43434775</c:v>
                </c:pt>
                <c:pt idx="87">
                  <c:v>661489502.92910063</c:v>
                </c:pt>
                <c:pt idx="88">
                  <c:v>660998226.99159837</c:v>
                </c:pt>
                <c:pt idx="89">
                  <c:v>660123088.65652406</c:v>
                </c:pt>
                <c:pt idx="90">
                  <c:v>660900896.68710828</c:v>
                </c:pt>
                <c:pt idx="91">
                  <c:v>661406100.07053626</c:v>
                </c:pt>
                <c:pt idx="92">
                  <c:v>661009633.20346642</c:v>
                </c:pt>
                <c:pt idx="93">
                  <c:v>660686116.34418654</c:v>
                </c:pt>
                <c:pt idx="94">
                  <c:v>660376496.70585096</c:v>
                </c:pt>
                <c:pt idx="95">
                  <c:v>661227153.91414022</c:v>
                </c:pt>
                <c:pt idx="96">
                  <c:v>661092681.91666925</c:v>
                </c:pt>
                <c:pt idx="97">
                  <c:v>660425303.48671508</c:v>
                </c:pt>
                <c:pt idx="98">
                  <c:v>660781000.86100924</c:v>
                </c:pt>
                <c:pt idx="99">
                  <c:v>660240284.80892658</c:v>
                </c:pt>
                <c:pt idx="100">
                  <c:v>660327626.35447752</c:v>
                </c:pt>
              </c:numCache>
            </c:numRef>
          </c:val>
          <c:smooth val="0"/>
          <c:extLst>
            <c:ext xmlns:c16="http://schemas.microsoft.com/office/drawing/2014/chart" uri="{C3380CC4-5D6E-409C-BE32-E72D297353CC}">
              <c16:uniqueId val="{000000FE-EB3F-4BFF-AFD1-B2B2131B107F}"/>
            </c:ext>
          </c:extLst>
        </c:ser>
        <c:dLbls>
          <c:showLegendKey val="0"/>
          <c:showVal val="0"/>
          <c:showCatName val="0"/>
          <c:showSerName val="0"/>
          <c:showPercent val="0"/>
          <c:showBubbleSize val="0"/>
        </c:dLbls>
        <c:smooth val="0"/>
        <c:axId val="274731584"/>
        <c:axId val="274731256"/>
      </c:lineChart>
      <c:catAx>
        <c:axId val="27473158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74731256"/>
        <c:crosses val="autoZero"/>
        <c:auto val="1"/>
        <c:lblAlgn val="ctr"/>
        <c:lblOffset val="100"/>
        <c:noMultiLvlLbl val="0"/>
      </c:catAx>
      <c:valAx>
        <c:axId val="274731256"/>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74731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slide" Target="../slides/slide13.xml"/><Relationship Id="rId7" Type="http://schemas.openxmlformats.org/officeDocument/2006/relationships/slide" Target="../slides/slide36.xml"/><Relationship Id="rId2" Type="http://schemas.openxmlformats.org/officeDocument/2006/relationships/slide" Target="../slides/slide10.xml"/><Relationship Id="rId1" Type="http://schemas.openxmlformats.org/officeDocument/2006/relationships/slide" Target="../slides/slide3.xml"/><Relationship Id="rId6" Type="http://schemas.openxmlformats.org/officeDocument/2006/relationships/slide" Target="../slides/slide33.xml"/><Relationship Id="rId5" Type="http://schemas.openxmlformats.org/officeDocument/2006/relationships/slide" Target="../slides/slide31.xml"/><Relationship Id="rId4" Type="http://schemas.openxmlformats.org/officeDocument/2006/relationships/slide" Target="../slides/slide17.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F24A72-D35F-4FE2-9230-3FEB60B9474B}" type="doc">
      <dgm:prSet loTypeId="urn:microsoft.com/office/officeart/2008/layout/VerticalCurvedList" loCatId="list" qsTypeId="urn:microsoft.com/office/officeart/2005/8/quickstyle/simple2" qsCatId="simple" csTypeId="urn:microsoft.com/office/officeart/2005/8/colors/accent0_2" csCatId="mainScheme" phldr="1"/>
      <dgm:spPr/>
      <dgm:t>
        <a:bodyPr/>
        <a:lstStyle/>
        <a:p>
          <a:endParaRPr lang="es-EC"/>
        </a:p>
      </dgm:t>
    </dgm:pt>
    <dgm:pt modelId="{445CF85B-AD3D-4594-BC77-0A7C1473E028}">
      <dgm:prSet phldrT="[Texto]"/>
      <dgm:spPr/>
      <dgm:t>
        <a:bodyPr/>
        <a:lstStyle/>
        <a:p>
          <a:pPr>
            <a:buFont typeface="+mj-lt"/>
            <a:buAutoNum type="arabicPeriod"/>
          </a:pPr>
          <a:r>
            <a:rPr lang="es-EC" b="1" dirty="0">
              <a:hlinkClick xmlns:r="http://schemas.openxmlformats.org/officeDocument/2006/relationships" r:id="rId1" action="ppaction://hlinksldjump"/>
            </a:rPr>
            <a:t>MARCO TEÓRICO</a:t>
          </a:r>
          <a:endParaRPr lang="es-EC" dirty="0"/>
        </a:p>
      </dgm:t>
    </dgm:pt>
    <dgm:pt modelId="{5B9F399C-763C-4B8D-8DBF-4D45306CAC15}" type="parTrans" cxnId="{DFB02B7E-9D26-49FB-B7A1-D8A19C6F8273}">
      <dgm:prSet/>
      <dgm:spPr/>
      <dgm:t>
        <a:bodyPr/>
        <a:lstStyle/>
        <a:p>
          <a:endParaRPr lang="es-EC"/>
        </a:p>
      </dgm:t>
    </dgm:pt>
    <dgm:pt modelId="{61E00B13-4532-4B3A-B958-1D85BFE94F02}" type="sibTrans" cxnId="{DFB02B7E-9D26-49FB-B7A1-D8A19C6F8273}">
      <dgm:prSet/>
      <dgm:spPr/>
      <dgm:t>
        <a:bodyPr/>
        <a:lstStyle/>
        <a:p>
          <a:endParaRPr lang="es-EC"/>
        </a:p>
      </dgm:t>
    </dgm:pt>
    <dgm:pt modelId="{4A209A85-BFA4-482A-BBB6-B23E83CD3804}">
      <dgm:prSet phldrT="[Texto]"/>
      <dgm:spPr/>
      <dgm:t>
        <a:bodyPr/>
        <a:lstStyle/>
        <a:p>
          <a:pPr>
            <a:buFont typeface="+mj-lt"/>
            <a:buAutoNum type="arabicPeriod"/>
          </a:pPr>
          <a:r>
            <a:rPr lang="es-EC" b="1" dirty="0">
              <a:hlinkClick xmlns:r="http://schemas.openxmlformats.org/officeDocument/2006/relationships" r:id="rId2" action="ppaction://hlinksldjump"/>
            </a:rPr>
            <a:t>DETERMINACIÓN DE HIPÓTESIS Y VARIABLES</a:t>
          </a:r>
          <a:endParaRPr lang="es-EC" dirty="0"/>
        </a:p>
      </dgm:t>
    </dgm:pt>
    <dgm:pt modelId="{40585E58-1482-4FCB-851A-D92703DC4132}" type="parTrans" cxnId="{2CDF483F-55AC-4C15-8E53-B265703197BF}">
      <dgm:prSet/>
      <dgm:spPr/>
      <dgm:t>
        <a:bodyPr/>
        <a:lstStyle/>
        <a:p>
          <a:endParaRPr lang="es-EC"/>
        </a:p>
      </dgm:t>
    </dgm:pt>
    <dgm:pt modelId="{07DA1C3A-6E18-46A5-87BA-F31E442BFF13}" type="sibTrans" cxnId="{2CDF483F-55AC-4C15-8E53-B265703197BF}">
      <dgm:prSet/>
      <dgm:spPr/>
      <dgm:t>
        <a:bodyPr/>
        <a:lstStyle/>
        <a:p>
          <a:endParaRPr lang="es-EC"/>
        </a:p>
      </dgm:t>
    </dgm:pt>
    <dgm:pt modelId="{42512D74-AC1C-4760-AC17-862C54326576}">
      <dgm:prSet phldrT="[Texto]"/>
      <dgm:spPr/>
      <dgm:t>
        <a:bodyPr/>
        <a:lstStyle/>
        <a:p>
          <a:pPr>
            <a:buFont typeface="+mj-lt"/>
            <a:buAutoNum type="arabicPeriod"/>
          </a:pPr>
          <a:r>
            <a:rPr lang="es-EC" b="1" dirty="0">
              <a:hlinkClick xmlns:r="http://schemas.openxmlformats.org/officeDocument/2006/relationships" r:id="rId3" action="ppaction://hlinksldjump"/>
            </a:rPr>
            <a:t>METODOLOGÍA DE INVESTIGACIÓN</a:t>
          </a:r>
          <a:endParaRPr lang="es-EC" dirty="0"/>
        </a:p>
      </dgm:t>
    </dgm:pt>
    <dgm:pt modelId="{6FE7F608-729E-4C41-B8D2-1E2D0FD8F633}" type="parTrans" cxnId="{E313233B-730B-4642-8828-A29A9462DDA7}">
      <dgm:prSet/>
      <dgm:spPr/>
      <dgm:t>
        <a:bodyPr/>
        <a:lstStyle/>
        <a:p>
          <a:endParaRPr lang="es-EC"/>
        </a:p>
      </dgm:t>
    </dgm:pt>
    <dgm:pt modelId="{4C43867F-0CBA-47A4-8A9F-F4333EC87DD8}" type="sibTrans" cxnId="{E313233B-730B-4642-8828-A29A9462DDA7}">
      <dgm:prSet/>
      <dgm:spPr/>
      <dgm:t>
        <a:bodyPr/>
        <a:lstStyle/>
        <a:p>
          <a:endParaRPr lang="es-EC"/>
        </a:p>
      </dgm:t>
    </dgm:pt>
    <dgm:pt modelId="{8F642AA8-C30F-4AE1-8309-929FEA0762F7}">
      <dgm:prSet phldrT="[Texto]"/>
      <dgm:spPr/>
      <dgm:t>
        <a:bodyPr/>
        <a:lstStyle/>
        <a:p>
          <a:pPr>
            <a:buFont typeface="+mj-lt"/>
            <a:buAutoNum type="arabicPeriod"/>
          </a:pPr>
          <a:r>
            <a:rPr lang="es-EC" b="1" dirty="0">
              <a:hlinkClick xmlns:r="http://schemas.openxmlformats.org/officeDocument/2006/relationships" r:id="rId4" action="ppaction://hlinksldjump"/>
            </a:rPr>
            <a:t>RESULTADOS</a:t>
          </a:r>
          <a:endParaRPr lang="es-EC" dirty="0"/>
        </a:p>
      </dgm:t>
    </dgm:pt>
    <dgm:pt modelId="{A961422F-A067-4F07-A554-F95B45BA963D}" type="parTrans" cxnId="{82AB2B8A-11C0-4E7F-89E9-9FB79EE4D034}">
      <dgm:prSet/>
      <dgm:spPr/>
      <dgm:t>
        <a:bodyPr/>
        <a:lstStyle/>
        <a:p>
          <a:endParaRPr lang="es-EC"/>
        </a:p>
      </dgm:t>
    </dgm:pt>
    <dgm:pt modelId="{9550960C-8BC4-451C-9396-DE6BCB860578}" type="sibTrans" cxnId="{82AB2B8A-11C0-4E7F-89E9-9FB79EE4D034}">
      <dgm:prSet/>
      <dgm:spPr/>
      <dgm:t>
        <a:bodyPr/>
        <a:lstStyle/>
        <a:p>
          <a:endParaRPr lang="es-EC"/>
        </a:p>
      </dgm:t>
    </dgm:pt>
    <dgm:pt modelId="{842CE12E-C16B-4219-8023-D50BC7A8AB7B}">
      <dgm:prSet phldrT="[Texto]"/>
      <dgm:spPr/>
      <dgm:t>
        <a:bodyPr/>
        <a:lstStyle/>
        <a:p>
          <a:pPr>
            <a:buFont typeface="+mj-lt"/>
            <a:buAutoNum type="arabicPeriod"/>
          </a:pPr>
          <a:r>
            <a:rPr lang="es-EC" b="1" dirty="0">
              <a:hlinkClick xmlns:r="http://schemas.openxmlformats.org/officeDocument/2006/relationships" r:id="rId5" action="ppaction://hlinksldjump"/>
            </a:rPr>
            <a:t>PROPUESTA</a:t>
          </a:r>
          <a:endParaRPr lang="es-EC" dirty="0"/>
        </a:p>
      </dgm:t>
    </dgm:pt>
    <dgm:pt modelId="{DCCCD849-EE29-4566-B563-73507E23949F}" type="parTrans" cxnId="{38C977DD-840A-4522-8EA0-3F93BF966A44}">
      <dgm:prSet/>
      <dgm:spPr/>
      <dgm:t>
        <a:bodyPr/>
        <a:lstStyle/>
        <a:p>
          <a:endParaRPr lang="es-EC"/>
        </a:p>
      </dgm:t>
    </dgm:pt>
    <dgm:pt modelId="{7EC11B25-AB8E-4F2D-8A9D-28785CD11217}" type="sibTrans" cxnId="{38C977DD-840A-4522-8EA0-3F93BF966A44}">
      <dgm:prSet/>
      <dgm:spPr/>
      <dgm:t>
        <a:bodyPr/>
        <a:lstStyle/>
        <a:p>
          <a:endParaRPr lang="es-EC"/>
        </a:p>
      </dgm:t>
    </dgm:pt>
    <dgm:pt modelId="{B08D3F07-4093-4630-A647-BEC9FDC8E345}">
      <dgm:prSet phldrT="[Texto]"/>
      <dgm:spPr/>
      <dgm:t>
        <a:bodyPr/>
        <a:lstStyle/>
        <a:p>
          <a:pPr>
            <a:buFont typeface="+mj-lt"/>
            <a:buAutoNum type="arabicPeriod"/>
          </a:pPr>
          <a:r>
            <a:rPr lang="es-EC" b="1" dirty="0">
              <a:hlinkClick xmlns:r="http://schemas.openxmlformats.org/officeDocument/2006/relationships" r:id="rId6" action="ppaction://hlinksldjump"/>
            </a:rPr>
            <a:t>CONCLUSIONES</a:t>
          </a:r>
          <a:r>
            <a:rPr lang="es-EC" b="1" dirty="0"/>
            <a:t> </a:t>
          </a:r>
          <a:endParaRPr lang="es-EC" dirty="0"/>
        </a:p>
      </dgm:t>
    </dgm:pt>
    <dgm:pt modelId="{A00A62B8-BB82-4BCA-8E8C-B088235E9948}" type="parTrans" cxnId="{AC329285-D5ED-459A-96B2-FD1B7BE9424C}">
      <dgm:prSet/>
      <dgm:spPr/>
      <dgm:t>
        <a:bodyPr/>
        <a:lstStyle/>
        <a:p>
          <a:endParaRPr lang="es-EC"/>
        </a:p>
      </dgm:t>
    </dgm:pt>
    <dgm:pt modelId="{0DFF1E3E-41C6-4854-AED4-3512CCDCA632}" type="sibTrans" cxnId="{AC329285-D5ED-459A-96B2-FD1B7BE9424C}">
      <dgm:prSet/>
      <dgm:spPr/>
      <dgm:t>
        <a:bodyPr/>
        <a:lstStyle/>
        <a:p>
          <a:endParaRPr lang="es-EC"/>
        </a:p>
      </dgm:t>
    </dgm:pt>
    <dgm:pt modelId="{0F4F9DD8-0E68-4361-A29E-B42FD20DE98A}">
      <dgm:prSet phldrT="[Texto]"/>
      <dgm:spPr/>
      <dgm:t>
        <a:bodyPr/>
        <a:lstStyle/>
        <a:p>
          <a:pPr>
            <a:buFont typeface="+mj-lt"/>
            <a:buAutoNum type="arabicPeriod"/>
          </a:pPr>
          <a:r>
            <a:rPr lang="es-EC" b="1" dirty="0">
              <a:hlinkClick xmlns:r="http://schemas.openxmlformats.org/officeDocument/2006/relationships" r:id="rId7" action="ppaction://hlinksldjump"/>
            </a:rPr>
            <a:t>RECOMENDACIONES</a:t>
          </a:r>
          <a:endParaRPr lang="es-EC" dirty="0"/>
        </a:p>
      </dgm:t>
    </dgm:pt>
    <dgm:pt modelId="{06BCDBDC-68E4-4575-88FC-7931A8BCF10A}" type="parTrans" cxnId="{0380B638-149F-42B9-BCDC-5525726EF101}">
      <dgm:prSet/>
      <dgm:spPr/>
      <dgm:t>
        <a:bodyPr/>
        <a:lstStyle/>
        <a:p>
          <a:endParaRPr lang="es-EC"/>
        </a:p>
      </dgm:t>
    </dgm:pt>
    <dgm:pt modelId="{A7B8F3DC-AA0B-41BD-867B-DD56AA6FFD64}" type="sibTrans" cxnId="{0380B638-149F-42B9-BCDC-5525726EF101}">
      <dgm:prSet/>
      <dgm:spPr/>
      <dgm:t>
        <a:bodyPr/>
        <a:lstStyle/>
        <a:p>
          <a:endParaRPr lang="es-EC"/>
        </a:p>
      </dgm:t>
    </dgm:pt>
    <dgm:pt modelId="{6B1C832E-DC20-4A78-825B-032C1F6E2B77}" type="pres">
      <dgm:prSet presAssocID="{89F24A72-D35F-4FE2-9230-3FEB60B9474B}" presName="Name0" presStyleCnt="0">
        <dgm:presLayoutVars>
          <dgm:chMax val="7"/>
          <dgm:chPref val="7"/>
          <dgm:dir/>
        </dgm:presLayoutVars>
      </dgm:prSet>
      <dgm:spPr/>
    </dgm:pt>
    <dgm:pt modelId="{764B62DF-19B3-4208-B6BA-60603AE4AA83}" type="pres">
      <dgm:prSet presAssocID="{89F24A72-D35F-4FE2-9230-3FEB60B9474B}" presName="Name1" presStyleCnt="0"/>
      <dgm:spPr/>
    </dgm:pt>
    <dgm:pt modelId="{976B4444-19D3-49B6-AACA-4D87680CBFA0}" type="pres">
      <dgm:prSet presAssocID="{89F24A72-D35F-4FE2-9230-3FEB60B9474B}" presName="cycle" presStyleCnt="0"/>
      <dgm:spPr/>
    </dgm:pt>
    <dgm:pt modelId="{58A1081B-D48F-4520-A42A-7442F0E3F29D}" type="pres">
      <dgm:prSet presAssocID="{89F24A72-D35F-4FE2-9230-3FEB60B9474B}" presName="srcNode" presStyleLbl="node1" presStyleIdx="0" presStyleCnt="7"/>
      <dgm:spPr/>
    </dgm:pt>
    <dgm:pt modelId="{C6403033-C318-4FC9-9544-8D3E60B4BF5F}" type="pres">
      <dgm:prSet presAssocID="{89F24A72-D35F-4FE2-9230-3FEB60B9474B}" presName="conn" presStyleLbl="parChTrans1D2" presStyleIdx="0" presStyleCnt="1"/>
      <dgm:spPr/>
    </dgm:pt>
    <dgm:pt modelId="{C23FC5B9-3193-4A9D-98F3-F130F3C5DC32}" type="pres">
      <dgm:prSet presAssocID="{89F24A72-D35F-4FE2-9230-3FEB60B9474B}" presName="extraNode" presStyleLbl="node1" presStyleIdx="0" presStyleCnt="7"/>
      <dgm:spPr/>
    </dgm:pt>
    <dgm:pt modelId="{33245D31-6D7B-478B-94DD-28FE9CECABC1}" type="pres">
      <dgm:prSet presAssocID="{89F24A72-D35F-4FE2-9230-3FEB60B9474B}" presName="dstNode" presStyleLbl="node1" presStyleIdx="0" presStyleCnt="7"/>
      <dgm:spPr/>
    </dgm:pt>
    <dgm:pt modelId="{5368568E-5741-4EFB-8D9F-80C5B4BEC69F}" type="pres">
      <dgm:prSet presAssocID="{445CF85B-AD3D-4594-BC77-0A7C1473E028}" presName="text_1" presStyleLbl="node1" presStyleIdx="0" presStyleCnt="7">
        <dgm:presLayoutVars>
          <dgm:bulletEnabled val="1"/>
        </dgm:presLayoutVars>
      </dgm:prSet>
      <dgm:spPr/>
    </dgm:pt>
    <dgm:pt modelId="{D98BE3F1-EED8-4B50-8460-54588B15C95B}" type="pres">
      <dgm:prSet presAssocID="{445CF85B-AD3D-4594-BC77-0A7C1473E028}" presName="accent_1" presStyleCnt="0"/>
      <dgm:spPr/>
    </dgm:pt>
    <dgm:pt modelId="{E53AFF1F-62B2-4820-9234-26C256C9688D}" type="pres">
      <dgm:prSet presAssocID="{445CF85B-AD3D-4594-BC77-0A7C1473E028}" presName="accentRepeatNode" presStyleLbl="solidFgAcc1" presStyleIdx="0" presStyleCnt="7"/>
      <dgm:spPr/>
    </dgm:pt>
    <dgm:pt modelId="{BE1D7D63-2975-4CED-BEFD-97759C08BFED}" type="pres">
      <dgm:prSet presAssocID="{4A209A85-BFA4-482A-BBB6-B23E83CD3804}" presName="text_2" presStyleLbl="node1" presStyleIdx="1" presStyleCnt="7">
        <dgm:presLayoutVars>
          <dgm:bulletEnabled val="1"/>
        </dgm:presLayoutVars>
      </dgm:prSet>
      <dgm:spPr/>
    </dgm:pt>
    <dgm:pt modelId="{216A2125-41A3-4583-895E-47632546249E}" type="pres">
      <dgm:prSet presAssocID="{4A209A85-BFA4-482A-BBB6-B23E83CD3804}" presName="accent_2" presStyleCnt="0"/>
      <dgm:spPr/>
    </dgm:pt>
    <dgm:pt modelId="{EBAE7FC6-002F-48E0-B84F-C18F3A45DBD9}" type="pres">
      <dgm:prSet presAssocID="{4A209A85-BFA4-482A-BBB6-B23E83CD3804}" presName="accentRepeatNode" presStyleLbl="solidFgAcc1" presStyleIdx="1" presStyleCnt="7"/>
      <dgm:spPr/>
    </dgm:pt>
    <dgm:pt modelId="{690EA40F-7D51-4E42-908A-A0A36B12BEE2}" type="pres">
      <dgm:prSet presAssocID="{42512D74-AC1C-4760-AC17-862C54326576}" presName="text_3" presStyleLbl="node1" presStyleIdx="2" presStyleCnt="7">
        <dgm:presLayoutVars>
          <dgm:bulletEnabled val="1"/>
        </dgm:presLayoutVars>
      </dgm:prSet>
      <dgm:spPr/>
    </dgm:pt>
    <dgm:pt modelId="{C66B80CC-91CE-42D0-AFDB-AD68053D12AF}" type="pres">
      <dgm:prSet presAssocID="{42512D74-AC1C-4760-AC17-862C54326576}" presName="accent_3" presStyleCnt="0"/>
      <dgm:spPr/>
    </dgm:pt>
    <dgm:pt modelId="{C2923732-A79C-4F72-9107-F662716E49FB}" type="pres">
      <dgm:prSet presAssocID="{42512D74-AC1C-4760-AC17-862C54326576}" presName="accentRepeatNode" presStyleLbl="solidFgAcc1" presStyleIdx="2" presStyleCnt="7"/>
      <dgm:spPr/>
    </dgm:pt>
    <dgm:pt modelId="{4EBE6DC9-A95E-410B-80A7-70731C850436}" type="pres">
      <dgm:prSet presAssocID="{8F642AA8-C30F-4AE1-8309-929FEA0762F7}" presName="text_4" presStyleLbl="node1" presStyleIdx="3" presStyleCnt="7">
        <dgm:presLayoutVars>
          <dgm:bulletEnabled val="1"/>
        </dgm:presLayoutVars>
      </dgm:prSet>
      <dgm:spPr/>
    </dgm:pt>
    <dgm:pt modelId="{B612AD82-6C7B-4E45-A6E1-A55C1DB77C97}" type="pres">
      <dgm:prSet presAssocID="{8F642AA8-C30F-4AE1-8309-929FEA0762F7}" presName="accent_4" presStyleCnt="0"/>
      <dgm:spPr/>
    </dgm:pt>
    <dgm:pt modelId="{BDBB2767-2728-43A0-830F-674C84EC5E3D}" type="pres">
      <dgm:prSet presAssocID="{8F642AA8-C30F-4AE1-8309-929FEA0762F7}" presName="accentRepeatNode" presStyleLbl="solidFgAcc1" presStyleIdx="3" presStyleCnt="7"/>
      <dgm:spPr/>
    </dgm:pt>
    <dgm:pt modelId="{D9C84870-1F78-45AD-B7AD-437BE6A33FA6}" type="pres">
      <dgm:prSet presAssocID="{842CE12E-C16B-4219-8023-D50BC7A8AB7B}" presName="text_5" presStyleLbl="node1" presStyleIdx="4" presStyleCnt="7">
        <dgm:presLayoutVars>
          <dgm:bulletEnabled val="1"/>
        </dgm:presLayoutVars>
      </dgm:prSet>
      <dgm:spPr/>
    </dgm:pt>
    <dgm:pt modelId="{E058ECD6-83D1-487D-BB0E-FFBF16A9D941}" type="pres">
      <dgm:prSet presAssocID="{842CE12E-C16B-4219-8023-D50BC7A8AB7B}" presName="accent_5" presStyleCnt="0"/>
      <dgm:spPr/>
    </dgm:pt>
    <dgm:pt modelId="{5ACC9502-F7E7-4A9C-9B57-FC4159F4B837}" type="pres">
      <dgm:prSet presAssocID="{842CE12E-C16B-4219-8023-D50BC7A8AB7B}" presName="accentRepeatNode" presStyleLbl="solidFgAcc1" presStyleIdx="4" presStyleCnt="7"/>
      <dgm:spPr/>
    </dgm:pt>
    <dgm:pt modelId="{C25495BA-6624-4437-8993-09562BB1D3B3}" type="pres">
      <dgm:prSet presAssocID="{B08D3F07-4093-4630-A647-BEC9FDC8E345}" presName="text_6" presStyleLbl="node1" presStyleIdx="5" presStyleCnt="7">
        <dgm:presLayoutVars>
          <dgm:bulletEnabled val="1"/>
        </dgm:presLayoutVars>
      </dgm:prSet>
      <dgm:spPr/>
    </dgm:pt>
    <dgm:pt modelId="{1CA7E3F9-D545-476C-8F82-0BAB7D89F9E8}" type="pres">
      <dgm:prSet presAssocID="{B08D3F07-4093-4630-A647-BEC9FDC8E345}" presName="accent_6" presStyleCnt="0"/>
      <dgm:spPr/>
    </dgm:pt>
    <dgm:pt modelId="{44D0C4DD-2FE3-4C5D-9711-44832307B248}" type="pres">
      <dgm:prSet presAssocID="{B08D3F07-4093-4630-A647-BEC9FDC8E345}" presName="accentRepeatNode" presStyleLbl="solidFgAcc1" presStyleIdx="5" presStyleCnt="7"/>
      <dgm:spPr/>
    </dgm:pt>
    <dgm:pt modelId="{2F623744-6378-49FD-9412-D34F85FB964A}" type="pres">
      <dgm:prSet presAssocID="{0F4F9DD8-0E68-4361-A29E-B42FD20DE98A}" presName="text_7" presStyleLbl="node1" presStyleIdx="6" presStyleCnt="7">
        <dgm:presLayoutVars>
          <dgm:bulletEnabled val="1"/>
        </dgm:presLayoutVars>
      </dgm:prSet>
      <dgm:spPr/>
    </dgm:pt>
    <dgm:pt modelId="{61FB6AFE-6DC0-4F2C-B798-6E41B5402023}" type="pres">
      <dgm:prSet presAssocID="{0F4F9DD8-0E68-4361-A29E-B42FD20DE98A}" presName="accent_7" presStyleCnt="0"/>
      <dgm:spPr/>
    </dgm:pt>
    <dgm:pt modelId="{6E9F323F-CBB8-4669-8219-5FCBBA3B034C}" type="pres">
      <dgm:prSet presAssocID="{0F4F9DD8-0E68-4361-A29E-B42FD20DE98A}" presName="accentRepeatNode" presStyleLbl="solidFgAcc1" presStyleIdx="6" presStyleCnt="7"/>
      <dgm:spPr/>
    </dgm:pt>
  </dgm:ptLst>
  <dgm:cxnLst>
    <dgm:cxn modelId="{480EA81D-C2AA-45E8-9530-DEF60AE32724}" type="presOf" srcId="{89F24A72-D35F-4FE2-9230-3FEB60B9474B}" destId="{6B1C832E-DC20-4A78-825B-032C1F6E2B77}" srcOrd="0" destOrd="0" presId="urn:microsoft.com/office/officeart/2008/layout/VerticalCurvedList"/>
    <dgm:cxn modelId="{3C81952E-E79B-44F7-90FD-D945C990E6BA}" type="presOf" srcId="{61E00B13-4532-4B3A-B958-1D85BFE94F02}" destId="{C6403033-C318-4FC9-9544-8D3E60B4BF5F}" srcOrd="0" destOrd="0" presId="urn:microsoft.com/office/officeart/2008/layout/VerticalCurvedList"/>
    <dgm:cxn modelId="{0380B638-149F-42B9-BCDC-5525726EF101}" srcId="{89F24A72-D35F-4FE2-9230-3FEB60B9474B}" destId="{0F4F9DD8-0E68-4361-A29E-B42FD20DE98A}" srcOrd="6" destOrd="0" parTransId="{06BCDBDC-68E4-4575-88FC-7931A8BCF10A}" sibTransId="{A7B8F3DC-AA0B-41BD-867B-DD56AA6FFD64}"/>
    <dgm:cxn modelId="{E313233B-730B-4642-8828-A29A9462DDA7}" srcId="{89F24A72-D35F-4FE2-9230-3FEB60B9474B}" destId="{42512D74-AC1C-4760-AC17-862C54326576}" srcOrd="2" destOrd="0" parTransId="{6FE7F608-729E-4C41-B8D2-1E2D0FD8F633}" sibTransId="{4C43867F-0CBA-47A4-8A9F-F4333EC87DD8}"/>
    <dgm:cxn modelId="{7C19613B-5818-46CB-98DC-353DF1D4953E}" type="presOf" srcId="{842CE12E-C16B-4219-8023-D50BC7A8AB7B}" destId="{D9C84870-1F78-45AD-B7AD-437BE6A33FA6}" srcOrd="0" destOrd="0" presId="urn:microsoft.com/office/officeart/2008/layout/VerticalCurvedList"/>
    <dgm:cxn modelId="{2CDF483F-55AC-4C15-8E53-B265703197BF}" srcId="{89F24A72-D35F-4FE2-9230-3FEB60B9474B}" destId="{4A209A85-BFA4-482A-BBB6-B23E83CD3804}" srcOrd="1" destOrd="0" parTransId="{40585E58-1482-4FCB-851A-D92703DC4132}" sibTransId="{07DA1C3A-6E18-46A5-87BA-F31E442BFF13}"/>
    <dgm:cxn modelId="{B6E5F948-EB74-4C21-860B-4D2A41C061D1}" type="presOf" srcId="{0F4F9DD8-0E68-4361-A29E-B42FD20DE98A}" destId="{2F623744-6378-49FD-9412-D34F85FB964A}" srcOrd="0" destOrd="0" presId="urn:microsoft.com/office/officeart/2008/layout/VerticalCurvedList"/>
    <dgm:cxn modelId="{AAF0896D-F120-47FF-BEF2-58A8E8FC9F78}" type="presOf" srcId="{4A209A85-BFA4-482A-BBB6-B23E83CD3804}" destId="{BE1D7D63-2975-4CED-BEFD-97759C08BFED}" srcOrd="0" destOrd="0" presId="urn:microsoft.com/office/officeart/2008/layout/VerticalCurvedList"/>
    <dgm:cxn modelId="{22F51050-7266-46E9-8AD6-6AAF584216EA}" type="presOf" srcId="{445CF85B-AD3D-4594-BC77-0A7C1473E028}" destId="{5368568E-5741-4EFB-8D9F-80C5B4BEC69F}" srcOrd="0" destOrd="0" presId="urn:microsoft.com/office/officeart/2008/layout/VerticalCurvedList"/>
    <dgm:cxn modelId="{DFB02B7E-9D26-49FB-B7A1-D8A19C6F8273}" srcId="{89F24A72-D35F-4FE2-9230-3FEB60B9474B}" destId="{445CF85B-AD3D-4594-BC77-0A7C1473E028}" srcOrd="0" destOrd="0" parTransId="{5B9F399C-763C-4B8D-8DBF-4D45306CAC15}" sibTransId="{61E00B13-4532-4B3A-B958-1D85BFE94F02}"/>
    <dgm:cxn modelId="{16B72084-0F53-410E-A5B1-958D6C533631}" type="presOf" srcId="{B08D3F07-4093-4630-A647-BEC9FDC8E345}" destId="{C25495BA-6624-4437-8993-09562BB1D3B3}" srcOrd="0" destOrd="0" presId="urn:microsoft.com/office/officeart/2008/layout/VerticalCurvedList"/>
    <dgm:cxn modelId="{AC329285-D5ED-459A-96B2-FD1B7BE9424C}" srcId="{89F24A72-D35F-4FE2-9230-3FEB60B9474B}" destId="{B08D3F07-4093-4630-A647-BEC9FDC8E345}" srcOrd="5" destOrd="0" parTransId="{A00A62B8-BB82-4BCA-8E8C-B088235E9948}" sibTransId="{0DFF1E3E-41C6-4854-AED4-3512CCDCA632}"/>
    <dgm:cxn modelId="{F1A2EF89-142A-4DFB-B1AB-BB3D36F7FB71}" type="presOf" srcId="{42512D74-AC1C-4760-AC17-862C54326576}" destId="{690EA40F-7D51-4E42-908A-A0A36B12BEE2}" srcOrd="0" destOrd="0" presId="urn:microsoft.com/office/officeart/2008/layout/VerticalCurvedList"/>
    <dgm:cxn modelId="{82AB2B8A-11C0-4E7F-89E9-9FB79EE4D034}" srcId="{89F24A72-D35F-4FE2-9230-3FEB60B9474B}" destId="{8F642AA8-C30F-4AE1-8309-929FEA0762F7}" srcOrd="3" destOrd="0" parTransId="{A961422F-A067-4F07-A554-F95B45BA963D}" sibTransId="{9550960C-8BC4-451C-9396-DE6BCB860578}"/>
    <dgm:cxn modelId="{B07B9398-E48D-4104-815F-EFD12DA1B8A5}" type="presOf" srcId="{8F642AA8-C30F-4AE1-8309-929FEA0762F7}" destId="{4EBE6DC9-A95E-410B-80A7-70731C850436}" srcOrd="0" destOrd="0" presId="urn:microsoft.com/office/officeart/2008/layout/VerticalCurvedList"/>
    <dgm:cxn modelId="{38C977DD-840A-4522-8EA0-3F93BF966A44}" srcId="{89F24A72-D35F-4FE2-9230-3FEB60B9474B}" destId="{842CE12E-C16B-4219-8023-D50BC7A8AB7B}" srcOrd="4" destOrd="0" parTransId="{DCCCD849-EE29-4566-B563-73507E23949F}" sibTransId="{7EC11B25-AB8E-4F2D-8A9D-28785CD11217}"/>
    <dgm:cxn modelId="{70D6C39D-EC24-4C5F-993D-6A79E152E08F}" type="presParOf" srcId="{6B1C832E-DC20-4A78-825B-032C1F6E2B77}" destId="{764B62DF-19B3-4208-B6BA-60603AE4AA83}" srcOrd="0" destOrd="0" presId="urn:microsoft.com/office/officeart/2008/layout/VerticalCurvedList"/>
    <dgm:cxn modelId="{589D104D-6298-4E5C-842C-6C565AF3721E}" type="presParOf" srcId="{764B62DF-19B3-4208-B6BA-60603AE4AA83}" destId="{976B4444-19D3-49B6-AACA-4D87680CBFA0}" srcOrd="0" destOrd="0" presId="urn:microsoft.com/office/officeart/2008/layout/VerticalCurvedList"/>
    <dgm:cxn modelId="{4463778B-7BE3-4510-AD48-0A709693D5C0}" type="presParOf" srcId="{976B4444-19D3-49B6-AACA-4D87680CBFA0}" destId="{58A1081B-D48F-4520-A42A-7442F0E3F29D}" srcOrd="0" destOrd="0" presId="urn:microsoft.com/office/officeart/2008/layout/VerticalCurvedList"/>
    <dgm:cxn modelId="{565CE8BE-5DEF-47A1-84FC-31A1F3D46B2D}" type="presParOf" srcId="{976B4444-19D3-49B6-AACA-4D87680CBFA0}" destId="{C6403033-C318-4FC9-9544-8D3E60B4BF5F}" srcOrd="1" destOrd="0" presId="urn:microsoft.com/office/officeart/2008/layout/VerticalCurvedList"/>
    <dgm:cxn modelId="{F2AD45AF-0261-4313-B0B7-045370556875}" type="presParOf" srcId="{976B4444-19D3-49B6-AACA-4D87680CBFA0}" destId="{C23FC5B9-3193-4A9D-98F3-F130F3C5DC32}" srcOrd="2" destOrd="0" presId="urn:microsoft.com/office/officeart/2008/layout/VerticalCurvedList"/>
    <dgm:cxn modelId="{944ACC4B-8B7D-4543-874B-71F77213AD32}" type="presParOf" srcId="{976B4444-19D3-49B6-AACA-4D87680CBFA0}" destId="{33245D31-6D7B-478B-94DD-28FE9CECABC1}" srcOrd="3" destOrd="0" presId="urn:microsoft.com/office/officeart/2008/layout/VerticalCurvedList"/>
    <dgm:cxn modelId="{B0299543-0501-4278-8338-19117B2E7F1A}" type="presParOf" srcId="{764B62DF-19B3-4208-B6BA-60603AE4AA83}" destId="{5368568E-5741-4EFB-8D9F-80C5B4BEC69F}" srcOrd="1" destOrd="0" presId="urn:microsoft.com/office/officeart/2008/layout/VerticalCurvedList"/>
    <dgm:cxn modelId="{E6D05497-D241-41CB-BDF5-96FDF6D24024}" type="presParOf" srcId="{764B62DF-19B3-4208-B6BA-60603AE4AA83}" destId="{D98BE3F1-EED8-4B50-8460-54588B15C95B}" srcOrd="2" destOrd="0" presId="urn:microsoft.com/office/officeart/2008/layout/VerticalCurvedList"/>
    <dgm:cxn modelId="{0209DE01-8CA1-49E3-9D48-AD6F1D3D607D}" type="presParOf" srcId="{D98BE3F1-EED8-4B50-8460-54588B15C95B}" destId="{E53AFF1F-62B2-4820-9234-26C256C9688D}" srcOrd="0" destOrd="0" presId="urn:microsoft.com/office/officeart/2008/layout/VerticalCurvedList"/>
    <dgm:cxn modelId="{1A56E2C1-B322-414E-AFBE-13E84CAD39DD}" type="presParOf" srcId="{764B62DF-19B3-4208-B6BA-60603AE4AA83}" destId="{BE1D7D63-2975-4CED-BEFD-97759C08BFED}" srcOrd="3" destOrd="0" presId="urn:microsoft.com/office/officeart/2008/layout/VerticalCurvedList"/>
    <dgm:cxn modelId="{6274C0C9-D1F7-45B9-80CE-F6947C8BE01F}" type="presParOf" srcId="{764B62DF-19B3-4208-B6BA-60603AE4AA83}" destId="{216A2125-41A3-4583-895E-47632546249E}" srcOrd="4" destOrd="0" presId="urn:microsoft.com/office/officeart/2008/layout/VerticalCurvedList"/>
    <dgm:cxn modelId="{58F85C58-A5AC-4F5A-AD53-1FF8BF4CE414}" type="presParOf" srcId="{216A2125-41A3-4583-895E-47632546249E}" destId="{EBAE7FC6-002F-48E0-B84F-C18F3A45DBD9}" srcOrd="0" destOrd="0" presId="urn:microsoft.com/office/officeart/2008/layout/VerticalCurvedList"/>
    <dgm:cxn modelId="{7C8016D4-24E6-45EA-B214-8762DD8960EA}" type="presParOf" srcId="{764B62DF-19B3-4208-B6BA-60603AE4AA83}" destId="{690EA40F-7D51-4E42-908A-A0A36B12BEE2}" srcOrd="5" destOrd="0" presId="urn:microsoft.com/office/officeart/2008/layout/VerticalCurvedList"/>
    <dgm:cxn modelId="{F42A161F-4FA4-4C6B-B898-95A15481A31A}" type="presParOf" srcId="{764B62DF-19B3-4208-B6BA-60603AE4AA83}" destId="{C66B80CC-91CE-42D0-AFDB-AD68053D12AF}" srcOrd="6" destOrd="0" presId="urn:microsoft.com/office/officeart/2008/layout/VerticalCurvedList"/>
    <dgm:cxn modelId="{A3F00ED7-CB03-4DDC-A446-C7E88B68E210}" type="presParOf" srcId="{C66B80CC-91CE-42D0-AFDB-AD68053D12AF}" destId="{C2923732-A79C-4F72-9107-F662716E49FB}" srcOrd="0" destOrd="0" presId="urn:microsoft.com/office/officeart/2008/layout/VerticalCurvedList"/>
    <dgm:cxn modelId="{0FBD43D2-BE7E-4A1A-9FDB-EA0EBED432E8}" type="presParOf" srcId="{764B62DF-19B3-4208-B6BA-60603AE4AA83}" destId="{4EBE6DC9-A95E-410B-80A7-70731C850436}" srcOrd="7" destOrd="0" presId="urn:microsoft.com/office/officeart/2008/layout/VerticalCurvedList"/>
    <dgm:cxn modelId="{5AB7AF85-A24A-4867-80F9-F26CE1DD5F59}" type="presParOf" srcId="{764B62DF-19B3-4208-B6BA-60603AE4AA83}" destId="{B612AD82-6C7B-4E45-A6E1-A55C1DB77C97}" srcOrd="8" destOrd="0" presId="urn:microsoft.com/office/officeart/2008/layout/VerticalCurvedList"/>
    <dgm:cxn modelId="{F54EBF67-C5A6-4E35-8572-92A7F0B86DF7}" type="presParOf" srcId="{B612AD82-6C7B-4E45-A6E1-A55C1DB77C97}" destId="{BDBB2767-2728-43A0-830F-674C84EC5E3D}" srcOrd="0" destOrd="0" presId="urn:microsoft.com/office/officeart/2008/layout/VerticalCurvedList"/>
    <dgm:cxn modelId="{5CC5544A-8F9C-48E9-AFC8-6E2550702631}" type="presParOf" srcId="{764B62DF-19B3-4208-B6BA-60603AE4AA83}" destId="{D9C84870-1F78-45AD-B7AD-437BE6A33FA6}" srcOrd="9" destOrd="0" presId="urn:microsoft.com/office/officeart/2008/layout/VerticalCurvedList"/>
    <dgm:cxn modelId="{6A58412D-A08E-4252-8544-CC5CD07B3B53}" type="presParOf" srcId="{764B62DF-19B3-4208-B6BA-60603AE4AA83}" destId="{E058ECD6-83D1-487D-BB0E-FFBF16A9D941}" srcOrd="10" destOrd="0" presId="urn:microsoft.com/office/officeart/2008/layout/VerticalCurvedList"/>
    <dgm:cxn modelId="{B7DAA542-8C02-47C5-8130-A281A3B4030E}" type="presParOf" srcId="{E058ECD6-83D1-487D-BB0E-FFBF16A9D941}" destId="{5ACC9502-F7E7-4A9C-9B57-FC4159F4B837}" srcOrd="0" destOrd="0" presId="urn:microsoft.com/office/officeart/2008/layout/VerticalCurvedList"/>
    <dgm:cxn modelId="{1E0B1C52-902F-40CF-AD87-A90C087A9E57}" type="presParOf" srcId="{764B62DF-19B3-4208-B6BA-60603AE4AA83}" destId="{C25495BA-6624-4437-8993-09562BB1D3B3}" srcOrd="11" destOrd="0" presId="urn:microsoft.com/office/officeart/2008/layout/VerticalCurvedList"/>
    <dgm:cxn modelId="{895276C3-80A6-42DA-A641-B139F652F476}" type="presParOf" srcId="{764B62DF-19B3-4208-B6BA-60603AE4AA83}" destId="{1CA7E3F9-D545-476C-8F82-0BAB7D89F9E8}" srcOrd="12" destOrd="0" presId="urn:microsoft.com/office/officeart/2008/layout/VerticalCurvedList"/>
    <dgm:cxn modelId="{607EEAB5-C05F-4731-8BCE-46EC972E64D8}" type="presParOf" srcId="{1CA7E3F9-D545-476C-8F82-0BAB7D89F9E8}" destId="{44D0C4DD-2FE3-4C5D-9711-44832307B248}" srcOrd="0" destOrd="0" presId="urn:microsoft.com/office/officeart/2008/layout/VerticalCurvedList"/>
    <dgm:cxn modelId="{A9563C43-ED85-48E6-BF7B-14B22B8C0883}" type="presParOf" srcId="{764B62DF-19B3-4208-B6BA-60603AE4AA83}" destId="{2F623744-6378-49FD-9412-D34F85FB964A}" srcOrd="13" destOrd="0" presId="urn:microsoft.com/office/officeart/2008/layout/VerticalCurvedList"/>
    <dgm:cxn modelId="{DEE0FBC3-099E-4B70-8A63-546B887B0541}" type="presParOf" srcId="{764B62DF-19B3-4208-B6BA-60603AE4AA83}" destId="{61FB6AFE-6DC0-4F2C-B798-6E41B5402023}" srcOrd="14" destOrd="0" presId="urn:microsoft.com/office/officeart/2008/layout/VerticalCurvedList"/>
    <dgm:cxn modelId="{3BAE7D6A-7FC7-4A4B-9623-E7CC63594BCA}" type="presParOf" srcId="{61FB6AFE-6DC0-4F2C-B798-6E41B5402023}" destId="{6E9F323F-CBB8-4669-8219-5FCBBA3B034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D59C62-2755-4EB9-8D40-A69A3F274AF1}" type="doc">
      <dgm:prSet loTypeId="urn:microsoft.com/office/officeart/2008/layout/HorizontalMultiLevelHierarchy" loCatId="hierarchy" qsTypeId="urn:microsoft.com/office/officeart/2005/8/quickstyle/simple1" qsCatId="simple" csTypeId="urn:microsoft.com/office/officeart/2005/8/colors/accent3_1" csCatId="accent3" phldr="1"/>
      <dgm:spPr/>
      <dgm:t>
        <a:bodyPr/>
        <a:lstStyle/>
        <a:p>
          <a:endParaRPr lang="es-EC"/>
        </a:p>
      </dgm:t>
    </dgm:pt>
    <dgm:pt modelId="{C8FB20B2-99B2-48AB-B39A-F32C4497444B}">
      <dgm:prSet phldrT="[Texto]"/>
      <dgm:spPr/>
      <dgm:t>
        <a:bodyPr/>
        <a:lstStyle/>
        <a:p>
          <a:r>
            <a:rPr lang="es-EC"/>
            <a:t>Dentro del sistema financiero nacional las instituciones financieras públicas de primer piso denotan un gran protagonismo en el desarrollo de la intermediación financiera del país, al momento las instituciones financieras públicas son:</a:t>
          </a:r>
        </a:p>
      </dgm:t>
    </dgm:pt>
    <dgm:pt modelId="{9A22B2D1-8E57-4141-9BD0-70A2B617276E}" type="parTrans" cxnId="{81BBE9B0-A69A-4E24-8B8B-93D6BECF7B47}">
      <dgm:prSet/>
      <dgm:spPr/>
      <dgm:t>
        <a:bodyPr/>
        <a:lstStyle/>
        <a:p>
          <a:endParaRPr lang="es-EC">
            <a:solidFill>
              <a:schemeClr val="tx1"/>
            </a:solidFill>
          </a:endParaRPr>
        </a:p>
      </dgm:t>
    </dgm:pt>
    <dgm:pt modelId="{B03C1E50-E02C-40CC-A198-176575600122}" type="sibTrans" cxnId="{81BBE9B0-A69A-4E24-8B8B-93D6BECF7B47}">
      <dgm:prSet/>
      <dgm:spPr/>
      <dgm:t>
        <a:bodyPr/>
        <a:lstStyle/>
        <a:p>
          <a:endParaRPr lang="es-EC">
            <a:solidFill>
              <a:schemeClr val="tx1"/>
            </a:solidFill>
          </a:endParaRPr>
        </a:p>
      </dgm:t>
    </dgm:pt>
    <dgm:pt modelId="{61121D62-302F-4FD2-B923-217DEF8BF3C6}">
      <dgm:prSet/>
      <dgm:spPr/>
      <dgm:t>
        <a:bodyPr/>
        <a:lstStyle/>
        <a:p>
          <a:pPr>
            <a:buFont typeface="Symbol" panose="05050102010706020507" pitchFamily="18" charset="2"/>
            <a:buChar char=""/>
          </a:pPr>
          <a:r>
            <a:rPr lang="es-EC"/>
            <a:t>Banco del Estado/ Banco de Desarrollo </a:t>
          </a:r>
        </a:p>
      </dgm:t>
    </dgm:pt>
    <dgm:pt modelId="{767352F2-22BA-4457-A4D5-2B3030CA7CA6}" type="parTrans" cxnId="{C42DEB24-D967-4BDA-B976-A8FDA112B1BD}">
      <dgm:prSet/>
      <dgm:spPr/>
      <dgm:t>
        <a:bodyPr/>
        <a:lstStyle/>
        <a:p>
          <a:endParaRPr lang="es-EC">
            <a:solidFill>
              <a:schemeClr val="tx1"/>
            </a:solidFill>
          </a:endParaRPr>
        </a:p>
      </dgm:t>
    </dgm:pt>
    <dgm:pt modelId="{08001B70-B344-4C6E-B9A4-A349004B8CE7}" type="sibTrans" cxnId="{C42DEB24-D967-4BDA-B976-A8FDA112B1BD}">
      <dgm:prSet/>
      <dgm:spPr/>
      <dgm:t>
        <a:bodyPr/>
        <a:lstStyle/>
        <a:p>
          <a:endParaRPr lang="es-EC">
            <a:solidFill>
              <a:schemeClr val="tx1"/>
            </a:solidFill>
          </a:endParaRPr>
        </a:p>
      </dgm:t>
    </dgm:pt>
    <dgm:pt modelId="{81F1FFEE-9A34-4FED-891D-E7793115A8FC}">
      <dgm:prSet/>
      <dgm:spPr/>
      <dgm:t>
        <a:bodyPr/>
        <a:lstStyle/>
        <a:p>
          <a:pPr>
            <a:buFont typeface="Symbol" panose="05050102010706020507" pitchFamily="18" charset="2"/>
            <a:buChar char=""/>
          </a:pPr>
          <a:r>
            <a:rPr lang="es-EC"/>
            <a:t>BanEcuador B.P.</a:t>
          </a:r>
        </a:p>
      </dgm:t>
    </dgm:pt>
    <dgm:pt modelId="{C8ABFE47-E46B-4C11-8CCB-E6E85B7266BD}" type="parTrans" cxnId="{D98F5FC2-3C7E-4736-995F-958EC2136DD4}">
      <dgm:prSet/>
      <dgm:spPr/>
      <dgm:t>
        <a:bodyPr/>
        <a:lstStyle/>
        <a:p>
          <a:endParaRPr lang="es-EC">
            <a:solidFill>
              <a:schemeClr val="tx1"/>
            </a:solidFill>
          </a:endParaRPr>
        </a:p>
      </dgm:t>
    </dgm:pt>
    <dgm:pt modelId="{49477312-0FAD-4DF5-843A-C630D11B5D20}" type="sibTrans" cxnId="{D98F5FC2-3C7E-4736-995F-958EC2136DD4}">
      <dgm:prSet/>
      <dgm:spPr/>
      <dgm:t>
        <a:bodyPr/>
        <a:lstStyle/>
        <a:p>
          <a:endParaRPr lang="es-EC">
            <a:solidFill>
              <a:schemeClr val="tx1"/>
            </a:solidFill>
          </a:endParaRPr>
        </a:p>
      </dgm:t>
    </dgm:pt>
    <dgm:pt modelId="{0590667F-81D7-4655-81F8-A30BAD03EDBD}">
      <dgm:prSet/>
      <dgm:spPr/>
      <dgm:t>
        <a:bodyPr/>
        <a:lstStyle/>
        <a:p>
          <a:pPr>
            <a:buFont typeface="Symbol" panose="05050102010706020507" pitchFamily="18" charset="2"/>
            <a:buChar char=""/>
          </a:pPr>
          <a:r>
            <a:rPr lang="es-EC"/>
            <a:t>Corporación Financiera Nacional</a:t>
          </a:r>
        </a:p>
      </dgm:t>
    </dgm:pt>
    <dgm:pt modelId="{02B71A47-137C-44C6-97D2-45C280EBBC3F}" type="parTrans" cxnId="{60038348-08EC-4F53-93B7-5E9C022CFE7E}">
      <dgm:prSet/>
      <dgm:spPr/>
      <dgm:t>
        <a:bodyPr/>
        <a:lstStyle/>
        <a:p>
          <a:endParaRPr lang="es-EC">
            <a:solidFill>
              <a:schemeClr val="tx1"/>
            </a:solidFill>
          </a:endParaRPr>
        </a:p>
      </dgm:t>
    </dgm:pt>
    <dgm:pt modelId="{E1853E58-983A-43B5-90C6-6D356DE556E6}" type="sibTrans" cxnId="{60038348-08EC-4F53-93B7-5E9C022CFE7E}">
      <dgm:prSet/>
      <dgm:spPr/>
      <dgm:t>
        <a:bodyPr/>
        <a:lstStyle/>
        <a:p>
          <a:endParaRPr lang="es-EC">
            <a:solidFill>
              <a:schemeClr val="tx1"/>
            </a:solidFill>
          </a:endParaRPr>
        </a:p>
      </dgm:t>
    </dgm:pt>
    <dgm:pt modelId="{B914A782-12AF-4E7B-ADBE-D0AA1A12E814}" type="pres">
      <dgm:prSet presAssocID="{FAD59C62-2755-4EB9-8D40-A69A3F274AF1}" presName="Name0" presStyleCnt="0">
        <dgm:presLayoutVars>
          <dgm:chPref val="1"/>
          <dgm:dir/>
          <dgm:animOne val="branch"/>
          <dgm:animLvl val="lvl"/>
          <dgm:resizeHandles val="exact"/>
        </dgm:presLayoutVars>
      </dgm:prSet>
      <dgm:spPr/>
    </dgm:pt>
    <dgm:pt modelId="{219BA634-2FE0-4EC0-B450-A3A1B70D1A56}" type="pres">
      <dgm:prSet presAssocID="{C8FB20B2-99B2-48AB-B39A-F32C4497444B}" presName="root1" presStyleCnt="0"/>
      <dgm:spPr/>
    </dgm:pt>
    <dgm:pt modelId="{B8642101-9D8B-46C4-9911-FDC703C6C25D}" type="pres">
      <dgm:prSet presAssocID="{C8FB20B2-99B2-48AB-B39A-F32C4497444B}" presName="LevelOneTextNode" presStyleLbl="node0" presStyleIdx="0" presStyleCnt="1">
        <dgm:presLayoutVars>
          <dgm:chPref val="3"/>
        </dgm:presLayoutVars>
      </dgm:prSet>
      <dgm:spPr/>
    </dgm:pt>
    <dgm:pt modelId="{364D4436-6751-416B-9315-9A1C94485683}" type="pres">
      <dgm:prSet presAssocID="{C8FB20B2-99B2-48AB-B39A-F32C4497444B}" presName="level2hierChild" presStyleCnt="0"/>
      <dgm:spPr/>
    </dgm:pt>
    <dgm:pt modelId="{3425985C-437A-4EDC-AAD4-80B8975B398C}" type="pres">
      <dgm:prSet presAssocID="{767352F2-22BA-4457-A4D5-2B3030CA7CA6}" presName="conn2-1" presStyleLbl="parChTrans1D2" presStyleIdx="0" presStyleCnt="3"/>
      <dgm:spPr/>
    </dgm:pt>
    <dgm:pt modelId="{E8D558AE-F00D-407E-A3BC-BF189D34C562}" type="pres">
      <dgm:prSet presAssocID="{767352F2-22BA-4457-A4D5-2B3030CA7CA6}" presName="connTx" presStyleLbl="parChTrans1D2" presStyleIdx="0" presStyleCnt="3"/>
      <dgm:spPr/>
    </dgm:pt>
    <dgm:pt modelId="{F8548638-4643-49A0-AAE6-347DECBC5443}" type="pres">
      <dgm:prSet presAssocID="{61121D62-302F-4FD2-B923-217DEF8BF3C6}" presName="root2" presStyleCnt="0"/>
      <dgm:spPr/>
    </dgm:pt>
    <dgm:pt modelId="{5CBDCE25-446C-47FB-A13D-D326BB5CCC33}" type="pres">
      <dgm:prSet presAssocID="{61121D62-302F-4FD2-B923-217DEF8BF3C6}" presName="LevelTwoTextNode" presStyleLbl="node2" presStyleIdx="0" presStyleCnt="3" custLinFactNeighborX="455" custLinFactNeighborY="9482">
        <dgm:presLayoutVars>
          <dgm:chPref val="3"/>
        </dgm:presLayoutVars>
      </dgm:prSet>
      <dgm:spPr/>
    </dgm:pt>
    <dgm:pt modelId="{ABEFF626-80E3-4FB9-90B9-B7DAA3C3E50C}" type="pres">
      <dgm:prSet presAssocID="{61121D62-302F-4FD2-B923-217DEF8BF3C6}" presName="level3hierChild" presStyleCnt="0"/>
      <dgm:spPr/>
    </dgm:pt>
    <dgm:pt modelId="{0D0BE787-74A6-4FB2-BC78-E28938987660}" type="pres">
      <dgm:prSet presAssocID="{C8ABFE47-E46B-4C11-8CCB-E6E85B7266BD}" presName="conn2-1" presStyleLbl="parChTrans1D2" presStyleIdx="1" presStyleCnt="3"/>
      <dgm:spPr/>
    </dgm:pt>
    <dgm:pt modelId="{77864F55-EB97-4AC2-8270-4FFD1710FEBD}" type="pres">
      <dgm:prSet presAssocID="{C8ABFE47-E46B-4C11-8CCB-E6E85B7266BD}" presName="connTx" presStyleLbl="parChTrans1D2" presStyleIdx="1" presStyleCnt="3"/>
      <dgm:spPr/>
    </dgm:pt>
    <dgm:pt modelId="{F499E18B-1ACD-4EFD-9B1F-DE1549A8CE62}" type="pres">
      <dgm:prSet presAssocID="{81F1FFEE-9A34-4FED-891D-E7793115A8FC}" presName="root2" presStyleCnt="0"/>
      <dgm:spPr/>
    </dgm:pt>
    <dgm:pt modelId="{FB97AE92-76B8-4411-A71E-0F2FBDAE4641}" type="pres">
      <dgm:prSet presAssocID="{81F1FFEE-9A34-4FED-891D-E7793115A8FC}" presName="LevelTwoTextNode" presStyleLbl="node2" presStyleIdx="1" presStyleCnt="3">
        <dgm:presLayoutVars>
          <dgm:chPref val="3"/>
        </dgm:presLayoutVars>
      </dgm:prSet>
      <dgm:spPr/>
    </dgm:pt>
    <dgm:pt modelId="{93192D76-A2D0-4D5C-8723-76A6D6760454}" type="pres">
      <dgm:prSet presAssocID="{81F1FFEE-9A34-4FED-891D-E7793115A8FC}" presName="level3hierChild" presStyleCnt="0"/>
      <dgm:spPr/>
    </dgm:pt>
    <dgm:pt modelId="{FBC6A013-0090-4FAE-856D-9FC23238DBFE}" type="pres">
      <dgm:prSet presAssocID="{02B71A47-137C-44C6-97D2-45C280EBBC3F}" presName="conn2-1" presStyleLbl="parChTrans1D2" presStyleIdx="2" presStyleCnt="3"/>
      <dgm:spPr/>
    </dgm:pt>
    <dgm:pt modelId="{AAD37265-2AF1-420A-8A33-8738B8A175E9}" type="pres">
      <dgm:prSet presAssocID="{02B71A47-137C-44C6-97D2-45C280EBBC3F}" presName="connTx" presStyleLbl="parChTrans1D2" presStyleIdx="2" presStyleCnt="3"/>
      <dgm:spPr/>
    </dgm:pt>
    <dgm:pt modelId="{4E7BEDAF-92A5-4D6D-930E-4565D68AA5C6}" type="pres">
      <dgm:prSet presAssocID="{0590667F-81D7-4655-81F8-A30BAD03EDBD}" presName="root2" presStyleCnt="0"/>
      <dgm:spPr/>
    </dgm:pt>
    <dgm:pt modelId="{3E09989D-D3E9-4327-AAAB-02D75BEFA502}" type="pres">
      <dgm:prSet presAssocID="{0590667F-81D7-4655-81F8-A30BAD03EDBD}" presName="LevelTwoTextNode" presStyleLbl="node2" presStyleIdx="2" presStyleCnt="3">
        <dgm:presLayoutVars>
          <dgm:chPref val="3"/>
        </dgm:presLayoutVars>
      </dgm:prSet>
      <dgm:spPr/>
    </dgm:pt>
    <dgm:pt modelId="{74671C0F-E373-410F-9CFB-957E3F21CA22}" type="pres">
      <dgm:prSet presAssocID="{0590667F-81D7-4655-81F8-A30BAD03EDBD}" presName="level3hierChild" presStyleCnt="0"/>
      <dgm:spPr/>
    </dgm:pt>
  </dgm:ptLst>
  <dgm:cxnLst>
    <dgm:cxn modelId="{274E181A-214A-4810-9E1A-44E75C63E5F0}" type="presOf" srcId="{81F1FFEE-9A34-4FED-891D-E7793115A8FC}" destId="{FB97AE92-76B8-4411-A71E-0F2FBDAE4641}" srcOrd="0" destOrd="0" presId="urn:microsoft.com/office/officeart/2008/layout/HorizontalMultiLevelHierarchy"/>
    <dgm:cxn modelId="{C42DEB24-D967-4BDA-B976-A8FDA112B1BD}" srcId="{C8FB20B2-99B2-48AB-B39A-F32C4497444B}" destId="{61121D62-302F-4FD2-B923-217DEF8BF3C6}" srcOrd="0" destOrd="0" parTransId="{767352F2-22BA-4457-A4D5-2B3030CA7CA6}" sibTransId="{08001B70-B344-4C6E-B9A4-A349004B8CE7}"/>
    <dgm:cxn modelId="{7774D338-21B8-43CC-900D-C6B2A151D1F3}" type="presOf" srcId="{61121D62-302F-4FD2-B923-217DEF8BF3C6}" destId="{5CBDCE25-446C-47FB-A13D-D326BB5CCC33}" srcOrd="0" destOrd="0" presId="urn:microsoft.com/office/officeart/2008/layout/HorizontalMultiLevelHierarchy"/>
    <dgm:cxn modelId="{6F35705E-B2F4-4F77-90C7-7C142936AD07}" type="presOf" srcId="{767352F2-22BA-4457-A4D5-2B3030CA7CA6}" destId="{3425985C-437A-4EDC-AAD4-80B8975B398C}" srcOrd="0" destOrd="0" presId="urn:microsoft.com/office/officeart/2008/layout/HorizontalMultiLevelHierarchy"/>
    <dgm:cxn modelId="{60038348-08EC-4F53-93B7-5E9C022CFE7E}" srcId="{C8FB20B2-99B2-48AB-B39A-F32C4497444B}" destId="{0590667F-81D7-4655-81F8-A30BAD03EDBD}" srcOrd="2" destOrd="0" parTransId="{02B71A47-137C-44C6-97D2-45C280EBBC3F}" sibTransId="{E1853E58-983A-43B5-90C6-6D356DE556E6}"/>
    <dgm:cxn modelId="{3CFCD748-45BC-459F-B0EB-7866F9935D2C}" type="presOf" srcId="{C8ABFE47-E46B-4C11-8CCB-E6E85B7266BD}" destId="{0D0BE787-74A6-4FB2-BC78-E28938987660}" srcOrd="0" destOrd="0" presId="urn:microsoft.com/office/officeart/2008/layout/HorizontalMultiLevelHierarchy"/>
    <dgm:cxn modelId="{8533EC49-FB23-4848-AC55-648B98556448}" type="presOf" srcId="{02B71A47-137C-44C6-97D2-45C280EBBC3F}" destId="{AAD37265-2AF1-420A-8A33-8738B8A175E9}" srcOrd="1" destOrd="0" presId="urn:microsoft.com/office/officeart/2008/layout/HorizontalMultiLevelHierarchy"/>
    <dgm:cxn modelId="{F0084974-BAFC-4CCE-A160-60047B83ECF9}" type="presOf" srcId="{0590667F-81D7-4655-81F8-A30BAD03EDBD}" destId="{3E09989D-D3E9-4327-AAAB-02D75BEFA502}" srcOrd="0" destOrd="0" presId="urn:microsoft.com/office/officeart/2008/layout/HorizontalMultiLevelHierarchy"/>
    <dgm:cxn modelId="{E0EE228A-11AB-4E3C-8714-7CC575EE886E}" type="presOf" srcId="{02B71A47-137C-44C6-97D2-45C280EBBC3F}" destId="{FBC6A013-0090-4FAE-856D-9FC23238DBFE}" srcOrd="0" destOrd="0" presId="urn:microsoft.com/office/officeart/2008/layout/HorizontalMultiLevelHierarchy"/>
    <dgm:cxn modelId="{81BBE9B0-A69A-4E24-8B8B-93D6BECF7B47}" srcId="{FAD59C62-2755-4EB9-8D40-A69A3F274AF1}" destId="{C8FB20B2-99B2-48AB-B39A-F32C4497444B}" srcOrd="0" destOrd="0" parTransId="{9A22B2D1-8E57-4141-9BD0-70A2B617276E}" sibTransId="{B03C1E50-E02C-40CC-A198-176575600122}"/>
    <dgm:cxn modelId="{E76639BA-9F0C-44C3-A6B9-10F59448F5C4}" type="presOf" srcId="{C8FB20B2-99B2-48AB-B39A-F32C4497444B}" destId="{B8642101-9D8B-46C4-9911-FDC703C6C25D}" srcOrd="0" destOrd="0" presId="urn:microsoft.com/office/officeart/2008/layout/HorizontalMultiLevelHierarchy"/>
    <dgm:cxn modelId="{D98F5FC2-3C7E-4736-995F-958EC2136DD4}" srcId="{C8FB20B2-99B2-48AB-B39A-F32C4497444B}" destId="{81F1FFEE-9A34-4FED-891D-E7793115A8FC}" srcOrd="1" destOrd="0" parTransId="{C8ABFE47-E46B-4C11-8CCB-E6E85B7266BD}" sibTransId="{49477312-0FAD-4DF5-843A-C630D11B5D20}"/>
    <dgm:cxn modelId="{8E0798C7-CD97-41E7-A5F3-3D83E2031D79}" type="presOf" srcId="{C8ABFE47-E46B-4C11-8CCB-E6E85B7266BD}" destId="{77864F55-EB97-4AC2-8270-4FFD1710FEBD}" srcOrd="1" destOrd="0" presId="urn:microsoft.com/office/officeart/2008/layout/HorizontalMultiLevelHierarchy"/>
    <dgm:cxn modelId="{F3AC70F0-B7E8-43A1-BC8C-45550E98F333}" type="presOf" srcId="{FAD59C62-2755-4EB9-8D40-A69A3F274AF1}" destId="{B914A782-12AF-4E7B-ADBE-D0AA1A12E814}" srcOrd="0" destOrd="0" presId="urn:microsoft.com/office/officeart/2008/layout/HorizontalMultiLevelHierarchy"/>
    <dgm:cxn modelId="{0C90F6FC-1752-4840-B2E5-A203A082D334}" type="presOf" srcId="{767352F2-22BA-4457-A4D5-2B3030CA7CA6}" destId="{E8D558AE-F00D-407E-A3BC-BF189D34C562}" srcOrd="1" destOrd="0" presId="urn:microsoft.com/office/officeart/2008/layout/HorizontalMultiLevelHierarchy"/>
    <dgm:cxn modelId="{DF11ECE7-2C8A-4A77-8005-3420A0EBE2A7}" type="presParOf" srcId="{B914A782-12AF-4E7B-ADBE-D0AA1A12E814}" destId="{219BA634-2FE0-4EC0-B450-A3A1B70D1A56}" srcOrd="0" destOrd="0" presId="urn:microsoft.com/office/officeart/2008/layout/HorizontalMultiLevelHierarchy"/>
    <dgm:cxn modelId="{F8B91939-5504-45D5-87CF-0DD6E8ECB627}" type="presParOf" srcId="{219BA634-2FE0-4EC0-B450-A3A1B70D1A56}" destId="{B8642101-9D8B-46C4-9911-FDC703C6C25D}" srcOrd="0" destOrd="0" presId="urn:microsoft.com/office/officeart/2008/layout/HorizontalMultiLevelHierarchy"/>
    <dgm:cxn modelId="{9264AF6D-63A1-44DD-AE34-61FE1833366F}" type="presParOf" srcId="{219BA634-2FE0-4EC0-B450-A3A1B70D1A56}" destId="{364D4436-6751-416B-9315-9A1C94485683}" srcOrd="1" destOrd="0" presId="urn:microsoft.com/office/officeart/2008/layout/HorizontalMultiLevelHierarchy"/>
    <dgm:cxn modelId="{13E49AC2-1CDC-488B-A733-C8668F320DB7}" type="presParOf" srcId="{364D4436-6751-416B-9315-9A1C94485683}" destId="{3425985C-437A-4EDC-AAD4-80B8975B398C}" srcOrd="0" destOrd="0" presId="urn:microsoft.com/office/officeart/2008/layout/HorizontalMultiLevelHierarchy"/>
    <dgm:cxn modelId="{1F3B755F-E322-4E9D-A1D2-B8A45F74F60E}" type="presParOf" srcId="{3425985C-437A-4EDC-AAD4-80B8975B398C}" destId="{E8D558AE-F00D-407E-A3BC-BF189D34C562}" srcOrd="0" destOrd="0" presId="urn:microsoft.com/office/officeart/2008/layout/HorizontalMultiLevelHierarchy"/>
    <dgm:cxn modelId="{642DF9AD-887E-4C51-9FF1-BAC897C2B5D6}" type="presParOf" srcId="{364D4436-6751-416B-9315-9A1C94485683}" destId="{F8548638-4643-49A0-AAE6-347DECBC5443}" srcOrd="1" destOrd="0" presId="urn:microsoft.com/office/officeart/2008/layout/HorizontalMultiLevelHierarchy"/>
    <dgm:cxn modelId="{04DD02F3-EBA1-49D9-8B09-E5A56942772D}" type="presParOf" srcId="{F8548638-4643-49A0-AAE6-347DECBC5443}" destId="{5CBDCE25-446C-47FB-A13D-D326BB5CCC33}" srcOrd="0" destOrd="0" presId="urn:microsoft.com/office/officeart/2008/layout/HorizontalMultiLevelHierarchy"/>
    <dgm:cxn modelId="{BCBE9F56-79C0-4781-A7F6-48BFB1265C7D}" type="presParOf" srcId="{F8548638-4643-49A0-AAE6-347DECBC5443}" destId="{ABEFF626-80E3-4FB9-90B9-B7DAA3C3E50C}" srcOrd="1" destOrd="0" presId="urn:microsoft.com/office/officeart/2008/layout/HorizontalMultiLevelHierarchy"/>
    <dgm:cxn modelId="{DFF76BB8-CABA-43E0-B0AC-D5E776267990}" type="presParOf" srcId="{364D4436-6751-416B-9315-9A1C94485683}" destId="{0D0BE787-74A6-4FB2-BC78-E28938987660}" srcOrd="2" destOrd="0" presId="urn:microsoft.com/office/officeart/2008/layout/HorizontalMultiLevelHierarchy"/>
    <dgm:cxn modelId="{E0DC5433-4D88-414E-A44D-17B88BE6BB1B}" type="presParOf" srcId="{0D0BE787-74A6-4FB2-BC78-E28938987660}" destId="{77864F55-EB97-4AC2-8270-4FFD1710FEBD}" srcOrd="0" destOrd="0" presId="urn:microsoft.com/office/officeart/2008/layout/HorizontalMultiLevelHierarchy"/>
    <dgm:cxn modelId="{5C185A2B-B276-4C4F-BFC6-47DE029A08E9}" type="presParOf" srcId="{364D4436-6751-416B-9315-9A1C94485683}" destId="{F499E18B-1ACD-4EFD-9B1F-DE1549A8CE62}" srcOrd="3" destOrd="0" presId="urn:microsoft.com/office/officeart/2008/layout/HorizontalMultiLevelHierarchy"/>
    <dgm:cxn modelId="{3DA2C46E-5269-4716-AFB9-02796BE0389E}" type="presParOf" srcId="{F499E18B-1ACD-4EFD-9B1F-DE1549A8CE62}" destId="{FB97AE92-76B8-4411-A71E-0F2FBDAE4641}" srcOrd="0" destOrd="0" presId="urn:microsoft.com/office/officeart/2008/layout/HorizontalMultiLevelHierarchy"/>
    <dgm:cxn modelId="{28C2CE7F-E465-47CB-AE2A-6C3D039516D5}" type="presParOf" srcId="{F499E18B-1ACD-4EFD-9B1F-DE1549A8CE62}" destId="{93192D76-A2D0-4D5C-8723-76A6D6760454}" srcOrd="1" destOrd="0" presId="urn:microsoft.com/office/officeart/2008/layout/HorizontalMultiLevelHierarchy"/>
    <dgm:cxn modelId="{511D227E-255E-491D-A902-EFBCFA2BAFDE}" type="presParOf" srcId="{364D4436-6751-416B-9315-9A1C94485683}" destId="{FBC6A013-0090-4FAE-856D-9FC23238DBFE}" srcOrd="4" destOrd="0" presId="urn:microsoft.com/office/officeart/2008/layout/HorizontalMultiLevelHierarchy"/>
    <dgm:cxn modelId="{C9953CE1-C23E-4AAC-9835-72FBBB5C960C}" type="presParOf" srcId="{FBC6A013-0090-4FAE-856D-9FC23238DBFE}" destId="{AAD37265-2AF1-420A-8A33-8738B8A175E9}" srcOrd="0" destOrd="0" presId="urn:microsoft.com/office/officeart/2008/layout/HorizontalMultiLevelHierarchy"/>
    <dgm:cxn modelId="{36A41BE2-B1F7-4ED1-8631-E871052AA19F}" type="presParOf" srcId="{364D4436-6751-416B-9315-9A1C94485683}" destId="{4E7BEDAF-92A5-4D6D-930E-4565D68AA5C6}" srcOrd="5" destOrd="0" presId="urn:microsoft.com/office/officeart/2008/layout/HorizontalMultiLevelHierarchy"/>
    <dgm:cxn modelId="{C33A6360-93DF-4A63-8481-495F7BEE4490}" type="presParOf" srcId="{4E7BEDAF-92A5-4D6D-930E-4565D68AA5C6}" destId="{3E09989D-D3E9-4327-AAAB-02D75BEFA502}" srcOrd="0" destOrd="0" presId="urn:microsoft.com/office/officeart/2008/layout/HorizontalMultiLevelHierarchy"/>
    <dgm:cxn modelId="{10147074-99AE-498B-B951-8C5CEFDD07D2}" type="presParOf" srcId="{4E7BEDAF-92A5-4D6D-930E-4565D68AA5C6}" destId="{74671C0F-E373-410F-9CFB-957E3F21CA2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F92139-7381-432C-9230-2153AD327C42}" type="doc">
      <dgm:prSet loTypeId="urn:microsoft.com/office/officeart/2005/8/layout/process1" loCatId="process" qsTypeId="urn:microsoft.com/office/officeart/2005/8/quickstyle/simple1" qsCatId="simple" csTypeId="urn:microsoft.com/office/officeart/2005/8/colors/accent1_2" csCatId="accent1" phldr="1"/>
      <dgm:spPr/>
    </dgm:pt>
    <dgm:pt modelId="{E3E492DB-4E79-4E16-9944-D68154688B7F}">
      <dgm:prSet phldrT="[Texto]"/>
      <dgm:spPr/>
      <dgm:t>
        <a:bodyPr/>
        <a:lstStyle/>
        <a:p>
          <a:pPr>
            <a:buFont typeface="+mj-lt"/>
            <a:buAutoNum type="arabicParenR"/>
          </a:pPr>
          <a:r>
            <a:rPr lang="es-EC" dirty="0"/>
            <a:t>Métodos</a:t>
          </a:r>
        </a:p>
        <a:p>
          <a:pPr>
            <a:buFont typeface="+mj-lt"/>
            <a:buAutoNum type="arabicParenR"/>
          </a:pPr>
          <a:r>
            <a:rPr lang="es-EC" dirty="0"/>
            <a:t> paramétricos</a:t>
          </a:r>
        </a:p>
      </dgm:t>
    </dgm:pt>
    <dgm:pt modelId="{12B8C09F-FC3D-4BF8-B249-0B2BEDFA2D16}" type="parTrans" cxnId="{2EE438A1-E5C9-4023-ABE8-252D91301A72}">
      <dgm:prSet/>
      <dgm:spPr/>
      <dgm:t>
        <a:bodyPr/>
        <a:lstStyle/>
        <a:p>
          <a:endParaRPr lang="es-EC"/>
        </a:p>
      </dgm:t>
    </dgm:pt>
    <dgm:pt modelId="{1AAD8590-2E75-4DAF-87F8-444193926EFE}" type="sibTrans" cxnId="{2EE438A1-E5C9-4023-ABE8-252D91301A72}">
      <dgm:prSet/>
      <dgm:spPr/>
      <dgm:t>
        <a:bodyPr/>
        <a:lstStyle/>
        <a:p>
          <a:endParaRPr lang="es-EC"/>
        </a:p>
      </dgm:t>
    </dgm:pt>
    <dgm:pt modelId="{331D9D1D-460F-4380-B4A3-21975CB8F37D}">
      <dgm:prSet/>
      <dgm:spPr/>
      <dgm:t>
        <a:bodyPr/>
        <a:lstStyle/>
        <a:p>
          <a:pPr>
            <a:buFont typeface="+mj-lt"/>
            <a:buAutoNum type="arabicParenR"/>
          </a:pPr>
          <a:r>
            <a:rPr lang="es-EC" dirty="0"/>
            <a:t>Métodos </a:t>
          </a:r>
        </a:p>
        <a:p>
          <a:pPr>
            <a:buFont typeface="+mj-lt"/>
            <a:buAutoNum type="arabicParenR"/>
          </a:pPr>
          <a:r>
            <a:rPr lang="es-EC" dirty="0"/>
            <a:t>no paramétricos</a:t>
          </a:r>
        </a:p>
      </dgm:t>
    </dgm:pt>
    <dgm:pt modelId="{CBC7D93D-8F68-4806-8E2E-45A5F8EFB39A}" type="parTrans" cxnId="{77DA10F2-331B-4E07-AF2F-51B3E36E10E3}">
      <dgm:prSet/>
      <dgm:spPr/>
      <dgm:t>
        <a:bodyPr/>
        <a:lstStyle/>
        <a:p>
          <a:endParaRPr lang="es-EC"/>
        </a:p>
      </dgm:t>
    </dgm:pt>
    <dgm:pt modelId="{95F926C7-FD88-4280-8351-202953D07815}" type="sibTrans" cxnId="{77DA10F2-331B-4E07-AF2F-51B3E36E10E3}">
      <dgm:prSet/>
      <dgm:spPr/>
      <dgm:t>
        <a:bodyPr/>
        <a:lstStyle/>
        <a:p>
          <a:endParaRPr lang="es-EC"/>
        </a:p>
      </dgm:t>
    </dgm:pt>
    <dgm:pt modelId="{06BEDF88-8B45-4BAD-9BB4-AAA6BFA51621}" type="pres">
      <dgm:prSet presAssocID="{F5F92139-7381-432C-9230-2153AD327C42}" presName="Name0" presStyleCnt="0">
        <dgm:presLayoutVars>
          <dgm:dir/>
          <dgm:resizeHandles val="exact"/>
        </dgm:presLayoutVars>
      </dgm:prSet>
      <dgm:spPr/>
    </dgm:pt>
    <dgm:pt modelId="{C9964B60-5CF4-4CC1-9CE2-941A3BD6AB71}" type="pres">
      <dgm:prSet presAssocID="{E3E492DB-4E79-4E16-9944-D68154688B7F}" presName="node" presStyleLbl="node1" presStyleIdx="0" presStyleCnt="2">
        <dgm:presLayoutVars>
          <dgm:bulletEnabled val="1"/>
        </dgm:presLayoutVars>
      </dgm:prSet>
      <dgm:spPr/>
    </dgm:pt>
    <dgm:pt modelId="{85FA457D-A803-4877-8464-10F2FE8562A6}" type="pres">
      <dgm:prSet presAssocID="{1AAD8590-2E75-4DAF-87F8-444193926EFE}" presName="sibTrans" presStyleLbl="sibTrans2D1" presStyleIdx="0" presStyleCnt="1"/>
      <dgm:spPr/>
    </dgm:pt>
    <dgm:pt modelId="{3BD562A4-5041-47B2-A12C-5FF67A07EF50}" type="pres">
      <dgm:prSet presAssocID="{1AAD8590-2E75-4DAF-87F8-444193926EFE}" presName="connectorText" presStyleLbl="sibTrans2D1" presStyleIdx="0" presStyleCnt="1"/>
      <dgm:spPr/>
    </dgm:pt>
    <dgm:pt modelId="{729594C5-9C81-4F14-AAE0-EA0451A990D2}" type="pres">
      <dgm:prSet presAssocID="{331D9D1D-460F-4380-B4A3-21975CB8F37D}" presName="node" presStyleLbl="node1" presStyleIdx="1" presStyleCnt="2">
        <dgm:presLayoutVars>
          <dgm:bulletEnabled val="1"/>
        </dgm:presLayoutVars>
      </dgm:prSet>
      <dgm:spPr/>
    </dgm:pt>
  </dgm:ptLst>
  <dgm:cxnLst>
    <dgm:cxn modelId="{009C6318-CBE4-430A-B784-63F5561EE60D}" type="presOf" srcId="{1AAD8590-2E75-4DAF-87F8-444193926EFE}" destId="{85FA457D-A803-4877-8464-10F2FE8562A6}" srcOrd="0" destOrd="0" presId="urn:microsoft.com/office/officeart/2005/8/layout/process1"/>
    <dgm:cxn modelId="{BC795F3D-1694-45D6-B8E0-2D0EE168DB06}" type="presOf" srcId="{1AAD8590-2E75-4DAF-87F8-444193926EFE}" destId="{3BD562A4-5041-47B2-A12C-5FF67A07EF50}" srcOrd="1" destOrd="0" presId="urn:microsoft.com/office/officeart/2005/8/layout/process1"/>
    <dgm:cxn modelId="{2EE438A1-E5C9-4023-ABE8-252D91301A72}" srcId="{F5F92139-7381-432C-9230-2153AD327C42}" destId="{E3E492DB-4E79-4E16-9944-D68154688B7F}" srcOrd="0" destOrd="0" parTransId="{12B8C09F-FC3D-4BF8-B249-0B2BEDFA2D16}" sibTransId="{1AAD8590-2E75-4DAF-87F8-444193926EFE}"/>
    <dgm:cxn modelId="{807FB5DC-D675-44F3-B616-A131DB5CFB77}" type="presOf" srcId="{F5F92139-7381-432C-9230-2153AD327C42}" destId="{06BEDF88-8B45-4BAD-9BB4-AAA6BFA51621}" srcOrd="0" destOrd="0" presId="urn:microsoft.com/office/officeart/2005/8/layout/process1"/>
    <dgm:cxn modelId="{A81D59E2-0C4E-43DD-9A75-D87C2B0E743A}" type="presOf" srcId="{331D9D1D-460F-4380-B4A3-21975CB8F37D}" destId="{729594C5-9C81-4F14-AAE0-EA0451A990D2}" srcOrd="0" destOrd="0" presId="urn:microsoft.com/office/officeart/2005/8/layout/process1"/>
    <dgm:cxn modelId="{77DA10F2-331B-4E07-AF2F-51B3E36E10E3}" srcId="{F5F92139-7381-432C-9230-2153AD327C42}" destId="{331D9D1D-460F-4380-B4A3-21975CB8F37D}" srcOrd="1" destOrd="0" parTransId="{CBC7D93D-8F68-4806-8E2E-45A5F8EFB39A}" sibTransId="{95F926C7-FD88-4280-8351-202953D07815}"/>
    <dgm:cxn modelId="{3B729EF5-D703-4653-901B-66B5DC81B511}" type="presOf" srcId="{E3E492DB-4E79-4E16-9944-D68154688B7F}" destId="{C9964B60-5CF4-4CC1-9CE2-941A3BD6AB71}" srcOrd="0" destOrd="0" presId="urn:microsoft.com/office/officeart/2005/8/layout/process1"/>
    <dgm:cxn modelId="{6D5C0A6F-F829-4BFF-92DD-199F892B1DB3}" type="presParOf" srcId="{06BEDF88-8B45-4BAD-9BB4-AAA6BFA51621}" destId="{C9964B60-5CF4-4CC1-9CE2-941A3BD6AB71}" srcOrd="0" destOrd="0" presId="urn:microsoft.com/office/officeart/2005/8/layout/process1"/>
    <dgm:cxn modelId="{618521BB-BF12-412B-93CE-9B79046D2594}" type="presParOf" srcId="{06BEDF88-8B45-4BAD-9BB4-AAA6BFA51621}" destId="{85FA457D-A803-4877-8464-10F2FE8562A6}" srcOrd="1" destOrd="0" presId="urn:microsoft.com/office/officeart/2005/8/layout/process1"/>
    <dgm:cxn modelId="{A549C285-5DD0-43C1-8CD7-04D86F34EC52}" type="presParOf" srcId="{85FA457D-A803-4877-8464-10F2FE8562A6}" destId="{3BD562A4-5041-47B2-A12C-5FF67A07EF50}" srcOrd="0" destOrd="0" presId="urn:microsoft.com/office/officeart/2005/8/layout/process1"/>
    <dgm:cxn modelId="{104B3292-8F55-45BC-AECF-94E414830245}" type="presParOf" srcId="{06BEDF88-8B45-4BAD-9BB4-AAA6BFA51621}" destId="{729594C5-9C81-4F14-AAE0-EA0451A990D2}"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4A6BBA-017C-49FF-ADBB-D4DC493DEF79}"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s-EC"/>
        </a:p>
      </dgm:t>
    </dgm:pt>
    <dgm:pt modelId="{1206F6B0-5E53-4B8A-A605-9C59F5897093}">
      <dgm:prSet phldrT="[Texto]">
        <dgm:style>
          <a:lnRef idx="2">
            <a:schemeClr val="accent3"/>
          </a:lnRef>
          <a:fillRef idx="1">
            <a:schemeClr val="lt1"/>
          </a:fillRef>
          <a:effectRef idx="0">
            <a:schemeClr val="accent3"/>
          </a:effectRef>
          <a:fontRef idx="minor">
            <a:schemeClr val="dk1"/>
          </a:fontRef>
        </dgm:style>
      </dgm:prSet>
      <dgm:spPr>
        <a:ln w="28575"/>
      </dgm:spPr>
      <dgm:t>
        <a:bodyPr/>
        <a:lstStyle/>
        <a:p>
          <a:r>
            <a:rPr lang="es-EC" b="1" dirty="0"/>
            <a:t>VaR Histórico o Simulación Histórica </a:t>
          </a:r>
          <a:endParaRPr lang="es-EC" dirty="0"/>
        </a:p>
      </dgm:t>
    </dgm:pt>
    <dgm:pt modelId="{F2D8FF1C-4DB9-482D-9647-198CB6466C23}" type="parTrans" cxnId="{51670B7E-2AD2-4635-865A-A21321C2CD1E}">
      <dgm:prSet/>
      <dgm:spPr/>
      <dgm:t>
        <a:bodyPr/>
        <a:lstStyle/>
        <a:p>
          <a:endParaRPr lang="es-EC"/>
        </a:p>
      </dgm:t>
    </dgm:pt>
    <dgm:pt modelId="{F4767484-52CC-41E2-AB3E-69494861921D}" type="sibTrans" cxnId="{51670B7E-2AD2-4635-865A-A21321C2CD1E}">
      <dgm:prSet/>
      <dgm:spPr/>
      <dgm:t>
        <a:bodyPr/>
        <a:lstStyle/>
        <a:p>
          <a:endParaRPr lang="es-EC"/>
        </a:p>
      </dgm:t>
    </dgm:pt>
    <dgm:pt modelId="{20881560-18F6-4034-9B0B-17F933284C7A}">
      <dgm:prSet phldrT="[Texto]"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s-EC" sz="1600" dirty="0"/>
            <a:t>El método de simulación histórica evalúa las variaciones de los saldos, basados durante un período de tiempo.</a:t>
          </a:r>
        </a:p>
      </dgm:t>
    </dgm:pt>
    <dgm:pt modelId="{E39F733B-66E9-4C8F-84C5-175F0DE61428}" type="parTrans" cxnId="{0749CE2A-3DC1-495A-94FC-B5B9637C409B}">
      <dgm:prSet/>
      <dgm:spPr/>
      <dgm:t>
        <a:bodyPr/>
        <a:lstStyle/>
        <a:p>
          <a:endParaRPr lang="es-EC"/>
        </a:p>
      </dgm:t>
    </dgm:pt>
    <dgm:pt modelId="{8C60F82A-A833-4D85-BE09-107C602789AA}" type="sibTrans" cxnId="{0749CE2A-3DC1-495A-94FC-B5B9637C409B}">
      <dgm:prSet/>
      <dgm:spPr/>
      <dgm:t>
        <a:bodyPr/>
        <a:lstStyle/>
        <a:p>
          <a:endParaRPr lang="es-EC"/>
        </a:p>
      </dgm:t>
    </dgm:pt>
    <dgm:pt modelId="{438B4C50-BD52-40A7-A30C-B7B06877ECFA}">
      <dgm:prSet phldrT="[Texto]">
        <dgm:style>
          <a:lnRef idx="2">
            <a:schemeClr val="accent3"/>
          </a:lnRef>
          <a:fillRef idx="1">
            <a:schemeClr val="lt1"/>
          </a:fillRef>
          <a:effectRef idx="0">
            <a:schemeClr val="accent3"/>
          </a:effectRef>
          <a:fontRef idx="minor">
            <a:schemeClr val="dk1"/>
          </a:fontRef>
        </dgm:style>
      </dgm:prSet>
      <dgm:spPr>
        <a:ln w="28575"/>
      </dgm:spPr>
      <dgm:t>
        <a:bodyPr/>
        <a:lstStyle/>
        <a:p>
          <a:r>
            <a:rPr lang="es-EC" b="1" dirty="0"/>
            <a:t>VaR Simulación de Montecarlo </a:t>
          </a:r>
          <a:endParaRPr lang="es-EC" dirty="0"/>
        </a:p>
      </dgm:t>
    </dgm:pt>
    <dgm:pt modelId="{BF7718FF-3E2E-478C-8ACC-20C7073F208D}" type="parTrans" cxnId="{BDABCA7B-B10A-4864-AED3-D73A35666FF7}">
      <dgm:prSet/>
      <dgm:spPr/>
      <dgm:t>
        <a:bodyPr/>
        <a:lstStyle/>
        <a:p>
          <a:endParaRPr lang="es-EC"/>
        </a:p>
      </dgm:t>
    </dgm:pt>
    <dgm:pt modelId="{63E32BA3-8FD8-45B3-A8A6-3E63AF7B8B94}" type="sibTrans" cxnId="{BDABCA7B-B10A-4864-AED3-D73A35666FF7}">
      <dgm:prSet/>
      <dgm:spPr/>
      <dgm:t>
        <a:bodyPr/>
        <a:lstStyle/>
        <a:p>
          <a:endParaRPr lang="es-EC"/>
        </a:p>
      </dgm:t>
    </dgm:pt>
    <dgm:pt modelId="{0CBC951B-C555-4977-B240-19DFAF782B46}">
      <dgm:prSet phldrT="[Texto]"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s-EC" sz="1800" dirty="0"/>
            <a:t>Describe la evolución de los precios de los activos a partir de la simulación de los componentes aleatorios</a:t>
          </a:r>
        </a:p>
      </dgm:t>
    </dgm:pt>
    <dgm:pt modelId="{B4DBF27E-89F2-4F66-B920-86E323A2C6B9}" type="parTrans" cxnId="{B65F6CDB-63BF-4619-A3C6-2EE45F6148B7}">
      <dgm:prSet/>
      <dgm:spPr/>
      <dgm:t>
        <a:bodyPr/>
        <a:lstStyle/>
        <a:p>
          <a:endParaRPr lang="es-EC"/>
        </a:p>
      </dgm:t>
    </dgm:pt>
    <dgm:pt modelId="{68455D3B-6435-4FA8-8E9A-562805C27377}" type="sibTrans" cxnId="{B65F6CDB-63BF-4619-A3C6-2EE45F6148B7}">
      <dgm:prSet/>
      <dgm:spPr/>
      <dgm:t>
        <a:bodyPr/>
        <a:lstStyle/>
        <a:p>
          <a:endParaRPr lang="es-EC"/>
        </a:p>
      </dgm:t>
    </dgm:pt>
    <dgm:pt modelId="{0851246B-F20B-4EC3-8480-E6AFF39A31BF}">
      <dgm:prSet phldrT="[Texto]"/>
      <dgm:spPr/>
      <dgm:t>
        <a:bodyPr/>
        <a:lstStyle/>
        <a:p>
          <a:r>
            <a:rPr lang="es-EC" dirty="0"/>
            <a:t>El VaR se determina en base de escenarios posibles. En este grupo existen dos formas de cálculo que son: Simulación histórica y Simulación de Montecarlo.</a:t>
          </a:r>
        </a:p>
      </dgm:t>
    </dgm:pt>
    <dgm:pt modelId="{883977D5-A1F7-4F54-88C1-7A9506AFA656}" type="sibTrans" cxnId="{BA57FA32-2126-4C02-927D-C2E66962C5ED}">
      <dgm:prSet/>
      <dgm:spPr/>
      <dgm:t>
        <a:bodyPr/>
        <a:lstStyle/>
        <a:p>
          <a:endParaRPr lang="es-EC"/>
        </a:p>
      </dgm:t>
    </dgm:pt>
    <dgm:pt modelId="{07FC32A5-3436-4137-8CDD-80F3B9D4C4FA}" type="parTrans" cxnId="{BA57FA32-2126-4C02-927D-C2E66962C5ED}">
      <dgm:prSet/>
      <dgm:spPr/>
      <dgm:t>
        <a:bodyPr/>
        <a:lstStyle/>
        <a:p>
          <a:endParaRPr lang="es-EC"/>
        </a:p>
      </dgm:t>
    </dgm:pt>
    <dgm:pt modelId="{0A8D7EE0-40D0-4E56-B594-DD656304C5FF}" type="pres">
      <dgm:prSet presAssocID="{794A6BBA-017C-49FF-ADBB-D4DC493DEF79}" presName="Name0" presStyleCnt="0">
        <dgm:presLayoutVars>
          <dgm:chPref val="1"/>
          <dgm:dir/>
          <dgm:animOne val="branch"/>
          <dgm:animLvl val="lvl"/>
          <dgm:resizeHandles/>
        </dgm:presLayoutVars>
      </dgm:prSet>
      <dgm:spPr/>
    </dgm:pt>
    <dgm:pt modelId="{DB541D68-F041-4B39-AA01-E78192995945}" type="pres">
      <dgm:prSet presAssocID="{0851246B-F20B-4EC3-8480-E6AFF39A31BF}" presName="vertOne" presStyleCnt="0"/>
      <dgm:spPr/>
    </dgm:pt>
    <dgm:pt modelId="{004C179A-D8B4-48D0-BA1B-351C17C308F4}" type="pres">
      <dgm:prSet presAssocID="{0851246B-F20B-4EC3-8480-E6AFF39A31BF}" presName="txOne" presStyleLbl="node0" presStyleIdx="0" presStyleCnt="1">
        <dgm:presLayoutVars>
          <dgm:chPref val="3"/>
        </dgm:presLayoutVars>
      </dgm:prSet>
      <dgm:spPr/>
    </dgm:pt>
    <dgm:pt modelId="{B09698F1-7062-4F35-97E6-F4CFEA26404C}" type="pres">
      <dgm:prSet presAssocID="{0851246B-F20B-4EC3-8480-E6AFF39A31BF}" presName="parTransOne" presStyleCnt="0"/>
      <dgm:spPr/>
    </dgm:pt>
    <dgm:pt modelId="{A12A571E-C05C-48FB-92A1-FD6ADC996327}" type="pres">
      <dgm:prSet presAssocID="{0851246B-F20B-4EC3-8480-E6AFF39A31BF}" presName="horzOne" presStyleCnt="0"/>
      <dgm:spPr/>
    </dgm:pt>
    <dgm:pt modelId="{02DF50E9-6EC0-4CF9-B826-C5311AD0DCD0}" type="pres">
      <dgm:prSet presAssocID="{1206F6B0-5E53-4B8A-A605-9C59F5897093}" presName="vertTwo" presStyleCnt="0"/>
      <dgm:spPr/>
    </dgm:pt>
    <dgm:pt modelId="{F2176610-E4FC-43B4-BA13-B61DB6FDB245}" type="pres">
      <dgm:prSet presAssocID="{1206F6B0-5E53-4B8A-A605-9C59F5897093}" presName="txTwo" presStyleLbl="node2" presStyleIdx="0" presStyleCnt="2">
        <dgm:presLayoutVars>
          <dgm:chPref val="3"/>
        </dgm:presLayoutVars>
      </dgm:prSet>
      <dgm:spPr/>
    </dgm:pt>
    <dgm:pt modelId="{DA82A13A-0ADC-4832-BA43-947FF297B703}" type="pres">
      <dgm:prSet presAssocID="{1206F6B0-5E53-4B8A-A605-9C59F5897093}" presName="parTransTwo" presStyleCnt="0"/>
      <dgm:spPr/>
    </dgm:pt>
    <dgm:pt modelId="{4BF44493-0C3E-4514-92D6-BD66EE8113DA}" type="pres">
      <dgm:prSet presAssocID="{1206F6B0-5E53-4B8A-A605-9C59F5897093}" presName="horzTwo" presStyleCnt="0"/>
      <dgm:spPr/>
    </dgm:pt>
    <dgm:pt modelId="{BE608D3A-1F81-49A6-B2E8-C81AE29C69C7}" type="pres">
      <dgm:prSet presAssocID="{20881560-18F6-4034-9B0B-17F933284C7A}" presName="vertThree" presStyleCnt="0"/>
      <dgm:spPr/>
    </dgm:pt>
    <dgm:pt modelId="{22FE4276-EEC8-4CE5-A6DB-12D53FD57161}" type="pres">
      <dgm:prSet presAssocID="{20881560-18F6-4034-9B0B-17F933284C7A}" presName="txThree" presStyleLbl="node3" presStyleIdx="0" presStyleCnt="2">
        <dgm:presLayoutVars>
          <dgm:chPref val="3"/>
        </dgm:presLayoutVars>
      </dgm:prSet>
      <dgm:spPr/>
    </dgm:pt>
    <dgm:pt modelId="{F1B29791-313A-4974-8839-1BB1511C7DB1}" type="pres">
      <dgm:prSet presAssocID="{20881560-18F6-4034-9B0B-17F933284C7A}" presName="horzThree" presStyleCnt="0"/>
      <dgm:spPr/>
    </dgm:pt>
    <dgm:pt modelId="{6193F3C1-6598-4B72-9EF8-584B558BBDDB}" type="pres">
      <dgm:prSet presAssocID="{F4767484-52CC-41E2-AB3E-69494861921D}" presName="sibSpaceTwo" presStyleCnt="0"/>
      <dgm:spPr/>
    </dgm:pt>
    <dgm:pt modelId="{0CA902EA-E7FA-4C77-B483-C1C7AFCB4B89}" type="pres">
      <dgm:prSet presAssocID="{438B4C50-BD52-40A7-A30C-B7B06877ECFA}" presName="vertTwo" presStyleCnt="0"/>
      <dgm:spPr/>
    </dgm:pt>
    <dgm:pt modelId="{E46C55C7-4BDE-4EC0-8FDB-1FD6E09FC4FD}" type="pres">
      <dgm:prSet presAssocID="{438B4C50-BD52-40A7-A30C-B7B06877ECFA}" presName="txTwo" presStyleLbl="node2" presStyleIdx="1" presStyleCnt="2">
        <dgm:presLayoutVars>
          <dgm:chPref val="3"/>
        </dgm:presLayoutVars>
      </dgm:prSet>
      <dgm:spPr/>
    </dgm:pt>
    <dgm:pt modelId="{326DED49-30A0-4521-8AA0-42AF3F32615F}" type="pres">
      <dgm:prSet presAssocID="{438B4C50-BD52-40A7-A30C-B7B06877ECFA}" presName="parTransTwo" presStyleCnt="0"/>
      <dgm:spPr/>
    </dgm:pt>
    <dgm:pt modelId="{95899D18-592D-4C3B-8BF8-B138CC6228D5}" type="pres">
      <dgm:prSet presAssocID="{438B4C50-BD52-40A7-A30C-B7B06877ECFA}" presName="horzTwo" presStyleCnt="0"/>
      <dgm:spPr/>
    </dgm:pt>
    <dgm:pt modelId="{C1A342D1-7DC6-4AE1-B465-352B18BD93B9}" type="pres">
      <dgm:prSet presAssocID="{0CBC951B-C555-4977-B240-19DFAF782B46}" presName="vertThree" presStyleCnt="0"/>
      <dgm:spPr/>
    </dgm:pt>
    <dgm:pt modelId="{EB214BF6-046A-4CD1-A169-AA0E4373FF80}" type="pres">
      <dgm:prSet presAssocID="{0CBC951B-C555-4977-B240-19DFAF782B46}" presName="txThree" presStyleLbl="node3" presStyleIdx="1" presStyleCnt="2">
        <dgm:presLayoutVars>
          <dgm:chPref val="3"/>
        </dgm:presLayoutVars>
      </dgm:prSet>
      <dgm:spPr/>
    </dgm:pt>
    <dgm:pt modelId="{4A06184C-4616-4447-BCEF-E153194FF5F4}" type="pres">
      <dgm:prSet presAssocID="{0CBC951B-C555-4977-B240-19DFAF782B46}" presName="horzThree" presStyleCnt="0"/>
      <dgm:spPr/>
    </dgm:pt>
  </dgm:ptLst>
  <dgm:cxnLst>
    <dgm:cxn modelId="{0749CE2A-3DC1-495A-94FC-B5B9637C409B}" srcId="{1206F6B0-5E53-4B8A-A605-9C59F5897093}" destId="{20881560-18F6-4034-9B0B-17F933284C7A}" srcOrd="0" destOrd="0" parTransId="{E39F733B-66E9-4C8F-84C5-175F0DE61428}" sibTransId="{8C60F82A-A833-4D85-BE09-107C602789AA}"/>
    <dgm:cxn modelId="{BA57FA32-2126-4C02-927D-C2E66962C5ED}" srcId="{794A6BBA-017C-49FF-ADBB-D4DC493DEF79}" destId="{0851246B-F20B-4EC3-8480-E6AFF39A31BF}" srcOrd="0" destOrd="0" parTransId="{07FC32A5-3436-4137-8CDD-80F3B9D4C4FA}" sibTransId="{883977D5-A1F7-4F54-88C1-7A9506AFA656}"/>
    <dgm:cxn modelId="{3E67794E-9AB9-4C50-A2E8-4AD72D94F91B}" type="presOf" srcId="{20881560-18F6-4034-9B0B-17F933284C7A}" destId="{22FE4276-EEC8-4CE5-A6DB-12D53FD57161}" srcOrd="0" destOrd="0" presId="urn:microsoft.com/office/officeart/2005/8/layout/hierarchy4"/>
    <dgm:cxn modelId="{BDABCA7B-B10A-4864-AED3-D73A35666FF7}" srcId="{0851246B-F20B-4EC3-8480-E6AFF39A31BF}" destId="{438B4C50-BD52-40A7-A30C-B7B06877ECFA}" srcOrd="1" destOrd="0" parTransId="{BF7718FF-3E2E-478C-8ACC-20C7073F208D}" sibTransId="{63E32BA3-8FD8-45B3-A8A6-3E63AF7B8B94}"/>
    <dgm:cxn modelId="{51670B7E-2AD2-4635-865A-A21321C2CD1E}" srcId="{0851246B-F20B-4EC3-8480-E6AFF39A31BF}" destId="{1206F6B0-5E53-4B8A-A605-9C59F5897093}" srcOrd="0" destOrd="0" parTransId="{F2D8FF1C-4DB9-482D-9647-198CB6466C23}" sibTransId="{F4767484-52CC-41E2-AB3E-69494861921D}"/>
    <dgm:cxn modelId="{3A512BA0-89B6-451D-9289-FFC52B5D0B2F}" type="presOf" srcId="{1206F6B0-5E53-4B8A-A605-9C59F5897093}" destId="{F2176610-E4FC-43B4-BA13-B61DB6FDB245}" srcOrd="0" destOrd="0" presId="urn:microsoft.com/office/officeart/2005/8/layout/hierarchy4"/>
    <dgm:cxn modelId="{271A43AB-ABE4-46D6-BDD2-46E9BCF72681}" type="presOf" srcId="{0CBC951B-C555-4977-B240-19DFAF782B46}" destId="{EB214BF6-046A-4CD1-A169-AA0E4373FF80}" srcOrd="0" destOrd="0" presId="urn:microsoft.com/office/officeart/2005/8/layout/hierarchy4"/>
    <dgm:cxn modelId="{1FA46BBF-1E5D-42D7-9A62-A22323FB32DF}" type="presOf" srcId="{438B4C50-BD52-40A7-A30C-B7B06877ECFA}" destId="{E46C55C7-4BDE-4EC0-8FDB-1FD6E09FC4FD}" srcOrd="0" destOrd="0" presId="urn:microsoft.com/office/officeart/2005/8/layout/hierarchy4"/>
    <dgm:cxn modelId="{A51494C6-FB06-494C-9C6F-F8810AEBD826}" type="presOf" srcId="{794A6BBA-017C-49FF-ADBB-D4DC493DEF79}" destId="{0A8D7EE0-40D0-4E56-B594-DD656304C5FF}" srcOrd="0" destOrd="0" presId="urn:microsoft.com/office/officeart/2005/8/layout/hierarchy4"/>
    <dgm:cxn modelId="{A40E40D6-663C-4A6E-84EC-3C9A6CAE10A4}" type="presOf" srcId="{0851246B-F20B-4EC3-8480-E6AFF39A31BF}" destId="{004C179A-D8B4-48D0-BA1B-351C17C308F4}" srcOrd="0" destOrd="0" presId="urn:microsoft.com/office/officeart/2005/8/layout/hierarchy4"/>
    <dgm:cxn modelId="{B65F6CDB-63BF-4619-A3C6-2EE45F6148B7}" srcId="{438B4C50-BD52-40A7-A30C-B7B06877ECFA}" destId="{0CBC951B-C555-4977-B240-19DFAF782B46}" srcOrd="0" destOrd="0" parTransId="{B4DBF27E-89F2-4F66-B920-86E323A2C6B9}" sibTransId="{68455D3B-6435-4FA8-8E9A-562805C27377}"/>
    <dgm:cxn modelId="{4744BEB6-9791-4B04-BAC3-1DDB2B186675}" type="presParOf" srcId="{0A8D7EE0-40D0-4E56-B594-DD656304C5FF}" destId="{DB541D68-F041-4B39-AA01-E78192995945}" srcOrd="0" destOrd="0" presId="urn:microsoft.com/office/officeart/2005/8/layout/hierarchy4"/>
    <dgm:cxn modelId="{3AE7E4C4-CAC7-4336-8FA9-B53645337573}" type="presParOf" srcId="{DB541D68-F041-4B39-AA01-E78192995945}" destId="{004C179A-D8B4-48D0-BA1B-351C17C308F4}" srcOrd="0" destOrd="0" presId="urn:microsoft.com/office/officeart/2005/8/layout/hierarchy4"/>
    <dgm:cxn modelId="{4DA4339D-BD20-4036-8F29-D42862D00059}" type="presParOf" srcId="{DB541D68-F041-4B39-AA01-E78192995945}" destId="{B09698F1-7062-4F35-97E6-F4CFEA26404C}" srcOrd="1" destOrd="0" presId="urn:microsoft.com/office/officeart/2005/8/layout/hierarchy4"/>
    <dgm:cxn modelId="{6BA21BAE-DAB7-44D8-B7B4-5A28B1304A25}" type="presParOf" srcId="{DB541D68-F041-4B39-AA01-E78192995945}" destId="{A12A571E-C05C-48FB-92A1-FD6ADC996327}" srcOrd="2" destOrd="0" presId="urn:microsoft.com/office/officeart/2005/8/layout/hierarchy4"/>
    <dgm:cxn modelId="{02CDAF3C-5D4E-406E-A921-6218D0ADDFC9}" type="presParOf" srcId="{A12A571E-C05C-48FB-92A1-FD6ADC996327}" destId="{02DF50E9-6EC0-4CF9-B826-C5311AD0DCD0}" srcOrd="0" destOrd="0" presId="urn:microsoft.com/office/officeart/2005/8/layout/hierarchy4"/>
    <dgm:cxn modelId="{B2F38EFC-8F6E-4D13-9741-3E9AADE8BCA5}" type="presParOf" srcId="{02DF50E9-6EC0-4CF9-B826-C5311AD0DCD0}" destId="{F2176610-E4FC-43B4-BA13-B61DB6FDB245}" srcOrd="0" destOrd="0" presId="urn:microsoft.com/office/officeart/2005/8/layout/hierarchy4"/>
    <dgm:cxn modelId="{C4E28D66-5D91-421B-B72F-FDA7214CF9AD}" type="presParOf" srcId="{02DF50E9-6EC0-4CF9-B826-C5311AD0DCD0}" destId="{DA82A13A-0ADC-4832-BA43-947FF297B703}" srcOrd="1" destOrd="0" presId="urn:microsoft.com/office/officeart/2005/8/layout/hierarchy4"/>
    <dgm:cxn modelId="{C1326651-CC8B-4667-9BE1-6A3843E89CEE}" type="presParOf" srcId="{02DF50E9-6EC0-4CF9-B826-C5311AD0DCD0}" destId="{4BF44493-0C3E-4514-92D6-BD66EE8113DA}" srcOrd="2" destOrd="0" presId="urn:microsoft.com/office/officeart/2005/8/layout/hierarchy4"/>
    <dgm:cxn modelId="{82C13995-17AD-438A-A83B-5AFB9A388C28}" type="presParOf" srcId="{4BF44493-0C3E-4514-92D6-BD66EE8113DA}" destId="{BE608D3A-1F81-49A6-B2E8-C81AE29C69C7}" srcOrd="0" destOrd="0" presId="urn:microsoft.com/office/officeart/2005/8/layout/hierarchy4"/>
    <dgm:cxn modelId="{4A59A66D-5B62-4D4F-AE58-B779D97DC270}" type="presParOf" srcId="{BE608D3A-1F81-49A6-B2E8-C81AE29C69C7}" destId="{22FE4276-EEC8-4CE5-A6DB-12D53FD57161}" srcOrd="0" destOrd="0" presId="urn:microsoft.com/office/officeart/2005/8/layout/hierarchy4"/>
    <dgm:cxn modelId="{08F3F92E-E7A4-4B62-8C1E-892D3E00D286}" type="presParOf" srcId="{BE608D3A-1F81-49A6-B2E8-C81AE29C69C7}" destId="{F1B29791-313A-4974-8839-1BB1511C7DB1}" srcOrd="1" destOrd="0" presId="urn:microsoft.com/office/officeart/2005/8/layout/hierarchy4"/>
    <dgm:cxn modelId="{B79CB89A-F3A6-473F-A741-E268A4AF55CF}" type="presParOf" srcId="{A12A571E-C05C-48FB-92A1-FD6ADC996327}" destId="{6193F3C1-6598-4B72-9EF8-584B558BBDDB}" srcOrd="1" destOrd="0" presId="urn:microsoft.com/office/officeart/2005/8/layout/hierarchy4"/>
    <dgm:cxn modelId="{267A78EF-8937-420A-A7B3-42F464A95373}" type="presParOf" srcId="{A12A571E-C05C-48FB-92A1-FD6ADC996327}" destId="{0CA902EA-E7FA-4C77-B483-C1C7AFCB4B89}" srcOrd="2" destOrd="0" presId="urn:microsoft.com/office/officeart/2005/8/layout/hierarchy4"/>
    <dgm:cxn modelId="{8D36E923-4D2C-463F-8186-E6F2F6948776}" type="presParOf" srcId="{0CA902EA-E7FA-4C77-B483-C1C7AFCB4B89}" destId="{E46C55C7-4BDE-4EC0-8FDB-1FD6E09FC4FD}" srcOrd="0" destOrd="0" presId="urn:microsoft.com/office/officeart/2005/8/layout/hierarchy4"/>
    <dgm:cxn modelId="{64A37418-1D18-4F09-B590-2869232E948E}" type="presParOf" srcId="{0CA902EA-E7FA-4C77-B483-C1C7AFCB4B89}" destId="{326DED49-30A0-4521-8AA0-42AF3F32615F}" srcOrd="1" destOrd="0" presId="urn:microsoft.com/office/officeart/2005/8/layout/hierarchy4"/>
    <dgm:cxn modelId="{DBF90E8D-00B8-4232-B91D-883E9F43BF72}" type="presParOf" srcId="{0CA902EA-E7FA-4C77-B483-C1C7AFCB4B89}" destId="{95899D18-592D-4C3B-8BF8-B138CC6228D5}" srcOrd="2" destOrd="0" presId="urn:microsoft.com/office/officeart/2005/8/layout/hierarchy4"/>
    <dgm:cxn modelId="{2DBED47C-3D34-4AC6-9EFB-550EDDDA4E88}" type="presParOf" srcId="{95899D18-592D-4C3B-8BF8-B138CC6228D5}" destId="{C1A342D1-7DC6-4AE1-B465-352B18BD93B9}" srcOrd="0" destOrd="0" presId="urn:microsoft.com/office/officeart/2005/8/layout/hierarchy4"/>
    <dgm:cxn modelId="{65FB3443-1D89-483C-92DB-9D0B595B1FC0}" type="presParOf" srcId="{C1A342D1-7DC6-4AE1-B465-352B18BD93B9}" destId="{EB214BF6-046A-4CD1-A169-AA0E4373FF80}" srcOrd="0" destOrd="0" presId="urn:microsoft.com/office/officeart/2005/8/layout/hierarchy4"/>
    <dgm:cxn modelId="{D4B9B7F2-DD4D-4A59-B44E-014C6E329D89}" type="presParOf" srcId="{C1A342D1-7DC6-4AE1-B465-352B18BD93B9}" destId="{4A06184C-4616-4447-BCEF-E153194FF5F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31EC2C-D647-452A-87EF-52AC3A31B2DB}" type="doc">
      <dgm:prSet loTypeId="urn:microsoft.com/office/officeart/2005/8/layout/process1" loCatId="process" qsTypeId="urn:microsoft.com/office/officeart/2005/8/quickstyle/simple1" qsCatId="simple" csTypeId="urn:microsoft.com/office/officeart/2005/8/colors/accent1_2" csCatId="accent1" phldr="1"/>
      <dgm:spPr/>
    </dgm:pt>
    <dgm:pt modelId="{5FB2AD6D-B630-4243-B45C-B51127060471}">
      <dgm:prSet phldrT="[Texto]" custT="1"/>
      <dgm:spPr/>
      <dgm:t>
        <a:bodyPr/>
        <a:lstStyle/>
        <a:p>
          <a:r>
            <a:rPr lang="es-EC" sz="1400" b="1" dirty="0"/>
            <a:t>                 Gráfico</a:t>
          </a:r>
        </a:p>
        <a:p>
          <a:r>
            <a:rPr lang="es-EC" sz="1400" b="1" dirty="0"/>
            <a:t> Saldos</a:t>
          </a:r>
          <a:endParaRPr lang="es-EC" sz="1400" dirty="0"/>
        </a:p>
      </dgm:t>
    </dgm:pt>
    <dgm:pt modelId="{E60C844E-8F0B-4AA9-90DE-F355B5DA3000}" type="parTrans" cxnId="{AFD864B0-1A87-4531-894C-77C393C4456B}">
      <dgm:prSet/>
      <dgm:spPr/>
      <dgm:t>
        <a:bodyPr/>
        <a:lstStyle/>
        <a:p>
          <a:endParaRPr lang="es-EC" sz="2400"/>
        </a:p>
      </dgm:t>
    </dgm:pt>
    <dgm:pt modelId="{A2F76F16-EB89-4BBE-A2F8-0F24F74AFD30}" type="sibTrans" cxnId="{AFD864B0-1A87-4531-894C-77C393C4456B}">
      <dgm:prSet custT="1"/>
      <dgm:spPr/>
      <dgm:t>
        <a:bodyPr/>
        <a:lstStyle/>
        <a:p>
          <a:endParaRPr lang="es-EC" sz="1050"/>
        </a:p>
      </dgm:t>
    </dgm:pt>
    <dgm:pt modelId="{8257CA59-D9A3-4594-992E-C1B6B0BF899F}">
      <dgm:prSet custT="1"/>
      <dgm:spPr/>
      <dgm:t>
        <a:bodyPr/>
        <a:lstStyle/>
        <a:p>
          <a:r>
            <a:rPr lang="es-EC" sz="1400" b="1" dirty="0"/>
            <a:t>   Tendencia</a:t>
          </a:r>
          <a:endParaRPr lang="es-EC" sz="1400" dirty="0"/>
        </a:p>
      </dgm:t>
    </dgm:pt>
    <dgm:pt modelId="{BF63DC4C-FEDD-444B-9118-64AF38344AF3}" type="parTrans" cxnId="{DC79DC68-DABF-4E2B-8D38-4A91108D1E5A}">
      <dgm:prSet/>
      <dgm:spPr/>
      <dgm:t>
        <a:bodyPr/>
        <a:lstStyle/>
        <a:p>
          <a:endParaRPr lang="es-EC" sz="2400"/>
        </a:p>
      </dgm:t>
    </dgm:pt>
    <dgm:pt modelId="{E7925306-DA2B-49BD-A177-35BDC5F89CBD}" type="sibTrans" cxnId="{DC79DC68-DABF-4E2B-8D38-4A91108D1E5A}">
      <dgm:prSet custT="1"/>
      <dgm:spPr/>
      <dgm:t>
        <a:bodyPr/>
        <a:lstStyle/>
        <a:p>
          <a:endParaRPr lang="es-EC" sz="1050"/>
        </a:p>
      </dgm:t>
    </dgm:pt>
    <dgm:pt modelId="{C80FEC68-0B22-4980-B652-D1AEE90AFB0C}">
      <dgm:prSet custT="1"/>
      <dgm:spPr/>
      <dgm:t>
        <a:bodyPr/>
        <a:lstStyle/>
        <a:p>
          <a:r>
            <a:rPr lang="es-EC" sz="1400" b="1" dirty="0"/>
            <a:t>                Desviación estándar</a:t>
          </a:r>
          <a:endParaRPr lang="es-EC" sz="1400" dirty="0"/>
        </a:p>
      </dgm:t>
    </dgm:pt>
    <dgm:pt modelId="{AEAB7C62-7C69-4BBF-9D0E-0C87D2EF338F}" type="parTrans" cxnId="{CF80728E-EF06-43BE-BDC8-011405F0DE99}">
      <dgm:prSet/>
      <dgm:spPr/>
      <dgm:t>
        <a:bodyPr/>
        <a:lstStyle/>
        <a:p>
          <a:endParaRPr lang="es-EC" sz="2400"/>
        </a:p>
      </dgm:t>
    </dgm:pt>
    <dgm:pt modelId="{4D37BA24-76FD-4F41-9FF0-3FCF04729B1E}" type="sibTrans" cxnId="{CF80728E-EF06-43BE-BDC8-011405F0DE99}">
      <dgm:prSet/>
      <dgm:spPr/>
      <dgm:t>
        <a:bodyPr/>
        <a:lstStyle/>
        <a:p>
          <a:endParaRPr lang="es-EC" sz="2400"/>
        </a:p>
      </dgm:t>
    </dgm:pt>
    <dgm:pt modelId="{0A1F2B81-97E5-4A49-B6A9-0460C13F7190}">
      <dgm:prSet custT="1"/>
      <dgm:spPr/>
      <dgm:t>
        <a:bodyPr/>
        <a:lstStyle/>
        <a:p>
          <a:r>
            <a:rPr lang="es-EC" sz="1400" dirty="0"/>
            <a:t>                     </a:t>
          </a:r>
          <a:r>
            <a:rPr lang="es-EC" sz="1400" b="1" dirty="0"/>
            <a:t>Mínimos y Máximos</a:t>
          </a:r>
        </a:p>
      </dgm:t>
    </dgm:pt>
    <dgm:pt modelId="{3254F85E-A5B5-4230-A82B-1C085CE9A3AD}" type="parTrans" cxnId="{69CD818F-D7A6-4F12-9A1D-5E50DFBD4758}">
      <dgm:prSet/>
      <dgm:spPr/>
      <dgm:t>
        <a:bodyPr/>
        <a:lstStyle/>
        <a:p>
          <a:endParaRPr lang="es-EC"/>
        </a:p>
      </dgm:t>
    </dgm:pt>
    <dgm:pt modelId="{EB704DCA-B5B0-4809-A001-56C286F808B0}" type="sibTrans" cxnId="{69CD818F-D7A6-4F12-9A1D-5E50DFBD4758}">
      <dgm:prSet/>
      <dgm:spPr/>
      <dgm:t>
        <a:bodyPr/>
        <a:lstStyle/>
        <a:p>
          <a:endParaRPr lang="es-EC"/>
        </a:p>
      </dgm:t>
    </dgm:pt>
    <dgm:pt modelId="{F548CC44-C99A-4001-AC5B-B786C3564079}" type="pres">
      <dgm:prSet presAssocID="{7F31EC2C-D647-452A-87EF-52AC3A31B2DB}" presName="Name0" presStyleCnt="0">
        <dgm:presLayoutVars>
          <dgm:dir/>
          <dgm:resizeHandles val="exact"/>
        </dgm:presLayoutVars>
      </dgm:prSet>
      <dgm:spPr/>
    </dgm:pt>
    <dgm:pt modelId="{1977CC4C-BD5C-4CD5-98EC-087168B5A04D}" type="pres">
      <dgm:prSet presAssocID="{5FB2AD6D-B630-4243-B45C-B51127060471}" presName="node" presStyleLbl="node1" presStyleIdx="0" presStyleCnt="4">
        <dgm:presLayoutVars>
          <dgm:bulletEnabled val="1"/>
        </dgm:presLayoutVars>
      </dgm:prSet>
      <dgm:spPr/>
    </dgm:pt>
    <dgm:pt modelId="{27C042B9-375C-4212-9BAE-C34CF8578FB5}" type="pres">
      <dgm:prSet presAssocID="{A2F76F16-EB89-4BBE-A2F8-0F24F74AFD30}" presName="sibTrans" presStyleLbl="sibTrans2D1" presStyleIdx="0" presStyleCnt="3"/>
      <dgm:spPr/>
    </dgm:pt>
    <dgm:pt modelId="{2A0292F4-7D48-41EF-BA2F-9A00F3FF3C2C}" type="pres">
      <dgm:prSet presAssocID="{A2F76F16-EB89-4BBE-A2F8-0F24F74AFD30}" presName="connectorText" presStyleLbl="sibTrans2D1" presStyleIdx="0" presStyleCnt="3"/>
      <dgm:spPr/>
    </dgm:pt>
    <dgm:pt modelId="{B68F30D3-4D61-4751-A905-BECA6EB2ED3C}" type="pres">
      <dgm:prSet presAssocID="{8257CA59-D9A3-4594-992E-C1B6B0BF899F}" presName="node" presStyleLbl="node1" presStyleIdx="1" presStyleCnt="4">
        <dgm:presLayoutVars>
          <dgm:bulletEnabled val="1"/>
        </dgm:presLayoutVars>
      </dgm:prSet>
      <dgm:spPr/>
    </dgm:pt>
    <dgm:pt modelId="{28C0F08D-C9B4-45C8-AE18-D4A928D68EE1}" type="pres">
      <dgm:prSet presAssocID="{E7925306-DA2B-49BD-A177-35BDC5F89CBD}" presName="sibTrans" presStyleLbl="sibTrans2D1" presStyleIdx="1" presStyleCnt="3"/>
      <dgm:spPr/>
    </dgm:pt>
    <dgm:pt modelId="{9F145B64-4CD5-4C3B-8541-BDA6F85A2B2B}" type="pres">
      <dgm:prSet presAssocID="{E7925306-DA2B-49BD-A177-35BDC5F89CBD}" presName="connectorText" presStyleLbl="sibTrans2D1" presStyleIdx="1" presStyleCnt="3"/>
      <dgm:spPr/>
    </dgm:pt>
    <dgm:pt modelId="{55751FD3-528D-4477-B3B7-00D8D5CEEEB7}" type="pres">
      <dgm:prSet presAssocID="{0A1F2B81-97E5-4A49-B6A9-0460C13F7190}" presName="node" presStyleLbl="node1" presStyleIdx="2" presStyleCnt="4">
        <dgm:presLayoutVars>
          <dgm:bulletEnabled val="1"/>
        </dgm:presLayoutVars>
      </dgm:prSet>
      <dgm:spPr/>
    </dgm:pt>
    <dgm:pt modelId="{FA27E6A0-FE6D-41CD-9E2F-4B080B527FB7}" type="pres">
      <dgm:prSet presAssocID="{EB704DCA-B5B0-4809-A001-56C286F808B0}" presName="sibTrans" presStyleLbl="sibTrans2D1" presStyleIdx="2" presStyleCnt="3"/>
      <dgm:spPr/>
    </dgm:pt>
    <dgm:pt modelId="{99F9047C-7C6C-4B93-AE2B-11E100C759BA}" type="pres">
      <dgm:prSet presAssocID="{EB704DCA-B5B0-4809-A001-56C286F808B0}" presName="connectorText" presStyleLbl="sibTrans2D1" presStyleIdx="2" presStyleCnt="3"/>
      <dgm:spPr/>
    </dgm:pt>
    <dgm:pt modelId="{F0399630-5149-4B56-8406-50E4BE854F03}" type="pres">
      <dgm:prSet presAssocID="{C80FEC68-0B22-4980-B652-D1AEE90AFB0C}" presName="node" presStyleLbl="node1" presStyleIdx="3" presStyleCnt="4">
        <dgm:presLayoutVars>
          <dgm:bulletEnabled val="1"/>
        </dgm:presLayoutVars>
      </dgm:prSet>
      <dgm:spPr/>
    </dgm:pt>
  </dgm:ptLst>
  <dgm:cxnLst>
    <dgm:cxn modelId="{D0931F11-A909-46B5-A0B9-E82BD662DAD5}" type="presOf" srcId="{8257CA59-D9A3-4594-992E-C1B6B0BF899F}" destId="{B68F30D3-4D61-4751-A905-BECA6EB2ED3C}" srcOrd="0" destOrd="0" presId="urn:microsoft.com/office/officeart/2005/8/layout/process1"/>
    <dgm:cxn modelId="{6C174964-B0BF-4C14-9E10-F16F19C78FC7}" type="presOf" srcId="{A2F76F16-EB89-4BBE-A2F8-0F24F74AFD30}" destId="{27C042B9-375C-4212-9BAE-C34CF8578FB5}" srcOrd="0" destOrd="0" presId="urn:microsoft.com/office/officeart/2005/8/layout/process1"/>
    <dgm:cxn modelId="{A18DE867-1F90-4FAE-A52F-10EEDE324317}" type="presOf" srcId="{EB704DCA-B5B0-4809-A001-56C286F808B0}" destId="{FA27E6A0-FE6D-41CD-9E2F-4B080B527FB7}" srcOrd="0" destOrd="0" presId="urn:microsoft.com/office/officeart/2005/8/layout/process1"/>
    <dgm:cxn modelId="{DC79DC68-DABF-4E2B-8D38-4A91108D1E5A}" srcId="{7F31EC2C-D647-452A-87EF-52AC3A31B2DB}" destId="{8257CA59-D9A3-4594-992E-C1B6B0BF899F}" srcOrd="1" destOrd="0" parTransId="{BF63DC4C-FEDD-444B-9118-64AF38344AF3}" sibTransId="{E7925306-DA2B-49BD-A177-35BDC5F89CBD}"/>
    <dgm:cxn modelId="{33B3C749-2791-4F25-A69E-A5F9D29C5E75}" type="presOf" srcId="{E7925306-DA2B-49BD-A177-35BDC5F89CBD}" destId="{28C0F08D-C9B4-45C8-AE18-D4A928D68EE1}" srcOrd="0" destOrd="0" presId="urn:microsoft.com/office/officeart/2005/8/layout/process1"/>
    <dgm:cxn modelId="{ABCB7985-A888-4F67-AE9E-01D3F2CCB194}" type="presOf" srcId="{5FB2AD6D-B630-4243-B45C-B51127060471}" destId="{1977CC4C-BD5C-4CD5-98EC-087168B5A04D}" srcOrd="0" destOrd="0" presId="urn:microsoft.com/office/officeart/2005/8/layout/process1"/>
    <dgm:cxn modelId="{E8EA5486-CF57-4407-AEB0-CCB5AAA22DE3}" type="presOf" srcId="{EB704DCA-B5B0-4809-A001-56C286F808B0}" destId="{99F9047C-7C6C-4B93-AE2B-11E100C759BA}" srcOrd="1" destOrd="0" presId="urn:microsoft.com/office/officeart/2005/8/layout/process1"/>
    <dgm:cxn modelId="{10D7068B-A47E-4689-B337-87FC449F6F5E}" type="presOf" srcId="{A2F76F16-EB89-4BBE-A2F8-0F24F74AFD30}" destId="{2A0292F4-7D48-41EF-BA2F-9A00F3FF3C2C}" srcOrd="1" destOrd="0" presId="urn:microsoft.com/office/officeart/2005/8/layout/process1"/>
    <dgm:cxn modelId="{3572D08B-C39A-48B9-BCDF-FC4355D7A0E6}" type="presOf" srcId="{7F31EC2C-D647-452A-87EF-52AC3A31B2DB}" destId="{F548CC44-C99A-4001-AC5B-B786C3564079}" srcOrd="0" destOrd="0" presId="urn:microsoft.com/office/officeart/2005/8/layout/process1"/>
    <dgm:cxn modelId="{CF80728E-EF06-43BE-BDC8-011405F0DE99}" srcId="{7F31EC2C-D647-452A-87EF-52AC3A31B2DB}" destId="{C80FEC68-0B22-4980-B652-D1AEE90AFB0C}" srcOrd="3" destOrd="0" parTransId="{AEAB7C62-7C69-4BBF-9D0E-0C87D2EF338F}" sibTransId="{4D37BA24-76FD-4F41-9FF0-3FCF04729B1E}"/>
    <dgm:cxn modelId="{69CD818F-D7A6-4F12-9A1D-5E50DFBD4758}" srcId="{7F31EC2C-D647-452A-87EF-52AC3A31B2DB}" destId="{0A1F2B81-97E5-4A49-B6A9-0460C13F7190}" srcOrd="2" destOrd="0" parTransId="{3254F85E-A5B5-4230-A82B-1C085CE9A3AD}" sibTransId="{EB704DCA-B5B0-4809-A001-56C286F808B0}"/>
    <dgm:cxn modelId="{AFD864B0-1A87-4531-894C-77C393C4456B}" srcId="{7F31EC2C-D647-452A-87EF-52AC3A31B2DB}" destId="{5FB2AD6D-B630-4243-B45C-B51127060471}" srcOrd="0" destOrd="0" parTransId="{E60C844E-8F0B-4AA9-90DE-F355B5DA3000}" sibTransId="{A2F76F16-EB89-4BBE-A2F8-0F24F74AFD30}"/>
    <dgm:cxn modelId="{D530A5C5-A5AC-43C3-8AAD-47B3F2F46D52}" type="presOf" srcId="{0A1F2B81-97E5-4A49-B6A9-0460C13F7190}" destId="{55751FD3-528D-4477-B3B7-00D8D5CEEEB7}" srcOrd="0" destOrd="0" presId="urn:microsoft.com/office/officeart/2005/8/layout/process1"/>
    <dgm:cxn modelId="{7CCDFBC6-A457-4A8D-980B-E8E5D44B8789}" type="presOf" srcId="{C80FEC68-0B22-4980-B652-D1AEE90AFB0C}" destId="{F0399630-5149-4B56-8406-50E4BE854F03}" srcOrd="0" destOrd="0" presId="urn:microsoft.com/office/officeart/2005/8/layout/process1"/>
    <dgm:cxn modelId="{FE16F0C9-45CF-4EFA-A7A6-18FBEC436D22}" type="presOf" srcId="{E7925306-DA2B-49BD-A177-35BDC5F89CBD}" destId="{9F145B64-4CD5-4C3B-8541-BDA6F85A2B2B}" srcOrd="1" destOrd="0" presId="urn:microsoft.com/office/officeart/2005/8/layout/process1"/>
    <dgm:cxn modelId="{F47A710D-AEC1-464A-9489-CF25B551D2B4}" type="presParOf" srcId="{F548CC44-C99A-4001-AC5B-B786C3564079}" destId="{1977CC4C-BD5C-4CD5-98EC-087168B5A04D}" srcOrd="0" destOrd="0" presId="urn:microsoft.com/office/officeart/2005/8/layout/process1"/>
    <dgm:cxn modelId="{C0D8840B-58B1-428E-93C3-AB822A2EB36A}" type="presParOf" srcId="{F548CC44-C99A-4001-AC5B-B786C3564079}" destId="{27C042B9-375C-4212-9BAE-C34CF8578FB5}" srcOrd="1" destOrd="0" presId="urn:microsoft.com/office/officeart/2005/8/layout/process1"/>
    <dgm:cxn modelId="{5038DCFB-D87C-41B4-BADE-0E06ACF07FB3}" type="presParOf" srcId="{27C042B9-375C-4212-9BAE-C34CF8578FB5}" destId="{2A0292F4-7D48-41EF-BA2F-9A00F3FF3C2C}" srcOrd="0" destOrd="0" presId="urn:microsoft.com/office/officeart/2005/8/layout/process1"/>
    <dgm:cxn modelId="{B8EB2A55-DFAE-423D-A429-855252378807}" type="presParOf" srcId="{F548CC44-C99A-4001-AC5B-B786C3564079}" destId="{B68F30D3-4D61-4751-A905-BECA6EB2ED3C}" srcOrd="2" destOrd="0" presId="urn:microsoft.com/office/officeart/2005/8/layout/process1"/>
    <dgm:cxn modelId="{DE847505-130A-4C86-A816-55A0593D10F1}" type="presParOf" srcId="{F548CC44-C99A-4001-AC5B-B786C3564079}" destId="{28C0F08D-C9B4-45C8-AE18-D4A928D68EE1}" srcOrd="3" destOrd="0" presId="urn:microsoft.com/office/officeart/2005/8/layout/process1"/>
    <dgm:cxn modelId="{BA1C3038-1936-44F3-9C77-CE890DA7D113}" type="presParOf" srcId="{28C0F08D-C9B4-45C8-AE18-D4A928D68EE1}" destId="{9F145B64-4CD5-4C3B-8541-BDA6F85A2B2B}" srcOrd="0" destOrd="0" presId="urn:microsoft.com/office/officeart/2005/8/layout/process1"/>
    <dgm:cxn modelId="{1F54A107-4B35-4D57-B6A4-A1D34F9BE125}" type="presParOf" srcId="{F548CC44-C99A-4001-AC5B-B786C3564079}" destId="{55751FD3-528D-4477-B3B7-00D8D5CEEEB7}" srcOrd="4" destOrd="0" presId="urn:microsoft.com/office/officeart/2005/8/layout/process1"/>
    <dgm:cxn modelId="{221057F4-92E5-4B65-BBDF-E2A20E0588F0}" type="presParOf" srcId="{F548CC44-C99A-4001-AC5B-B786C3564079}" destId="{FA27E6A0-FE6D-41CD-9E2F-4B080B527FB7}" srcOrd="5" destOrd="0" presId="urn:microsoft.com/office/officeart/2005/8/layout/process1"/>
    <dgm:cxn modelId="{8F483F3D-95E6-4350-B918-31C21FFB6605}" type="presParOf" srcId="{FA27E6A0-FE6D-41CD-9E2F-4B080B527FB7}" destId="{99F9047C-7C6C-4B93-AE2B-11E100C759BA}" srcOrd="0" destOrd="0" presId="urn:microsoft.com/office/officeart/2005/8/layout/process1"/>
    <dgm:cxn modelId="{B4CB91BC-F49D-4A8D-94AD-885C4C5E8B10}" type="presParOf" srcId="{F548CC44-C99A-4001-AC5B-B786C3564079}" destId="{F0399630-5149-4B56-8406-50E4BE854F03}" srcOrd="6"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31EC2C-D647-452A-87EF-52AC3A31B2DB}" type="doc">
      <dgm:prSet loTypeId="urn:microsoft.com/office/officeart/2005/8/layout/process1" loCatId="process" qsTypeId="urn:microsoft.com/office/officeart/2005/8/quickstyle/simple1" qsCatId="simple" csTypeId="urn:microsoft.com/office/officeart/2005/8/colors/accent1_2" csCatId="accent1" phldr="1"/>
      <dgm:spPr/>
    </dgm:pt>
    <dgm:pt modelId="{5FB2AD6D-B630-4243-B45C-B51127060471}">
      <dgm:prSet phldrT="[Texto]" custT="1"/>
      <dgm:spPr/>
      <dgm:t>
        <a:bodyPr/>
        <a:lstStyle/>
        <a:p>
          <a:r>
            <a:rPr lang="es-EC" sz="1400" b="1" dirty="0"/>
            <a:t>                 Gráfico </a:t>
          </a:r>
        </a:p>
        <a:p>
          <a:r>
            <a:rPr lang="es-EC" sz="1400" b="1" dirty="0"/>
            <a:t>Saldos</a:t>
          </a:r>
          <a:endParaRPr lang="es-EC" sz="1400" dirty="0"/>
        </a:p>
      </dgm:t>
    </dgm:pt>
    <dgm:pt modelId="{E60C844E-8F0B-4AA9-90DE-F355B5DA3000}" type="parTrans" cxnId="{AFD864B0-1A87-4531-894C-77C393C4456B}">
      <dgm:prSet/>
      <dgm:spPr/>
      <dgm:t>
        <a:bodyPr/>
        <a:lstStyle/>
        <a:p>
          <a:endParaRPr lang="es-EC" sz="2400"/>
        </a:p>
      </dgm:t>
    </dgm:pt>
    <dgm:pt modelId="{A2F76F16-EB89-4BBE-A2F8-0F24F74AFD30}" type="sibTrans" cxnId="{AFD864B0-1A87-4531-894C-77C393C4456B}">
      <dgm:prSet custT="1"/>
      <dgm:spPr/>
      <dgm:t>
        <a:bodyPr/>
        <a:lstStyle/>
        <a:p>
          <a:endParaRPr lang="es-EC" sz="1050"/>
        </a:p>
      </dgm:t>
    </dgm:pt>
    <dgm:pt modelId="{8257CA59-D9A3-4594-992E-C1B6B0BF899F}">
      <dgm:prSet custT="1"/>
      <dgm:spPr/>
      <dgm:t>
        <a:bodyPr/>
        <a:lstStyle/>
        <a:p>
          <a:r>
            <a:rPr lang="es-EC" sz="1400" b="1" dirty="0"/>
            <a:t>   Tendencia</a:t>
          </a:r>
          <a:endParaRPr lang="es-EC" sz="1400" dirty="0"/>
        </a:p>
      </dgm:t>
    </dgm:pt>
    <dgm:pt modelId="{BF63DC4C-FEDD-444B-9118-64AF38344AF3}" type="parTrans" cxnId="{DC79DC68-DABF-4E2B-8D38-4A91108D1E5A}">
      <dgm:prSet/>
      <dgm:spPr/>
      <dgm:t>
        <a:bodyPr/>
        <a:lstStyle/>
        <a:p>
          <a:endParaRPr lang="es-EC" sz="2400"/>
        </a:p>
      </dgm:t>
    </dgm:pt>
    <dgm:pt modelId="{E7925306-DA2B-49BD-A177-35BDC5F89CBD}" type="sibTrans" cxnId="{DC79DC68-DABF-4E2B-8D38-4A91108D1E5A}">
      <dgm:prSet custT="1"/>
      <dgm:spPr/>
      <dgm:t>
        <a:bodyPr/>
        <a:lstStyle/>
        <a:p>
          <a:endParaRPr lang="es-EC" sz="1050"/>
        </a:p>
      </dgm:t>
    </dgm:pt>
    <dgm:pt modelId="{C80FEC68-0B22-4980-B652-D1AEE90AFB0C}">
      <dgm:prSet custT="1"/>
      <dgm:spPr/>
      <dgm:t>
        <a:bodyPr/>
        <a:lstStyle/>
        <a:p>
          <a:r>
            <a:rPr lang="es-EC" sz="1400" b="1" dirty="0"/>
            <a:t>                Desviación estándar</a:t>
          </a:r>
          <a:endParaRPr lang="es-EC" sz="1400" dirty="0"/>
        </a:p>
      </dgm:t>
    </dgm:pt>
    <dgm:pt modelId="{AEAB7C62-7C69-4BBF-9D0E-0C87D2EF338F}" type="parTrans" cxnId="{CF80728E-EF06-43BE-BDC8-011405F0DE99}">
      <dgm:prSet/>
      <dgm:spPr/>
      <dgm:t>
        <a:bodyPr/>
        <a:lstStyle/>
        <a:p>
          <a:endParaRPr lang="es-EC" sz="2400"/>
        </a:p>
      </dgm:t>
    </dgm:pt>
    <dgm:pt modelId="{4D37BA24-76FD-4F41-9FF0-3FCF04729B1E}" type="sibTrans" cxnId="{CF80728E-EF06-43BE-BDC8-011405F0DE99}">
      <dgm:prSet/>
      <dgm:spPr/>
      <dgm:t>
        <a:bodyPr/>
        <a:lstStyle/>
        <a:p>
          <a:endParaRPr lang="es-EC" sz="2400"/>
        </a:p>
      </dgm:t>
    </dgm:pt>
    <dgm:pt modelId="{0A1F2B81-97E5-4A49-B6A9-0460C13F7190}">
      <dgm:prSet custT="1"/>
      <dgm:spPr/>
      <dgm:t>
        <a:bodyPr/>
        <a:lstStyle/>
        <a:p>
          <a:r>
            <a:rPr lang="es-EC" sz="1400" dirty="0"/>
            <a:t>                     </a:t>
          </a:r>
          <a:r>
            <a:rPr lang="es-EC" sz="1400" b="1" dirty="0"/>
            <a:t>Mínimos y Máximos</a:t>
          </a:r>
        </a:p>
      </dgm:t>
    </dgm:pt>
    <dgm:pt modelId="{3254F85E-A5B5-4230-A82B-1C085CE9A3AD}" type="parTrans" cxnId="{69CD818F-D7A6-4F12-9A1D-5E50DFBD4758}">
      <dgm:prSet/>
      <dgm:spPr/>
      <dgm:t>
        <a:bodyPr/>
        <a:lstStyle/>
        <a:p>
          <a:endParaRPr lang="es-EC"/>
        </a:p>
      </dgm:t>
    </dgm:pt>
    <dgm:pt modelId="{EB704DCA-B5B0-4809-A001-56C286F808B0}" type="sibTrans" cxnId="{69CD818F-D7A6-4F12-9A1D-5E50DFBD4758}">
      <dgm:prSet/>
      <dgm:spPr/>
      <dgm:t>
        <a:bodyPr/>
        <a:lstStyle/>
        <a:p>
          <a:endParaRPr lang="es-EC"/>
        </a:p>
      </dgm:t>
    </dgm:pt>
    <dgm:pt modelId="{F548CC44-C99A-4001-AC5B-B786C3564079}" type="pres">
      <dgm:prSet presAssocID="{7F31EC2C-D647-452A-87EF-52AC3A31B2DB}" presName="Name0" presStyleCnt="0">
        <dgm:presLayoutVars>
          <dgm:dir/>
          <dgm:resizeHandles val="exact"/>
        </dgm:presLayoutVars>
      </dgm:prSet>
      <dgm:spPr/>
    </dgm:pt>
    <dgm:pt modelId="{1977CC4C-BD5C-4CD5-98EC-087168B5A04D}" type="pres">
      <dgm:prSet presAssocID="{5FB2AD6D-B630-4243-B45C-B51127060471}" presName="node" presStyleLbl="node1" presStyleIdx="0" presStyleCnt="4">
        <dgm:presLayoutVars>
          <dgm:bulletEnabled val="1"/>
        </dgm:presLayoutVars>
      </dgm:prSet>
      <dgm:spPr/>
    </dgm:pt>
    <dgm:pt modelId="{27C042B9-375C-4212-9BAE-C34CF8578FB5}" type="pres">
      <dgm:prSet presAssocID="{A2F76F16-EB89-4BBE-A2F8-0F24F74AFD30}" presName="sibTrans" presStyleLbl="sibTrans2D1" presStyleIdx="0" presStyleCnt="3"/>
      <dgm:spPr/>
    </dgm:pt>
    <dgm:pt modelId="{2A0292F4-7D48-41EF-BA2F-9A00F3FF3C2C}" type="pres">
      <dgm:prSet presAssocID="{A2F76F16-EB89-4BBE-A2F8-0F24F74AFD30}" presName="connectorText" presStyleLbl="sibTrans2D1" presStyleIdx="0" presStyleCnt="3"/>
      <dgm:spPr/>
    </dgm:pt>
    <dgm:pt modelId="{B68F30D3-4D61-4751-A905-BECA6EB2ED3C}" type="pres">
      <dgm:prSet presAssocID="{8257CA59-D9A3-4594-992E-C1B6B0BF899F}" presName="node" presStyleLbl="node1" presStyleIdx="1" presStyleCnt="4">
        <dgm:presLayoutVars>
          <dgm:bulletEnabled val="1"/>
        </dgm:presLayoutVars>
      </dgm:prSet>
      <dgm:spPr/>
    </dgm:pt>
    <dgm:pt modelId="{28C0F08D-C9B4-45C8-AE18-D4A928D68EE1}" type="pres">
      <dgm:prSet presAssocID="{E7925306-DA2B-49BD-A177-35BDC5F89CBD}" presName="sibTrans" presStyleLbl="sibTrans2D1" presStyleIdx="1" presStyleCnt="3"/>
      <dgm:spPr/>
    </dgm:pt>
    <dgm:pt modelId="{9F145B64-4CD5-4C3B-8541-BDA6F85A2B2B}" type="pres">
      <dgm:prSet presAssocID="{E7925306-DA2B-49BD-A177-35BDC5F89CBD}" presName="connectorText" presStyleLbl="sibTrans2D1" presStyleIdx="1" presStyleCnt="3"/>
      <dgm:spPr/>
    </dgm:pt>
    <dgm:pt modelId="{55751FD3-528D-4477-B3B7-00D8D5CEEEB7}" type="pres">
      <dgm:prSet presAssocID="{0A1F2B81-97E5-4A49-B6A9-0460C13F7190}" presName="node" presStyleLbl="node1" presStyleIdx="2" presStyleCnt="4">
        <dgm:presLayoutVars>
          <dgm:bulletEnabled val="1"/>
        </dgm:presLayoutVars>
      </dgm:prSet>
      <dgm:spPr/>
    </dgm:pt>
    <dgm:pt modelId="{FA27E6A0-FE6D-41CD-9E2F-4B080B527FB7}" type="pres">
      <dgm:prSet presAssocID="{EB704DCA-B5B0-4809-A001-56C286F808B0}" presName="sibTrans" presStyleLbl="sibTrans2D1" presStyleIdx="2" presStyleCnt="3"/>
      <dgm:spPr/>
    </dgm:pt>
    <dgm:pt modelId="{99F9047C-7C6C-4B93-AE2B-11E100C759BA}" type="pres">
      <dgm:prSet presAssocID="{EB704DCA-B5B0-4809-A001-56C286F808B0}" presName="connectorText" presStyleLbl="sibTrans2D1" presStyleIdx="2" presStyleCnt="3"/>
      <dgm:spPr/>
    </dgm:pt>
    <dgm:pt modelId="{F0399630-5149-4B56-8406-50E4BE854F03}" type="pres">
      <dgm:prSet presAssocID="{C80FEC68-0B22-4980-B652-D1AEE90AFB0C}" presName="node" presStyleLbl="node1" presStyleIdx="3" presStyleCnt="4">
        <dgm:presLayoutVars>
          <dgm:bulletEnabled val="1"/>
        </dgm:presLayoutVars>
      </dgm:prSet>
      <dgm:spPr/>
    </dgm:pt>
  </dgm:ptLst>
  <dgm:cxnLst>
    <dgm:cxn modelId="{D0931F11-A909-46B5-A0B9-E82BD662DAD5}" type="presOf" srcId="{8257CA59-D9A3-4594-992E-C1B6B0BF899F}" destId="{B68F30D3-4D61-4751-A905-BECA6EB2ED3C}" srcOrd="0" destOrd="0" presId="urn:microsoft.com/office/officeart/2005/8/layout/process1"/>
    <dgm:cxn modelId="{6C174964-B0BF-4C14-9E10-F16F19C78FC7}" type="presOf" srcId="{A2F76F16-EB89-4BBE-A2F8-0F24F74AFD30}" destId="{27C042B9-375C-4212-9BAE-C34CF8578FB5}" srcOrd="0" destOrd="0" presId="urn:microsoft.com/office/officeart/2005/8/layout/process1"/>
    <dgm:cxn modelId="{A18DE867-1F90-4FAE-A52F-10EEDE324317}" type="presOf" srcId="{EB704DCA-B5B0-4809-A001-56C286F808B0}" destId="{FA27E6A0-FE6D-41CD-9E2F-4B080B527FB7}" srcOrd="0" destOrd="0" presId="urn:microsoft.com/office/officeart/2005/8/layout/process1"/>
    <dgm:cxn modelId="{DC79DC68-DABF-4E2B-8D38-4A91108D1E5A}" srcId="{7F31EC2C-D647-452A-87EF-52AC3A31B2DB}" destId="{8257CA59-D9A3-4594-992E-C1B6B0BF899F}" srcOrd="1" destOrd="0" parTransId="{BF63DC4C-FEDD-444B-9118-64AF38344AF3}" sibTransId="{E7925306-DA2B-49BD-A177-35BDC5F89CBD}"/>
    <dgm:cxn modelId="{33B3C749-2791-4F25-A69E-A5F9D29C5E75}" type="presOf" srcId="{E7925306-DA2B-49BD-A177-35BDC5F89CBD}" destId="{28C0F08D-C9B4-45C8-AE18-D4A928D68EE1}" srcOrd="0" destOrd="0" presId="urn:microsoft.com/office/officeart/2005/8/layout/process1"/>
    <dgm:cxn modelId="{ABCB7985-A888-4F67-AE9E-01D3F2CCB194}" type="presOf" srcId="{5FB2AD6D-B630-4243-B45C-B51127060471}" destId="{1977CC4C-BD5C-4CD5-98EC-087168B5A04D}" srcOrd="0" destOrd="0" presId="urn:microsoft.com/office/officeart/2005/8/layout/process1"/>
    <dgm:cxn modelId="{E8EA5486-CF57-4407-AEB0-CCB5AAA22DE3}" type="presOf" srcId="{EB704DCA-B5B0-4809-A001-56C286F808B0}" destId="{99F9047C-7C6C-4B93-AE2B-11E100C759BA}" srcOrd="1" destOrd="0" presId="urn:microsoft.com/office/officeart/2005/8/layout/process1"/>
    <dgm:cxn modelId="{10D7068B-A47E-4689-B337-87FC449F6F5E}" type="presOf" srcId="{A2F76F16-EB89-4BBE-A2F8-0F24F74AFD30}" destId="{2A0292F4-7D48-41EF-BA2F-9A00F3FF3C2C}" srcOrd="1" destOrd="0" presId="urn:microsoft.com/office/officeart/2005/8/layout/process1"/>
    <dgm:cxn modelId="{3572D08B-C39A-48B9-BCDF-FC4355D7A0E6}" type="presOf" srcId="{7F31EC2C-D647-452A-87EF-52AC3A31B2DB}" destId="{F548CC44-C99A-4001-AC5B-B786C3564079}" srcOrd="0" destOrd="0" presId="urn:microsoft.com/office/officeart/2005/8/layout/process1"/>
    <dgm:cxn modelId="{CF80728E-EF06-43BE-BDC8-011405F0DE99}" srcId="{7F31EC2C-D647-452A-87EF-52AC3A31B2DB}" destId="{C80FEC68-0B22-4980-B652-D1AEE90AFB0C}" srcOrd="3" destOrd="0" parTransId="{AEAB7C62-7C69-4BBF-9D0E-0C87D2EF338F}" sibTransId="{4D37BA24-76FD-4F41-9FF0-3FCF04729B1E}"/>
    <dgm:cxn modelId="{69CD818F-D7A6-4F12-9A1D-5E50DFBD4758}" srcId="{7F31EC2C-D647-452A-87EF-52AC3A31B2DB}" destId="{0A1F2B81-97E5-4A49-B6A9-0460C13F7190}" srcOrd="2" destOrd="0" parTransId="{3254F85E-A5B5-4230-A82B-1C085CE9A3AD}" sibTransId="{EB704DCA-B5B0-4809-A001-56C286F808B0}"/>
    <dgm:cxn modelId="{AFD864B0-1A87-4531-894C-77C393C4456B}" srcId="{7F31EC2C-D647-452A-87EF-52AC3A31B2DB}" destId="{5FB2AD6D-B630-4243-B45C-B51127060471}" srcOrd="0" destOrd="0" parTransId="{E60C844E-8F0B-4AA9-90DE-F355B5DA3000}" sibTransId="{A2F76F16-EB89-4BBE-A2F8-0F24F74AFD30}"/>
    <dgm:cxn modelId="{D530A5C5-A5AC-43C3-8AAD-47B3F2F46D52}" type="presOf" srcId="{0A1F2B81-97E5-4A49-B6A9-0460C13F7190}" destId="{55751FD3-528D-4477-B3B7-00D8D5CEEEB7}" srcOrd="0" destOrd="0" presId="urn:microsoft.com/office/officeart/2005/8/layout/process1"/>
    <dgm:cxn modelId="{7CCDFBC6-A457-4A8D-980B-E8E5D44B8789}" type="presOf" srcId="{C80FEC68-0B22-4980-B652-D1AEE90AFB0C}" destId="{F0399630-5149-4B56-8406-50E4BE854F03}" srcOrd="0" destOrd="0" presId="urn:microsoft.com/office/officeart/2005/8/layout/process1"/>
    <dgm:cxn modelId="{FE16F0C9-45CF-4EFA-A7A6-18FBEC436D22}" type="presOf" srcId="{E7925306-DA2B-49BD-A177-35BDC5F89CBD}" destId="{9F145B64-4CD5-4C3B-8541-BDA6F85A2B2B}" srcOrd="1" destOrd="0" presId="urn:microsoft.com/office/officeart/2005/8/layout/process1"/>
    <dgm:cxn modelId="{F47A710D-AEC1-464A-9489-CF25B551D2B4}" type="presParOf" srcId="{F548CC44-C99A-4001-AC5B-B786C3564079}" destId="{1977CC4C-BD5C-4CD5-98EC-087168B5A04D}" srcOrd="0" destOrd="0" presId="urn:microsoft.com/office/officeart/2005/8/layout/process1"/>
    <dgm:cxn modelId="{C0D8840B-58B1-428E-93C3-AB822A2EB36A}" type="presParOf" srcId="{F548CC44-C99A-4001-AC5B-B786C3564079}" destId="{27C042B9-375C-4212-9BAE-C34CF8578FB5}" srcOrd="1" destOrd="0" presId="urn:microsoft.com/office/officeart/2005/8/layout/process1"/>
    <dgm:cxn modelId="{5038DCFB-D87C-41B4-BADE-0E06ACF07FB3}" type="presParOf" srcId="{27C042B9-375C-4212-9BAE-C34CF8578FB5}" destId="{2A0292F4-7D48-41EF-BA2F-9A00F3FF3C2C}" srcOrd="0" destOrd="0" presId="urn:microsoft.com/office/officeart/2005/8/layout/process1"/>
    <dgm:cxn modelId="{B8EB2A55-DFAE-423D-A429-855252378807}" type="presParOf" srcId="{F548CC44-C99A-4001-AC5B-B786C3564079}" destId="{B68F30D3-4D61-4751-A905-BECA6EB2ED3C}" srcOrd="2" destOrd="0" presId="urn:microsoft.com/office/officeart/2005/8/layout/process1"/>
    <dgm:cxn modelId="{DE847505-130A-4C86-A816-55A0593D10F1}" type="presParOf" srcId="{F548CC44-C99A-4001-AC5B-B786C3564079}" destId="{28C0F08D-C9B4-45C8-AE18-D4A928D68EE1}" srcOrd="3" destOrd="0" presId="urn:microsoft.com/office/officeart/2005/8/layout/process1"/>
    <dgm:cxn modelId="{BA1C3038-1936-44F3-9C77-CE890DA7D113}" type="presParOf" srcId="{28C0F08D-C9B4-45C8-AE18-D4A928D68EE1}" destId="{9F145B64-4CD5-4C3B-8541-BDA6F85A2B2B}" srcOrd="0" destOrd="0" presId="urn:microsoft.com/office/officeart/2005/8/layout/process1"/>
    <dgm:cxn modelId="{1F54A107-4B35-4D57-B6A4-A1D34F9BE125}" type="presParOf" srcId="{F548CC44-C99A-4001-AC5B-B786C3564079}" destId="{55751FD3-528D-4477-B3B7-00D8D5CEEEB7}" srcOrd="4" destOrd="0" presId="urn:microsoft.com/office/officeart/2005/8/layout/process1"/>
    <dgm:cxn modelId="{221057F4-92E5-4B65-BBDF-E2A20E0588F0}" type="presParOf" srcId="{F548CC44-C99A-4001-AC5B-B786C3564079}" destId="{FA27E6A0-FE6D-41CD-9E2F-4B080B527FB7}" srcOrd="5" destOrd="0" presId="urn:microsoft.com/office/officeart/2005/8/layout/process1"/>
    <dgm:cxn modelId="{8F483F3D-95E6-4350-B918-31C21FFB6605}" type="presParOf" srcId="{FA27E6A0-FE6D-41CD-9E2F-4B080B527FB7}" destId="{99F9047C-7C6C-4B93-AE2B-11E100C759BA}" srcOrd="0" destOrd="0" presId="urn:microsoft.com/office/officeart/2005/8/layout/process1"/>
    <dgm:cxn modelId="{B4CB91BC-F49D-4A8D-94AD-885C4C5E8B10}" type="presParOf" srcId="{F548CC44-C99A-4001-AC5B-B786C3564079}" destId="{F0399630-5149-4B56-8406-50E4BE854F03}" srcOrd="6"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CB2DEB-60EF-4DD7-BB96-60421A0B6E00}"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s-EC"/>
        </a:p>
      </dgm:t>
    </dgm:pt>
    <dgm:pt modelId="{F0E07CBD-55A4-42B8-968F-D106A4DF3DD0}">
      <dgm:prSet/>
      <dgm:spPr/>
      <dgm:t>
        <a:bodyPr/>
        <a:lstStyle/>
        <a:p>
          <a:pPr>
            <a:buFont typeface="+mj-lt"/>
            <a:buAutoNum type="arabicPeriod"/>
          </a:pPr>
          <a:r>
            <a:rPr lang="es-EC" dirty="0"/>
            <a:t>Métodos de pruebas de stress </a:t>
          </a:r>
        </a:p>
        <a:p>
          <a:pPr>
            <a:buFont typeface="+mj-lt"/>
            <a:buAutoNum type="arabicPeriod"/>
          </a:pPr>
          <a:endParaRPr lang="es-EC" dirty="0"/>
        </a:p>
      </dgm:t>
    </dgm:pt>
    <dgm:pt modelId="{A44C58ED-4FC3-4AC0-B3EB-7F1EED647F95}" type="parTrans" cxnId="{F61E455A-D9C3-4CF8-8AE7-B1355245A80D}">
      <dgm:prSet/>
      <dgm:spPr/>
      <dgm:t>
        <a:bodyPr/>
        <a:lstStyle/>
        <a:p>
          <a:endParaRPr lang="es-EC"/>
        </a:p>
      </dgm:t>
    </dgm:pt>
    <dgm:pt modelId="{B3CF2491-3546-4687-AF80-BD6D846ADB1E}" type="sibTrans" cxnId="{F61E455A-D9C3-4CF8-8AE7-B1355245A80D}">
      <dgm:prSet/>
      <dgm:spPr/>
      <dgm:t>
        <a:bodyPr/>
        <a:lstStyle/>
        <a:p>
          <a:endParaRPr lang="es-EC"/>
        </a:p>
      </dgm:t>
    </dgm:pt>
    <dgm:pt modelId="{B1252F90-392C-4206-A21B-C3047DB8E6BC}">
      <dgm:prSet/>
      <dgm:spPr/>
      <dgm:t>
        <a:bodyPr/>
        <a:lstStyle/>
        <a:p>
          <a:pPr>
            <a:buFont typeface="+mj-lt"/>
            <a:buAutoNum type="arabicPeriod"/>
          </a:pPr>
          <a:r>
            <a:rPr lang="es-EC" dirty="0"/>
            <a:t>Métodos de sensibilidad</a:t>
          </a:r>
        </a:p>
        <a:p>
          <a:pPr>
            <a:buFont typeface="+mj-lt"/>
            <a:buAutoNum type="arabicPeriod"/>
          </a:pPr>
          <a:endParaRPr lang="es-EC" dirty="0"/>
        </a:p>
      </dgm:t>
    </dgm:pt>
    <dgm:pt modelId="{80499819-8ED6-4C99-AF71-18CE3F5562CE}" type="parTrans" cxnId="{EB2410A5-8B43-450A-B0EC-C01E5A98DE3E}">
      <dgm:prSet/>
      <dgm:spPr/>
      <dgm:t>
        <a:bodyPr/>
        <a:lstStyle/>
        <a:p>
          <a:endParaRPr lang="es-EC"/>
        </a:p>
      </dgm:t>
    </dgm:pt>
    <dgm:pt modelId="{A3CE80F9-463A-4908-A167-6CF778C477C7}" type="sibTrans" cxnId="{EB2410A5-8B43-450A-B0EC-C01E5A98DE3E}">
      <dgm:prSet/>
      <dgm:spPr/>
      <dgm:t>
        <a:bodyPr/>
        <a:lstStyle/>
        <a:p>
          <a:endParaRPr lang="es-EC"/>
        </a:p>
      </dgm:t>
    </dgm:pt>
    <dgm:pt modelId="{5467D4D0-1B9C-410F-B8E2-95330002231E}">
      <dgm:prSet/>
      <dgm:spPr/>
      <dgm:t>
        <a:bodyPr/>
        <a:lstStyle/>
        <a:p>
          <a:pPr>
            <a:buFont typeface="+mj-lt"/>
            <a:buAutoNum type="arabicPeriod"/>
          </a:pPr>
          <a:r>
            <a:rPr lang="es-EC" dirty="0"/>
            <a:t>Métodos </a:t>
          </a:r>
          <a:r>
            <a:rPr lang="es-EC" dirty="0" err="1"/>
            <a:t>backtesting</a:t>
          </a:r>
          <a:endParaRPr lang="es-EC" dirty="0"/>
        </a:p>
        <a:p>
          <a:pPr>
            <a:buFont typeface="+mj-lt"/>
            <a:buAutoNum type="arabicPeriod"/>
          </a:pPr>
          <a:endParaRPr lang="es-EC" dirty="0"/>
        </a:p>
      </dgm:t>
    </dgm:pt>
    <dgm:pt modelId="{893DD6CD-9650-4695-84DA-127F89B32FAB}" type="parTrans" cxnId="{8B010069-C1D2-4DEE-85ED-4CC29596E539}">
      <dgm:prSet/>
      <dgm:spPr/>
      <dgm:t>
        <a:bodyPr/>
        <a:lstStyle/>
        <a:p>
          <a:endParaRPr lang="es-EC"/>
        </a:p>
      </dgm:t>
    </dgm:pt>
    <dgm:pt modelId="{658E3FA5-DBF5-44D9-A0F5-21F3250D9E62}" type="sibTrans" cxnId="{8B010069-C1D2-4DEE-85ED-4CC29596E539}">
      <dgm:prSet/>
      <dgm:spPr/>
      <dgm:t>
        <a:bodyPr/>
        <a:lstStyle/>
        <a:p>
          <a:endParaRPr lang="es-EC"/>
        </a:p>
      </dgm:t>
    </dgm:pt>
    <dgm:pt modelId="{7648577A-39C5-4300-AC9C-354AE8846D79}" type="pres">
      <dgm:prSet presAssocID="{71CB2DEB-60EF-4DD7-BB96-60421A0B6E00}" presName="Name0" presStyleCnt="0">
        <dgm:presLayoutVars>
          <dgm:dir/>
          <dgm:resizeHandles val="exact"/>
        </dgm:presLayoutVars>
      </dgm:prSet>
      <dgm:spPr/>
    </dgm:pt>
    <dgm:pt modelId="{D8F85044-E0D7-458F-BBF6-488A307913EF}" type="pres">
      <dgm:prSet presAssocID="{F0E07CBD-55A4-42B8-968F-D106A4DF3DD0}" presName="node" presStyleLbl="node1" presStyleIdx="0" presStyleCnt="3">
        <dgm:presLayoutVars>
          <dgm:bulletEnabled val="1"/>
        </dgm:presLayoutVars>
      </dgm:prSet>
      <dgm:spPr/>
    </dgm:pt>
    <dgm:pt modelId="{BAE53349-0FE1-4F78-8D20-966C44D0F22F}" type="pres">
      <dgm:prSet presAssocID="{B3CF2491-3546-4687-AF80-BD6D846ADB1E}" presName="sibTrans" presStyleCnt="0"/>
      <dgm:spPr/>
    </dgm:pt>
    <dgm:pt modelId="{462E4D6D-D7D0-4D70-95A9-2611D6693EAF}" type="pres">
      <dgm:prSet presAssocID="{B1252F90-392C-4206-A21B-C3047DB8E6BC}" presName="node" presStyleLbl="node1" presStyleIdx="1" presStyleCnt="3">
        <dgm:presLayoutVars>
          <dgm:bulletEnabled val="1"/>
        </dgm:presLayoutVars>
      </dgm:prSet>
      <dgm:spPr/>
    </dgm:pt>
    <dgm:pt modelId="{386D16FE-D695-4EC1-B5A4-67BEC73D4563}" type="pres">
      <dgm:prSet presAssocID="{A3CE80F9-463A-4908-A167-6CF778C477C7}" presName="sibTrans" presStyleCnt="0"/>
      <dgm:spPr/>
    </dgm:pt>
    <dgm:pt modelId="{93FB8271-DBD1-4153-B689-987033B36877}" type="pres">
      <dgm:prSet presAssocID="{5467D4D0-1B9C-410F-B8E2-95330002231E}" presName="node" presStyleLbl="node1" presStyleIdx="2" presStyleCnt="3">
        <dgm:presLayoutVars>
          <dgm:bulletEnabled val="1"/>
        </dgm:presLayoutVars>
      </dgm:prSet>
      <dgm:spPr/>
    </dgm:pt>
  </dgm:ptLst>
  <dgm:cxnLst>
    <dgm:cxn modelId="{ED9C0E02-EC8C-4125-A5D8-D67CDF31D515}" type="presOf" srcId="{71CB2DEB-60EF-4DD7-BB96-60421A0B6E00}" destId="{7648577A-39C5-4300-AC9C-354AE8846D79}" srcOrd="0" destOrd="0" presId="urn:microsoft.com/office/officeart/2005/8/layout/hList6"/>
    <dgm:cxn modelId="{56B5CE12-757F-41F2-A6B8-8B2D96C66094}" type="presOf" srcId="{B1252F90-392C-4206-A21B-C3047DB8E6BC}" destId="{462E4D6D-D7D0-4D70-95A9-2611D6693EAF}" srcOrd="0" destOrd="0" presId="urn:microsoft.com/office/officeart/2005/8/layout/hList6"/>
    <dgm:cxn modelId="{4483661D-B36E-4D4F-9ACA-98ECB4A70CC3}" type="presOf" srcId="{5467D4D0-1B9C-410F-B8E2-95330002231E}" destId="{93FB8271-DBD1-4153-B689-987033B36877}" srcOrd="0" destOrd="0" presId="urn:microsoft.com/office/officeart/2005/8/layout/hList6"/>
    <dgm:cxn modelId="{8B010069-C1D2-4DEE-85ED-4CC29596E539}" srcId="{71CB2DEB-60EF-4DD7-BB96-60421A0B6E00}" destId="{5467D4D0-1B9C-410F-B8E2-95330002231E}" srcOrd="2" destOrd="0" parTransId="{893DD6CD-9650-4695-84DA-127F89B32FAB}" sibTransId="{658E3FA5-DBF5-44D9-A0F5-21F3250D9E62}"/>
    <dgm:cxn modelId="{F61E455A-D9C3-4CF8-8AE7-B1355245A80D}" srcId="{71CB2DEB-60EF-4DD7-BB96-60421A0B6E00}" destId="{F0E07CBD-55A4-42B8-968F-D106A4DF3DD0}" srcOrd="0" destOrd="0" parTransId="{A44C58ED-4FC3-4AC0-B3EB-7F1EED647F95}" sibTransId="{B3CF2491-3546-4687-AF80-BD6D846ADB1E}"/>
    <dgm:cxn modelId="{EB2410A5-8B43-450A-B0EC-C01E5A98DE3E}" srcId="{71CB2DEB-60EF-4DD7-BB96-60421A0B6E00}" destId="{B1252F90-392C-4206-A21B-C3047DB8E6BC}" srcOrd="1" destOrd="0" parTransId="{80499819-8ED6-4C99-AF71-18CE3F5562CE}" sibTransId="{A3CE80F9-463A-4908-A167-6CF778C477C7}"/>
    <dgm:cxn modelId="{0F3D42D8-8398-4286-B4F8-D3272D8AB510}" type="presOf" srcId="{F0E07CBD-55A4-42B8-968F-D106A4DF3DD0}" destId="{D8F85044-E0D7-458F-BBF6-488A307913EF}" srcOrd="0" destOrd="0" presId="urn:microsoft.com/office/officeart/2005/8/layout/hList6"/>
    <dgm:cxn modelId="{B70DD010-E889-4552-8854-A29CDA22DF3C}" type="presParOf" srcId="{7648577A-39C5-4300-AC9C-354AE8846D79}" destId="{D8F85044-E0D7-458F-BBF6-488A307913EF}" srcOrd="0" destOrd="0" presId="urn:microsoft.com/office/officeart/2005/8/layout/hList6"/>
    <dgm:cxn modelId="{A5BACB7E-11F1-4DC9-AB07-DBE4BA0B79AD}" type="presParOf" srcId="{7648577A-39C5-4300-AC9C-354AE8846D79}" destId="{BAE53349-0FE1-4F78-8D20-966C44D0F22F}" srcOrd="1" destOrd="0" presId="urn:microsoft.com/office/officeart/2005/8/layout/hList6"/>
    <dgm:cxn modelId="{D9AF4967-6C35-468B-A3C0-A9659E5FCD4D}" type="presParOf" srcId="{7648577A-39C5-4300-AC9C-354AE8846D79}" destId="{462E4D6D-D7D0-4D70-95A9-2611D6693EAF}" srcOrd="2" destOrd="0" presId="urn:microsoft.com/office/officeart/2005/8/layout/hList6"/>
    <dgm:cxn modelId="{E67AB209-8A88-4B67-90FE-4AF4BBDAF2D3}" type="presParOf" srcId="{7648577A-39C5-4300-AC9C-354AE8846D79}" destId="{386D16FE-D695-4EC1-B5A4-67BEC73D4563}" srcOrd="3" destOrd="0" presId="urn:microsoft.com/office/officeart/2005/8/layout/hList6"/>
    <dgm:cxn modelId="{8ED0F4EF-C65E-47B4-B158-3B88D9A19C40}" type="presParOf" srcId="{7648577A-39C5-4300-AC9C-354AE8846D79}" destId="{93FB8271-DBD1-4153-B689-987033B36877}"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03033-C318-4FC9-9544-8D3E60B4BF5F}">
      <dsp:nvSpPr>
        <dsp:cNvPr id="0" name=""/>
        <dsp:cNvSpPr/>
      </dsp:nvSpPr>
      <dsp:spPr>
        <a:xfrm>
          <a:off x="-6349750" y="-971997"/>
          <a:ext cx="7563746" cy="7563746"/>
        </a:xfrm>
        <a:prstGeom prst="blockArc">
          <a:avLst>
            <a:gd name="adj1" fmla="val 18900000"/>
            <a:gd name="adj2" fmla="val 2700000"/>
            <a:gd name="adj3" fmla="val 286"/>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68568E-5741-4EFB-8D9F-80C5B4BEC69F}">
      <dsp:nvSpPr>
        <dsp:cNvPr id="0" name=""/>
        <dsp:cNvSpPr/>
      </dsp:nvSpPr>
      <dsp:spPr>
        <a:xfrm>
          <a:off x="394225" y="255473"/>
          <a:ext cx="10861782" cy="510723"/>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5386" tIns="66040" rIns="66040" bIns="66040" numCol="1" spcCol="1270" anchor="ctr" anchorCtr="0">
          <a:noAutofit/>
        </a:bodyPr>
        <a:lstStyle/>
        <a:p>
          <a:pPr marL="0" lvl="0" indent="0" algn="l" defTabSz="1155700">
            <a:lnSpc>
              <a:spcPct val="90000"/>
            </a:lnSpc>
            <a:spcBef>
              <a:spcPct val="0"/>
            </a:spcBef>
            <a:spcAft>
              <a:spcPct val="35000"/>
            </a:spcAft>
            <a:buFont typeface="+mj-lt"/>
            <a:buNone/>
          </a:pPr>
          <a:r>
            <a:rPr lang="es-EC" sz="2600" b="1" kern="1200" dirty="0">
              <a:hlinkClick xmlns:r="http://schemas.openxmlformats.org/officeDocument/2006/relationships" r:id="" action="ppaction://hlinksldjump"/>
            </a:rPr>
            <a:t>MARCO TEÓRICO</a:t>
          </a:r>
          <a:endParaRPr lang="es-EC" sz="2600" kern="1200" dirty="0"/>
        </a:p>
      </dsp:txBody>
      <dsp:txXfrm>
        <a:off x="394225" y="255473"/>
        <a:ext cx="10861782" cy="510723"/>
      </dsp:txXfrm>
    </dsp:sp>
    <dsp:sp modelId="{E53AFF1F-62B2-4820-9234-26C256C9688D}">
      <dsp:nvSpPr>
        <dsp:cNvPr id="0" name=""/>
        <dsp:cNvSpPr/>
      </dsp:nvSpPr>
      <dsp:spPr>
        <a:xfrm>
          <a:off x="75023" y="191633"/>
          <a:ext cx="638403" cy="638403"/>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1D7D63-2975-4CED-BEFD-97759C08BFED}">
      <dsp:nvSpPr>
        <dsp:cNvPr id="0" name=""/>
        <dsp:cNvSpPr/>
      </dsp:nvSpPr>
      <dsp:spPr>
        <a:xfrm>
          <a:off x="856731" y="1022008"/>
          <a:ext cx="10399277" cy="510723"/>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5386" tIns="66040" rIns="66040" bIns="66040" numCol="1" spcCol="1270" anchor="ctr" anchorCtr="0">
          <a:noAutofit/>
        </a:bodyPr>
        <a:lstStyle/>
        <a:p>
          <a:pPr marL="0" lvl="0" indent="0" algn="l" defTabSz="1155700">
            <a:lnSpc>
              <a:spcPct val="90000"/>
            </a:lnSpc>
            <a:spcBef>
              <a:spcPct val="0"/>
            </a:spcBef>
            <a:spcAft>
              <a:spcPct val="35000"/>
            </a:spcAft>
            <a:buFont typeface="+mj-lt"/>
            <a:buNone/>
          </a:pPr>
          <a:r>
            <a:rPr lang="es-EC" sz="2600" b="1" kern="1200" dirty="0">
              <a:hlinkClick xmlns:r="http://schemas.openxmlformats.org/officeDocument/2006/relationships" r:id="" action="ppaction://hlinksldjump"/>
            </a:rPr>
            <a:t>DETERMINACIÓN DE HIPÓTESIS Y VARIABLES</a:t>
          </a:r>
          <a:endParaRPr lang="es-EC" sz="2600" kern="1200" dirty="0"/>
        </a:p>
      </dsp:txBody>
      <dsp:txXfrm>
        <a:off x="856731" y="1022008"/>
        <a:ext cx="10399277" cy="510723"/>
      </dsp:txXfrm>
    </dsp:sp>
    <dsp:sp modelId="{EBAE7FC6-002F-48E0-B84F-C18F3A45DBD9}">
      <dsp:nvSpPr>
        <dsp:cNvPr id="0" name=""/>
        <dsp:cNvSpPr/>
      </dsp:nvSpPr>
      <dsp:spPr>
        <a:xfrm>
          <a:off x="537529" y="958167"/>
          <a:ext cx="638403" cy="638403"/>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0EA40F-7D51-4E42-908A-A0A36B12BEE2}">
      <dsp:nvSpPr>
        <dsp:cNvPr id="0" name=""/>
        <dsp:cNvSpPr/>
      </dsp:nvSpPr>
      <dsp:spPr>
        <a:xfrm>
          <a:off x="1110182" y="1787980"/>
          <a:ext cx="10145826" cy="510723"/>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5386" tIns="66040" rIns="66040" bIns="66040" numCol="1" spcCol="1270" anchor="ctr" anchorCtr="0">
          <a:noAutofit/>
        </a:bodyPr>
        <a:lstStyle/>
        <a:p>
          <a:pPr marL="0" lvl="0" indent="0" algn="l" defTabSz="1155700">
            <a:lnSpc>
              <a:spcPct val="90000"/>
            </a:lnSpc>
            <a:spcBef>
              <a:spcPct val="0"/>
            </a:spcBef>
            <a:spcAft>
              <a:spcPct val="35000"/>
            </a:spcAft>
            <a:buFont typeface="+mj-lt"/>
            <a:buNone/>
          </a:pPr>
          <a:r>
            <a:rPr lang="es-EC" sz="2600" b="1" kern="1200" dirty="0">
              <a:hlinkClick xmlns:r="http://schemas.openxmlformats.org/officeDocument/2006/relationships" r:id="" action="ppaction://hlinksldjump"/>
            </a:rPr>
            <a:t>METODOLOGÍA DE INVESTIGACIÓN</a:t>
          </a:r>
          <a:endParaRPr lang="es-EC" sz="2600" kern="1200" dirty="0"/>
        </a:p>
      </dsp:txBody>
      <dsp:txXfrm>
        <a:off x="1110182" y="1787980"/>
        <a:ext cx="10145826" cy="510723"/>
      </dsp:txXfrm>
    </dsp:sp>
    <dsp:sp modelId="{C2923732-A79C-4F72-9107-F662716E49FB}">
      <dsp:nvSpPr>
        <dsp:cNvPr id="0" name=""/>
        <dsp:cNvSpPr/>
      </dsp:nvSpPr>
      <dsp:spPr>
        <a:xfrm>
          <a:off x="790980" y="1724139"/>
          <a:ext cx="638403" cy="638403"/>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BE6DC9-A95E-410B-80A7-70731C850436}">
      <dsp:nvSpPr>
        <dsp:cNvPr id="0" name=""/>
        <dsp:cNvSpPr/>
      </dsp:nvSpPr>
      <dsp:spPr>
        <a:xfrm>
          <a:off x="1191106" y="2554514"/>
          <a:ext cx="10064901" cy="510723"/>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5386" tIns="66040" rIns="66040" bIns="66040" numCol="1" spcCol="1270" anchor="ctr" anchorCtr="0">
          <a:noAutofit/>
        </a:bodyPr>
        <a:lstStyle/>
        <a:p>
          <a:pPr marL="0" lvl="0" indent="0" algn="l" defTabSz="1155700">
            <a:lnSpc>
              <a:spcPct val="90000"/>
            </a:lnSpc>
            <a:spcBef>
              <a:spcPct val="0"/>
            </a:spcBef>
            <a:spcAft>
              <a:spcPct val="35000"/>
            </a:spcAft>
            <a:buFont typeface="+mj-lt"/>
            <a:buNone/>
          </a:pPr>
          <a:r>
            <a:rPr lang="es-EC" sz="2600" b="1" kern="1200" dirty="0">
              <a:hlinkClick xmlns:r="http://schemas.openxmlformats.org/officeDocument/2006/relationships" r:id="" action="ppaction://hlinksldjump"/>
            </a:rPr>
            <a:t>RESULTADOS</a:t>
          </a:r>
          <a:endParaRPr lang="es-EC" sz="2600" kern="1200" dirty="0"/>
        </a:p>
      </dsp:txBody>
      <dsp:txXfrm>
        <a:off x="1191106" y="2554514"/>
        <a:ext cx="10064901" cy="510723"/>
      </dsp:txXfrm>
    </dsp:sp>
    <dsp:sp modelId="{BDBB2767-2728-43A0-830F-674C84EC5E3D}">
      <dsp:nvSpPr>
        <dsp:cNvPr id="0" name=""/>
        <dsp:cNvSpPr/>
      </dsp:nvSpPr>
      <dsp:spPr>
        <a:xfrm>
          <a:off x="871904" y="2490674"/>
          <a:ext cx="638403" cy="638403"/>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C84870-1F78-45AD-B7AD-437BE6A33FA6}">
      <dsp:nvSpPr>
        <dsp:cNvPr id="0" name=""/>
        <dsp:cNvSpPr/>
      </dsp:nvSpPr>
      <dsp:spPr>
        <a:xfrm>
          <a:off x="1110182" y="3321048"/>
          <a:ext cx="10145826" cy="510723"/>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5386" tIns="66040" rIns="66040" bIns="66040" numCol="1" spcCol="1270" anchor="ctr" anchorCtr="0">
          <a:noAutofit/>
        </a:bodyPr>
        <a:lstStyle/>
        <a:p>
          <a:pPr marL="0" lvl="0" indent="0" algn="l" defTabSz="1155700">
            <a:lnSpc>
              <a:spcPct val="90000"/>
            </a:lnSpc>
            <a:spcBef>
              <a:spcPct val="0"/>
            </a:spcBef>
            <a:spcAft>
              <a:spcPct val="35000"/>
            </a:spcAft>
            <a:buFont typeface="+mj-lt"/>
            <a:buNone/>
          </a:pPr>
          <a:r>
            <a:rPr lang="es-EC" sz="2600" b="1" kern="1200" dirty="0">
              <a:hlinkClick xmlns:r="http://schemas.openxmlformats.org/officeDocument/2006/relationships" r:id="" action="ppaction://hlinksldjump"/>
            </a:rPr>
            <a:t>PROPUESTA</a:t>
          </a:r>
          <a:endParaRPr lang="es-EC" sz="2600" kern="1200" dirty="0"/>
        </a:p>
      </dsp:txBody>
      <dsp:txXfrm>
        <a:off x="1110182" y="3321048"/>
        <a:ext cx="10145826" cy="510723"/>
      </dsp:txXfrm>
    </dsp:sp>
    <dsp:sp modelId="{5ACC9502-F7E7-4A9C-9B57-FC4159F4B837}">
      <dsp:nvSpPr>
        <dsp:cNvPr id="0" name=""/>
        <dsp:cNvSpPr/>
      </dsp:nvSpPr>
      <dsp:spPr>
        <a:xfrm>
          <a:off x="790980" y="3257208"/>
          <a:ext cx="638403" cy="638403"/>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5495BA-6624-4437-8993-09562BB1D3B3}">
      <dsp:nvSpPr>
        <dsp:cNvPr id="0" name=""/>
        <dsp:cNvSpPr/>
      </dsp:nvSpPr>
      <dsp:spPr>
        <a:xfrm>
          <a:off x="856731" y="4087020"/>
          <a:ext cx="10399277" cy="510723"/>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5386" tIns="66040" rIns="66040" bIns="66040" numCol="1" spcCol="1270" anchor="ctr" anchorCtr="0">
          <a:noAutofit/>
        </a:bodyPr>
        <a:lstStyle/>
        <a:p>
          <a:pPr marL="0" lvl="0" indent="0" algn="l" defTabSz="1155700">
            <a:lnSpc>
              <a:spcPct val="90000"/>
            </a:lnSpc>
            <a:spcBef>
              <a:spcPct val="0"/>
            </a:spcBef>
            <a:spcAft>
              <a:spcPct val="35000"/>
            </a:spcAft>
            <a:buFont typeface="+mj-lt"/>
            <a:buNone/>
          </a:pPr>
          <a:r>
            <a:rPr lang="es-EC" sz="2600" b="1" kern="1200" dirty="0">
              <a:hlinkClick xmlns:r="http://schemas.openxmlformats.org/officeDocument/2006/relationships" r:id="" action="ppaction://hlinksldjump"/>
            </a:rPr>
            <a:t>CONCLUSIONES</a:t>
          </a:r>
          <a:r>
            <a:rPr lang="es-EC" sz="2600" b="1" kern="1200" dirty="0"/>
            <a:t> </a:t>
          </a:r>
          <a:endParaRPr lang="es-EC" sz="2600" kern="1200" dirty="0"/>
        </a:p>
      </dsp:txBody>
      <dsp:txXfrm>
        <a:off x="856731" y="4087020"/>
        <a:ext cx="10399277" cy="510723"/>
      </dsp:txXfrm>
    </dsp:sp>
    <dsp:sp modelId="{44D0C4DD-2FE3-4C5D-9711-44832307B248}">
      <dsp:nvSpPr>
        <dsp:cNvPr id="0" name=""/>
        <dsp:cNvSpPr/>
      </dsp:nvSpPr>
      <dsp:spPr>
        <a:xfrm>
          <a:off x="537529" y="4023180"/>
          <a:ext cx="638403" cy="638403"/>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623744-6378-49FD-9412-D34F85FB964A}">
      <dsp:nvSpPr>
        <dsp:cNvPr id="0" name=""/>
        <dsp:cNvSpPr/>
      </dsp:nvSpPr>
      <dsp:spPr>
        <a:xfrm>
          <a:off x="394225" y="4853555"/>
          <a:ext cx="10861782" cy="510723"/>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5386" tIns="66040" rIns="66040" bIns="66040" numCol="1" spcCol="1270" anchor="ctr" anchorCtr="0">
          <a:noAutofit/>
        </a:bodyPr>
        <a:lstStyle/>
        <a:p>
          <a:pPr marL="0" lvl="0" indent="0" algn="l" defTabSz="1155700">
            <a:lnSpc>
              <a:spcPct val="90000"/>
            </a:lnSpc>
            <a:spcBef>
              <a:spcPct val="0"/>
            </a:spcBef>
            <a:spcAft>
              <a:spcPct val="35000"/>
            </a:spcAft>
            <a:buFont typeface="+mj-lt"/>
            <a:buNone/>
          </a:pPr>
          <a:r>
            <a:rPr lang="es-EC" sz="2600" b="1" kern="1200" dirty="0">
              <a:hlinkClick xmlns:r="http://schemas.openxmlformats.org/officeDocument/2006/relationships" r:id="" action="ppaction://hlinksldjump"/>
            </a:rPr>
            <a:t>RECOMENDACIONES</a:t>
          </a:r>
          <a:endParaRPr lang="es-EC" sz="2600" kern="1200" dirty="0"/>
        </a:p>
      </dsp:txBody>
      <dsp:txXfrm>
        <a:off x="394225" y="4853555"/>
        <a:ext cx="10861782" cy="510723"/>
      </dsp:txXfrm>
    </dsp:sp>
    <dsp:sp modelId="{6E9F323F-CBB8-4669-8219-5FCBBA3B034C}">
      <dsp:nvSpPr>
        <dsp:cNvPr id="0" name=""/>
        <dsp:cNvSpPr/>
      </dsp:nvSpPr>
      <dsp:spPr>
        <a:xfrm>
          <a:off x="75023" y="4789714"/>
          <a:ext cx="638403" cy="638403"/>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6A013-0090-4FAE-856D-9FC23238DBFE}">
      <dsp:nvSpPr>
        <dsp:cNvPr id="0" name=""/>
        <dsp:cNvSpPr/>
      </dsp:nvSpPr>
      <dsp:spPr>
        <a:xfrm>
          <a:off x="1139650" y="2831431"/>
          <a:ext cx="705819" cy="1344929"/>
        </a:xfrm>
        <a:custGeom>
          <a:avLst/>
          <a:gdLst/>
          <a:ahLst/>
          <a:cxnLst/>
          <a:rect l="0" t="0" r="0" b="0"/>
          <a:pathLst>
            <a:path>
              <a:moveTo>
                <a:pt x="0" y="0"/>
              </a:moveTo>
              <a:lnTo>
                <a:pt x="352909" y="0"/>
              </a:lnTo>
              <a:lnTo>
                <a:pt x="352909" y="1344929"/>
              </a:lnTo>
              <a:lnTo>
                <a:pt x="705819" y="1344929"/>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solidFill>
              <a:schemeClr val="tx1"/>
            </a:solidFill>
          </a:endParaRPr>
        </a:p>
      </dsp:txBody>
      <dsp:txXfrm>
        <a:off x="1454588" y="3465924"/>
        <a:ext cx="75944" cy="75944"/>
      </dsp:txXfrm>
    </dsp:sp>
    <dsp:sp modelId="{0D0BE787-74A6-4FB2-BC78-E28938987660}">
      <dsp:nvSpPr>
        <dsp:cNvPr id="0" name=""/>
        <dsp:cNvSpPr/>
      </dsp:nvSpPr>
      <dsp:spPr>
        <a:xfrm>
          <a:off x="1139650" y="2785711"/>
          <a:ext cx="705819" cy="91440"/>
        </a:xfrm>
        <a:custGeom>
          <a:avLst/>
          <a:gdLst/>
          <a:ahLst/>
          <a:cxnLst/>
          <a:rect l="0" t="0" r="0" b="0"/>
          <a:pathLst>
            <a:path>
              <a:moveTo>
                <a:pt x="0" y="45720"/>
              </a:moveTo>
              <a:lnTo>
                <a:pt x="705819" y="4572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solidFill>
              <a:schemeClr val="tx1"/>
            </a:solidFill>
          </a:endParaRPr>
        </a:p>
      </dsp:txBody>
      <dsp:txXfrm>
        <a:off x="1474914" y="2813786"/>
        <a:ext cx="35290" cy="35290"/>
      </dsp:txXfrm>
    </dsp:sp>
    <dsp:sp modelId="{3425985C-437A-4EDC-AAD4-80B8975B398C}">
      <dsp:nvSpPr>
        <dsp:cNvPr id="0" name=""/>
        <dsp:cNvSpPr/>
      </dsp:nvSpPr>
      <dsp:spPr>
        <a:xfrm>
          <a:off x="1139650" y="1588522"/>
          <a:ext cx="721876" cy="1242908"/>
        </a:xfrm>
        <a:custGeom>
          <a:avLst/>
          <a:gdLst/>
          <a:ahLst/>
          <a:cxnLst/>
          <a:rect l="0" t="0" r="0" b="0"/>
          <a:pathLst>
            <a:path>
              <a:moveTo>
                <a:pt x="0" y="1242908"/>
              </a:moveTo>
              <a:lnTo>
                <a:pt x="360938" y="1242908"/>
              </a:lnTo>
              <a:lnTo>
                <a:pt x="360938" y="0"/>
              </a:lnTo>
              <a:lnTo>
                <a:pt x="721876" y="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solidFill>
              <a:schemeClr val="tx1"/>
            </a:solidFill>
          </a:endParaRPr>
        </a:p>
      </dsp:txBody>
      <dsp:txXfrm>
        <a:off x="1464655" y="2174043"/>
        <a:ext cx="71866" cy="71866"/>
      </dsp:txXfrm>
    </dsp:sp>
    <dsp:sp modelId="{B8642101-9D8B-46C4-9911-FDC703C6C25D}">
      <dsp:nvSpPr>
        <dsp:cNvPr id="0" name=""/>
        <dsp:cNvSpPr/>
      </dsp:nvSpPr>
      <dsp:spPr>
        <a:xfrm rot="16200000">
          <a:off x="-2229752" y="2293459"/>
          <a:ext cx="5662863" cy="1075943"/>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C" sz="1700" kern="1200"/>
            <a:t>Dentro del sistema financiero nacional las instituciones financieras públicas de primer piso denotan un gran protagonismo en el desarrollo de la intermediación financiera del país, al momento las instituciones financieras públicas son:</a:t>
          </a:r>
        </a:p>
      </dsp:txBody>
      <dsp:txXfrm>
        <a:off x="-2229752" y="2293459"/>
        <a:ext cx="5662863" cy="1075943"/>
      </dsp:txXfrm>
    </dsp:sp>
    <dsp:sp modelId="{5CBDCE25-446C-47FB-A13D-D326BB5CCC33}">
      <dsp:nvSpPr>
        <dsp:cNvPr id="0" name=""/>
        <dsp:cNvSpPr/>
      </dsp:nvSpPr>
      <dsp:spPr>
        <a:xfrm>
          <a:off x="1861527" y="1050550"/>
          <a:ext cx="3529096" cy="1075943"/>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Font typeface="Symbol" panose="05050102010706020507" pitchFamily="18" charset="2"/>
            <a:buNone/>
          </a:pPr>
          <a:r>
            <a:rPr lang="es-EC" sz="1700" kern="1200"/>
            <a:t>Banco del Estado/ Banco de Desarrollo </a:t>
          </a:r>
        </a:p>
      </dsp:txBody>
      <dsp:txXfrm>
        <a:off x="1861527" y="1050550"/>
        <a:ext cx="3529096" cy="1075943"/>
      </dsp:txXfrm>
    </dsp:sp>
    <dsp:sp modelId="{FB97AE92-76B8-4411-A71E-0F2FBDAE4641}">
      <dsp:nvSpPr>
        <dsp:cNvPr id="0" name=""/>
        <dsp:cNvSpPr/>
      </dsp:nvSpPr>
      <dsp:spPr>
        <a:xfrm>
          <a:off x="1845469" y="2293459"/>
          <a:ext cx="3529096" cy="1075943"/>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Font typeface="Symbol" panose="05050102010706020507" pitchFamily="18" charset="2"/>
            <a:buNone/>
          </a:pPr>
          <a:r>
            <a:rPr lang="es-EC" sz="1700" kern="1200"/>
            <a:t>BanEcuador B.P.</a:t>
          </a:r>
        </a:p>
      </dsp:txBody>
      <dsp:txXfrm>
        <a:off x="1845469" y="2293459"/>
        <a:ext cx="3529096" cy="1075943"/>
      </dsp:txXfrm>
    </dsp:sp>
    <dsp:sp modelId="{3E09989D-D3E9-4327-AAAB-02D75BEFA502}">
      <dsp:nvSpPr>
        <dsp:cNvPr id="0" name=""/>
        <dsp:cNvSpPr/>
      </dsp:nvSpPr>
      <dsp:spPr>
        <a:xfrm>
          <a:off x="1845469" y="3638389"/>
          <a:ext cx="3529096" cy="1075943"/>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Font typeface="Symbol" panose="05050102010706020507" pitchFamily="18" charset="2"/>
            <a:buNone/>
          </a:pPr>
          <a:r>
            <a:rPr lang="es-EC" sz="1700" kern="1200"/>
            <a:t>Corporación Financiera Nacional</a:t>
          </a:r>
        </a:p>
      </dsp:txBody>
      <dsp:txXfrm>
        <a:off x="1845469" y="3638389"/>
        <a:ext cx="3529096" cy="10759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64B60-5CF4-4CC1-9CE2-941A3BD6AB71}">
      <dsp:nvSpPr>
        <dsp:cNvPr id="0" name=""/>
        <dsp:cNvSpPr/>
      </dsp:nvSpPr>
      <dsp:spPr>
        <a:xfrm>
          <a:off x="1686" y="0"/>
          <a:ext cx="3597387" cy="856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mj-lt"/>
            <a:buNone/>
          </a:pPr>
          <a:r>
            <a:rPr lang="es-EC" sz="1900" kern="1200" dirty="0"/>
            <a:t>Métodos</a:t>
          </a:r>
        </a:p>
        <a:p>
          <a:pPr marL="0" lvl="0" indent="0" algn="ctr" defTabSz="844550">
            <a:lnSpc>
              <a:spcPct val="90000"/>
            </a:lnSpc>
            <a:spcBef>
              <a:spcPct val="0"/>
            </a:spcBef>
            <a:spcAft>
              <a:spcPct val="35000"/>
            </a:spcAft>
            <a:buFont typeface="+mj-lt"/>
            <a:buNone/>
          </a:pPr>
          <a:r>
            <a:rPr lang="es-EC" sz="1900" kern="1200" dirty="0"/>
            <a:t> paramétricos</a:t>
          </a:r>
        </a:p>
      </dsp:txBody>
      <dsp:txXfrm>
        <a:off x="26761" y="25075"/>
        <a:ext cx="3547237" cy="805962"/>
      </dsp:txXfrm>
    </dsp:sp>
    <dsp:sp modelId="{85FA457D-A803-4877-8464-10F2FE8562A6}">
      <dsp:nvSpPr>
        <dsp:cNvPr id="0" name=""/>
        <dsp:cNvSpPr/>
      </dsp:nvSpPr>
      <dsp:spPr>
        <a:xfrm>
          <a:off x="3958813" y="0"/>
          <a:ext cx="762646" cy="85611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C" sz="1600" kern="1200"/>
        </a:p>
      </dsp:txBody>
      <dsp:txXfrm>
        <a:off x="3958813" y="171222"/>
        <a:ext cx="533852" cy="513668"/>
      </dsp:txXfrm>
    </dsp:sp>
    <dsp:sp modelId="{729594C5-9C81-4F14-AAE0-EA0451A990D2}">
      <dsp:nvSpPr>
        <dsp:cNvPr id="0" name=""/>
        <dsp:cNvSpPr/>
      </dsp:nvSpPr>
      <dsp:spPr>
        <a:xfrm>
          <a:off x="5038029" y="0"/>
          <a:ext cx="3597387" cy="856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mj-lt"/>
            <a:buNone/>
          </a:pPr>
          <a:r>
            <a:rPr lang="es-EC" sz="1900" kern="1200" dirty="0"/>
            <a:t>Métodos </a:t>
          </a:r>
        </a:p>
        <a:p>
          <a:pPr marL="0" lvl="0" indent="0" algn="ctr" defTabSz="844550">
            <a:lnSpc>
              <a:spcPct val="90000"/>
            </a:lnSpc>
            <a:spcBef>
              <a:spcPct val="0"/>
            </a:spcBef>
            <a:spcAft>
              <a:spcPct val="35000"/>
            </a:spcAft>
            <a:buFont typeface="+mj-lt"/>
            <a:buNone/>
          </a:pPr>
          <a:r>
            <a:rPr lang="es-EC" sz="1900" kern="1200" dirty="0"/>
            <a:t>no paramétricos</a:t>
          </a:r>
        </a:p>
      </dsp:txBody>
      <dsp:txXfrm>
        <a:off x="5063104" y="25075"/>
        <a:ext cx="3547237" cy="8059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C179A-D8B4-48D0-BA1B-351C17C308F4}">
      <dsp:nvSpPr>
        <dsp:cNvPr id="0" name=""/>
        <dsp:cNvSpPr/>
      </dsp:nvSpPr>
      <dsp:spPr>
        <a:xfrm>
          <a:off x="4290" y="2450"/>
          <a:ext cx="11613575" cy="8928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C" sz="2300" kern="1200" dirty="0"/>
            <a:t>El VaR se determina en base de escenarios posibles. En este grupo existen dos formas de cálculo que son: Simulación histórica y Simulación de Montecarlo.</a:t>
          </a:r>
        </a:p>
      </dsp:txBody>
      <dsp:txXfrm>
        <a:off x="30440" y="28600"/>
        <a:ext cx="11561275" cy="840520"/>
      </dsp:txXfrm>
    </dsp:sp>
    <dsp:sp modelId="{F2176610-E4FC-43B4-BA13-B61DB6FDB245}">
      <dsp:nvSpPr>
        <dsp:cNvPr id="0" name=""/>
        <dsp:cNvSpPr/>
      </dsp:nvSpPr>
      <dsp:spPr>
        <a:xfrm>
          <a:off x="4290" y="1084994"/>
          <a:ext cx="5572733" cy="892820"/>
        </a:xfrm>
        <a:prstGeom prst="roundRect">
          <a:avLst>
            <a:gd name="adj" fmla="val 10000"/>
          </a:avLst>
        </a:prstGeom>
        <a:solidFill>
          <a:schemeClr val="lt1"/>
        </a:solidFill>
        <a:ln w="28575"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C" sz="2300" b="1" kern="1200" dirty="0"/>
            <a:t>VaR Histórico o Simulación Histórica </a:t>
          </a:r>
          <a:endParaRPr lang="es-EC" sz="2300" kern="1200" dirty="0"/>
        </a:p>
      </dsp:txBody>
      <dsp:txXfrm>
        <a:off x="30440" y="1111144"/>
        <a:ext cx="5520433" cy="840520"/>
      </dsp:txXfrm>
    </dsp:sp>
    <dsp:sp modelId="{22FE4276-EEC8-4CE5-A6DB-12D53FD57161}">
      <dsp:nvSpPr>
        <dsp:cNvPr id="0" name=""/>
        <dsp:cNvSpPr/>
      </dsp:nvSpPr>
      <dsp:spPr>
        <a:xfrm>
          <a:off x="4290" y="2167537"/>
          <a:ext cx="5572733" cy="892820"/>
        </a:xfrm>
        <a:prstGeom prst="roundRect">
          <a:avLst>
            <a:gd name="adj" fmla="val 1000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El método de simulación histórica evalúa las variaciones de los saldos, basados durante un período de tiempo.</a:t>
          </a:r>
        </a:p>
      </dsp:txBody>
      <dsp:txXfrm>
        <a:off x="30440" y="2193687"/>
        <a:ext cx="5520433" cy="840520"/>
      </dsp:txXfrm>
    </dsp:sp>
    <dsp:sp modelId="{E46C55C7-4BDE-4EC0-8FDB-1FD6E09FC4FD}">
      <dsp:nvSpPr>
        <dsp:cNvPr id="0" name=""/>
        <dsp:cNvSpPr/>
      </dsp:nvSpPr>
      <dsp:spPr>
        <a:xfrm>
          <a:off x="6045132" y="1084994"/>
          <a:ext cx="5572733" cy="892820"/>
        </a:xfrm>
        <a:prstGeom prst="roundRect">
          <a:avLst>
            <a:gd name="adj" fmla="val 10000"/>
          </a:avLst>
        </a:prstGeom>
        <a:solidFill>
          <a:schemeClr val="lt1"/>
        </a:solidFill>
        <a:ln w="28575"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C" sz="2300" b="1" kern="1200" dirty="0"/>
            <a:t>VaR Simulación de Montecarlo </a:t>
          </a:r>
          <a:endParaRPr lang="es-EC" sz="2300" kern="1200" dirty="0"/>
        </a:p>
      </dsp:txBody>
      <dsp:txXfrm>
        <a:off x="6071282" y="1111144"/>
        <a:ext cx="5520433" cy="840520"/>
      </dsp:txXfrm>
    </dsp:sp>
    <dsp:sp modelId="{EB214BF6-046A-4CD1-A169-AA0E4373FF80}">
      <dsp:nvSpPr>
        <dsp:cNvPr id="0" name=""/>
        <dsp:cNvSpPr/>
      </dsp:nvSpPr>
      <dsp:spPr>
        <a:xfrm>
          <a:off x="6045132" y="2167537"/>
          <a:ext cx="5572733" cy="892820"/>
        </a:xfrm>
        <a:prstGeom prst="roundRect">
          <a:avLst>
            <a:gd name="adj" fmla="val 1000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Describe la evolución de los precios de los activos a partir de la simulación de los componentes aleatorios</a:t>
          </a:r>
        </a:p>
      </dsp:txBody>
      <dsp:txXfrm>
        <a:off x="6071282" y="2193687"/>
        <a:ext cx="5520433" cy="8405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7CC4C-BD5C-4CD5-98EC-087168B5A04D}">
      <dsp:nvSpPr>
        <dsp:cNvPr id="0" name=""/>
        <dsp:cNvSpPr/>
      </dsp:nvSpPr>
      <dsp:spPr>
        <a:xfrm>
          <a:off x="5084" y="93137"/>
          <a:ext cx="2223096" cy="13338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dirty="0"/>
            <a:t>                 Gráfico</a:t>
          </a:r>
        </a:p>
        <a:p>
          <a:pPr marL="0" lvl="0" indent="0" algn="ctr" defTabSz="622300">
            <a:lnSpc>
              <a:spcPct val="90000"/>
            </a:lnSpc>
            <a:spcBef>
              <a:spcPct val="0"/>
            </a:spcBef>
            <a:spcAft>
              <a:spcPct val="35000"/>
            </a:spcAft>
            <a:buNone/>
          </a:pPr>
          <a:r>
            <a:rPr lang="es-EC" sz="1400" b="1" kern="1200" dirty="0"/>
            <a:t> Saldos</a:t>
          </a:r>
          <a:endParaRPr lang="es-EC" sz="1400" kern="1200" dirty="0"/>
        </a:p>
      </dsp:txBody>
      <dsp:txXfrm>
        <a:off x="44151" y="132204"/>
        <a:ext cx="2144962" cy="1255724"/>
      </dsp:txXfrm>
    </dsp:sp>
    <dsp:sp modelId="{27C042B9-375C-4212-9BAE-C34CF8578FB5}">
      <dsp:nvSpPr>
        <dsp:cNvPr id="0" name=""/>
        <dsp:cNvSpPr/>
      </dsp:nvSpPr>
      <dsp:spPr>
        <a:xfrm>
          <a:off x="2450490" y="484402"/>
          <a:ext cx="471296" cy="551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EC" sz="1050" kern="1200"/>
        </a:p>
      </dsp:txBody>
      <dsp:txXfrm>
        <a:off x="2450490" y="594667"/>
        <a:ext cx="329907" cy="330797"/>
      </dsp:txXfrm>
    </dsp:sp>
    <dsp:sp modelId="{B68F30D3-4D61-4751-A905-BECA6EB2ED3C}">
      <dsp:nvSpPr>
        <dsp:cNvPr id="0" name=""/>
        <dsp:cNvSpPr/>
      </dsp:nvSpPr>
      <dsp:spPr>
        <a:xfrm>
          <a:off x="3117419" y="93137"/>
          <a:ext cx="2223096" cy="13338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dirty="0"/>
            <a:t>   Tendencia</a:t>
          </a:r>
          <a:endParaRPr lang="es-EC" sz="1400" kern="1200" dirty="0"/>
        </a:p>
      </dsp:txBody>
      <dsp:txXfrm>
        <a:off x="3156486" y="132204"/>
        <a:ext cx="2144962" cy="1255724"/>
      </dsp:txXfrm>
    </dsp:sp>
    <dsp:sp modelId="{28C0F08D-C9B4-45C8-AE18-D4A928D68EE1}">
      <dsp:nvSpPr>
        <dsp:cNvPr id="0" name=""/>
        <dsp:cNvSpPr/>
      </dsp:nvSpPr>
      <dsp:spPr>
        <a:xfrm>
          <a:off x="5562826" y="484402"/>
          <a:ext cx="471296" cy="551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EC" sz="1050" kern="1200"/>
        </a:p>
      </dsp:txBody>
      <dsp:txXfrm>
        <a:off x="5562826" y="594667"/>
        <a:ext cx="329907" cy="330797"/>
      </dsp:txXfrm>
    </dsp:sp>
    <dsp:sp modelId="{55751FD3-528D-4477-B3B7-00D8D5CEEEB7}">
      <dsp:nvSpPr>
        <dsp:cNvPr id="0" name=""/>
        <dsp:cNvSpPr/>
      </dsp:nvSpPr>
      <dsp:spPr>
        <a:xfrm>
          <a:off x="6229755" y="93137"/>
          <a:ext cx="2223096" cy="13338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t>                     </a:t>
          </a:r>
          <a:r>
            <a:rPr lang="es-EC" sz="1400" b="1" kern="1200" dirty="0"/>
            <a:t>Mínimos y Máximos</a:t>
          </a:r>
        </a:p>
      </dsp:txBody>
      <dsp:txXfrm>
        <a:off x="6268822" y="132204"/>
        <a:ext cx="2144962" cy="1255724"/>
      </dsp:txXfrm>
    </dsp:sp>
    <dsp:sp modelId="{FA27E6A0-FE6D-41CD-9E2F-4B080B527FB7}">
      <dsp:nvSpPr>
        <dsp:cNvPr id="0" name=""/>
        <dsp:cNvSpPr/>
      </dsp:nvSpPr>
      <dsp:spPr>
        <a:xfrm>
          <a:off x="8675161" y="484402"/>
          <a:ext cx="471296" cy="551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s-EC" sz="2300" kern="1200"/>
        </a:p>
      </dsp:txBody>
      <dsp:txXfrm>
        <a:off x="8675161" y="594667"/>
        <a:ext cx="329907" cy="330797"/>
      </dsp:txXfrm>
    </dsp:sp>
    <dsp:sp modelId="{F0399630-5149-4B56-8406-50E4BE854F03}">
      <dsp:nvSpPr>
        <dsp:cNvPr id="0" name=""/>
        <dsp:cNvSpPr/>
      </dsp:nvSpPr>
      <dsp:spPr>
        <a:xfrm>
          <a:off x="9342090" y="93137"/>
          <a:ext cx="2223096" cy="13338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dirty="0"/>
            <a:t>                Desviación estándar</a:t>
          </a:r>
          <a:endParaRPr lang="es-EC" sz="1400" kern="1200" dirty="0"/>
        </a:p>
      </dsp:txBody>
      <dsp:txXfrm>
        <a:off x="9381157" y="132204"/>
        <a:ext cx="2144962" cy="12557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7CC4C-BD5C-4CD5-98EC-087168B5A04D}">
      <dsp:nvSpPr>
        <dsp:cNvPr id="0" name=""/>
        <dsp:cNvSpPr/>
      </dsp:nvSpPr>
      <dsp:spPr>
        <a:xfrm>
          <a:off x="5084" y="93137"/>
          <a:ext cx="2223096" cy="13338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dirty="0"/>
            <a:t>                 Gráfico </a:t>
          </a:r>
        </a:p>
        <a:p>
          <a:pPr marL="0" lvl="0" indent="0" algn="ctr" defTabSz="622300">
            <a:lnSpc>
              <a:spcPct val="90000"/>
            </a:lnSpc>
            <a:spcBef>
              <a:spcPct val="0"/>
            </a:spcBef>
            <a:spcAft>
              <a:spcPct val="35000"/>
            </a:spcAft>
            <a:buNone/>
          </a:pPr>
          <a:r>
            <a:rPr lang="es-EC" sz="1400" b="1" kern="1200" dirty="0"/>
            <a:t>Saldos</a:t>
          </a:r>
          <a:endParaRPr lang="es-EC" sz="1400" kern="1200" dirty="0"/>
        </a:p>
      </dsp:txBody>
      <dsp:txXfrm>
        <a:off x="44151" y="132204"/>
        <a:ext cx="2144962" cy="1255724"/>
      </dsp:txXfrm>
    </dsp:sp>
    <dsp:sp modelId="{27C042B9-375C-4212-9BAE-C34CF8578FB5}">
      <dsp:nvSpPr>
        <dsp:cNvPr id="0" name=""/>
        <dsp:cNvSpPr/>
      </dsp:nvSpPr>
      <dsp:spPr>
        <a:xfrm>
          <a:off x="2450490" y="484402"/>
          <a:ext cx="471296" cy="551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EC" sz="1050" kern="1200"/>
        </a:p>
      </dsp:txBody>
      <dsp:txXfrm>
        <a:off x="2450490" y="594667"/>
        <a:ext cx="329907" cy="330797"/>
      </dsp:txXfrm>
    </dsp:sp>
    <dsp:sp modelId="{B68F30D3-4D61-4751-A905-BECA6EB2ED3C}">
      <dsp:nvSpPr>
        <dsp:cNvPr id="0" name=""/>
        <dsp:cNvSpPr/>
      </dsp:nvSpPr>
      <dsp:spPr>
        <a:xfrm>
          <a:off x="3117419" y="93137"/>
          <a:ext cx="2223096" cy="13338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dirty="0"/>
            <a:t>   Tendencia</a:t>
          </a:r>
          <a:endParaRPr lang="es-EC" sz="1400" kern="1200" dirty="0"/>
        </a:p>
      </dsp:txBody>
      <dsp:txXfrm>
        <a:off x="3156486" y="132204"/>
        <a:ext cx="2144962" cy="1255724"/>
      </dsp:txXfrm>
    </dsp:sp>
    <dsp:sp modelId="{28C0F08D-C9B4-45C8-AE18-D4A928D68EE1}">
      <dsp:nvSpPr>
        <dsp:cNvPr id="0" name=""/>
        <dsp:cNvSpPr/>
      </dsp:nvSpPr>
      <dsp:spPr>
        <a:xfrm>
          <a:off x="5562826" y="484402"/>
          <a:ext cx="471296" cy="551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s-EC" sz="1050" kern="1200"/>
        </a:p>
      </dsp:txBody>
      <dsp:txXfrm>
        <a:off x="5562826" y="594667"/>
        <a:ext cx="329907" cy="330797"/>
      </dsp:txXfrm>
    </dsp:sp>
    <dsp:sp modelId="{55751FD3-528D-4477-B3B7-00D8D5CEEEB7}">
      <dsp:nvSpPr>
        <dsp:cNvPr id="0" name=""/>
        <dsp:cNvSpPr/>
      </dsp:nvSpPr>
      <dsp:spPr>
        <a:xfrm>
          <a:off x="6229755" y="93137"/>
          <a:ext cx="2223096" cy="13338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t>                     </a:t>
          </a:r>
          <a:r>
            <a:rPr lang="es-EC" sz="1400" b="1" kern="1200" dirty="0"/>
            <a:t>Mínimos y Máximos</a:t>
          </a:r>
        </a:p>
      </dsp:txBody>
      <dsp:txXfrm>
        <a:off x="6268822" y="132204"/>
        <a:ext cx="2144962" cy="1255724"/>
      </dsp:txXfrm>
    </dsp:sp>
    <dsp:sp modelId="{FA27E6A0-FE6D-41CD-9E2F-4B080B527FB7}">
      <dsp:nvSpPr>
        <dsp:cNvPr id="0" name=""/>
        <dsp:cNvSpPr/>
      </dsp:nvSpPr>
      <dsp:spPr>
        <a:xfrm>
          <a:off x="8675161" y="484402"/>
          <a:ext cx="471296" cy="55132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s-EC" sz="2300" kern="1200"/>
        </a:p>
      </dsp:txBody>
      <dsp:txXfrm>
        <a:off x="8675161" y="594667"/>
        <a:ext cx="329907" cy="330797"/>
      </dsp:txXfrm>
    </dsp:sp>
    <dsp:sp modelId="{F0399630-5149-4B56-8406-50E4BE854F03}">
      <dsp:nvSpPr>
        <dsp:cNvPr id="0" name=""/>
        <dsp:cNvSpPr/>
      </dsp:nvSpPr>
      <dsp:spPr>
        <a:xfrm>
          <a:off x="9342090" y="93137"/>
          <a:ext cx="2223096" cy="13338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dirty="0"/>
            <a:t>                Desviación estándar</a:t>
          </a:r>
          <a:endParaRPr lang="es-EC" sz="1400" kern="1200" dirty="0"/>
        </a:p>
      </dsp:txBody>
      <dsp:txXfrm>
        <a:off x="9381157" y="132204"/>
        <a:ext cx="2144962" cy="12557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85044-E0D7-458F-BBF6-488A307913EF}">
      <dsp:nvSpPr>
        <dsp:cNvPr id="0" name=""/>
        <dsp:cNvSpPr/>
      </dsp:nvSpPr>
      <dsp:spPr>
        <a:xfrm rot="16200000">
          <a:off x="7153" y="-5870"/>
          <a:ext cx="3325730" cy="333747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4391" bIns="0" numCol="1" spcCol="1270" anchor="ctr" anchorCtr="0">
          <a:noAutofit/>
        </a:bodyPr>
        <a:lstStyle/>
        <a:p>
          <a:pPr marL="0" lvl="0" indent="0" algn="ctr" defTabSz="1422400">
            <a:lnSpc>
              <a:spcPct val="90000"/>
            </a:lnSpc>
            <a:spcBef>
              <a:spcPct val="0"/>
            </a:spcBef>
            <a:spcAft>
              <a:spcPct val="35000"/>
            </a:spcAft>
            <a:buFont typeface="+mj-lt"/>
            <a:buNone/>
          </a:pPr>
          <a:r>
            <a:rPr lang="es-EC" sz="3200" kern="1200" dirty="0"/>
            <a:t>Métodos de pruebas de stress </a:t>
          </a:r>
        </a:p>
        <a:p>
          <a:pPr marL="0" lvl="0" indent="0" algn="ctr" defTabSz="1422400">
            <a:lnSpc>
              <a:spcPct val="90000"/>
            </a:lnSpc>
            <a:spcBef>
              <a:spcPct val="0"/>
            </a:spcBef>
            <a:spcAft>
              <a:spcPct val="35000"/>
            </a:spcAft>
            <a:buFont typeface="+mj-lt"/>
            <a:buNone/>
          </a:pPr>
          <a:endParaRPr lang="es-EC" sz="3200" kern="1200" dirty="0"/>
        </a:p>
      </dsp:txBody>
      <dsp:txXfrm rot="5400000">
        <a:off x="1283" y="665146"/>
        <a:ext cx="3337470" cy="1995438"/>
      </dsp:txXfrm>
    </dsp:sp>
    <dsp:sp modelId="{462E4D6D-D7D0-4D70-95A9-2611D6693EAF}">
      <dsp:nvSpPr>
        <dsp:cNvPr id="0" name=""/>
        <dsp:cNvSpPr/>
      </dsp:nvSpPr>
      <dsp:spPr>
        <a:xfrm rot="16200000">
          <a:off x="3594935" y="-5870"/>
          <a:ext cx="3325730" cy="333747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4391" bIns="0" numCol="1" spcCol="1270" anchor="ctr" anchorCtr="0">
          <a:noAutofit/>
        </a:bodyPr>
        <a:lstStyle/>
        <a:p>
          <a:pPr marL="0" lvl="0" indent="0" algn="ctr" defTabSz="1422400">
            <a:lnSpc>
              <a:spcPct val="90000"/>
            </a:lnSpc>
            <a:spcBef>
              <a:spcPct val="0"/>
            </a:spcBef>
            <a:spcAft>
              <a:spcPct val="35000"/>
            </a:spcAft>
            <a:buFont typeface="+mj-lt"/>
            <a:buNone/>
          </a:pPr>
          <a:r>
            <a:rPr lang="es-EC" sz="3200" kern="1200" dirty="0"/>
            <a:t>Métodos de sensibilidad</a:t>
          </a:r>
        </a:p>
        <a:p>
          <a:pPr marL="0" lvl="0" indent="0" algn="ctr" defTabSz="1422400">
            <a:lnSpc>
              <a:spcPct val="90000"/>
            </a:lnSpc>
            <a:spcBef>
              <a:spcPct val="0"/>
            </a:spcBef>
            <a:spcAft>
              <a:spcPct val="35000"/>
            </a:spcAft>
            <a:buFont typeface="+mj-lt"/>
            <a:buNone/>
          </a:pPr>
          <a:endParaRPr lang="es-EC" sz="3200" kern="1200" dirty="0"/>
        </a:p>
      </dsp:txBody>
      <dsp:txXfrm rot="5400000">
        <a:off x="3589065" y="665146"/>
        <a:ext cx="3337470" cy="1995438"/>
      </dsp:txXfrm>
    </dsp:sp>
    <dsp:sp modelId="{93FB8271-DBD1-4153-B689-987033B36877}">
      <dsp:nvSpPr>
        <dsp:cNvPr id="0" name=""/>
        <dsp:cNvSpPr/>
      </dsp:nvSpPr>
      <dsp:spPr>
        <a:xfrm rot="16200000">
          <a:off x="7182716" y="-5870"/>
          <a:ext cx="3325730" cy="3337470"/>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4391" bIns="0" numCol="1" spcCol="1270" anchor="ctr" anchorCtr="0">
          <a:noAutofit/>
        </a:bodyPr>
        <a:lstStyle/>
        <a:p>
          <a:pPr marL="0" lvl="0" indent="0" algn="ctr" defTabSz="1422400">
            <a:lnSpc>
              <a:spcPct val="90000"/>
            </a:lnSpc>
            <a:spcBef>
              <a:spcPct val="0"/>
            </a:spcBef>
            <a:spcAft>
              <a:spcPct val="35000"/>
            </a:spcAft>
            <a:buFont typeface="+mj-lt"/>
            <a:buNone/>
          </a:pPr>
          <a:r>
            <a:rPr lang="es-EC" sz="3200" kern="1200" dirty="0"/>
            <a:t>Métodos </a:t>
          </a:r>
          <a:r>
            <a:rPr lang="es-EC" sz="3200" kern="1200" dirty="0" err="1"/>
            <a:t>backtesting</a:t>
          </a:r>
          <a:endParaRPr lang="es-EC" sz="3200" kern="1200" dirty="0"/>
        </a:p>
        <a:p>
          <a:pPr marL="0" lvl="0" indent="0" algn="ctr" defTabSz="1422400">
            <a:lnSpc>
              <a:spcPct val="90000"/>
            </a:lnSpc>
            <a:spcBef>
              <a:spcPct val="0"/>
            </a:spcBef>
            <a:spcAft>
              <a:spcPct val="35000"/>
            </a:spcAft>
            <a:buFont typeface="+mj-lt"/>
            <a:buNone/>
          </a:pPr>
          <a:endParaRPr lang="es-EC" sz="3200" kern="1200" dirty="0"/>
        </a:p>
      </dsp:txBody>
      <dsp:txXfrm rot="5400000">
        <a:off x="7176846" y="665146"/>
        <a:ext cx="3337470" cy="199543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BC9FA934-AC6E-44F7-BC73-6AF4E3BA09EF}" type="datetimeFigureOut">
              <a:rPr lang="es-EC" smtClean="0"/>
              <a:t>25/09/2020</a:t>
            </a:fld>
            <a:endParaRPr lang="es-EC"/>
          </a:p>
        </p:txBody>
      </p:sp>
      <p:sp>
        <p:nvSpPr>
          <p:cNvPr id="4" name="Marcador de imagen de diapositiva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8E074BCC-D6F5-457F-8D11-F17BCE38FC36}" type="slidenum">
              <a:rPr lang="es-EC" smtClean="0"/>
              <a:t>‹Nº›</a:t>
            </a:fld>
            <a:endParaRPr lang="es-EC"/>
          </a:p>
        </p:txBody>
      </p:sp>
    </p:spTree>
    <p:extLst>
      <p:ext uri="{BB962C8B-B14F-4D97-AF65-F5344CB8AC3E}">
        <p14:creationId xmlns:p14="http://schemas.microsoft.com/office/powerpoint/2010/main" val="173973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D6A63C8C-8513-47BC-8FA0-DC168FE212A3}" type="slidenum">
              <a:rPr lang="es-EC" smtClean="0"/>
              <a:t>14</a:t>
            </a:fld>
            <a:endParaRPr lang="es-EC"/>
          </a:p>
        </p:txBody>
      </p:sp>
    </p:spTree>
    <p:extLst>
      <p:ext uri="{BB962C8B-B14F-4D97-AF65-F5344CB8AC3E}">
        <p14:creationId xmlns:p14="http://schemas.microsoft.com/office/powerpoint/2010/main" val="3769359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8E074BCC-D6F5-457F-8D11-F17BCE38FC36}" type="slidenum">
              <a:rPr lang="es-EC" smtClean="0"/>
              <a:t>16</a:t>
            </a:fld>
            <a:endParaRPr lang="es-EC"/>
          </a:p>
        </p:txBody>
      </p:sp>
    </p:spTree>
    <p:extLst>
      <p:ext uri="{BB962C8B-B14F-4D97-AF65-F5344CB8AC3E}">
        <p14:creationId xmlns:p14="http://schemas.microsoft.com/office/powerpoint/2010/main" val="4155507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28ED9BE-79EA-4EB6-B693-98708F88DAA3}" type="datetimeFigureOut">
              <a:rPr lang="es-EC" smtClean="0"/>
              <a:t>25/09/2020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10BFAF0-C4C2-4336-8204-525749887236}" type="slidenum">
              <a:rPr lang="es-EC" smtClean="0"/>
              <a:t>‹Nº›</a:t>
            </a:fld>
            <a:endParaRPr lang="es-EC"/>
          </a:p>
        </p:txBody>
      </p:sp>
    </p:spTree>
    <p:extLst>
      <p:ext uri="{BB962C8B-B14F-4D97-AF65-F5344CB8AC3E}">
        <p14:creationId xmlns:p14="http://schemas.microsoft.com/office/powerpoint/2010/main" val="1627429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28ED9BE-79EA-4EB6-B693-98708F88DAA3}" type="datetimeFigureOut">
              <a:rPr lang="es-EC" smtClean="0"/>
              <a:t>25/09/2020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10BFAF0-C4C2-4336-8204-525749887236}" type="slidenum">
              <a:rPr lang="es-EC" smtClean="0"/>
              <a:t>‹Nº›</a:t>
            </a:fld>
            <a:endParaRPr lang="es-EC"/>
          </a:p>
        </p:txBody>
      </p:sp>
    </p:spTree>
    <p:extLst>
      <p:ext uri="{BB962C8B-B14F-4D97-AF65-F5344CB8AC3E}">
        <p14:creationId xmlns:p14="http://schemas.microsoft.com/office/powerpoint/2010/main" val="3537769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28ED9BE-79EA-4EB6-B693-98708F88DAA3}" type="datetimeFigureOut">
              <a:rPr lang="es-EC" smtClean="0"/>
              <a:t>25/09/2020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10BFAF0-C4C2-4336-8204-525749887236}" type="slidenum">
              <a:rPr lang="es-EC" smtClean="0"/>
              <a:t>‹Nº›</a:t>
            </a:fld>
            <a:endParaRPr lang="es-EC"/>
          </a:p>
        </p:txBody>
      </p:sp>
    </p:spTree>
    <p:extLst>
      <p:ext uri="{BB962C8B-B14F-4D97-AF65-F5344CB8AC3E}">
        <p14:creationId xmlns:p14="http://schemas.microsoft.com/office/powerpoint/2010/main" val="56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28ED9BE-79EA-4EB6-B693-98708F88DAA3}" type="datetimeFigureOut">
              <a:rPr lang="es-EC" smtClean="0"/>
              <a:t>25/09/2020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10BFAF0-C4C2-4336-8204-525749887236}" type="slidenum">
              <a:rPr lang="es-EC" smtClean="0"/>
              <a:t>‹Nº›</a:t>
            </a:fld>
            <a:endParaRPr lang="es-EC"/>
          </a:p>
        </p:txBody>
      </p:sp>
    </p:spTree>
    <p:extLst>
      <p:ext uri="{BB962C8B-B14F-4D97-AF65-F5344CB8AC3E}">
        <p14:creationId xmlns:p14="http://schemas.microsoft.com/office/powerpoint/2010/main" val="3887929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28ED9BE-79EA-4EB6-B693-98708F88DAA3}" type="datetimeFigureOut">
              <a:rPr lang="es-EC" smtClean="0"/>
              <a:t>25/09/2020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A10BFAF0-C4C2-4336-8204-525749887236}" type="slidenum">
              <a:rPr lang="es-EC" smtClean="0"/>
              <a:t>‹Nº›</a:t>
            </a:fld>
            <a:endParaRPr lang="es-EC"/>
          </a:p>
        </p:txBody>
      </p:sp>
    </p:spTree>
    <p:extLst>
      <p:ext uri="{BB962C8B-B14F-4D97-AF65-F5344CB8AC3E}">
        <p14:creationId xmlns:p14="http://schemas.microsoft.com/office/powerpoint/2010/main" val="1485717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28ED9BE-79EA-4EB6-B693-98708F88DAA3}" type="datetimeFigureOut">
              <a:rPr lang="es-EC" smtClean="0"/>
              <a:t>25/09/2020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10BFAF0-C4C2-4336-8204-525749887236}" type="slidenum">
              <a:rPr lang="es-EC" smtClean="0"/>
              <a:t>‹Nº›</a:t>
            </a:fld>
            <a:endParaRPr lang="es-EC"/>
          </a:p>
        </p:txBody>
      </p:sp>
    </p:spTree>
    <p:extLst>
      <p:ext uri="{BB962C8B-B14F-4D97-AF65-F5344CB8AC3E}">
        <p14:creationId xmlns:p14="http://schemas.microsoft.com/office/powerpoint/2010/main" val="1141862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28ED9BE-79EA-4EB6-B693-98708F88DAA3}" type="datetimeFigureOut">
              <a:rPr lang="es-EC" smtClean="0"/>
              <a:t>25/09/2020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A10BFAF0-C4C2-4336-8204-525749887236}" type="slidenum">
              <a:rPr lang="es-EC" smtClean="0"/>
              <a:t>‹Nº›</a:t>
            </a:fld>
            <a:endParaRPr lang="es-EC"/>
          </a:p>
        </p:txBody>
      </p:sp>
    </p:spTree>
    <p:extLst>
      <p:ext uri="{BB962C8B-B14F-4D97-AF65-F5344CB8AC3E}">
        <p14:creationId xmlns:p14="http://schemas.microsoft.com/office/powerpoint/2010/main" val="130128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28ED9BE-79EA-4EB6-B693-98708F88DAA3}" type="datetimeFigureOut">
              <a:rPr lang="es-EC" smtClean="0"/>
              <a:t>25/09/2020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A10BFAF0-C4C2-4336-8204-525749887236}" type="slidenum">
              <a:rPr lang="es-EC" smtClean="0"/>
              <a:t>‹Nº›</a:t>
            </a:fld>
            <a:endParaRPr lang="es-EC"/>
          </a:p>
        </p:txBody>
      </p:sp>
    </p:spTree>
    <p:extLst>
      <p:ext uri="{BB962C8B-B14F-4D97-AF65-F5344CB8AC3E}">
        <p14:creationId xmlns:p14="http://schemas.microsoft.com/office/powerpoint/2010/main" val="4144865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8ED9BE-79EA-4EB6-B693-98708F88DAA3}" type="datetimeFigureOut">
              <a:rPr lang="es-EC" smtClean="0"/>
              <a:t>25/09/2020</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A10BFAF0-C4C2-4336-8204-525749887236}" type="slidenum">
              <a:rPr lang="es-EC" smtClean="0"/>
              <a:t>‹Nº›</a:t>
            </a:fld>
            <a:endParaRPr lang="es-EC"/>
          </a:p>
        </p:txBody>
      </p:sp>
    </p:spTree>
    <p:extLst>
      <p:ext uri="{BB962C8B-B14F-4D97-AF65-F5344CB8AC3E}">
        <p14:creationId xmlns:p14="http://schemas.microsoft.com/office/powerpoint/2010/main" val="232653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28ED9BE-79EA-4EB6-B693-98708F88DAA3}" type="datetimeFigureOut">
              <a:rPr lang="es-EC" smtClean="0"/>
              <a:t>25/09/2020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10BFAF0-C4C2-4336-8204-525749887236}" type="slidenum">
              <a:rPr lang="es-EC" smtClean="0"/>
              <a:t>‹Nº›</a:t>
            </a:fld>
            <a:endParaRPr lang="es-EC"/>
          </a:p>
        </p:txBody>
      </p:sp>
    </p:spTree>
    <p:extLst>
      <p:ext uri="{BB962C8B-B14F-4D97-AF65-F5344CB8AC3E}">
        <p14:creationId xmlns:p14="http://schemas.microsoft.com/office/powerpoint/2010/main" val="1700575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28ED9BE-79EA-4EB6-B693-98708F88DAA3}" type="datetimeFigureOut">
              <a:rPr lang="es-EC" smtClean="0"/>
              <a:t>25/09/2020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A10BFAF0-C4C2-4336-8204-525749887236}" type="slidenum">
              <a:rPr lang="es-EC" smtClean="0"/>
              <a:t>‹Nº›</a:t>
            </a:fld>
            <a:endParaRPr lang="es-EC"/>
          </a:p>
        </p:txBody>
      </p:sp>
    </p:spTree>
    <p:extLst>
      <p:ext uri="{BB962C8B-B14F-4D97-AF65-F5344CB8AC3E}">
        <p14:creationId xmlns:p14="http://schemas.microsoft.com/office/powerpoint/2010/main" val="1739133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5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8ED9BE-79EA-4EB6-B693-98708F88DAA3}" type="datetimeFigureOut">
              <a:rPr lang="es-EC" smtClean="0"/>
              <a:t>25/09/2020</a:t>
            </a:fld>
            <a:endParaRPr lang="es-EC"/>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BFAF0-C4C2-4336-8204-525749887236}" type="slidenum">
              <a:rPr lang="es-EC" smtClean="0"/>
              <a:t>‹Nº›</a:t>
            </a:fld>
            <a:endParaRPr lang="es-EC"/>
          </a:p>
        </p:txBody>
      </p:sp>
    </p:spTree>
    <p:extLst>
      <p:ext uri="{BB962C8B-B14F-4D97-AF65-F5344CB8AC3E}">
        <p14:creationId xmlns:p14="http://schemas.microsoft.com/office/powerpoint/2010/main" val="74786564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6.png"/><Relationship Id="rId7" Type="http://schemas.openxmlformats.org/officeDocument/2006/relationships/diagramLayout" Target="../diagrams/layout5.xml"/><Relationship Id="rId2" Type="http://schemas.openxmlformats.org/officeDocument/2006/relationships/image" Target="../media/image9.emf"/><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18.emf"/><Relationship Id="rId10" Type="http://schemas.microsoft.com/office/2007/relationships/diagramDrawing" Target="../diagrams/drawing5.xml"/><Relationship Id="rId4" Type="http://schemas.openxmlformats.org/officeDocument/2006/relationships/image" Target="../media/image17.png"/><Relationship Id="rId9" Type="http://schemas.openxmlformats.org/officeDocument/2006/relationships/diagramColors" Target="../diagrams/colors5.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image" Target="../media/image19.png"/><Relationship Id="rId7" Type="http://schemas.openxmlformats.org/officeDocument/2006/relationships/diagramData" Target="../diagrams/data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emf"/><Relationship Id="rId11" Type="http://schemas.microsoft.com/office/2007/relationships/diagramDrawing" Target="../diagrams/drawing6.xml"/><Relationship Id="rId5" Type="http://schemas.openxmlformats.org/officeDocument/2006/relationships/image" Target="../media/image21.png"/><Relationship Id="rId10" Type="http://schemas.openxmlformats.org/officeDocument/2006/relationships/diagramColors" Target="../diagrams/colors6.xml"/><Relationship Id="rId4" Type="http://schemas.openxmlformats.org/officeDocument/2006/relationships/image" Target="../media/image20.emf"/><Relationship Id="rId9"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3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0.png"/><Relationship Id="rId7"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0.emf"/><Relationship Id="rId7"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8.emf"/><Relationship Id="rId7"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emf"/><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3.xml"/><Relationship Id="rId7" Type="http://schemas.openxmlformats.org/officeDocument/2006/relationships/image" Target="../media/image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4.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14.png"/><Relationship Id="rId5" Type="http://schemas.openxmlformats.org/officeDocument/2006/relationships/diagramColors" Target="../diagrams/colors4.xml"/><Relationship Id="rId10" Type="http://schemas.openxmlformats.org/officeDocument/2006/relationships/image" Target="../media/image13.png"/><Relationship Id="rId4" Type="http://schemas.openxmlformats.org/officeDocument/2006/relationships/diagramQuickStyle" Target="../diagrams/quickStyle4.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5C0DC41-8FE4-4A16-B889-12ED7E489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347" y="262242"/>
            <a:ext cx="7491664" cy="1807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a:extLst>
              <a:ext uri="{FF2B5EF4-FFF2-40B4-BE49-F238E27FC236}">
                <a16:creationId xmlns:a16="http://schemas.microsoft.com/office/drawing/2014/main" id="{A1C53AD2-7E7D-4209-A69C-AA7425CE5DFB}"/>
              </a:ext>
            </a:extLst>
          </p:cNvPr>
          <p:cNvSpPr/>
          <p:nvPr/>
        </p:nvSpPr>
        <p:spPr>
          <a:xfrm>
            <a:off x="1702190" y="2541864"/>
            <a:ext cx="8496886" cy="646331"/>
          </a:xfrm>
          <a:prstGeom prst="rect">
            <a:avLst/>
          </a:prstGeom>
        </p:spPr>
        <p:txBody>
          <a:bodyPr wrap="square">
            <a:spAutoFit/>
          </a:bodyPr>
          <a:lstStyle/>
          <a:p>
            <a:pPr algn="ctr"/>
            <a:r>
              <a:rPr lang="es-EC" dirty="0"/>
              <a:t>Departamento de Ciencias Económicas, Administrativas y del Comercio</a:t>
            </a:r>
          </a:p>
          <a:p>
            <a:pPr algn="ctr"/>
            <a:r>
              <a:rPr lang="es-EC" dirty="0"/>
              <a:t>Carrera de Ingeniería en Finanzas y Auditoría</a:t>
            </a:r>
          </a:p>
        </p:txBody>
      </p:sp>
      <p:sp>
        <p:nvSpPr>
          <p:cNvPr id="6" name="Rectángulo 5">
            <a:extLst>
              <a:ext uri="{FF2B5EF4-FFF2-40B4-BE49-F238E27FC236}">
                <a16:creationId xmlns:a16="http://schemas.microsoft.com/office/drawing/2014/main" id="{B09CBE3D-C89B-4240-A88C-5A70DD9E19A1}"/>
              </a:ext>
            </a:extLst>
          </p:cNvPr>
          <p:cNvSpPr/>
          <p:nvPr/>
        </p:nvSpPr>
        <p:spPr>
          <a:xfrm>
            <a:off x="1847557" y="3659861"/>
            <a:ext cx="8496886" cy="923330"/>
          </a:xfrm>
          <a:prstGeom prst="rect">
            <a:avLst/>
          </a:prstGeom>
        </p:spPr>
        <p:txBody>
          <a:bodyPr wrap="square">
            <a:spAutoFit/>
          </a:bodyPr>
          <a:lstStyle/>
          <a:p>
            <a:pPr algn="ctr"/>
            <a:r>
              <a:rPr lang="es-EC" dirty="0"/>
              <a:t>Modelos de cuantificación de la máxima reducción esperada de las principales fuentes de fondeo de una institución financiera pública</a:t>
            </a:r>
          </a:p>
          <a:p>
            <a:pPr algn="ctr"/>
            <a:endParaRPr lang="es-EC" dirty="0"/>
          </a:p>
        </p:txBody>
      </p:sp>
      <p:sp>
        <p:nvSpPr>
          <p:cNvPr id="11" name="CuadroTexto 10">
            <a:extLst>
              <a:ext uri="{FF2B5EF4-FFF2-40B4-BE49-F238E27FC236}">
                <a16:creationId xmlns:a16="http://schemas.microsoft.com/office/drawing/2014/main" id="{C87097F8-B727-402D-BF07-F1BC2A29C485}"/>
              </a:ext>
            </a:extLst>
          </p:cNvPr>
          <p:cNvSpPr txBox="1"/>
          <p:nvPr/>
        </p:nvSpPr>
        <p:spPr>
          <a:xfrm>
            <a:off x="2909259" y="4943672"/>
            <a:ext cx="6082748" cy="369332"/>
          </a:xfrm>
          <a:prstGeom prst="rect">
            <a:avLst/>
          </a:prstGeom>
          <a:noFill/>
        </p:spPr>
        <p:txBody>
          <a:bodyPr wrap="square" rtlCol="0">
            <a:spAutoFit/>
          </a:bodyPr>
          <a:lstStyle/>
          <a:p>
            <a:pPr algn="ctr"/>
            <a:r>
              <a:rPr lang="es-EC" dirty="0"/>
              <a:t>Andrea Cecilia Taipe Calle</a:t>
            </a:r>
          </a:p>
        </p:txBody>
      </p:sp>
      <p:sp>
        <p:nvSpPr>
          <p:cNvPr id="13" name="CuadroTexto 12">
            <a:extLst>
              <a:ext uri="{FF2B5EF4-FFF2-40B4-BE49-F238E27FC236}">
                <a16:creationId xmlns:a16="http://schemas.microsoft.com/office/drawing/2014/main" id="{78036017-43C3-49C8-9814-3EE1622CFE32}"/>
              </a:ext>
            </a:extLst>
          </p:cNvPr>
          <p:cNvSpPr txBox="1"/>
          <p:nvPr/>
        </p:nvSpPr>
        <p:spPr>
          <a:xfrm>
            <a:off x="3054626" y="5663923"/>
            <a:ext cx="6082748" cy="369332"/>
          </a:xfrm>
          <a:prstGeom prst="rect">
            <a:avLst/>
          </a:prstGeom>
          <a:noFill/>
        </p:spPr>
        <p:txBody>
          <a:bodyPr wrap="square" rtlCol="0">
            <a:spAutoFit/>
          </a:bodyPr>
          <a:lstStyle/>
          <a:p>
            <a:pPr algn="ctr"/>
            <a:r>
              <a:rPr lang="es-EC" dirty="0"/>
              <a:t>Septiembre 2020</a:t>
            </a:r>
          </a:p>
        </p:txBody>
      </p:sp>
    </p:spTree>
    <p:extLst>
      <p:ext uri="{BB962C8B-B14F-4D97-AF65-F5344CB8AC3E}">
        <p14:creationId xmlns:p14="http://schemas.microsoft.com/office/powerpoint/2010/main" val="1500218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Rectangle 31">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Rectangle 35">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38" name="Freeform: Shape 37">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Título 3">
            <a:extLst>
              <a:ext uri="{FF2B5EF4-FFF2-40B4-BE49-F238E27FC236}">
                <a16:creationId xmlns:a16="http://schemas.microsoft.com/office/drawing/2014/main" id="{FE98853F-0863-4683-AD40-9336A6A47938}"/>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b="1" kern="1200" dirty="0">
                <a:solidFill>
                  <a:srgbClr val="080808"/>
                </a:solidFill>
                <a:latin typeface="+mj-lt"/>
                <a:ea typeface="+mj-ea"/>
                <a:cs typeface="+mj-cs"/>
              </a:rPr>
              <a:t>CAPÍTULO II</a:t>
            </a:r>
            <a:br>
              <a:rPr lang="en-US" sz="3600" b="1" kern="1200" dirty="0">
                <a:solidFill>
                  <a:srgbClr val="080808"/>
                </a:solidFill>
                <a:latin typeface="+mj-lt"/>
                <a:ea typeface="+mj-ea"/>
                <a:cs typeface="+mj-cs"/>
              </a:rPr>
            </a:br>
            <a:r>
              <a:rPr lang="en-US" sz="3600" b="1" kern="1200" dirty="0">
                <a:solidFill>
                  <a:srgbClr val="080808"/>
                </a:solidFill>
                <a:latin typeface="+mj-lt"/>
                <a:ea typeface="+mj-ea"/>
                <a:cs typeface="+mj-cs"/>
              </a:rPr>
              <a:t>DETERMINACIÓN DE HIPÓTESIS Y VARIABLES</a:t>
            </a:r>
            <a:br>
              <a:rPr lang="en-US" sz="3600" b="1" kern="1200" dirty="0">
                <a:solidFill>
                  <a:srgbClr val="080808"/>
                </a:solidFill>
                <a:latin typeface="+mj-lt"/>
                <a:ea typeface="+mj-ea"/>
                <a:cs typeface="+mj-cs"/>
              </a:rPr>
            </a:br>
            <a:endParaRPr lang="en-US" sz="3600" kern="1200" dirty="0">
              <a:solidFill>
                <a:srgbClr val="080808"/>
              </a:solidFill>
              <a:latin typeface="+mj-lt"/>
              <a:ea typeface="+mj-ea"/>
              <a:cs typeface="+mj-cs"/>
            </a:endParaRPr>
          </a:p>
        </p:txBody>
      </p:sp>
      <p:sp>
        <p:nvSpPr>
          <p:cNvPr id="42" name="Freeform: Shape 41">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Rectangle 43">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Diagrama de flujo: conector 21">
            <a:extLst>
              <a:ext uri="{FF2B5EF4-FFF2-40B4-BE49-F238E27FC236}">
                <a16:creationId xmlns:a16="http://schemas.microsoft.com/office/drawing/2014/main" id="{7FFAC3B2-0247-4A87-A72E-90E325048172}"/>
              </a:ext>
            </a:extLst>
          </p:cNvPr>
          <p:cNvSpPr/>
          <p:nvPr/>
        </p:nvSpPr>
        <p:spPr>
          <a:xfrm>
            <a:off x="4949400" y="3998354"/>
            <a:ext cx="2554329" cy="251728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23" name="AI3" descr="{&quot;Key&quot;:&quot;POWER_USER_SHAPE_ICON&quot;,&quot;Value&quot;:&quot;POWER_USER_SHAPE_ICON_STYLE_1&quot;}">
            <a:extLst>
              <a:ext uri="{FF2B5EF4-FFF2-40B4-BE49-F238E27FC236}">
                <a16:creationId xmlns:a16="http://schemas.microsoft.com/office/drawing/2014/main" id="{DCF0E344-7DE0-4FEB-8A89-4D6AE39D0D93}"/>
              </a:ext>
            </a:extLst>
          </p:cNvPr>
          <p:cNvGrpSpPr>
            <a:grpSpLocks noChangeAspect="1"/>
          </p:cNvGrpSpPr>
          <p:nvPr/>
        </p:nvGrpSpPr>
        <p:grpSpPr>
          <a:xfrm>
            <a:off x="5558875" y="4563672"/>
            <a:ext cx="1335378" cy="1236176"/>
            <a:chOff x="5936234" y="2219065"/>
            <a:chExt cx="3630213" cy="3360535"/>
          </a:xfrm>
          <a:solidFill>
            <a:schemeClr val="bg1"/>
          </a:solidFill>
        </p:grpSpPr>
        <p:sp>
          <p:nvSpPr>
            <p:cNvPr id="25" name="Freeform: Shape 185">
              <a:extLst>
                <a:ext uri="{FF2B5EF4-FFF2-40B4-BE49-F238E27FC236}">
                  <a16:creationId xmlns:a16="http://schemas.microsoft.com/office/drawing/2014/main" id="{E49FEE58-A7BA-45C3-A77C-7046E18AF728}"/>
                </a:ext>
              </a:extLst>
            </p:cNvPr>
            <p:cNvSpPr>
              <a:spLocks/>
            </p:cNvSpPr>
            <p:nvPr/>
          </p:nvSpPr>
          <p:spPr bwMode="auto">
            <a:xfrm>
              <a:off x="7699484" y="2633946"/>
              <a:ext cx="1410595" cy="2344083"/>
            </a:xfrm>
            <a:custGeom>
              <a:avLst/>
              <a:gdLst>
                <a:gd name="connsiteX0" fmla="*/ 1007578 w 1410595"/>
                <a:gd name="connsiteY0" fmla="*/ 1980833 h 2344083"/>
                <a:gd name="connsiteX1" fmla="*/ 1007568 w 1410595"/>
                <a:gd name="connsiteY1" fmla="*/ 1980991 h 2344083"/>
                <a:gd name="connsiteX2" fmla="*/ 1007568 w 1410595"/>
                <a:gd name="connsiteY2" fmla="*/ 1980834 h 2344083"/>
                <a:gd name="connsiteX3" fmla="*/ 1543 w 1410595"/>
                <a:gd name="connsiteY3" fmla="*/ 1846226 h 2344083"/>
                <a:gd name="connsiteX4" fmla="*/ 92202 w 1410595"/>
                <a:gd name="connsiteY4" fmla="*/ 1846226 h 2344083"/>
                <a:gd name="connsiteX5" fmla="*/ 91353 w 1410595"/>
                <a:gd name="connsiteY5" fmla="*/ 1871529 h 2344083"/>
                <a:gd name="connsiteX6" fmla="*/ 161211 w 1410595"/>
                <a:gd name="connsiteY6" fmla="*/ 2127829 h 2344083"/>
                <a:gd name="connsiteX7" fmla="*/ 346604 w 1410595"/>
                <a:gd name="connsiteY7" fmla="*/ 2213263 h 2344083"/>
                <a:gd name="connsiteX8" fmla="*/ 416462 w 1410595"/>
                <a:gd name="connsiteY8" fmla="*/ 2207923 h 2344083"/>
                <a:gd name="connsiteX9" fmla="*/ 421835 w 1410595"/>
                <a:gd name="connsiteY9" fmla="*/ 2205254 h 2344083"/>
                <a:gd name="connsiteX10" fmla="*/ 424522 w 1410595"/>
                <a:gd name="connsiteY10" fmla="*/ 2205254 h 2344083"/>
                <a:gd name="connsiteX11" fmla="*/ 446017 w 1410595"/>
                <a:gd name="connsiteY11" fmla="*/ 2205254 h 2344083"/>
                <a:gd name="connsiteX12" fmla="*/ 456764 w 1410595"/>
                <a:gd name="connsiteY12" fmla="*/ 2221272 h 2344083"/>
                <a:gd name="connsiteX13" fmla="*/ 537370 w 1410595"/>
                <a:gd name="connsiteY13" fmla="*/ 2255980 h 2344083"/>
                <a:gd name="connsiteX14" fmla="*/ 628723 w 1410595"/>
                <a:gd name="connsiteY14" fmla="*/ 2205254 h 2344083"/>
                <a:gd name="connsiteX15" fmla="*/ 655591 w 1410595"/>
                <a:gd name="connsiteY15" fmla="*/ 2162537 h 2344083"/>
                <a:gd name="connsiteX16" fmla="*/ 693207 w 1410595"/>
                <a:gd name="connsiteY16" fmla="*/ 2197244 h 2344083"/>
                <a:gd name="connsiteX17" fmla="*/ 741570 w 1410595"/>
                <a:gd name="connsiteY17" fmla="*/ 2213263 h 2344083"/>
                <a:gd name="connsiteX18" fmla="*/ 795307 w 1410595"/>
                <a:gd name="connsiteY18" fmla="*/ 2194574 h 2344083"/>
                <a:gd name="connsiteX19" fmla="*/ 816802 w 1410595"/>
                <a:gd name="connsiteY19" fmla="*/ 2146518 h 2344083"/>
                <a:gd name="connsiteX20" fmla="*/ 814115 w 1410595"/>
                <a:gd name="connsiteY20" fmla="*/ 2127829 h 2344083"/>
                <a:gd name="connsiteX21" fmla="*/ 797994 w 1410595"/>
                <a:gd name="connsiteY21" fmla="*/ 2063754 h 2344083"/>
                <a:gd name="connsiteX22" fmla="*/ 862478 w 1410595"/>
                <a:gd name="connsiteY22" fmla="*/ 2071764 h 2344083"/>
                <a:gd name="connsiteX23" fmla="*/ 875912 w 1410595"/>
                <a:gd name="connsiteY23" fmla="*/ 2074434 h 2344083"/>
                <a:gd name="connsiteX24" fmla="*/ 937710 w 1410595"/>
                <a:gd name="connsiteY24" fmla="*/ 2047736 h 2344083"/>
                <a:gd name="connsiteX25" fmla="*/ 961891 w 1410595"/>
                <a:gd name="connsiteY25" fmla="*/ 1994340 h 2344083"/>
                <a:gd name="connsiteX26" fmla="*/ 961891 w 1410595"/>
                <a:gd name="connsiteY26" fmla="*/ 1986330 h 2344083"/>
                <a:gd name="connsiteX27" fmla="*/ 956518 w 1410595"/>
                <a:gd name="connsiteY27" fmla="*/ 1932934 h 2344083"/>
                <a:gd name="connsiteX28" fmla="*/ 1007568 w 1410595"/>
                <a:gd name="connsiteY28" fmla="*/ 1938274 h 2344083"/>
                <a:gd name="connsiteX29" fmla="*/ 1007568 w 1410595"/>
                <a:gd name="connsiteY29" fmla="*/ 1980834 h 2344083"/>
                <a:gd name="connsiteX30" fmla="*/ 1004881 w 1410595"/>
                <a:gd name="connsiteY30" fmla="*/ 1980991 h 2344083"/>
                <a:gd name="connsiteX31" fmla="*/ 1002194 w 1410595"/>
                <a:gd name="connsiteY31" fmla="*/ 2026377 h 2344083"/>
                <a:gd name="connsiteX32" fmla="*/ 1004881 w 1410595"/>
                <a:gd name="connsiteY32" fmla="*/ 2026377 h 2344083"/>
                <a:gd name="connsiteX33" fmla="*/ 1007568 w 1410595"/>
                <a:gd name="connsiteY33" fmla="*/ 2026377 h 2344083"/>
                <a:gd name="connsiteX34" fmla="*/ 1044876 w 1410595"/>
                <a:gd name="connsiteY34" fmla="*/ 2022285 h 2344083"/>
                <a:gd name="connsiteX35" fmla="*/ 1037123 w 1410595"/>
                <a:gd name="connsiteY35" fmla="*/ 2060417 h 2344083"/>
                <a:gd name="connsiteX36" fmla="*/ 999507 w 1410595"/>
                <a:gd name="connsiteY36" fmla="*/ 2114480 h 2344083"/>
                <a:gd name="connsiteX37" fmla="*/ 943755 w 1410595"/>
                <a:gd name="connsiteY37" fmla="*/ 2149522 h 2344083"/>
                <a:gd name="connsiteX38" fmla="*/ 904239 w 1410595"/>
                <a:gd name="connsiteY38" fmla="*/ 2157103 h 2344083"/>
                <a:gd name="connsiteX39" fmla="*/ 905468 w 1410595"/>
                <a:gd name="connsiteY39" fmla="*/ 2146518 h 2344083"/>
                <a:gd name="connsiteX40" fmla="*/ 900094 w 1410595"/>
                <a:gd name="connsiteY40" fmla="*/ 2106471 h 2344083"/>
                <a:gd name="connsiteX41" fmla="*/ 857104 w 1410595"/>
                <a:gd name="connsiteY41" fmla="*/ 2117150 h 2344083"/>
                <a:gd name="connsiteX42" fmla="*/ 851731 w 1410595"/>
                <a:gd name="connsiteY42" fmla="*/ 2159867 h 2344083"/>
                <a:gd name="connsiteX43" fmla="*/ 875912 w 1410595"/>
                <a:gd name="connsiteY43" fmla="*/ 2162537 h 2344083"/>
                <a:gd name="connsiteX44" fmla="*/ 904239 w 1410595"/>
                <a:gd name="connsiteY44" fmla="*/ 2157103 h 2344083"/>
                <a:gd name="connsiteX45" fmla="*/ 901648 w 1410595"/>
                <a:gd name="connsiteY45" fmla="*/ 2179432 h 2344083"/>
                <a:gd name="connsiteX46" fmla="*/ 854418 w 1410595"/>
                <a:gd name="connsiteY46" fmla="*/ 2258650 h 2344083"/>
                <a:gd name="connsiteX47" fmla="*/ 741570 w 1410595"/>
                <a:gd name="connsiteY47" fmla="*/ 2304036 h 2344083"/>
                <a:gd name="connsiteX48" fmla="*/ 685818 w 1410595"/>
                <a:gd name="connsiteY48" fmla="*/ 2294024 h 2344083"/>
                <a:gd name="connsiteX49" fmla="*/ 672536 w 1410595"/>
                <a:gd name="connsiteY49" fmla="*/ 2286311 h 2344083"/>
                <a:gd name="connsiteX50" fmla="*/ 701267 w 1410595"/>
                <a:gd name="connsiteY50" fmla="*/ 2253310 h 2344083"/>
                <a:gd name="connsiteX51" fmla="*/ 663652 w 1410595"/>
                <a:gd name="connsiteY51" fmla="*/ 2229282 h 2344083"/>
                <a:gd name="connsiteX52" fmla="*/ 634096 w 1410595"/>
                <a:gd name="connsiteY52" fmla="*/ 2263989 h 2344083"/>
                <a:gd name="connsiteX53" fmla="*/ 672536 w 1410595"/>
                <a:gd name="connsiteY53" fmla="*/ 2286311 h 2344083"/>
                <a:gd name="connsiteX54" fmla="*/ 667346 w 1410595"/>
                <a:gd name="connsiteY54" fmla="*/ 2292273 h 2344083"/>
                <a:gd name="connsiteX55" fmla="*/ 537370 w 1410595"/>
                <a:gd name="connsiteY55" fmla="*/ 2344083 h 2344083"/>
                <a:gd name="connsiteX56" fmla="*/ 459787 w 1410595"/>
                <a:gd name="connsiteY56" fmla="*/ 2328064 h 2344083"/>
                <a:gd name="connsiteX57" fmla="*/ 414234 w 1410595"/>
                <a:gd name="connsiteY57" fmla="*/ 2295636 h 2344083"/>
                <a:gd name="connsiteX58" fmla="*/ 424522 w 1410595"/>
                <a:gd name="connsiteY58" fmla="*/ 2294358 h 2344083"/>
                <a:gd name="connsiteX59" fmla="*/ 432583 w 1410595"/>
                <a:gd name="connsiteY59" fmla="*/ 2293357 h 2344083"/>
                <a:gd name="connsiteX60" fmla="*/ 424522 w 1410595"/>
                <a:gd name="connsiteY60" fmla="*/ 2250640 h 2344083"/>
                <a:gd name="connsiteX61" fmla="*/ 392280 w 1410595"/>
                <a:gd name="connsiteY61" fmla="*/ 2280008 h 2344083"/>
                <a:gd name="connsiteX62" fmla="*/ 414234 w 1410595"/>
                <a:gd name="connsiteY62" fmla="*/ 2295636 h 2344083"/>
                <a:gd name="connsiteX63" fmla="*/ 346604 w 1410595"/>
                <a:gd name="connsiteY63" fmla="*/ 2304036 h 2344083"/>
                <a:gd name="connsiteX64" fmla="*/ 91353 w 1410595"/>
                <a:gd name="connsiteY64" fmla="*/ 2183895 h 2344083"/>
                <a:gd name="connsiteX65" fmla="*/ 0 w 1410595"/>
                <a:gd name="connsiteY65" fmla="*/ 1871529 h 2344083"/>
                <a:gd name="connsiteX66" fmla="*/ 660965 w 1410595"/>
                <a:gd name="connsiteY66" fmla="*/ 0 h 2344083"/>
                <a:gd name="connsiteX67" fmla="*/ 736196 w 1410595"/>
                <a:gd name="connsiteY67" fmla="*/ 15685 h 2344083"/>
                <a:gd name="connsiteX68" fmla="*/ 779586 w 1410595"/>
                <a:gd name="connsiteY68" fmla="*/ 45219 h 2344083"/>
                <a:gd name="connsiteX69" fmla="*/ 757691 w 1410595"/>
                <a:gd name="connsiteY69" fmla="*/ 48056 h 2344083"/>
                <a:gd name="connsiteX70" fmla="*/ 768438 w 1410595"/>
                <a:gd name="connsiteY70" fmla="*/ 90773 h 2344083"/>
                <a:gd name="connsiteX71" fmla="*/ 803367 w 1410595"/>
                <a:gd name="connsiteY71" fmla="*/ 61405 h 2344083"/>
                <a:gd name="connsiteX72" fmla="*/ 779586 w 1410595"/>
                <a:gd name="connsiteY72" fmla="*/ 45219 h 2344083"/>
                <a:gd name="connsiteX73" fmla="*/ 819488 w 1410595"/>
                <a:gd name="connsiteY73" fmla="*/ 40047 h 2344083"/>
                <a:gd name="connsiteX74" fmla="*/ 1051061 w 1410595"/>
                <a:gd name="connsiteY74" fmla="*/ 231678 h 2344083"/>
                <a:gd name="connsiteX75" fmla="*/ 1054935 w 1410595"/>
                <a:gd name="connsiteY75" fmla="*/ 270374 h 2344083"/>
                <a:gd name="connsiteX76" fmla="*/ 1029063 w 1410595"/>
                <a:gd name="connsiteY76" fmla="*/ 253631 h 2344083"/>
                <a:gd name="connsiteX77" fmla="*/ 1010255 w 1410595"/>
                <a:gd name="connsiteY77" fmla="*/ 293678 h 2344083"/>
                <a:gd name="connsiteX78" fmla="*/ 1055931 w 1410595"/>
                <a:gd name="connsiteY78" fmla="*/ 299018 h 2344083"/>
                <a:gd name="connsiteX79" fmla="*/ 1055931 w 1410595"/>
                <a:gd name="connsiteY79" fmla="*/ 280329 h 2344083"/>
                <a:gd name="connsiteX80" fmla="*/ 1054935 w 1410595"/>
                <a:gd name="connsiteY80" fmla="*/ 270374 h 2344083"/>
                <a:gd name="connsiteX81" fmla="*/ 1089139 w 1410595"/>
                <a:gd name="connsiteY81" fmla="*/ 292510 h 2344083"/>
                <a:gd name="connsiteX82" fmla="*/ 1174152 w 1410595"/>
                <a:gd name="connsiteY82" fmla="*/ 483234 h 2344083"/>
                <a:gd name="connsiteX83" fmla="*/ 1170458 w 1410595"/>
                <a:gd name="connsiteY83" fmla="*/ 524616 h 2344083"/>
                <a:gd name="connsiteX84" fmla="*/ 1169206 w 1410595"/>
                <a:gd name="connsiteY84" fmla="*/ 529936 h 2344083"/>
                <a:gd name="connsiteX85" fmla="*/ 1133850 w 1410595"/>
                <a:gd name="connsiteY85" fmla="*/ 509932 h 2344083"/>
                <a:gd name="connsiteX86" fmla="*/ 1117729 w 1410595"/>
                <a:gd name="connsiteY86" fmla="*/ 552648 h 2344083"/>
                <a:gd name="connsiteX87" fmla="*/ 1160718 w 1410595"/>
                <a:gd name="connsiteY87" fmla="*/ 565997 h 2344083"/>
                <a:gd name="connsiteX88" fmla="*/ 1169206 w 1410595"/>
                <a:gd name="connsiteY88" fmla="*/ 529936 h 2344083"/>
                <a:gd name="connsiteX89" fmla="*/ 1204925 w 1410595"/>
                <a:gd name="connsiteY89" fmla="*/ 550146 h 2344083"/>
                <a:gd name="connsiteX90" fmla="*/ 1305808 w 1410595"/>
                <a:gd name="connsiteY90" fmla="*/ 752883 h 2344083"/>
                <a:gd name="connsiteX91" fmla="*/ 1298083 w 1410595"/>
                <a:gd name="connsiteY91" fmla="*/ 812954 h 2344083"/>
                <a:gd name="connsiteX92" fmla="*/ 1290153 w 1410595"/>
                <a:gd name="connsiteY92" fmla="*/ 834774 h 2344083"/>
                <a:gd name="connsiteX93" fmla="*/ 1254758 w 1410595"/>
                <a:gd name="connsiteY93" fmla="*/ 811619 h 2344083"/>
                <a:gd name="connsiteX94" fmla="*/ 1235950 w 1410595"/>
                <a:gd name="connsiteY94" fmla="*/ 851666 h 2344083"/>
                <a:gd name="connsiteX95" fmla="*/ 1276253 w 1410595"/>
                <a:gd name="connsiteY95" fmla="*/ 873024 h 2344083"/>
                <a:gd name="connsiteX96" fmla="*/ 1290153 w 1410595"/>
                <a:gd name="connsiteY96" fmla="*/ 834774 h 2344083"/>
                <a:gd name="connsiteX97" fmla="*/ 1318781 w 1410595"/>
                <a:gd name="connsiteY97" fmla="*/ 853501 h 2344083"/>
                <a:gd name="connsiteX98" fmla="*/ 1410595 w 1410595"/>
                <a:gd name="connsiteY98" fmla="*/ 1065250 h 2344083"/>
                <a:gd name="connsiteX99" fmla="*/ 1351652 w 1410595"/>
                <a:gd name="connsiteY99" fmla="*/ 1242458 h 2344083"/>
                <a:gd name="connsiteX100" fmla="*/ 1337871 w 1410595"/>
                <a:gd name="connsiteY100" fmla="*/ 1256631 h 2344083"/>
                <a:gd name="connsiteX101" fmla="*/ 1313868 w 1410595"/>
                <a:gd name="connsiteY101" fmla="*/ 1220098 h 2344083"/>
                <a:gd name="connsiteX102" fmla="*/ 1281626 w 1410595"/>
                <a:gd name="connsiteY102" fmla="*/ 1252136 h 2344083"/>
                <a:gd name="connsiteX103" fmla="*/ 1308495 w 1410595"/>
                <a:gd name="connsiteY103" fmla="*/ 1286843 h 2344083"/>
                <a:gd name="connsiteX104" fmla="*/ 1337871 w 1410595"/>
                <a:gd name="connsiteY104" fmla="*/ 1256631 h 2344083"/>
                <a:gd name="connsiteX105" fmla="*/ 1356186 w 1410595"/>
                <a:gd name="connsiteY105" fmla="*/ 1284507 h 2344083"/>
                <a:gd name="connsiteX106" fmla="*/ 1370292 w 1410595"/>
                <a:gd name="connsiteY106" fmla="*/ 1358928 h 2344083"/>
                <a:gd name="connsiteX107" fmla="*/ 1309082 w 1410595"/>
                <a:gd name="connsiteY107" fmla="*/ 1498967 h 2344083"/>
                <a:gd name="connsiteX108" fmla="*/ 1294714 w 1410595"/>
                <a:gd name="connsiteY108" fmla="*/ 1509370 h 2344083"/>
                <a:gd name="connsiteX109" fmla="*/ 1281626 w 1410595"/>
                <a:gd name="connsiteY109" fmla="*/ 1473729 h 2344083"/>
                <a:gd name="connsiteX110" fmla="*/ 1241324 w 1410595"/>
                <a:gd name="connsiteY110" fmla="*/ 1492417 h 2344083"/>
                <a:gd name="connsiteX111" fmla="*/ 1262818 w 1410595"/>
                <a:gd name="connsiteY111" fmla="*/ 1532464 h 2344083"/>
                <a:gd name="connsiteX112" fmla="*/ 1294714 w 1410595"/>
                <a:gd name="connsiteY112" fmla="*/ 1509370 h 2344083"/>
                <a:gd name="connsiteX113" fmla="*/ 1299762 w 1410595"/>
                <a:gd name="connsiteY113" fmla="*/ 1523120 h 2344083"/>
                <a:gd name="connsiteX114" fmla="*/ 1305808 w 1410595"/>
                <a:gd name="connsiteY114" fmla="*/ 1572511 h 2344083"/>
                <a:gd name="connsiteX115" fmla="*/ 1260132 w 1410595"/>
                <a:gd name="connsiteY115" fmla="*/ 1708671 h 2344083"/>
                <a:gd name="connsiteX116" fmla="*/ 1206395 w 1410595"/>
                <a:gd name="connsiteY116" fmla="*/ 1759398 h 2344083"/>
                <a:gd name="connsiteX117" fmla="*/ 1186368 w 1410595"/>
                <a:gd name="connsiteY117" fmla="*/ 1767051 h 2344083"/>
                <a:gd name="connsiteX118" fmla="*/ 1166092 w 1410595"/>
                <a:gd name="connsiteY118" fmla="*/ 1719350 h 2344083"/>
                <a:gd name="connsiteX119" fmla="*/ 1125789 w 1410595"/>
                <a:gd name="connsiteY119" fmla="*/ 1743379 h 2344083"/>
                <a:gd name="connsiteX120" fmla="*/ 1136536 w 1410595"/>
                <a:gd name="connsiteY120" fmla="*/ 1786095 h 2344083"/>
                <a:gd name="connsiteX121" fmla="*/ 1186368 w 1410595"/>
                <a:gd name="connsiteY121" fmla="*/ 1767051 h 2344083"/>
                <a:gd name="connsiteX122" fmla="*/ 1188930 w 1410595"/>
                <a:gd name="connsiteY122" fmla="*/ 1773080 h 2344083"/>
                <a:gd name="connsiteX123" fmla="*/ 1195647 w 1410595"/>
                <a:gd name="connsiteY123" fmla="*/ 1828812 h 2344083"/>
                <a:gd name="connsiteX124" fmla="*/ 1144597 w 1410595"/>
                <a:gd name="connsiteY124" fmla="*/ 1964972 h 2344083"/>
                <a:gd name="connsiteX125" fmla="*/ 1047115 w 1410595"/>
                <a:gd name="connsiteY125" fmla="*/ 2022039 h 2344083"/>
                <a:gd name="connsiteX126" fmla="*/ 1044876 w 1410595"/>
                <a:gd name="connsiteY126" fmla="*/ 2022285 h 2344083"/>
                <a:gd name="connsiteX127" fmla="*/ 1050557 w 1410595"/>
                <a:gd name="connsiteY127" fmla="*/ 1994340 h 2344083"/>
                <a:gd name="connsiteX128" fmla="*/ 1050557 w 1410595"/>
                <a:gd name="connsiteY128" fmla="*/ 1978321 h 2344083"/>
                <a:gd name="connsiteX129" fmla="*/ 1007578 w 1410595"/>
                <a:gd name="connsiteY129" fmla="*/ 1980833 h 2344083"/>
                <a:gd name="connsiteX130" fmla="*/ 1010255 w 1410595"/>
                <a:gd name="connsiteY130" fmla="*/ 1938274 h 2344083"/>
                <a:gd name="connsiteX131" fmla="*/ 1007568 w 1410595"/>
                <a:gd name="connsiteY131" fmla="*/ 1938274 h 2344083"/>
                <a:gd name="connsiteX132" fmla="*/ 1077426 w 1410595"/>
                <a:gd name="connsiteY132" fmla="*/ 1906236 h 2344083"/>
                <a:gd name="connsiteX133" fmla="*/ 1106981 w 1410595"/>
                <a:gd name="connsiteY133" fmla="*/ 1828812 h 2344083"/>
                <a:gd name="connsiteX134" fmla="*/ 1088173 w 1410595"/>
                <a:gd name="connsiteY134" fmla="*/ 1767407 h 2344083"/>
                <a:gd name="connsiteX135" fmla="*/ 1053244 w 1410595"/>
                <a:gd name="connsiteY135" fmla="*/ 1711341 h 2344083"/>
                <a:gd name="connsiteX136" fmla="*/ 1117729 w 1410595"/>
                <a:gd name="connsiteY136" fmla="*/ 1700662 h 2344083"/>
                <a:gd name="connsiteX137" fmla="*/ 1187587 w 1410595"/>
                <a:gd name="connsiteY137" fmla="*/ 1655275 h 2344083"/>
                <a:gd name="connsiteX138" fmla="*/ 1214455 w 1410595"/>
                <a:gd name="connsiteY138" fmla="*/ 1572511 h 2344083"/>
                <a:gd name="connsiteX139" fmla="*/ 1201021 w 1410595"/>
                <a:gd name="connsiteY139" fmla="*/ 1511106 h 2344083"/>
                <a:gd name="connsiteX140" fmla="*/ 1182213 w 1410595"/>
                <a:gd name="connsiteY140" fmla="*/ 1473729 h 2344083"/>
                <a:gd name="connsiteX141" fmla="*/ 1219829 w 1410595"/>
                <a:gd name="connsiteY141" fmla="*/ 1452371 h 2344083"/>
                <a:gd name="connsiteX142" fmla="*/ 1278940 w 1410595"/>
                <a:gd name="connsiteY142" fmla="*/ 1358928 h 2344083"/>
                <a:gd name="connsiteX143" fmla="*/ 1249384 w 1410595"/>
                <a:gd name="connsiteY143" fmla="*/ 1281503 h 2344083"/>
                <a:gd name="connsiteX144" fmla="*/ 1214455 w 1410595"/>
                <a:gd name="connsiteY144" fmla="*/ 1246796 h 2344083"/>
                <a:gd name="connsiteX145" fmla="*/ 1252071 w 1410595"/>
                <a:gd name="connsiteY145" fmla="*/ 1217428 h 2344083"/>
                <a:gd name="connsiteX146" fmla="*/ 1321929 w 1410595"/>
                <a:gd name="connsiteY146" fmla="*/ 1065250 h 2344083"/>
                <a:gd name="connsiteX147" fmla="*/ 1217142 w 1410595"/>
                <a:gd name="connsiteY147" fmla="*/ 891713 h 2344083"/>
                <a:gd name="connsiteX148" fmla="*/ 1174152 w 1410595"/>
                <a:gd name="connsiteY148" fmla="*/ 873024 h 2344083"/>
                <a:gd name="connsiteX149" fmla="*/ 1195647 w 1410595"/>
                <a:gd name="connsiteY149" fmla="*/ 830307 h 2344083"/>
                <a:gd name="connsiteX150" fmla="*/ 1214455 w 1410595"/>
                <a:gd name="connsiteY150" fmla="*/ 752883 h 2344083"/>
                <a:gd name="connsiteX151" fmla="*/ 1101608 w 1410595"/>
                <a:gd name="connsiteY151" fmla="*/ 595365 h 2344083"/>
                <a:gd name="connsiteX152" fmla="*/ 1061305 w 1410595"/>
                <a:gd name="connsiteY152" fmla="*/ 579346 h 2344083"/>
                <a:gd name="connsiteX153" fmla="*/ 1074739 w 1410595"/>
                <a:gd name="connsiteY153" fmla="*/ 539299 h 2344083"/>
                <a:gd name="connsiteX154" fmla="*/ 1085486 w 1410595"/>
                <a:gd name="connsiteY154" fmla="*/ 483234 h 2344083"/>
                <a:gd name="connsiteX155" fmla="*/ 991447 w 1410595"/>
                <a:gd name="connsiteY155" fmla="*/ 336395 h 2344083"/>
                <a:gd name="connsiteX156" fmla="*/ 961891 w 1410595"/>
                <a:gd name="connsiteY156" fmla="*/ 323046 h 2344083"/>
                <a:gd name="connsiteX157" fmla="*/ 964578 w 1410595"/>
                <a:gd name="connsiteY157" fmla="*/ 291008 h 2344083"/>
                <a:gd name="connsiteX158" fmla="*/ 967265 w 1410595"/>
                <a:gd name="connsiteY158" fmla="*/ 280329 h 2344083"/>
                <a:gd name="connsiteX159" fmla="*/ 921589 w 1410595"/>
                <a:gd name="connsiteY159" fmla="*/ 173537 h 2344083"/>
                <a:gd name="connsiteX160" fmla="*/ 819488 w 1410595"/>
                <a:gd name="connsiteY160" fmla="*/ 130820 h 2344083"/>
                <a:gd name="connsiteX161" fmla="*/ 781873 w 1410595"/>
                <a:gd name="connsiteY161" fmla="*/ 133490 h 2344083"/>
                <a:gd name="connsiteX162" fmla="*/ 755004 w 1410595"/>
                <a:gd name="connsiteY162" fmla="*/ 141499 h 2344083"/>
                <a:gd name="connsiteX163" fmla="*/ 736196 w 1410595"/>
                <a:gd name="connsiteY163" fmla="*/ 122811 h 2344083"/>
                <a:gd name="connsiteX164" fmla="*/ 660965 w 1410595"/>
                <a:gd name="connsiteY164" fmla="*/ 88103 h 2344083"/>
                <a:gd name="connsiteX165" fmla="*/ 564238 w 1410595"/>
                <a:gd name="connsiteY165" fmla="*/ 149509 h 2344083"/>
                <a:gd name="connsiteX166" fmla="*/ 548117 w 1410595"/>
                <a:gd name="connsiteY166" fmla="*/ 178877 h 2344083"/>
                <a:gd name="connsiteX167" fmla="*/ 515875 w 1410595"/>
                <a:gd name="connsiteY167" fmla="*/ 170867 h 2344083"/>
                <a:gd name="connsiteX168" fmla="*/ 475572 w 1410595"/>
                <a:gd name="connsiteY168" fmla="*/ 168197 h 2344083"/>
                <a:gd name="connsiteX169" fmla="*/ 354664 w 1410595"/>
                <a:gd name="connsiteY169" fmla="*/ 218924 h 2344083"/>
                <a:gd name="connsiteX170" fmla="*/ 303614 w 1410595"/>
                <a:gd name="connsiteY170" fmla="*/ 336395 h 2344083"/>
                <a:gd name="connsiteX171" fmla="*/ 338543 w 1410595"/>
                <a:gd name="connsiteY171" fmla="*/ 432507 h 2344083"/>
                <a:gd name="connsiteX172" fmla="*/ 389593 w 1410595"/>
                <a:gd name="connsiteY172" fmla="*/ 499252 h 2344083"/>
                <a:gd name="connsiteX173" fmla="*/ 303614 w 1410595"/>
                <a:gd name="connsiteY173" fmla="*/ 504592 h 2344083"/>
                <a:gd name="connsiteX174" fmla="*/ 177332 w 1410595"/>
                <a:gd name="connsiteY174" fmla="*/ 563328 h 2344083"/>
                <a:gd name="connsiteX175" fmla="*/ 138694 w 1410595"/>
                <a:gd name="connsiteY175" fmla="*/ 622321 h 2344083"/>
                <a:gd name="connsiteX176" fmla="*/ 44525 w 1410595"/>
                <a:gd name="connsiteY176" fmla="*/ 622321 h 2344083"/>
                <a:gd name="connsiteX177" fmla="*/ 54409 w 1410595"/>
                <a:gd name="connsiteY177" fmla="*/ 590693 h 2344083"/>
                <a:gd name="connsiteX178" fmla="*/ 112848 w 1410595"/>
                <a:gd name="connsiteY178" fmla="*/ 501922 h 2344083"/>
                <a:gd name="connsiteX179" fmla="*/ 198827 w 1410595"/>
                <a:gd name="connsiteY179" fmla="*/ 439849 h 2344083"/>
                <a:gd name="connsiteX180" fmla="*/ 234881 w 1410595"/>
                <a:gd name="connsiteY180" fmla="*/ 426484 h 2344083"/>
                <a:gd name="connsiteX181" fmla="*/ 265998 w 1410595"/>
                <a:gd name="connsiteY181" fmla="*/ 485903 h 2344083"/>
                <a:gd name="connsiteX182" fmla="*/ 300927 w 1410595"/>
                <a:gd name="connsiteY182" fmla="*/ 459205 h 2344083"/>
                <a:gd name="connsiteX183" fmla="*/ 300927 w 1410595"/>
                <a:gd name="connsiteY183" fmla="*/ 413819 h 2344083"/>
                <a:gd name="connsiteX184" fmla="*/ 248114 w 1410595"/>
                <a:gd name="connsiteY184" fmla="*/ 421578 h 2344083"/>
                <a:gd name="connsiteX185" fmla="*/ 234881 w 1410595"/>
                <a:gd name="connsiteY185" fmla="*/ 426484 h 2344083"/>
                <a:gd name="connsiteX186" fmla="*/ 227375 w 1410595"/>
                <a:gd name="connsiteY186" fmla="*/ 412150 h 2344083"/>
                <a:gd name="connsiteX187" fmla="*/ 214948 w 1410595"/>
                <a:gd name="connsiteY187" fmla="*/ 336395 h 2344083"/>
                <a:gd name="connsiteX188" fmla="*/ 290180 w 1410595"/>
                <a:gd name="connsiteY188" fmla="*/ 157518 h 2344083"/>
                <a:gd name="connsiteX189" fmla="*/ 475572 w 1410595"/>
                <a:gd name="connsiteY189" fmla="*/ 77424 h 2344083"/>
                <a:gd name="connsiteX190" fmla="*/ 504748 w 1410595"/>
                <a:gd name="connsiteY190" fmla="*/ 81378 h 2344083"/>
                <a:gd name="connsiteX191" fmla="*/ 486320 w 1410595"/>
                <a:gd name="connsiteY191" fmla="*/ 106792 h 2344083"/>
                <a:gd name="connsiteX192" fmla="*/ 526622 w 1410595"/>
                <a:gd name="connsiteY192" fmla="*/ 128150 h 2344083"/>
                <a:gd name="connsiteX193" fmla="*/ 534683 w 1410595"/>
                <a:gd name="connsiteY193" fmla="*/ 85434 h 2344083"/>
                <a:gd name="connsiteX194" fmla="*/ 504748 w 1410595"/>
                <a:gd name="connsiteY194" fmla="*/ 81378 h 2344083"/>
                <a:gd name="connsiteX195" fmla="*/ 519653 w 1410595"/>
                <a:gd name="connsiteY195" fmla="*/ 60822 h 2344083"/>
                <a:gd name="connsiteX196" fmla="*/ 660965 w 1410595"/>
                <a:gd name="connsiteY196" fmla="*/ 0 h 2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1410595" h="2344083">
                  <a:moveTo>
                    <a:pt x="1007578" y="1980833"/>
                  </a:moveTo>
                  <a:lnTo>
                    <a:pt x="1007568" y="1980991"/>
                  </a:lnTo>
                  <a:lnTo>
                    <a:pt x="1007568" y="1980834"/>
                  </a:lnTo>
                  <a:close/>
                  <a:moveTo>
                    <a:pt x="1543" y="1846226"/>
                  </a:moveTo>
                  <a:lnTo>
                    <a:pt x="92202" y="1846226"/>
                  </a:lnTo>
                  <a:lnTo>
                    <a:pt x="91353" y="1871529"/>
                  </a:lnTo>
                  <a:cubicBezTo>
                    <a:pt x="91353" y="1986330"/>
                    <a:pt x="118222" y="2074434"/>
                    <a:pt x="161211" y="2127829"/>
                  </a:cubicBezTo>
                  <a:cubicBezTo>
                    <a:pt x="206888" y="2183895"/>
                    <a:pt x="263311" y="2213263"/>
                    <a:pt x="346604" y="2213263"/>
                  </a:cubicBezTo>
                  <a:cubicBezTo>
                    <a:pt x="368098" y="2213263"/>
                    <a:pt x="392280" y="2213263"/>
                    <a:pt x="416462" y="2207923"/>
                  </a:cubicBezTo>
                  <a:lnTo>
                    <a:pt x="421835" y="2205254"/>
                  </a:lnTo>
                  <a:lnTo>
                    <a:pt x="424522" y="2205254"/>
                  </a:lnTo>
                  <a:lnTo>
                    <a:pt x="446017" y="2205254"/>
                  </a:lnTo>
                  <a:lnTo>
                    <a:pt x="456764" y="2221272"/>
                  </a:lnTo>
                  <a:cubicBezTo>
                    <a:pt x="480946" y="2245301"/>
                    <a:pt x="507814" y="2255980"/>
                    <a:pt x="537370" y="2255980"/>
                  </a:cubicBezTo>
                  <a:cubicBezTo>
                    <a:pt x="569612" y="2255980"/>
                    <a:pt x="601854" y="2239961"/>
                    <a:pt x="628723" y="2205254"/>
                  </a:cubicBezTo>
                  <a:lnTo>
                    <a:pt x="655591" y="2162537"/>
                  </a:lnTo>
                  <a:lnTo>
                    <a:pt x="693207" y="2197244"/>
                  </a:lnTo>
                  <a:cubicBezTo>
                    <a:pt x="709328" y="2210593"/>
                    <a:pt x="725449" y="2213263"/>
                    <a:pt x="741570" y="2213263"/>
                  </a:cubicBezTo>
                  <a:cubicBezTo>
                    <a:pt x="760378" y="2215933"/>
                    <a:pt x="779186" y="2207923"/>
                    <a:pt x="795307" y="2194574"/>
                  </a:cubicBezTo>
                  <a:cubicBezTo>
                    <a:pt x="808741" y="2181225"/>
                    <a:pt x="816802" y="2165207"/>
                    <a:pt x="816802" y="2146518"/>
                  </a:cubicBezTo>
                  <a:cubicBezTo>
                    <a:pt x="816802" y="2141178"/>
                    <a:pt x="814115" y="2133169"/>
                    <a:pt x="814115" y="2127829"/>
                  </a:cubicBezTo>
                  <a:lnTo>
                    <a:pt x="797994" y="2063754"/>
                  </a:lnTo>
                  <a:lnTo>
                    <a:pt x="862478" y="2071764"/>
                  </a:lnTo>
                  <a:cubicBezTo>
                    <a:pt x="867852" y="2074434"/>
                    <a:pt x="870539" y="2074434"/>
                    <a:pt x="875912" y="2074434"/>
                  </a:cubicBezTo>
                  <a:cubicBezTo>
                    <a:pt x="900094" y="2074434"/>
                    <a:pt x="921589" y="2063754"/>
                    <a:pt x="937710" y="2047736"/>
                  </a:cubicBezTo>
                  <a:cubicBezTo>
                    <a:pt x="951144" y="2034387"/>
                    <a:pt x="961891" y="2015698"/>
                    <a:pt x="961891" y="1994340"/>
                  </a:cubicBezTo>
                  <a:lnTo>
                    <a:pt x="961891" y="1986330"/>
                  </a:lnTo>
                  <a:lnTo>
                    <a:pt x="956518" y="1932934"/>
                  </a:lnTo>
                  <a:lnTo>
                    <a:pt x="1007568" y="1938274"/>
                  </a:lnTo>
                  <a:lnTo>
                    <a:pt x="1007568" y="1980834"/>
                  </a:lnTo>
                  <a:lnTo>
                    <a:pt x="1004881" y="1980991"/>
                  </a:lnTo>
                  <a:lnTo>
                    <a:pt x="1002194" y="2026377"/>
                  </a:lnTo>
                  <a:lnTo>
                    <a:pt x="1004881" y="2026377"/>
                  </a:lnTo>
                  <a:lnTo>
                    <a:pt x="1007568" y="2026377"/>
                  </a:lnTo>
                  <a:lnTo>
                    <a:pt x="1044876" y="2022285"/>
                  </a:lnTo>
                  <a:lnTo>
                    <a:pt x="1037123" y="2060417"/>
                  </a:lnTo>
                  <a:cubicBezTo>
                    <a:pt x="1028391" y="2081108"/>
                    <a:pt x="1015628" y="2099796"/>
                    <a:pt x="999507" y="2114480"/>
                  </a:cubicBezTo>
                  <a:cubicBezTo>
                    <a:pt x="983386" y="2129164"/>
                    <a:pt x="964578" y="2141178"/>
                    <a:pt x="943755" y="2149522"/>
                  </a:cubicBezTo>
                  <a:lnTo>
                    <a:pt x="904239" y="2157103"/>
                  </a:lnTo>
                  <a:lnTo>
                    <a:pt x="905468" y="2146518"/>
                  </a:lnTo>
                  <a:cubicBezTo>
                    <a:pt x="905468" y="2133169"/>
                    <a:pt x="902781" y="2119820"/>
                    <a:pt x="900094" y="2106471"/>
                  </a:cubicBezTo>
                  <a:lnTo>
                    <a:pt x="857104" y="2117150"/>
                  </a:lnTo>
                  <a:lnTo>
                    <a:pt x="851731" y="2159867"/>
                  </a:lnTo>
                  <a:cubicBezTo>
                    <a:pt x="859791" y="2162537"/>
                    <a:pt x="867852" y="2162537"/>
                    <a:pt x="875912" y="2162537"/>
                  </a:cubicBezTo>
                  <a:lnTo>
                    <a:pt x="904239" y="2157103"/>
                  </a:lnTo>
                  <a:lnTo>
                    <a:pt x="901648" y="2179432"/>
                  </a:lnTo>
                  <a:cubicBezTo>
                    <a:pt x="894217" y="2211094"/>
                    <a:pt x="876584" y="2238626"/>
                    <a:pt x="854418" y="2258650"/>
                  </a:cubicBezTo>
                  <a:cubicBezTo>
                    <a:pt x="824862" y="2288017"/>
                    <a:pt x="784560" y="2304036"/>
                    <a:pt x="741570" y="2304036"/>
                  </a:cubicBezTo>
                  <a:cubicBezTo>
                    <a:pt x="722762" y="2304036"/>
                    <a:pt x="703954" y="2300699"/>
                    <a:pt x="685818" y="2294024"/>
                  </a:cubicBezTo>
                  <a:lnTo>
                    <a:pt x="672536" y="2286311"/>
                  </a:lnTo>
                  <a:lnTo>
                    <a:pt x="701267" y="2253310"/>
                  </a:lnTo>
                  <a:lnTo>
                    <a:pt x="663652" y="2229282"/>
                  </a:lnTo>
                  <a:lnTo>
                    <a:pt x="634096" y="2263989"/>
                  </a:lnTo>
                  <a:lnTo>
                    <a:pt x="672536" y="2286311"/>
                  </a:lnTo>
                  <a:lnTo>
                    <a:pt x="667346" y="2292273"/>
                  </a:lnTo>
                  <a:cubicBezTo>
                    <a:pt x="630066" y="2326062"/>
                    <a:pt x="583718" y="2344083"/>
                    <a:pt x="537370" y="2344083"/>
                  </a:cubicBezTo>
                  <a:cubicBezTo>
                    <a:pt x="510501" y="2344083"/>
                    <a:pt x="484305" y="2338744"/>
                    <a:pt x="459787" y="2328064"/>
                  </a:cubicBezTo>
                  <a:lnTo>
                    <a:pt x="414234" y="2295636"/>
                  </a:lnTo>
                  <a:lnTo>
                    <a:pt x="424522" y="2294358"/>
                  </a:lnTo>
                  <a:lnTo>
                    <a:pt x="432583" y="2293357"/>
                  </a:lnTo>
                  <a:lnTo>
                    <a:pt x="424522" y="2250640"/>
                  </a:lnTo>
                  <a:lnTo>
                    <a:pt x="392280" y="2280008"/>
                  </a:lnTo>
                  <a:lnTo>
                    <a:pt x="414234" y="2295636"/>
                  </a:lnTo>
                  <a:lnTo>
                    <a:pt x="346604" y="2304036"/>
                  </a:lnTo>
                  <a:cubicBezTo>
                    <a:pt x="241817" y="2304036"/>
                    <a:pt x="150464" y="2261319"/>
                    <a:pt x="91353" y="2183895"/>
                  </a:cubicBezTo>
                  <a:cubicBezTo>
                    <a:pt x="32242" y="2106471"/>
                    <a:pt x="2687" y="1999679"/>
                    <a:pt x="0" y="1871529"/>
                  </a:cubicBezTo>
                  <a:close/>
                  <a:moveTo>
                    <a:pt x="660965" y="0"/>
                  </a:moveTo>
                  <a:cubicBezTo>
                    <a:pt x="686490" y="0"/>
                    <a:pt x="712015" y="5340"/>
                    <a:pt x="736196" y="15685"/>
                  </a:cubicBezTo>
                  <a:lnTo>
                    <a:pt x="779586" y="45219"/>
                  </a:lnTo>
                  <a:lnTo>
                    <a:pt x="757691" y="48056"/>
                  </a:lnTo>
                  <a:lnTo>
                    <a:pt x="768438" y="90773"/>
                  </a:lnTo>
                  <a:lnTo>
                    <a:pt x="803367" y="61405"/>
                  </a:lnTo>
                  <a:lnTo>
                    <a:pt x="779586" y="45219"/>
                  </a:lnTo>
                  <a:lnTo>
                    <a:pt x="819488" y="40047"/>
                  </a:lnTo>
                  <a:cubicBezTo>
                    <a:pt x="932336" y="40047"/>
                    <a:pt x="1028727" y="121810"/>
                    <a:pt x="1051061" y="231678"/>
                  </a:cubicBezTo>
                  <a:lnTo>
                    <a:pt x="1054935" y="270374"/>
                  </a:lnTo>
                  <a:lnTo>
                    <a:pt x="1029063" y="253631"/>
                  </a:lnTo>
                  <a:lnTo>
                    <a:pt x="1010255" y="293678"/>
                  </a:lnTo>
                  <a:lnTo>
                    <a:pt x="1055931" y="299018"/>
                  </a:lnTo>
                  <a:cubicBezTo>
                    <a:pt x="1055931" y="291008"/>
                    <a:pt x="1055931" y="285669"/>
                    <a:pt x="1055931" y="280329"/>
                  </a:cubicBezTo>
                  <a:lnTo>
                    <a:pt x="1054935" y="270374"/>
                  </a:lnTo>
                  <a:lnTo>
                    <a:pt x="1089139" y="292510"/>
                  </a:lnTo>
                  <a:cubicBezTo>
                    <a:pt x="1142414" y="339565"/>
                    <a:pt x="1174152" y="409147"/>
                    <a:pt x="1174152" y="483234"/>
                  </a:cubicBezTo>
                  <a:cubicBezTo>
                    <a:pt x="1174152" y="496583"/>
                    <a:pt x="1172809" y="510599"/>
                    <a:pt x="1170458" y="524616"/>
                  </a:cubicBezTo>
                  <a:lnTo>
                    <a:pt x="1169206" y="529936"/>
                  </a:lnTo>
                  <a:lnTo>
                    <a:pt x="1133850" y="509932"/>
                  </a:lnTo>
                  <a:lnTo>
                    <a:pt x="1117729" y="552648"/>
                  </a:lnTo>
                  <a:lnTo>
                    <a:pt x="1160718" y="565997"/>
                  </a:lnTo>
                  <a:lnTo>
                    <a:pt x="1169206" y="529936"/>
                  </a:lnTo>
                  <a:lnTo>
                    <a:pt x="1204925" y="550146"/>
                  </a:lnTo>
                  <a:cubicBezTo>
                    <a:pt x="1268024" y="599704"/>
                    <a:pt x="1305808" y="674792"/>
                    <a:pt x="1305808" y="752883"/>
                  </a:cubicBezTo>
                  <a:cubicBezTo>
                    <a:pt x="1305808" y="772907"/>
                    <a:pt x="1303121" y="792930"/>
                    <a:pt x="1298083" y="812954"/>
                  </a:cubicBezTo>
                  <a:lnTo>
                    <a:pt x="1290153" y="834774"/>
                  </a:lnTo>
                  <a:lnTo>
                    <a:pt x="1254758" y="811619"/>
                  </a:lnTo>
                  <a:lnTo>
                    <a:pt x="1235950" y="851666"/>
                  </a:lnTo>
                  <a:lnTo>
                    <a:pt x="1276253" y="873024"/>
                  </a:lnTo>
                  <a:lnTo>
                    <a:pt x="1290153" y="834774"/>
                  </a:lnTo>
                  <a:lnTo>
                    <a:pt x="1318781" y="853501"/>
                  </a:lnTo>
                  <a:cubicBezTo>
                    <a:pt x="1375834" y="904561"/>
                    <a:pt x="1410595" y="981151"/>
                    <a:pt x="1410595" y="1065250"/>
                  </a:cubicBezTo>
                  <a:cubicBezTo>
                    <a:pt x="1410595" y="1133330"/>
                    <a:pt x="1389436" y="1193901"/>
                    <a:pt x="1351652" y="1242458"/>
                  </a:cubicBezTo>
                  <a:lnTo>
                    <a:pt x="1337871" y="1256631"/>
                  </a:lnTo>
                  <a:lnTo>
                    <a:pt x="1313868" y="1220098"/>
                  </a:lnTo>
                  <a:lnTo>
                    <a:pt x="1281626" y="1252136"/>
                  </a:lnTo>
                  <a:lnTo>
                    <a:pt x="1308495" y="1286843"/>
                  </a:lnTo>
                  <a:lnTo>
                    <a:pt x="1337871" y="1256631"/>
                  </a:lnTo>
                  <a:lnTo>
                    <a:pt x="1356186" y="1284507"/>
                  </a:lnTo>
                  <a:cubicBezTo>
                    <a:pt x="1365590" y="1308201"/>
                    <a:pt x="1370292" y="1333565"/>
                    <a:pt x="1370292" y="1358928"/>
                  </a:cubicBezTo>
                  <a:cubicBezTo>
                    <a:pt x="1370292" y="1408986"/>
                    <a:pt x="1349133" y="1460547"/>
                    <a:pt x="1309082" y="1498967"/>
                  </a:cubicBezTo>
                  <a:lnTo>
                    <a:pt x="1294714" y="1509370"/>
                  </a:lnTo>
                  <a:lnTo>
                    <a:pt x="1281626" y="1473729"/>
                  </a:lnTo>
                  <a:lnTo>
                    <a:pt x="1241324" y="1492417"/>
                  </a:lnTo>
                  <a:lnTo>
                    <a:pt x="1262818" y="1532464"/>
                  </a:lnTo>
                  <a:lnTo>
                    <a:pt x="1294714" y="1509370"/>
                  </a:lnTo>
                  <a:lnTo>
                    <a:pt x="1299762" y="1523120"/>
                  </a:lnTo>
                  <a:cubicBezTo>
                    <a:pt x="1303793" y="1539806"/>
                    <a:pt x="1305808" y="1556492"/>
                    <a:pt x="1305808" y="1572511"/>
                  </a:cubicBezTo>
                  <a:cubicBezTo>
                    <a:pt x="1305808" y="1623238"/>
                    <a:pt x="1289687" y="1671294"/>
                    <a:pt x="1260132" y="1708671"/>
                  </a:cubicBezTo>
                  <a:cubicBezTo>
                    <a:pt x="1245354" y="1728695"/>
                    <a:pt x="1227218" y="1746049"/>
                    <a:pt x="1206395" y="1759398"/>
                  </a:cubicBezTo>
                  <a:lnTo>
                    <a:pt x="1186368" y="1767051"/>
                  </a:lnTo>
                  <a:lnTo>
                    <a:pt x="1166092" y="1719350"/>
                  </a:lnTo>
                  <a:lnTo>
                    <a:pt x="1125789" y="1743379"/>
                  </a:lnTo>
                  <a:lnTo>
                    <a:pt x="1136536" y="1786095"/>
                  </a:lnTo>
                  <a:lnTo>
                    <a:pt x="1186368" y="1767051"/>
                  </a:lnTo>
                  <a:lnTo>
                    <a:pt x="1188930" y="1773080"/>
                  </a:lnTo>
                  <a:cubicBezTo>
                    <a:pt x="1193632" y="1791435"/>
                    <a:pt x="1195647" y="1810124"/>
                    <a:pt x="1195647" y="1828812"/>
                  </a:cubicBezTo>
                  <a:cubicBezTo>
                    <a:pt x="1195647" y="1879538"/>
                    <a:pt x="1176839" y="1927595"/>
                    <a:pt x="1144597" y="1964972"/>
                  </a:cubicBezTo>
                  <a:cubicBezTo>
                    <a:pt x="1120416" y="1993005"/>
                    <a:pt x="1085655" y="2013529"/>
                    <a:pt x="1047115" y="2022039"/>
                  </a:cubicBezTo>
                  <a:lnTo>
                    <a:pt x="1044876" y="2022285"/>
                  </a:lnTo>
                  <a:lnTo>
                    <a:pt x="1050557" y="1994340"/>
                  </a:lnTo>
                  <a:cubicBezTo>
                    <a:pt x="1050557" y="1989000"/>
                    <a:pt x="1050557" y="1983660"/>
                    <a:pt x="1050557" y="1978321"/>
                  </a:cubicBezTo>
                  <a:lnTo>
                    <a:pt x="1007578" y="1980833"/>
                  </a:lnTo>
                  <a:lnTo>
                    <a:pt x="1010255" y="1938274"/>
                  </a:lnTo>
                  <a:lnTo>
                    <a:pt x="1007568" y="1938274"/>
                  </a:lnTo>
                  <a:cubicBezTo>
                    <a:pt x="1037123" y="1938274"/>
                    <a:pt x="1058618" y="1924925"/>
                    <a:pt x="1077426" y="1906236"/>
                  </a:cubicBezTo>
                  <a:cubicBezTo>
                    <a:pt x="1096234" y="1884878"/>
                    <a:pt x="1106981" y="1858180"/>
                    <a:pt x="1106981" y="1828812"/>
                  </a:cubicBezTo>
                  <a:cubicBezTo>
                    <a:pt x="1106981" y="1807454"/>
                    <a:pt x="1101608" y="1786095"/>
                    <a:pt x="1088173" y="1767407"/>
                  </a:cubicBezTo>
                  <a:lnTo>
                    <a:pt x="1053244" y="1711341"/>
                  </a:lnTo>
                  <a:lnTo>
                    <a:pt x="1117729" y="1700662"/>
                  </a:lnTo>
                  <a:cubicBezTo>
                    <a:pt x="1147284" y="1695322"/>
                    <a:pt x="1171466" y="1679303"/>
                    <a:pt x="1187587" y="1655275"/>
                  </a:cubicBezTo>
                  <a:cubicBezTo>
                    <a:pt x="1206395" y="1633917"/>
                    <a:pt x="1214455" y="1604549"/>
                    <a:pt x="1214455" y="1572511"/>
                  </a:cubicBezTo>
                  <a:cubicBezTo>
                    <a:pt x="1214455" y="1551153"/>
                    <a:pt x="1211768" y="1532464"/>
                    <a:pt x="1201021" y="1511106"/>
                  </a:cubicBezTo>
                  <a:lnTo>
                    <a:pt x="1182213" y="1473729"/>
                  </a:lnTo>
                  <a:lnTo>
                    <a:pt x="1219829" y="1452371"/>
                  </a:lnTo>
                  <a:cubicBezTo>
                    <a:pt x="1260132" y="1433682"/>
                    <a:pt x="1278940" y="1396305"/>
                    <a:pt x="1278940" y="1358928"/>
                  </a:cubicBezTo>
                  <a:cubicBezTo>
                    <a:pt x="1278940" y="1329560"/>
                    <a:pt x="1270879" y="1305532"/>
                    <a:pt x="1249384" y="1281503"/>
                  </a:cubicBezTo>
                  <a:lnTo>
                    <a:pt x="1214455" y="1246796"/>
                  </a:lnTo>
                  <a:lnTo>
                    <a:pt x="1252071" y="1217428"/>
                  </a:lnTo>
                  <a:cubicBezTo>
                    <a:pt x="1295060" y="1182721"/>
                    <a:pt x="1321929" y="1129325"/>
                    <a:pt x="1321929" y="1065250"/>
                  </a:cubicBezTo>
                  <a:cubicBezTo>
                    <a:pt x="1321929" y="985156"/>
                    <a:pt x="1276253" y="918411"/>
                    <a:pt x="1217142" y="891713"/>
                  </a:cubicBezTo>
                  <a:lnTo>
                    <a:pt x="1174152" y="873024"/>
                  </a:lnTo>
                  <a:lnTo>
                    <a:pt x="1195647" y="830307"/>
                  </a:lnTo>
                  <a:cubicBezTo>
                    <a:pt x="1209081" y="806279"/>
                    <a:pt x="1214455" y="779581"/>
                    <a:pt x="1214455" y="752883"/>
                  </a:cubicBezTo>
                  <a:cubicBezTo>
                    <a:pt x="1214455" y="686138"/>
                    <a:pt x="1174152" y="619393"/>
                    <a:pt x="1101608" y="595365"/>
                  </a:cubicBezTo>
                  <a:lnTo>
                    <a:pt x="1061305" y="579346"/>
                  </a:lnTo>
                  <a:lnTo>
                    <a:pt x="1074739" y="539299"/>
                  </a:lnTo>
                  <a:cubicBezTo>
                    <a:pt x="1082800" y="517941"/>
                    <a:pt x="1085486" y="499252"/>
                    <a:pt x="1085486" y="483234"/>
                  </a:cubicBezTo>
                  <a:cubicBezTo>
                    <a:pt x="1085486" y="416489"/>
                    <a:pt x="1047871" y="360423"/>
                    <a:pt x="991447" y="336395"/>
                  </a:cubicBezTo>
                  <a:lnTo>
                    <a:pt x="961891" y="323046"/>
                  </a:lnTo>
                  <a:lnTo>
                    <a:pt x="964578" y="291008"/>
                  </a:lnTo>
                  <a:cubicBezTo>
                    <a:pt x="964578" y="288338"/>
                    <a:pt x="967265" y="282999"/>
                    <a:pt x="967265" y="280329"/>
                  </a:cubicBezTo>
                  <a:cubicBezTo>
                    <a:pt x="967265" y="237612"/>
                    <a:pt x="948457" y="200235"/>
                    <a:pt x="921589" y="173537"/>
                  </a:cubicBezTo>
                  <a:cubicBezTo>
                    <a:pt x="894720" y="146839"/>
                    <a:pt x="857104" y="130820"/>
                    <a:pt x="819488" y="130820"/>
                  </a:cubicBezTo>
                  <a:cubicBezTo>
                    <a:pt x="806054" y="130820"/>
                    <a:pt x="795307" y="130820"/>
                    <a:pt x="781873" y="133490"/>
                  </a:cubicBezTo>
                  <a:lnTo>
                    <a:pt x="755004" y="141499"/>
                  </a:lnTo>
                  <a:lnTo>
                    <a:pt x="736196" y="122811"/>
                  </a:lnTo>
                  <a:cubicBezTo>
                    <a:pt x="714701" y="98783"/>
                    <a:pt x="687833" y="88103"/>
                    <a:pt x="660965" y="88103"/>
                  </a:cubicBezTo>
                  <a:cubicBezTo>
                    <a:pt x="623349" y="88103"/>
                    <a:pt x="588420" y="106792"/>
                    <a:pt x="564238" y="149509"/>
                  </a:cubicBezTo>
                  <a:lnTo>
                    <a:pt x="548117" y="178877"/>
                  </a:lnTo>
                  <a:lnTo>
                    <a:pt x="515875" y="170867"/>
                  </a:lnTo>
                  <a:cubicBezTo>
                    <a:pt x="502441" y="168197"/>
                    <a:pt x="489007" y="168197"/>
                    <a:pt x="475572" y="168197"/>
                  </a:cubicBezTo>
                  <a:cubicBezTo>
                    <a:pt x="427209" y="168197"/>
                    <a:pt x="384219" y="186886"/>
                    <a:pt x="354664" y="218924"/>
                  </a:cubicBezTo>
                  <a:cubicBezTo>
                    <a:pt x="322422" y="250961"/>
                    <a:pt x="303614" y="293678"/>
                    <a:pt x="303614" y="336395"/>
                  </a:cubicBezTo>
                  <a:cubicBezTo>
                    <a:pt x="303614" y="368432"/>
                    <a:pt x="314361" y="400470"/>
                    <a:pt x="338543" y="432507"/>
                  </a:cubicBezTo>
                  <a:lnTo>
                    <a:pt x="389593" y="499252"/>
                  </a:lnTo>
                  <a:lnTo>
                    <a:pt x="303614" y="504592"/>
                  </a:lnTo>
                  <a:cubicBezTo>
                    <a:pt x="260624" y="504592"/>
                    <a:pt x="212261" y="528620"/>
                    <a:pt x="177332" y="563328"/>
                  </a:cubicBezTo>
                  <a:lnTo>
                    <a:pt x="138694" y="622321"/>
                  </a:lnTo>
                  <a:lnTo>
                    <a:pt x="44525" y="622321"/>
                  </a:lnTo>
                  <a:lnTo>
                    <a:pt x="54409" y="590693"/>
                  </a:lnTo>
                  <a:cubicBezTo>
                    <a:pt x="68515" y="557321"/>
                    <a:pt x="88666" y="527285"/>
                    <a:pt x="112848" y="501922"/>
                  </a:cubicBezTo>
                  <a:cubicBezTo>
                    <a:pt x="138373" y="476559"/>
                    <a:pt x="167256" y="455201"/>
                    <a:pt x="198827" y="439849"/>
                  </a:cubicBezTo>
                  <a:lnTo>
                    <a:pt x="234881" y="426484"/>
                  </a:lnTo>
                  <a:lnTo>
                    <a:pt x="265998" y="485903"/>
                  </a:lnTo>
                  <a:lnTo>
                    <a:pt x="300927" y="459205"/>
                  </a:lnTo>
                  <a:lnTo>
                    <a:pt x="300927" y="413819"/>
                  </a:lnTo>
                  <a:cubicBezTo>
                    <a:pt x="282791" y="414486"/>
                    <a:pt x="265159" y="417156"/>
                    <a:pt x="248114" y="421578"/>
                  </a:cubicBezTo>
                  <a:lnTo>
                    <a:pt x="234881" y="426484"/>
                  </a:lnTo>
                  <a:lnTo>
                    <a:pt x="227375" y="412150"/>
                  </a:lnTo>
                  <a:cubicBezTo>
                    <a:pt x="218979" y="387121"/>
                    <a:pt x="214948" y="361758"/>
                    <a:pt x="214948" y="336395"/>
                  </a:cubicBezTo>
                  <a:cubicBezTo>
                    <a:pt x="214948" y="266980"/>
                    <a:pt x="241817" y="202905"/>
                    <a:pt x="290180" y="157518"/>
                  </a:cubicBezTo>
                  <a:cubicBezTo>
                    <a:pt x="335856" y="109462"/>
                    <a:pt x="400341" y="77424"/>
                    <a:pt x="475572" y="77424"/>
                  </a:cubicBezTo>
                  <a:lnTo>
                    <a:pt x="504748" y="81378"/>
                  </a:lnTo>
                  <a:lnTo>
                    <a:pt x="486320" y="106792"/>
                  </a:lnTo>
                  <a:lnTo>
                    <a:pt x="526622" y="128150"/>
                  </a:lnTo>
                  <a:lnTo>
                    <a:pt x="534683" y="85434"/>
                  </a:lnTo>
                  <a:lnTo>
                    <a:pt x="504748" y="81378"/>
                  </a:lnTo>
                  <a:lnTo>
                    <a:pt x="519653" y="60822"/>
                  </a:lnTo>
                  <a:cubicBezTo>
                    <a:pt x="557689" y="21025"/>
                    <a:pt x="608571" y="0"/>
                    <a:pt x="660965" y="0"/>
                  </a:cubicBezTo>
                  <a:close/>
                </a:path>
              </a:pathLst>
            </a:custGeom>
            <a:grpFill/>
            <a:ln>
              <a:noFill/>
            </a:ln>
          </p:spPr>
          <p:txBody>
            <a:bodyPr vert="horz" wrap="square" lIns="91440" tIns="45720" rIns="91440" bIns="45720" numCol="1" anchor="t" anchorCtr="0" compatLnSpc="1">
              <a:prstTxWarp prst="textNoShape">
                <a:avLst/>
              </a:prstTxWarp>
              <a:no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4">
              <a:extLst>
                <a:ext uri="{FF2B5EF4-FFF2-40B4-BE49-F238E27FC236}">
                  <a16:creationId xmlns:a16="http://schemas.microsoft.com/office/drawing/2014/main" id="{BEAFE912-177B-4C10-A596-82F0F8BFB84B}"/>
                </a:ext>
              </a:extLst>
            </p:cNvPr>
            <p:cNvSpPr>
              <a:spLocks/>
            </p:cNvSpPr>
            <p:nvPr/>
          </p:nvSpPr>
          <p:spPr bwMode="auto">
            <a:xfrm>
              <a:off x="8508495" y="3733387"/>
              <a:ext cx="497857" cy="331905"/>
            </a:xfrm>
            <a:custGeom>
              <a:avLst/>
              <a:gdLst>
                <a:gd name="T0" fmla="*/ 190 w 190"/>
                <a:gd name="T1" fmla="*/ 48 h 122"/>
                <a:gd name="T2" fmla="*/ 149 w 190"/>
                <a:gd name="T3" fmla="*/ 13 h 122"/>
                <a:gd name="T4" fmla="*/ 96 w 190"/>
                <a:gd name="T5" fmla="*/ 0 h 122"/>
                <a:gd name="T6" fmla="*/ 30 w 190"/>
                <a:gd name="T7" fmla="*/ 23 h 122"/>
                <a:gd name="T8" fmla="*/ 0 w 190"/>
                <a:gd name="T9" fmla="*/ 86 h 122"/>
                <a:gd name="T10" fmla="*/ 7 w 190"/>
                <a:gd name="T11" fmla="*/ 122 h 122"/>
                <a:gd name="T12" fmla="*/ 38 w 190"/>
                <a:gd name="T13" fmla="*/ 110 h 122"/>
                <a:gd name="T14" fmla="*/ 34 w 190"/>
                <a:gd name="T15" fmla="*/ 86 h 122"/>
                <a:gd name="T16" fmla="*/ 52 w 190"/>
                <a:gd name="T17" fmla="*/ 48 h 122"/>
                <a:gd name="T18" fmla="*/ 96 w 190"/>
                <a:gd name="T19" fmla="*/ 33 h 122"/>
                <a:gd name="T20" fmla="*/ 134 w 190"/>
                <a:gd name="T21" fmla="*/ 42 h 122"/>
                <a:gd name="T22" fmla="*/ 163 w 190"/>
                <a:gd name="T23" fmla="*/ 67 h 122"/>
                <a:gd name="T24" fmla="*/ 190 w 190"/>
                <a:gd name="T25" fmla="*/ 4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22">
                  <a:moveTo>
                    <a:pt x="190" y="48"/>
                  </a:moveTo>
                  <a:cubicBezTo>
                    <a:pt x="180" y="33"/>
                    <a:pt x="165" y="21"/>
                    <a:pt x="149" y="13"/>
                  </a:cubicBezTo>
                  <a:cubicBezTo>
                    <a:pt x="132" y="4"/>
                    <a:pt x="114" y="0"/>
                    <a:pt x="96" y="0"/>
                  </a:cubicBezTo>
                  <a:cubicBezTo>
                    <a:pt x="72" y="0"/>
                    <a:pt x="48" y="8"/>
                    <a:pt x="30" y="23"/>
                  </a:cubicBezTo>
                  <a:cubicBezTo>
                    <a:pt x="12" y="38"/>
                    <a:pt x="0" y="60"/>
                    <a:pt x="0" y="86"/>
                  </a:cubicBezTo>
                  <a:cubicBezTo>
                    <a:pt x="0" y="98"/>
                    <a:pt x="2" y="110"/>
                    <a:pt x="7" y="122"/>
                  </a:cubicBezTo>
                  <a:lnTo>
                    <a:pt x="38" y="110"/>
                  </a:lnTo>
                  <a:cubicBezTo>
                    <a:pt x="35" y="102"/>
                    <a:pt x="34" y="94"/>
                    <a:pt x="34" y="86"/>
                  </a:cubicBezTo>
                  <a:cubicBezTo>
                    <a:pt x="34" y="70"/>
                    <a:pt x="40" y="58"/>
                    <a:pt x="52" y="48"/>
                  </a:cubicBezTo>
                  <a:cubicBezTo>
                    <a:pt x="63" y="39"/>
                    <a:pt x="79" y="33"/>
                    <a:pt x="96" y="33"/>
                  </a:cubicBezTo>
                  <a:cubicBezTo>
                    <a:pt x="109" y="33"/>
                    <a:pt x="121" y="36"/>
                    <a:pt x="134" y="42"/>
                  </a:cubicBezTo>
                  <a:cubicBezTo>
                    <a:pt x="145" y="48"/>
                    <a:pt x="156" y="57"/>
                    <a:pt x="163" y="67"/>
                  </a:cubicBezTo>
                  <a:lnTo>
                    <a:pt x="190" y="48"/>
                  </a:lnTo>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15">
              <a:extLst>
                <a:ext uri="{FF2B5EF4-FFF2-40B4-BE49-F238E27FC236}">
                  <a16:creationId xmlns:a16="http://schemas.microsoft.com/office/drawing/2014/main" id="{EBB7AF93-2790-4DD6-9421-22ABC27B1170}"/>
                </a:ext>
              </a:extLst>
            </p:cNvPr>
            <p:cNvSpPr>
              <a:spLocks/>
            </p:cNvSpPr>
            <p:nvPr/>
          </p:nvSpPr>
          <p:spPr bwMode="auto">
            <a:xfrm>
              <a:off x="8301054" y="2675434"/>
              <a:ext cx="290417" cy="352655"/>
            </a:xfrm>
            <a:custGeom>
              <a:avLst/>
              <a:gdLst>
                <a:gd name="T0" fmla="*/ 52 w 102"/>
                <a:gd name="T1" fmla="*/ 29 h 128"/>
                <a:gd name="T2" fmla="*/ 64 w 102"/>
                <a:gd name="T3" fmla="*/ 42 h 128"/>
                <a:gd name="T4" fmla="*/ 68 w 102"/>
                <a:gd name="T5" fmla="*/ 64 h 128"/>
                <a:gd name="T6" fmla="*/ 67 w 102"/>
                <a:gd name="T7" fmla="*/ 73 h 128"/>
                <a:gd name="T8" fmla="*/ 67 w 102"/>
                <a:gd name="T9" fmla="*/ 73 h 128"/>
                <a:gd name="T10" fmla="*/ 56 w 102"/>
                <a:gd name="T11" fmla="*/ 89 h 128"/>
                <a:gd name="T12" fmla="*/ 33 w 102"/>
                <a:gd name="T13" fmla="*/ 95 h 128"/>
                <a:gd name="T14" fmla="*/ 13 w 102"/>
                <a:gd name="T15" fmla="*/ 91 h 128"/>
                <a:gd name="T16" fmla="*/ 0 w 102"/>
                <a:gd name="T17" fmla="*/ 121 h 128"/>
                <a:gd name="T18" fmla="*/ 33 w 102"/>
                <a:gd name="T19" fmla="*/ 128 h 128"/>
                <a:gd name="T20" fmla="*/ 74 w 102"/>
                <a:gd name="T21" fmla="*/ 117 h 128"/>
                <a:gd name="T22" fmla="*/ 100 w 102"/>
                <a:gd name="T23" fmla="*/ 79 h 128"/>
                <a:gd name="T24" fmla="*/ 100 w 102"/>
                <a:gd name="T25" fmla="*/ 79 h 128"/>
                <a:gd name="T26" fmla="*/ 102 w 102"/>
                <a:gd name="T27" fmla="*/ 64 h 128"/>
                <a:gd name="T28" fmla="*/ 94 w 102"/>
                <a:gd name="T29" fmla="*/ 28 h 128"/>
                <a:gd name="T30" fmla="*/ 69 w 102"/>
                <a:gd name="T31" fmla="*/ 0 h 128"/>
                <a:gd name="T32" fmla="*/ 52 w 102"/>
                <a:gd name="T33" fmla="*/ 2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128">
                  <a:moveTo>
                    <a:pt x="52" y="29"/>
                  </a:moveTo>
                  <a:cubicBezTo>
                    <a:pt x="56" y="31"/>
                    <a:pt x="61" y="36"/>
                    <a:pt x="64" y="42"/>
                  </a:cubicBezTo>
                  <a:cubicBezTo>
                    <a:pt x="67" y="49"/>
                    <a:pt x="68" y="57"/>
                    <a:pt x="68" y="64"/>
                  </a:cubicBezTo>
                  <a:cubicBezTo>
                    <a:pt x="68" y="67"/>
                    <a:pt x="68" y="70"/>
                    <a:pt x="67" y="73"/>
                  </a:cubicBezTo>
                  <a:lnTo>
                    <a:pt x="67" y="73"/>
                  </a:lnTo>
                  <a:cubicBezTo>
                    <a:pt x="66" y="80"/>
                    <a:pt x="62" y="85"/>
                    <a:pt x="56" y="89"/>
                  </a:cubicBezTo>
                  <a:cubicBezTo>
                    <a:pt x="50" y="93"/>
                    <a:pt x="42" y="95"/>
                    <a:pt x="33" y="95"/>
                  </a:cubicBezTo>
                  <a:cubicBezTo>
                    <a:pt x="26" y="95"/>
                    <a:pt x="19" y="94"/>
                    <a:pt x="13" y="91"/>
                  </a:cubicBezTo>
                  <a:lnTo>
                    <a:pt x="0" y="121"/>
                  </a:lnTo>
                  <a:cubicBezTo>
                    <a:pt x="10" y="126"/>
                    <a:pt x="22" y="128"/>
                    <a:pt x="33" y="128"/>
                  </a:cubicBezTo>
                  <a:cubicBezTo>
                    <a:pt x="48" y="128"/>
                    <a:pt x="62" y="125"/>
                    <a:pt x="74" y="117"/>
                  </a:cubicBezTo>
                  <a:cubicBezTo>
                    <a:pt x="87" y="109"/>
                    <a:pt x="97" y="96"/>
                    <a:pt x="100" y="79"/>
                  </a:cubicBezTo>
                  <a:lnTo>
                    <a:pt x="100" y="79"/>
                  </a:lnTo>
                  <a:cubicBezTo>
                    <a:pt x="101" y="74"/>
                    <a:pt x="102" y="69"/>
                    <a:pt x="102" y="64"/>
                  </a:cubicBezTo>
                  <a:cubicBezTo>
                    <a:pt x="102" y="52"/>
                    <a:pt x="99" y="39"/>
                    <a:pt x="94" y="28"/>
                  </a:cubicBezTo>
                  <a:cubicBezTo>
                    <a:pt x="89" y="17"/>
                    <a:pt x="80" y="6"/>
                    <a:pt x="69" y="0"/>
                  </a:cubicBezTo>
                  <a:lnTo>
                    <a:pt x="52" y="29"/>
                  </a:lnTo>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6">
              <a:extLst>
                <a:ext uri="{FF2B5EF4-FFF2-40B4-BE49-F238E27FC236}">
                  <a16:creationId xmlns:a16="http://schemas.microsoft.com/office/drawing/2014/main" id="{EE9E7E95-DAF8-438F-8AB3-7C04BBC3C660}"/>
                </a:ext>
              </a:extLst>
            </p:cNvPr>
            <p:cNvSpPr>
              <a:spLocks/>
            </p:cNvSpPr>
            <p:nvPr/>
          </p:nvSpPr>
          <p:spPr bwMode="auto">
            <a:xfrm>
              <a:off x="8695197" y="3173291"/>
              <a:ext cx="165952" cy="103727"/>
            </a:xfrm>
            <a:custGeom>
              <a:avLst/>
              <a:gdLst>
                <a:gd name="T0" fmla="*/ 29 w 61"/>
                <a:gd name="T1" fmla="*/ 0 h 44"/>
                <a:gd name="T2" fmla="*/ 37 w 61"/>
                <a:gd name="T3" fmla="*/ 3 h 44"/>
                <a:gd name="T4" fmla="*/ 29 w 61"/>
                <a:gd name="T5" fmla="*/ 0 h 44"/>
                <a:gd name="T6" fmla="*/ 29 w 61"/>
                <a:gd name="T7" fmla="*/ 0 h 44"/>
                <a:gd name="T8" fmla="*/ 37 w 61"/>
                <a:gd name="T9" fmla="*/ 3 h 44"/>
                <a:gd name="T10" fmla="*/ 29 w 61"/>
                <a:gd name="T11" fmla="*/ 0 h 44"/>
                <a:gd name="T12" fmla="*/ 25 w 61"/>
                <a:gd name="T13" fmla="*/ 6 h 44"/>
                <a:gd name="T14" fmla="*/ 21 w 61"/>
                <a:gd name="T15" fmla="*/ 9 h 44"/>
                <a:gd name="T16" fmla="*/ 16 w 61"/>
                <a:gd name="T17" fmla="*/ 10 h 44"/>
                <a:gd name="T18" fmla="*/ 9 w 61"/>
                <a:gd name="T19" fmla="*/ 9 h 44"/>
                <a:gd name="T20" fmla="*/ 0 w 61"/>
                <a:gd name="T21" fmla="*/ 41 h 44"/>
                <a:gd name="T22" fmla="*/ 16 w 61"/>
                <a:gd name="T23" fmla="*/ 44 h 44"/>
                <a:gd name="T24" fmla="*/ 37 w 61"/>
                <a:gd name="T25" fmla="*/ 38 h 44"/>
                <a:gd name="T26" fmla="*/ 55 w 61"/>
                <a:gd name="T27" fmla="*/ 22 h 44"/>
                <a:gd name="T28" fmla="*/ 61 w 61"/>
                <a:gd name="T29" fmla="*/ 12 h 44"/>
                <a:gd name="T30" fmla="*/ 29 w 61"/>
                <a:gd name="T3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44">
                  <a:moveTo>
                    <a:pt x="29" y="0"/>
                  </a:moveTo>
                  <a:lnTo>
                    <a:pt x="37" y="3"/>
                  </a:lnTo>
                  <a:lnTo>
                    <a:pt x="29" y="0"/>
                  </a:lnTo>
                  <a:lnTo>
                    <a:pt x="29" y="0"/>
                  </a:lnTo>
                  <a:lnTo>
                    <a:pt x="37" y="3"/>
                  </a:lnTo>
                  <a:lnTo>
                    <a:pt x="29" y="0"/>
                  </a:lnTo>
                  <a:cubicBezTo>
                    <a:pt x="29" y="0"/>
                    <a:pt x="28" y="4"/>
                    <a:pt x="25" y="6"/>
                  </a:cubicBezTo>
                  <a:lnTo>
                    <a:pt x="21" y="9"/>
                  </a:lnTo>
                  <a:cubicBezTo>
                    <a:pt x="20" y="10"/>
                    <a:pt x="18" y="10"/>
                    <a:pt x="16" y="10"/>
                  </a:cubicBezTo>
                  <a:cubicBezTo>
                    <a:pt x="14" y="10"/>
                    <a:pt x="12" y="10"/>
                    <a:pt x="9" y="9"/>
                  </a:cubicBezTo>
                  <a:lnTo>
                    <a:pt x="0" y="41"/>
                  </a:lnTo>
                  <a:cubicBezTo>
                    <a:pt x="5" y="43"/>
                    <a:pt x="11" y="44"/>
                    <a:pt x="16" y="44"/>
                  </a:cubicBezTo>
                  <a:cubicBezTo>
                    <a:pt x="24" y="44"/>
                    <a:pt x="31" y="42"/>
                    <a:pt x="37" y="38"/>
                  </a:cubicBezTo>
                  <a:cubicBezTo>
                    <a:pt x="46" y="34"/>
                    <a:pt x="52" y="27"/>
                    <a:pt x="55" y="22"/>
                  </a:cubicBezTo>
                  <a:cubicBezTo>
                    <a:pt x="59" y="17"/>
                    <a:pt x="60" y="13"/>
                    <a:pt x="61" y="12"/>
                  </a:cubicBezTo>
                  <a:lnTo>
                    <a:pt x="29" y="0"/>
                  </a:lnTo>
                  <a:close/>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7">
              <a:extLst>
                <a:ext uri="{FF2B5EF4-FFF2-40B4-BE49-F238E27FC236}">
                  <a16:creationId xmlns:a16="http://schemas.microsoft.com/office/drawing/2014/main" id="{88442976-680E-4CBF-B0C3-54A2F4D2CF20}"/>
                </a:ext>
              </a:extLst>
            </p:cNvPr>
            <p:cNvSpPr>
              <a:spLocks/>
            </p:cNvSpPr>
            <p:nvPr/>
          </p:nvSpPr>
          <p:spPr bwMode="auto">
            <a:xfrm>
              <a:off x="8778174" y="3442970"/>
              <a:ext cx="165952" cy="124464"/>
            </a:xfrm>
            <a:custGeom>
              <a:avLst/>
              <a:gdLst>
                <a:gd name="T0" fmla="*/ 57 w 57"/>
                <a:gd name="T1" fmla="*/ 0 h 48"/>
                <a:gd name="T2" fmla="*/ 54 w 57"/>
                <a:gd name="T3" fmla="*/ 0 h 48"/>
                <a:gd name="T4" fmla="*/ 32 w 57"/>
                <a:gd name="T5" fmla="*/ 4 h 48"/>
                <a:gd name="T6" fmla="*/ 0 w 57"/>
                <a:gd name="T7" fmla="*/ 25 h 48"/>
                <a:gd name="T8" fmla="*/ 24 w 57"/>
                <a:gd name="T9" fmla="*/ 48 h 48"/>
                <a:gd name="T10" fmla="*/ 43 w 57"/>
                <a:gd name="T11" fmla="*/ 36 h 48"/>
                <a:gd name="T12" fmla="*/ 54 w 57"/>
                <a:gd name="T13" fmla="*/ 34 h 48"/>
                <a:gd name="T14" fmla="*/ 55 w 57"/>
                <a:gd name="T15" fmla="*/ 34 h 48"/>
                <a:gd name="T16" fmla="*/ 55 w 57"/>
                <a:gd name="T17" fmla="*/ 25 h 48"/>
                <a:gd name="T18" fmla="*/ 54 w 57"/>
                <a:gd name="T19" fmla="*/ 34 h 48"/>
                <a:gd name="T20" fmla="*/ 55 w 57"/>
                <a:gd name="T21" fmla="*/ 34 h 48"/>
                <a:gd name="T22" fmla="*/ 55 w 57"/>
                <a:gd name="T23" fmla="*/ 25 h 48"/>
                <a:gd name="T24" fmla="*/ 54 w 57"/>
                <a:gd name="T25" fmla="*/ 34 h 48"/>
                <a:gd name="T26" fmla="*/ 57 w 57"/>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48">
                  <a:moveTo>
                    <a:pt x="57" y="0"/>
                  </a:moveTo>
                  <a:lnTo>
                    <a:pt x="54" y="0"/>
                  </a:lnTo>
                  <a:cubicBezTo>
                    <a:pt x="50" y="0"/>
                    <a:pt x="42" y="1"/>
                    <a:pt x="32" y="4"/>
                  </a:cubicBezTo>
                  <a:cubicBezTo>
                    <a:pt x="22" y="7"/>
                    <a:pt x="10" y="14"/>
                    <a:pt x="0" y="25"/>
                  </a:cubicBezTo>
                  <a:lnTo>
                    <a:pt x="24" y="48"/>
                  </a:lnTo>
                  <a:cubicBezTo>
                    <a:pt x="30" y="41"/>
                    <a:pt x="37" y="37"/>
                    <a:pt x="43" y="36"/>
                  </a:cubicBezTo>
                  <a:cubicBezTo>
                    <a:pt x="48" y="34"/>
                    <a:pt x="53" y="34"/>
                    <a:pt x="54" y="34"/>
                  </a:cubicBezTo>
                  <a:lnTo>
                    <a:pt x="55" y="34"/>
                  </a:lnTo>
                  <a:lnTo>
                    <a:pt x="55" y="25"/>
                  </a:lnTo>
                  <a:lnTo>
                    <a:pt x="54" y="34"/>
                  </a:lnTo>
                  <a:lnTo>
                    <a:pt x="55" y="34"/>
                  </a:lnTo>
                  <a:lnTo>
                    <a:pt x="55" y="25"/>
                  </a:lnTo>
                  <a:lnTo>
                    <a:pt x="54" y="34"/>
                  </a:lnTo>
                  <a:lnTo>
                    <a:pt x="57" y="0"/>
                  </a:lnTo>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190">
              <a:extLst>
                <a:ext uri="{FF2B5EF4-FFF2-40B4-BE49-F238E27FC236}">
                  <a16:creationId xmlns:a16="http://schemas.microsoft.com/office/drawing/2014/main" id="{CFCE5EAD-FDA5-4721-AA82-098E4D63981E}"/>
                </a:ext>
              </a:extLst>
            </p:cNvPr>
            <p:cNvSpPr>
              <a:spLocks/>
            </p:cNvSpPr>
            <p:nvPr/>
          </p:nvSpPr>
          <p:spPr bwMode="auto">
            <a:xfrm>
              <a:off x="6371865" y="2633946"/>
              <a:ext cx="1410595" cy="2344083"/>
            </a:xfrm>
            <a:custGeom>
              <a:avLst/>
              <a:gdLst>
                <a:gd name="connsiteX0" fmla="*/ 405704 w 1410595"/>
                <a:gd name="connsiteY0" fmla="*/ 1980833 h 2344083"/>
                <a:gd name="connsiteX1" fmla="*/ 405714 w 1410595"/>
                <a:gd name="connsiteY1" fmla="*/ 1980834 h 2344083"/>
                <a:gd name="connsiteX2" fmla="*/ 405714 w 1410595"/>
                <a:gd name="connsiteY2" fmla="*/ 1980991 h 2344083"/>
                <a:gd name="connsiteX3" fmla="*/ 1321080 w 1410595"/>
                <a:gd name="connsiteY3" fmla="*/ 1846226 h 2344083"/>
                <a:gd name="connsiteX4" fmla="*/ 1409824 w 1410595"/>
                <a:gd name="connsiteY4" fmla="*/ 1846226 h 2344083"/>
                <a:gd name="connsiteX5" fmla="*/ 1410595 w 1410595"/>
                <a:gd name="connsiteY5" fmla="*/ 1871529 h 2344083"/>
                <a:gd name="connsiteX6" fmla="*/ 1321929 w 1410595"/>
                <a:gd name="connsiteY6" fmla="*/ 2183895 h 2344083"/>
                <a:gd name="connsiteX7" fmla="*/ 1066679 w 1410595"/>
                <a:gd name="connsiteY7" fmla="*/ 2304036 h 2344083"/>
                <a:gd name="connsiteX8" fmla="*/ 998743 w 1410595"/>
                <a:gd name="connsiteY8" fmla="*/ 2295854 h 2344083"/>
                <a:gd name="connsiteX9" fmla="*/ 1021002 w 1410595"/>
                <a:gd name="connsiteY9" fmla="*/ 2280008 h 2344083"/>
                <a:gd name="connsiteX10" fmla="*/ 988760 w 1410595"/>
                <a:gd name="connsiteY10" fmla="*/ 2250640 h 2344083"/>
                <a:gd name="connsiteX11" fmla="*/ 978013 w 1410595"/>
                <a:gd name="connsiteY11" fmla="*/ 2293357 h 2344083"/>
                <a:gd name="connsiteX12" fmla="*/ 988760 w 1410595"/>
                <a:gd name="connsiteY12" fmla="*/ 2294652 h 2344083"/>
                <a:gd name="connsiteX13" fmla="*/ 998743 w 1410595"/>
                <a:gd name="connsiteY13" fmla="*/ 2295854 h 2344083"/>
                <a:gd name="connsiteX14" fmla="*/ 953495 w 1410595"/>
                <a:gd name="connsiteY14" fmla="*/ 2328064 h 2344083"/>
                <a:gd name="connsiteX15" fmla="*/ 875913 w 1410595"/>
                <a:gd name="connsiteY15" fmla="*/ 2344083 h 2344083"/>
                <a:gd name="connsiteX16" fmla="*/ 744803 w 1410595"/>
                <a:gd name="connsiteY16" fmla="*/ 2292273 h 2344083"/>
                <a:gd name="connsiteX17" fmla="*/ 739855 w 1410595"/>
                <a:gd name="connsiteY17" fmla="*/ 2286393 h 2344083"/>
                <a:gd name="connsiteX18" fmla="*/ 779186 w 1410595"/>
                <a:gd name="connsiteY18" fmla="*/ 2263989 h 2344083"/>
                <a:gd name="connsiteX19" fmla="*/ 749631 w 1410595"/>
                <a:gd name="connsiteY19" fmla="*/ 2229282 h 2344083"/>
                <a:gd name="connsiteX20" fmla="*/ 712015 w 1410595"/>
                <a:gd name="connsiteY20" fmla="*/ 2253310 h 2344083"/>
                <a:gd name="connsiteX21" fmla="*/ 739855 w 1410595"/>
                <a:gd name="connsiteY21" fmla="*/ 2286393 h 2344083"/>
                <a:gd name="connsiteX22" fmla="*/ 726457 w 1410595"/>
                <a:gd name="connsiteY22" fmla="*/ 2294024 h 2344083"/>
                <a:gd name="connsiteX23" fmla="*/ 671712 w 1410595"/>
                <a:gd name="connsiteY23" fmla="*/ 2304036 h 2344083"/>
                <a:gd name="connsiteX24" fmla="*/ 558865 w 1410595"/>
                <a:gd name="connsiteY24" fmla="*/ 2258650 h 2344083"/>
                <a:gd name="connsiteX25" fmla="*/ 511635 w 1410595"/>
                <a:gd name="connsiteY25" fmla="*/ 2179432 h 2344083"/>
                <a:gd name="connsiteX26" fmla="*/ 509043 w 1410595"/>
                <a:gd name="connsiteY26" fmla="*/ 2157103 h 2344083"/>
                <a:gd name="connsiteX27" fmla="*/ 537370 w 1410595"/>
                <a:gd name="connsiteY27" fmla="*/ 2162537 h 2344083"/>
                <a:gd name="connsiteX28" fmla="*/ 561551 w 1410595"/>
                <a:gd name="connsiteY28" fmla="*/ 2159867 h 2344083"/>
                <a:gd name="connsiteX29" fmla="*/ 556178 w 1410595"/>
                <a:gd name="connsiteY29" fmla="*/ 2117150 h 2344083"/>
                <a:gd name="connsiteX30" fmla="*/ 513188 w 1410595"/>
                <a:gd name="connsiteY30" fmla="*/ 2106471 h 2344083"/>
                <a:gd name="connsiteX31" fmla="*/ 507814 w 1410595"/>
                <a:gd name="connsiteY31" fmla="*/ 2146518 h 2344083"/>
                <a:gd name="connsiteX32" fmla="*/ 509043 w 1410595"/>
                <a:gd name="connsiteY32" fmla="*/ 2157103 h 2344083"/>
                <a:gd name="connsiteX33" fmla="*/ 469527 w 1410595"/>
                <a:gd name="connsiteY33" fmla="*/ 2149522 h 2344083"/>
                <a:gd name="connsiteX34" fmla="*/ 413775 w 1410595"/>
                <a:gd name="connsiteY34" fmla="*/ 2114480 h 2344083"/>
                <a:gd name="connsiteX35" fmla="*/ 376159 w 1410595"/>
                <a:gd name="connsiteY35" fmla="*/ 2060417 h 2344083"/>
                <a:gd name="connsiteX36" fmla="*/ 368430 w 1410595"/>
                <a:gd name="connsiteY36" fmla="*/ 2022401 h 2344083"/>
                <a:gd name="connsiteX37" fmla="*/ 405714 w 1410595"/>
                <a:gd name="connsiteY37" fmla="*/ 2026377 h 2344083"/>
                <a:gd name="connsiteX38" fmla="*/ 408401 w 1410595"/>
                <a:gd name="connsiteY38" fmla="*/ 2026377 h 2344083"/>
                <a:gd name="connsiteX39" fmla="*/ 411088 w 1410595"/>
                <a:gd name="connsiteY39" fmla="*/ 2026377 h 2344083"/>
                <a:gd name="connsiteX40" fmla="*/ 408401 w 1410595"/>
                <a:gd name="connsiteY40" fmla="*/ 1980991 h 2344083"/>
                <a:gd name="connsiteX41" fmla="*/ 405714 w 1410595"/>
                <a:gd name="connsiteY41" fmla="*/ 1980834 h 2344083"/>
                <a:gd name="connsiteX42" fmla="*/ 405714 w 1410595"/>
                <a:gd name="connsiteY42" fmla="*/ 1938274 h 2344083"/>
                <a:gd name="connsiteX43" fmla="*/ 404892 w 1410595"/>
                <a:gd name="connsiteY43" fmla="*/ 1938088 h 2344083"/>
                <a:gd name="connsiteX44" fmla="*/ 456764 w 1410595"/>
                <a:gd name="connsiteY44" fmla="*/ 1932934 h 2344083"/>
                <a:gd name="connsiteX45" fmla="*/ 451391 w 1410595"/>
                <a:gd name="connsiteY45" fmla="*/ 1986330 h 2344083"/>
                <a:gd name="connsiteX46" fmla="*/ 451391 w 1410595"/>
                <a:gd name="connsiteY46" fmla="*/ 1994340 h 2344083"/>
                <a:gd name="connsiteX47" fmla="*/ 475572 w 1410595"/>
                <a:gd name="connsiteY47" fmla="*/ 2047736 h 2344083"/>
                <a:gd name="connsiteX48" fmla="*/ 537370 w 1410595"/>
                <a:gd name="connsiteY48" fmla="*/ 2074434 h 2344083"/>
                <a:gd name="connsiteX49" fmla="*/ 550804 w 1410595"/>
                <a:gd name="connsiteY49" fmla="*/ 2071764 h 2344083"/>
                <a:gd name="connsiteX50" fmla="*/ 615288 w 1410595"/>
                <a:gd name="connsiteY50" fmla="*/ 2063754 h 2344083"/>
                <a:gd name="connsiteX51" fmla="*/ 599167 w 1410595"/>
                <a:gd name="connsiteY51" fmla="*/ 2127829 h 2344083"/>
                <a:gd name="connsiteX52" fmla="*/ 596480 w 1410595"/>
                <a:gd name="connsiteY52" fmla="*/ 2146518 h 2344083"/>
                <a:gd name="connsiteX53" fmla="*/ 617975 w 1410595"/>
                <a:gd name="connsiteY53" fmla="*/ 2194574 h 2344083"/>
                <a:gd name="connsiteX54" fmla="*/ 671712 w 1410595"/>
                <a:gd name="connsiteY54" fmla="*/ 2213263 h 2344083"/>
                <a:gd name="connsiteX55" fmla="*/ 720075 w 1410595"/>
                <a:gd name="connsiteY55" fmla="*/ 2197244 h 2344083"/>
                <a:gd name="connsiteX56" fmla="*/ 757691 w 1410595"/>
                <a:gd name="connsiteY56" fmla="*/ 2162537 h 2344083"/>
                <a:gd name="connsiteX57" fmla="*/ 784560 w 1410595"/>
                <a:gd name="connsiteY57" fmla="*/ 2205254 h 2344083"/>
                <a:gd name="connsiteX58" fmla="*/ 875913 w 1410595"/>
                <a:gd name="connsiteY58" fmla="*/ 2255980 h 2344083"/>
                <a:gd name="connsiteX59" fmla="*/ 953831 w 1410595"/>
                <a:gd name="connsiteY59" fmla="*/ 2221272 h 2344083"/>
                <a:gd name="connsiteX60" fmla="*/ 967265 w 1410595"/>
                <a:gd name="connsiteY60" fmla="*/ 2205254 h 2344083"/>
                <a:gd name="connsiteX61" fmla="*/ 988760 w 1410595"/>
                <a:gd name="connsiteY61" fmla="*/ 2205254 h 2344083"/>
                <a:gd name="connsiteX62" fmla="*/ 991447 w 1410595"/>
                <a:gd name="connsiteY62" fmla="*/ 2205254 h 2344083"/>
                <a:gd name="connsiteX63" fmla="*/ 996821 w 1410595"/>
                <a:gd name="connsiteY63" fmla="*/ 2207923 h 2344083"/>
                <a:gd name="connsiteX64" fmla="*/ 1066679 w 1410595"/>
                <a:gd name="connsiteY64" fmla="*/ 2213263 h 2344083"/>
                <a:gd name="connsiteX65" fmla="*/ 1252071 w 1410595"/>
                <a:gd name="connsiteY65" fmla="*/ 2127829 h 2344083"/>
                <a:gd name="connsiteX66" fmla="*/ 1321929 w 1410595"/>
                <a:gd name="connsiteY66" fmla="*/ 1871529 h 2344083"/>
                <a:gd name="connsiteX67" fmla="*/ 752318 w 1410595"/>
                <a:gd name="connsiteY67" fmla="*/ 0 h 2344083"/>
                <a:gd name="connsiteX68" fmla="*/ 893629 w 1410595"/>
                <a:gd name="connsiteY68" fmla="*/ 60822 h 2344083"/>
                <a:gd name="connsiteX69" fmla="*/ 908534 w 1410595"/>
                <a:gd name="connsiteY69" fmla="*/ 81378 h 2344083"/>
                <a:gd name="connsiteX70" fmla="*/ 878599 w 1410595"/>
                <a:gd name="connsiteY70" fmla="*/ 85434 h 2344083"/>
                <a:gd name="connsiteX71" fmla="*/ 886660 w 1410595"/>
                <a:gd name="connsiteY71" fmla="*/ 128150 h 2344083"/>
                <a:gd name="connsiteX72" fmla="*/ 926963 w 1410595"/>
                <a:gd name="connsiteY72" fmla="*/ 106792 h 2344083"/>
                <a:gd name="connsiteX73" fmla="*/ 908534 w 1410595"/>
                <a:gd name="connsiteY73" fmla="*/ 81378 h 2344083"/>
                <a:gd name="connsiteX74" fmla="*/ 937710 w 1410595"/>
                <a:gd name="connsiteY74" fmla="*/ 77424 h 2344083"/>
                <a:gd name="connsiteX75" fmla="*/ 1123102 w 1410595"/>
                <a:gd name="connsiteY75" fmla="*/ 157518 h 2344083"/>
                <a:gd name="connsiteX76" fmla="*/ 1198334 w 1410595"/>
                <a:gd name="connsiteY76" fmla="*/ 336395 h 2344083"/>
                <a:gd name="connsiteX77" fmla="*/ 1185908 w 1410595"/>
                <a:gd name="connsiteY77" fmla="*/ 412150 h 2344083"/>
                <a:gd name="connsiteX78" fmla="*/ 1178382 w 1410595"/>
                <a:gd name="connsiteY78" fmla="*/ 426521 h 2344083"/>
                <a:gd name="connsiteX79" fmla="*/ 1165127 w 1410595"/>
                <a:gd name="connsiteY79" fmla="*/ 421578 h 2344083"/>
                <a:gd name="connsiteX80" fmla="*/ 1112355 w 1410595"/>
                <a:gd name="connsiteY80" fmla="*/ 413819 h 2344083"/>
                <a:gd name="connsiteX81" fmla="*/ 1109668 w 1410595"/>
                <a:gd name="connsiteY81" fmla="*/ 459205 h 2344083"/>
                <a:gd name="connsiteX82" fmla="*/ 1147284 w 1410595"/>
                <a:gd name="connsiteY82" fmla="*/ 485903 h 2344083"/>
                <a:gd name="connsiteX83" fmla="*/ 1178382 w 1410595"/>
                <a:gd name="connsiteY83" fmla="*/ 426521 h 2344083"/>
                <a:gd name="connsiteX84" fmla="*/ 1214120 w 1410595"/>
                <a:gd name="connsiteY84" fmla="*/ 439849 h 2344083"/>
                <a:gd name="connsiteX85" fmla="*/ 1297748 w 1410595"/>
                <a:gd name="connsiteY85" fmla="*/ 501922 h 2344083"/>
                <a:gd name="connsiteX86" fmla="*/ 1358538 w 1410595"/>
                <a:gd name="connsiteY86" fmla="*/ 590693 h 2344083"/>
                <a:gd name="connsiteX87" fmla="*/ 1368598 w 1410595"/>
                <a:gd name="connsiteY87" fmla="*/ 622321 h 2344083"/>
                <a:gd name="connsiteX88" fmla="*/ 1274100 w 1410595"/>
                <a:gd name="connsiteY88" fmla="*/ 622321 h 2344083"/>
                <a:gd name="connsiteX89" fmla="*/ 1233263 w 1410595"/>
                <a:gd name="connsiteY89" fmla="*/ 563328 h 2344083"/>
                <a:gd name="connsiteX90" fmla="*/ 1109668 w 1410595"/>
                <a:gd name="connsiteY90" fmla="*/ 504592 h 2344083"/>
                <a:gd name="connsiteX91" fmla="*/ 1023689 w 1410595"/>
                <a:gd name="connsiteY91" fmla="*/ 499252 h 2344083"/>
                <a:gd name="connsiteX92" fmla="*/ 1074739 w 1410595"/>
                <a:gd name="connsiteY92" fmla="*/ 432507 h 2344083"/>
                <a:gd name="connsiteX93" fmla="*/ 1109668 w 1410595"/>
                <a:gd name="connsiteY93" fmla="*/ 336395 h 2344083"/>
                <a:gd name="connsiteX94" fmla="*/ 1058618 w 1410595"/>
                <a:gd name="connsiteY94" fmla="*/ 218924 h 2344083"/>
                <a:gd name="connsiteX95" fmla="*/ 937710 w 1410595"/>
                <a:gd name="connsiteY95" fmla="*/ 165528 h 2344083"/>
                <a:gd name="connsiteX96" fmla="*/ 897407 w 1410595"/>
                <a:gd name="connsiteY96" fmla="*/ 170867 h 2344083"/>
                <a:gd name="connsiteX97" fmla="*/ 865165 w 1410595"/>
                <a:gd name="connsiteY97" fmla="*/ 178877 h 2344083"/>
                <a:gd name="connsiteX98" fmla="*/ 849044 w 1410595"/>
                <a:gd name="connsiteY98" fmla="*/ 149509 h 2344083"/>
                <a:gd name="connsiteX99" fmla="*/ 752318 w 1410595"/>
                <a:gd name="connsiteY99" fmla="*/ 88103 h 2344083"/>
                <a:gd name="connsiteX100" fmla="*/ 674399 w 1410595"/>
                <a:gd name="connsiteY100" fmla="*/ 122811 h 2344083"/>
                <a:gd name="connsiteX101" fmla="*/ 658278 w 1410595"/>
                <a:gd name="connsiteY101" fmla="*/ 141499 h 2344083"/>
                <a:gd name="connsiteX102" fmla="*/ 631409 w 1410595"/>
                <a:gd name="connsiteY102" fmla="*/ 133490 h 2344083"/>
                <a:gd name="connsiteX103" fmla="*/ 593794 w 1410595"/>
                <a:gd name="connsiteY103" fmla="*/ 130820 h 2344083"/>
                <a:gd name="connsiteX104" fmla="*/ 491693 w 1410595"/>
                <a:gd name="connsiteY104" fmla="*/ 173537 h 2344083"/>
                <a:gd name="connsiteX105" fmla="*/ 446017 w 1410595"/>
                <a:gd name="connsiteY105" fmla="*/ 280329 h 2344083"/>
                <a:gd name="connsiteX106" fmla="*/ 446017 w 1410595"/>
                <a:gd name="connsiteY106" fmla="*/ 291008 h 2344083"/>
                <a:gd name="connsiteX107" fmla="*/ 451391 w 1410595"/>
                <a:gd name="connsiteY107" fmla="*/ 323046 h 2344083"/>
                <a:gd name="connsiteX108" fmla="*/ 421835 w 1410595"/>
                <a:gd name="connsiteY108" fmla="*/ 336395 h 2344083"/>
                <a:gd name="connsiteX109" fmla="*/ 327796 w 1410595"/>
                <a:gd name="connsiteY109" fmla="*/ 483234 h 2344083"/>
                <a:gd name="connsiteX110" fmla="*/ 338543 w 1410595"/>
                <a:gd name="connsiteY110" fmla="*/ 539299 h 2344083"/>
                <a:gd name="connsiteX111" fmla="*/ 351977 w 1410595"/>
                <a:gd name="connsiteY111" fmla="*/ 579346 h 2344083"/>
                <a:gd name="connsiteX112" fmla="*/ 311675 w 1410595"/>
                <a:gd name="connsiteY112" fmla="*/ 595365 h 2344083"/>
                <a:gd name="connsiteX113" fmla="*/ 198827 w 1410595"/>
                <a:gd name="connsiteY113" fmla="*/ 752883 h 2344083"/>
                <a:gd name="connsiteX114" fmla="*/ 217635 w 1410595"/>
                <a:gd name="connsiteY114" fmla="*/ 830307 h 2344083"/>
                <a:gd name="connsiteX115" fmla="*/ 239130 w 1410595"/>
                <a:gd name="connsiteY115" fmla="*/ 873024 h 2344083"/>
                <a:gd name="connsiteX116" fmla="*/ 196140 w 1410595"/>
                <a:gd name="connsiteY116" fmla="*/ 891713 h 2344083"/>
                <a:gd name="connsiteX117" fmla="*/ 91353 w 1410595"/>
                <a:gd name="connsiteY117" fmla="*/ 1065250 h 2344083"/>
                <a:gd name="connsiteX118" fmla="*/ 161211 w 1410595"/>
                <a:gd name="connsiteY118" fmla="*/ 1217428 h 2344083"/>
                <a:gd name="connsiteX119" fmla="*/ 198827 w 1410595"/>
                <a:gd name="connsiteY119" fmla="*/ 1246796 h 2344083"/>
                <a:gd name="connsiteX120" fmla="*/ 163898 w 1410595"/>
                <a:gd name="connsiteY120" fmla="*/ 1281503 h 2344083"/>
                <a:gd name="connsiteX121" fmla="*/ 131656 w 1410595"/>
                <a:gd name="connsiteY121" fmla="*/ 1358928 h 2344083"/>
                <a:gd name="connsiteX122" fmla="*/ 190766 w 1410595"/>
                <a:gd name="connsiteY122" fmla="*/ 1452371 h 2344083"/>
                <a:gd name="connsiteX123" fmla="*/ 231069 w 1410595"/>
                <a:gd name="connsiteY123" fmla="*/ 1473729 h 2344083"/>
                <a:gd name="connsiteX124" fmla="*/ 212261 w 1410595"/>
                <a:gd name="connsiteY124" fmla="*/ 1511106 h 2344083"/>
                <a:gd name="connsiteX125" fmla="*/ 198827 w 1410595"/>
                <a:gd name="connsiteY125" fmla="*/ 1572511 h 2344083"/>
                <a:gd name="connsiteX126" fmla="*/ 225695 w 1410595"/>
                <a:gd name="connsiteY126" fmla="*/ 1655275 h 2344083"/>
                <a:gd name="connsiteX127" fmla="*/ 295553 w 1410595"/>
                <a:gd name="connsiteY127" fmla="*/ 1700662 h 2344083"/>
                <a:gd name="connsiteX128" fmla="*/ 360038 w 1410595"/>
                <a:gd name="connsiteY128" fmla="*/ 1711341 h 2344083"/>
                <a:gd name="connsiteX129" fmla="*/ 322422 w 1410595"/>
                <a:gd name="connsiteY129" fmla="*/ 1767407 h 2344083"/>
                <a:gd name="connsiteX130" fmla="*/ 306301 w 1410595"/>
                <a:gd name="connsiteY130" fmla="*/ 1828812 h 2344083"/>
                <a:gd name="connsiteX131" fmla="*/ 335856 w 1410595"/>
                <a:gd name="connsiteY131" fmla="*/ 1906236 h 2344083"/>
                <a:gd name="connsiteX132" fmla="*/ 365747 w 1410595"/>
                <a:gd name="connsiteY132" fmla="*/ 1929263 h 2344083"/>
                <a:gd name="connsiteX133" fmla="*/ 404892 w 1410595"/>
                <a:gd name="connsiteY133" fmla="*/ 1938088 h 2344083"/>
                <a:gd name="connsiteX134" fmla="*/ 403027 w 1410595"/>
                <a:gd name="connsiteY134" fmla="*/ 1938274 h 2344083"/>
                <a:gd name="connsiteX135" fmla="*/ 405704 w 1410595"/>
                <a:gd name="connsiteY135" fmla="*/ 1980833 h 2344083"/>
                <a:gd name="connsiteX136" fmla="*/ 362725 w 1410595"/>
                <a:gd name="connsiteY136" fmla="*/ 1978321 h 2344083"/>
                <a:gd name="connsiteX137" fmla="*/ 362725 w 1410595"/>
                <a:gd name="connsiteY137" fmla="*/ 1994340 h 2344083"/>
                <a:gd name="connsiteX138" fmla="*/ 368430 w 1410595"/>
                <a:gd name="connsiteY138" fmla="*/ 2022401 h 2344083"/>
                <a:gd name="connsiteX139" fmla="*/ 365034 w 1410595"/>
                <a:gd name="connsiteY139" fmla="*/ 2022039 h 2344083"/>
                <a:gd name="connsiteX140" fmla="*/ 268685 w 1410595"/>
                <a:gd name="connsiteY140" fmla="*/ 1964972 h 2344083"/>
                <a:gd name="connsiteX141" fmla="*/ 214948 w 1410595"/>
                <a:gd name="connsiteY141" fmla="*/ 1828812 h 2344083"/>
                <a:gd name="connsiteX142" fmla="*/ 223009 w 1410595"/>
                <a:gd name="connsiteY142" fmla="*/ 1773080 h 2344083"/>
                <a:gd name="connsiteX143" fmla="*/ 225897 w 1410595"/>
                <a:gd name="connsiteY143" fmla="*/ 1766662 h 2344083"/>
                <a:gd name="connsiteX144" fmla="*/ 276746 w 1410595"/>
                <a:gd name="connsiteY144" fmla="*/ 1786095 h 2344083"/>
                <a:gd name="connsiteX145" fmla="*/ 284806 w 1410595"/>
                <a:gd name="connsiteY145" fmla="*/ 1743379 h 2344083"/>
                <a:gd name="connsiteX146" fmla="*/ 247190 w 1410595"/>
                <a:gd name="connsiteY146" fmla="*/ 1719350 h 2344083"/>
                <a:gd name="connsiteX147" fmla="*/ 225897 w 1410595"/>
                <a:gd name="connsiteY147" fmla="*/ 1766662 h 2344083"/>
                <a:gd name="connsiteX148" fmla="*/ 206887 w 1410595"/>
                <a:gd name="connsiteY148" fmla="*/ 1759398 h 2344083"/>
                <a:gd name="connsiteX149" fmla="*/ 153151 w 1410595"/>
                <a:gd name="connsiteY149" fmla="*/ 1708671 h 2344083"/>
                <a:gd name="connsiteX150" fmla="*/ 107474 w 1410595"/>
                <a:gd name="connsiteY150" fmla="*/ 1572511 h 2344083"/>
                <a:gd name="connsiteX151" fmla="*/ 113520 w 1410595"/>
                <a:gd name="connsiteY151" fmla="*/ 1523120 h 2344083"/>
                <a:gd name="connsiteX152" fmla="*/ 118568 w 1410595"/>
                <a:gd name="connsiteY152" fmla="*/ 1509370 h 2344083"/>
                <a:gd name="connsiteX153" fmla="*/ 150464 w 1410595"/>
                <a:gd name="connsiteY153" fmla="*/ 1532464 h 2344083"/>
                <a:gd name="connsiteX154" fmla="*/ 171958 w 1410595"/>
                <a:gd name="connsiteY154" fmla="*/ 1492417 h 2344083"/>
                <a:gd name="connsiteX155" fmla="*/ 131656 w 1410595"/>
                <a:gd name="connsiteY155" fmla="*/ 1473729 h 2344083"/>
                <a:gd name="connsiteX156" fmla="*/ 118568 w 1410595"/>
                <a:gd name="connsiteY156" fmla="*/ 1509370 h 2344083"/>
                <a:gd name="connsiteX157" fmla="*/ 104200 w 1410595"/>
                <a:gd name="connsiteY157" fmla="*/ 1498967 h 2344083"/>
                <a:gd name="connsiteX158" fmla="*/ 42990 w 1410595"/>
                <a:gd name="connsiteY158" fmla="*/ 1358928 h 2344083"/>
                <a:gd name="connsiteX159" fmla="*/ 57096 w 1410595"/>
                <a:gd name="connsiteY159" fmla="*/ 1284507 h 2344083"/>
                <a:gd name="connsiteX160" fmla="*/ 74728 w 1410595"/>
                <a:gd name="connsiteY160" fmla="*/ 1257670 h 2344083"/>
                <a:gd name="connsiteX161" fmla="*/ 102100 w 1410595"/>
                <a:gd name="connsiteY161" fmla="*/ 1286843 h 2344083"/>
                <a:gd name="connsiteX162" fmla="*/ 131656 w 1410595"/>
                <a:gd name="connsiteY162" fmla="*/ 1252136 h 2344083"/>
                <a:gd name="connsiteX163" fmla="*/ 99414 w 1410595"/>
                <a:gd name="connsiteY163" fmla="*/ 1220098 h 2344083"/>
                <a:gd name="connsiteX164" fmla="*/ 74728 w 1410595"/>
                <a:gd name="connsiteY164" fmla="*/ 1257670 h 2344083"/>
                <a:gd name="connsiteX165" fmla="*/ 60454 w 1410595"/>
                <a:gd name="connsiteY165" fmla="*/ 1242458 h 2344083"/>
                <a:gd name="connsiteX166" fmla="*/ 0 w 1410595"/>
                <a:gd name="connsiteY166" fmla="*/ 1065250 h 2344083"/>
                <a:gd name="connsiteX167" fmla="*/ 94460 w 1410595"/>
                <a:gd name="connsiteY167" fmla="*/ 853501 h 2344083"/>
                <a:gd name="connsiteX168" fmla="*/ 123124 w 1410595"/>
                <a:gd name="connsiteY168" fmla="*/ 834762 h 2344083"/>
                <a:gd name="connsiteX169" fmla="*/ 137029 w 1410595"/>
                <a:gd name="connsiteY169" fmla="*/ 873024 h 2344083"/>
                <a:gd name="connsiteX170" fmla="*/ 177332 w 1410595"/>
                <a:gd name="connsiteY170" fmla="*/ 851666 h 2344083"/>
                <a:gd name="connsiteX171" fmla="*/ 158524 w 1410595"/>
                <a:gd name="connsiteY171" fmla="*/ 811619 h 2344083"/>
                <a:gd name="connsiteX172" fmla="*/ 123124 w 1410595"/>
                <a:gd name="connsiteY172" fmla="*/ 834762 h 2344083"/>
                <a:gd name="connsiteX173" fmla="*/ 115199 w 1410595"/>
                <a:gd name="connsiteY173" fmla="*/ 812954 h 2344083"/>
                <a:gd name="connsiteX174" fmla="*/ 107474 w 1410595"/>
                <a:gd name="connsiteY174" fmla="*/ 752883 h 2344083"/>
                <a:gd name="connsiteX175" fmla="*/ 207223 w 1410595"/>
                <a:gd name="connsiteY175" fmla="*/ 550146 h 2344083"/>
                <a:gd name="connsiteX176" fmla="*/ 243238 w 1410595"/>
                <a:gd name="connsiteY176" fmla="*/ 530089 h 2344083"/>
                <a:gd name="connsiteX177" fmla="*/ 252564 w 1410595"/>
                <a:gd name="connsiteY177" fmla="*/ 565997 h 2344083"/>
                <a:gd name="connsiteX178" fmla="*/ 295553 w 1410595"/>
                <a:gd name="connsiteY178" fmla="*/ 552648 h 2344083"/>
                <a:gd name="connsiteX179" fmla="*/ 279432 w 1410595"/>
                <a:gd name="connsiteY179" fmla="*/ 509932 h 2344083"/>
                <a:gd name="connsiteX180" fmla="*/ 243238 w 1410595"/>
                <a:gd name="connsiteY180" fmla="*/ 530089 h 2344083"/>
                <a:gd name="connsiteX181" fmla="*/ 241817 w 1410595"/>
                <a:gd name="connsiteY181" fmla="*/ 524616 h 2344083"/>
                <a:gd name="connsiteX182" fmla="*/ 239130 w 1410595"/>
                <a:gd name="connsiteY182" fmla="*/ 483234 h 2344083"/>
                <a:gd name="connsiteX183" fmla="*/ 324143 w 1410595"/>
                <a:gd name="connsiteY183" fmla="*/ 292510 h 2344083"/>
                <a:gd name="connsiteX184" fmla="*/ 358347 w 1410595"/>
                <a:gd name="connsiteY184" fmla="*/ 270374 h 2344083"/>
                <a:gd name="connsiteX185" fmla="*/ 357351 w 1410595"/>
                <a:gd name="connsiteY185" fmla="*/ 280329 h 2344083"/>
                <a:gd name="connsiteX186" fmla="*/ 357351 w 1410595"/>
                <a:gd name="connsiteY186" fmla="*/ 299018 h 2344083"/>
                <a:gd name="connsiteX187" fmla="*/ 403027 w 1410595"/>
                <a:gd name="connsiteY187" fmla="*/ 293678 h 2344083"/>
                <a:gd name="connsiteX188" fmla="*/ 384219 w 1410595"/>
                <a:gd name="connsiteY188" fmla="*/ 253631 h 2344083"/>
                <a:gd name="connsiteX189" fmla="*/ 358347 w 1410595"/>
                <a:gd name="connsiteY189" fmla="*/ 270374 h 2344083"/>
                <a:gd name="connsiteX190" fmla="*/ 362221 w 1410595"/>
                <a:gd name="connsiteY190" fmla="*/ 231678 h 2344083"/>
                <a:gd name="connsiteX191" fmla="*/ 593794 w 1410595"/>
                <a:gd name="connsiteY191" fmla="*/ 40047 h 2344083"/>
                <a:gd name="connsiteX192" fmla="*/ 633696 w 1410595"/>
                <a:gd name="connsiteY192" fmla="*/ 45219 h 2344083"/>
                <a:gd name="connsiteX193" fmla="*/ 609915 w 1410595"/>
                <a:gd name="connsiteY193" fmla="*/ 61405 h 2344083"/>
                <a:gd name="connsiteX194" fmla="*/ 642157 w 1410595"/>
                <a:gd name="connsiteY194" fmla="*/ 90773 h 2344083"/>
                <a:gd name="connsiteX195" fmla="*/ 655591 w 1410595"/>
                <a:gd name="connsiteY195" fmla="*/ 48056 h 2344083"/>
                <a:gd name="connsiteX196" fmla="*/ 633696 w 1410595"/>
                <a:gd name="connsiteY196" fmla="*/ 45219 h 2344083"/>
                <a:gd name="connsiteX197" fmla="*/ 677086 w 1410595"/>
                <a:gd name="connsiteY197" fmla="*/ 15685 h 2344083"/>
                <a:gd name="connsiteX198" fmla="*/ 752318 w 1410595"/>
                <a:gd name="connsiteY198" fmla="*/ 0 h 2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410595" h="2344083">
                  <a:moveTo>
                    <a:pt x="405704" y="1980833"/>
                  </a:moveTo>
                  <a:lnTo>
                    <a:pt x="405714" y="1980834"/>
                  </a:lnTo>
                  <a:lnTo>
                    <a:pt x="405714" y="1980991"/>
                  </a:lnTo>
                  <a:close/>
                  <a:moveTo>
                    <a:pt x="1321080" y="1846226"/>
                  </a:moveTo>
                  <a:lnTo>
                    <a:pt x="1409824" y="1846226"/>
                  </a:lnTo>
                  <a:lnTo>
                    <a:pt x="1410595" y="1871529"/>
                  </a:lnTo>
                  <a:cubicBezTo>
                    <a:pt x="1410595" y="1999679"/>
                    <a:pt x="1381040" y="2106471"/>
                    <a:pt x="1321929" y="2183895"/>
                  </a:cubicBezTo>
                  <a:cubicBezTo>
                    <a:pt x="1262819" y="2261319"/>
                    <a:pt x="1171466" y="2304036"/>
                    <a:pt x="1066679" y="2304036"/>
                  </a:cubicBezTo>
                  <a:lnTo>
                    <a:pt x="998743" y="2295854"/>
                  </a:lnTo>
                  <a:lnTo>
                    <a:pt x="1021002" y="2280008"/>
                  </a:lnTo>
                  <a:lnTo>
                    <a:pt x="988760" y="2250640"/>
                  </a:lnTo>
                  <a:lnTo>
                    <a:pt x="978013" y="2293357"/>
                  </a:lnTo>
                  <a:lnTo>
                    <a:pt x="988760" y="2294652"/>
                  </a:lnTo>
                  <a:lnTo>
                    <a:pt x="998743" y="2295854"/>
                  </a:lnTo>
                  <a:lnTo>
                    <a:pt x="953495" y="2328064"/>
                  </a:lnTo>
                  <a:cubicBezTo>
                    <a:pt x="928978" y="2338744"/>
                    <a:pt x="902781" y="2344083"/>
                    <a:pt x="875913" y="2344083"/>
                  </a:cubicBezTo>
                  <a:cubicBezTo>
                    <a:pt x="829565" y="2344083"/>
                    <a:pt x="781705" y="2326062"/>
                    <a:pt x="744803" y="2292273"/>
                  </a:cubicBezTo>
                  <a:lnTo>
                    <a:pt x="739855" y="2286393"/>
                  </a:lnTo>
                  <a:lnTo>
                    <a:pt x="779186" y="2263989"/>
                  </a:lnTo>
                  <a:lnTo>
                    <a:pt x="749631" y="2229282"/>
                  </a:lnTo>
                  <a:lnTo>
                    <a:pt x="712015" y="2253310"/>
                  </a:lnTo>
                  <a:lnTo>
                    <a:pt x="739855" y="2286393"/>
                  </a:lnTo>
                  <a:lnTo>
                    <a:pt x="726457" y="2294024"/>
                  </a:lnTo>
                  <a:cubicBezTo>
                    <a:pt x="707985" y="2300699"/>
                    <a:pt x="689177" y="2304036"/>
                    <a:pt x="671712" y="2304036"/>
                  </a:cubicBezTo>
                  <a:cubicBezTo>
                    <a:pt x="628723" y="2304036"/>
                    <a:pt x="588420" y="2288017"/>
                    <a:pt x="558865" y="2258650"/>
                  </a:cubicBezTo>
                  <a:cubicBezTo>
                    <a:pt x="536698" y="2238626"/>
                    <a:pt x="519066" y="2211094"/>
                    <a:pt x="511635" y="2179432"/>
                  </a:cubicBezTo>
                  <a:lnTo>
                    <a:pt x="509043" y="2157103"/>
                  </a:lnTo>
                  <a:lnTo>
                    <a:pt x="537370" y="2162537"/>
                  </a:lnTo>
                  <a:cubicBezTo>
                    <a:pt x="545430" y="2162537"/>
                    <a:pt x="553491" y="2162537"/>
                    <a:pt x="561551" y="2159867"/>
                  </a:cubicBezTo>
                  <a:lnTo>
                    <a:pt x="556178" y="2117150"/>
                  </a:lnTo>
                  <a:lnTo>
                    <a:pt x="513188" y="2106471"/>
                  </a:lnTo>
                  <a:cubicBezTo>
                    <a:pt x="507814" y="2119820"/>
                    <a:pt x="507814" y="2133169"/>
                    <a:pt x="507814" y="2146518"/>
                  </a:cubicBezTo>
                  <a:lnTo>
                    <a:pt x="509043" y="2157103"/>
                  </a:lnTo>
                  <a:lnTo>
                    <a:pt x="469527" y="2149522"/>
                  </a:lnTo>
                  <a:cubicBezTo>
                    <a:pt x="448704" y="2141178"/>
                    <a:pt x="429896" y="2129164"/>
                    <a:pt x="413775" y="2114480"/>
                  </a:cubicBezTo>
                  <a:cubicBezTo>
                    <a:pt x="397654" y="2099796"/>
                    <a:pt x="384891" y="2081108"/>
                    <a:pt x="376159" y="2060417"/>
                  </a:cubicBezTo>
                  <a:lnTo>
                    <a:pt x="368430" y="2022401"/>
                  </a:lnTo>
                  <a:lnTo>
                    <a:pt x="405714" y="2026377"/>
                  </a:lnTo>
                  <a:lnTo>
                    <a:pt x="408401" y="2026377"/>
                  </a:lnTo>
                  <a:lnTo>
                    <a:pt x="411088" y="2026377"/>
                  </a:lnTo>
                  <a:lnTo>
                    <a:pt x="408401" y="1980991"/>
                  </a:lnTo>
                  <a:lnTo>
                    <a:pt x="405714" y="1980834"/>
                  </a:lnTo>
                  <a:lnTo>
                    <a:pt x="405714" y="1938274"/>
                  </a:lnTo>
                  <a:lnTo>
                    <a:pt x="404892" y="1938088"/>
                  </a:lnTo>
                  <a:lnTo>
                    <a:pt x="456764" y="1932934"/>
                  </a:lnTo>
                  <a:lnTo>
                    <a:pt x="451391" y="1986330"/>
                  </a:lnTo>
                  <a:lnTo>
                    <a:pt x="451391" y="1994340"/>
                  </a:lnTo>
                  <a:cubicBezTo>
                    <a:pt x="451391" y="2015698"/>
                    <a:pt x="459451" y="2034387"/>
                    <a:pt x="475572" y="2047736"/>
                  </a:cubicBezTo>
                  <a:cubicBezTo>
                    <a:pt x="491693" y="2063754"/>
                    <a:pt x="513188" y="2074434"/>
                    <a:pt x="537370" y="2074434"/>
                  </a:cubicBezTo>
                  <a:cubicBezTo>
                    <a:pt x="542743" y="2074434"/>
                    <a:pt x="545430" y="2074434"/>
                    <a:pt x="550804" y="2071764"/>
                  </a:cubicBezTo>
                  <a:lnTo>
                    <a:pt x="615288" y="2063754"/>
                  </a:lnTo>
                  <a:lnTo>
                    <a:pt x="599167" y="2127829"/>
                  </a:lnTo>
                  <a:cubicBezTo>
                    <a:pt x="596480" y="2133169"/>
                    <a:pt x="596480" y="2141178"/>
                    <a:pt x="596480" y="2146518"/>
                  </a:cubicBezTo>
                  <a:cubicBezTo>
                    <a:pt x="596480" y="2165207"/>
                    <a:pt x="604541" y="2181225"/>
                    <a:pt x="617975" y="2194574"/>
                  </a:cubicBezTo>
                  <a:cubicBezTo>
                    <a:pt x="631409" y="2207923"/>
                    <a:pt x="652904" y="2213263"/>
                    <a:pt x="671712" y="2213263"/>
                  </a:cubicBezTo>
                  <a:cubicBezTo>
                    <a:pt x="687833" y="2213263"/>
                    <a:pt x="703954" y="2210593"/>
                    <a:pt x="720075" y="2197244"/>
                  </a:cubicBezTo>
                  <a:lnTo>
                    <a:pt x="757691" y="2162537"/>
                  </a:lnTo>
                  <a:lnTo>
                    <a:pt x="784560" y="2205254"/>
                  </a:lnTo>
                  <a:cubicBezTo>
                    <a:pt x="808741" y="2239961"/>
                    <a:pt x="843670" y="2255980"/>
                    <a:pt x="875913" y="2255980"/>
                  </a:cubicBezTo>
                  <a:cubicBezTo>
                    <a:pt x="902781" y="2255980"/>
                    <a:pt x="932336" y="2245301"/>
                    <a:pt x="953831" y="2221272"/>
                  </a:cubicBezTo>
                  <a:lnTo>
                    <a:pt x="967265" y="2205254"/>
                  </a:lnTo>
                  <a:lnTo>
                    <a:pt x="988760" y="2205254"/>
                  </a:lnTo>
                  <a:lnTo>
                    <a:pt x="991447" y="2205254"/>
                  </a:lnTo>
                  <a:lnTo>
                    <a:pt x="996821" y="2207923"/>
                  </a:lnTo>
                  <a:cubicBezTo>
                    <a:pt x="1021002" y="2213263"/>
                    <a:pt x="1045184" y="2213263"/>
                    <a:pt x="1066679" y="2213263"/>
                  </a:cubicBezTo>
                  <a:cubicBezTo>
                    <a:pt x="1147284" y="2213263"/>
                    <a:pt x="1206395" y="2183895"/>
                    <a:pt x="1252071" y="2127829"/>
                  </a:cubicBezTo>
                  <a:cubicBezTo>
                    <a:pt x="1295061" y="2074434"/>
                    <a:pt x="1321929" y="1986330"/>
                    <a:pt x="1321929" y="1871529"/>
                  </a:cubicBezTo>
                  <a:close/>
                  <a:moveTo>
                    <a:pt x="752318" y="0"/>
                  </a:moveTo>
                  <a:cubicBezTo>
                    <a:pt x="804711" y="0"/>
                    <a:pt x="855593" y="21025"/>
                    <a:pt x="893629" y="60822"/>
                  </a:cubicBezTo>
                  <a:lnTo>
                    <a:pt x="908534" y="81378"/>
                  </a:lnTo>
                  <a:lnTo>
                    <a:pt x="878599" y="85434"/>
                  </a:lnTo>
                  <a:lnTo>
                    <a:pt x="886660" y="128150"/>
                  </a:lnTo>
                  <a:lnTo>
                    <a:pt x="926963" y="106792"/>
                  </a:lnTo>
                  <a:lnTo>
                    <a:pt x="908534" y="81378"/>
                  </a:lnTo>
                  <a:lnTo>
                    <a:pt x="937710" y="77424"/>
                  </a:lnTo>
                  <a:cubicBezTo>
                    <a:pt x="1010255" y="77424"/>
                    <a:pt x="1077426" y="109462"/>
                    <a:pt x="1123102" y="157518"/>
                  </a:cubicBezTo>
                  <a:cubicBezTo>
                    <a:pt x="1168779" y="202905"/>
                    <a:pt x="1198334" y="266980"/>
                    <a:pt x="1198334" y="336395"/>
                  </a:cubicBezTo>
                  <a:cubicBezTo>
                    <a:pt x="1198334" y="361758"/>
                    <a:pt x="1194304" y="387121"/>
                    <a:pt x="1185908" y="412150"/>
                  </a:cubicBezTo>
                  <a:lnTo>
                    <a:pt x="1178382" y="426521"/>
                  </a:lnTo>
                  <a:lnTo>
                    <a:pt x="1165127" y="421578"/>
                  </a:lnTo>
                  <a:cubicBezTo>
                    <a:pt x="1148124" y="417156"/>
                    <a:pt x="1130492" y="414486"/>
                    <a:pt x="1112355" y="413819"/>
                  </a:cubicBezTo>
                  <a:lnTo>
                    <a:pt x="1109668" y="459205"/>
                  </a:lnTo>
                  <a:lnTo>
                    <a:pt x="1147284" y="485903"/>
                  </a:lnTo>
                  <a:lnTo>
                    <a:pt x="1178382" y="426521"/>
                  </a:lnTo>
                  <a:lnTo>
                    <a:pt x="1214120" y="439849"/>
                  </a:lnTo>
                  <a:cubicBezTo>
                    <a:pt x="1245354" y="455201"/>
                    <a:pt x="1273566" y="476559"/>
                    <a:pt x="1297748" y="501922"/>
                  </a:cubicBezTo>
                  <a:cubicBezTo>
                    <a:pt x="1323273" y="527285"/>
                    <a:pt x="1344096" y="557321"/>
                    <a:pt x="1358538" y="590693"/>
                  </a:cubicBezTo>
                  <a:lnTo>
                    <a:pt x="1368598" y="622321"/>
                  </a:lnTo>
                  <a:lnTo>
                    <a:pt x="1274100" y="622321"/>
                  </a:lnTo>
                  <a:lnTo>
                    <a:pt x="1233263" y="563328"/>
                  </a:lnTo>
                  <a:cubicBezTo>
                    <a:pt x="1198334" y="528620"/>
                    <a:pt x="1152658" y="504592"/>
                    <a:pt x="1109668" y="504592"/>
                  </a:cubicBezTo>
                  <a:lnTo>
                    <a:pt x="1023689" y="499252"/>
                  </a:lnTo>
                  <a:lnTo>
                    <a:pt x="1074739" y="432507"/>
                  </a:lnTo>
                  <a:cubicBezTo>
                    <a:pt x="1098921" y="400470"/>
                    <a:pt x="1109668" y="368432"/>
                    <a:pt x="1109668" y="336395"/>
                  </a:cubicBezTo>
                  <a:cubicBezTo>
                    <a:pt x="1109668" y="293678"/>
                    <a:pt x="1090860" y="250961"/>
                    <a:pt x="1058618" y="218924"/>
                  </a:cubicBezTo>
                  <a:cubicBezTo>
                    <a:pt x="1029063" y="186886"/>
                    <a:pt x="986073" y="168197"/>
                    <a:pt x="937710" y="165528"/>
                  </a:cubicBezTo>
                  <a:cubicBezTo>
                    <a:pt x="924276" y="165528"/>
                    <a:pt x="910842" y="168197"/>
                    <a:pt x="897407" y="170867"/>
                  </a:cubicBezTo>
                  <a:lnTo>
                    <a:pt x="865165" y="178877"/>
                  </a:lnTo>
                  <a:lnTo>
                    <a:pt x="849044" y="149509"/>
                  </a:lnTo>
                  <a:cubicBezTo>
                    <a:pt x="824862" y="106792"/>
                    <a:pt x="787247" y="88103"/>
                    <a:pt x="752318" y="88103"/>
                  </a:cubicBezTo>
                  <a:cubicBezTo>
                    <a:pt x="725449" y="88103"/>
                    <a:pt x="698581" y="98783"/>
                    <a:pt x="674399" y="122811"/>
                  </a:cubicBezTo>
                  <a:lnTo>
                    <a:pt x="658278" y="141499"/>
                  </a:lnTo>
                  <a:lnTo>
                    <a:pt x="631409" y="133490"/>
                  </a:lnTo>
                  <a:cubicBezTo>
                    <a:pt x="617975" y="130820"/>
                    <a:pt x="607228" y="130820"/>
                    <a:pt x="593794" y="130820"/>
                  </a:cubicBezTo>
                  <a:cubicBezTo>
                    <a:pt x="553491" y="130820"/>
                    <a:pt x="518562" y="146839"/>
                    <a:pt x="491693" y="173537"/>
                  </a:cubicBezTo>
                  <a:cubicBezTo>
                    <a:pt x="464825" y="200235"/>
                    <a:pt x="446017" y="237612"/>
                    <a:pt x="446017" y="280329"/>
                  </a:cubicBezTo>
                  <a:cubicBezTo>
                    <a:pt x="446017" y="282999"/>
                    <a:pt x="446017" y="288338"/>
                    <a:pt x="446017" y="291008"/>
                  </a:cubicBezTo>
                  <a:lnTo>
                    <a:pt x="451391" y="323046"/>
                  </a:lnTo>
                  <a:lnTo>
                    <a:pt x="421835" y="336395"/>
                  </a:lnTo>
                  <a:cubicBezTo>
                    <a:pt x="365412" y="360423"/>
                    <a:pt x="327796" y="416489"/>
                    <a:pt x="327796" y="483234"/>
                  </a:cubicBezTo>
                  <a:cubicBezTo>
                    <a:pt x="327796" y="499252"/>
                    <a:pt x="330482" y="517941"/>
                    <a:pt x="338543" y="539299"/>
                  </a:cubicBezTo>
                  <a:lnTo>
                    <a:pt x="351977" y="579346"/>
                  </a:lnTo>
                  <a:lnTo>
                    <a:pt x="311675" y="595365"/>
                  </a:lnTo>
                  <a:cubicBezTo>
                    <a:pt x="239130" y="619393"/>
                    <a:pt x="198827" y="686138"/>
                    <a:pt x="198827" y="752883"/>
                  </a:cubicBezTo>
                  <a:cubicBezTo>
                    <a:pt x="198827" y="779581"/>
                    <a:pt x="204201" y="806279"/>
                    <a:pt x="217635" y="830307"/>
                  </a:cubicBezTo>
                  <a:lnTo>
                    <a:pt x="239130" y="873024"/>
                  </a:lnTo>
                  <a:lnTo>
                    <a:pt x="196140" y="891713"/>
                  </a:lnTo>
                  <a:cubicBezTo>
                    <a:pt x="137029" y="918411"/>
                    <a:pt x="91353" y="985156"/>
                    <a:pt x="91353" y="1065250"/>
                  </a:cubicBezTo>
                  <a:cubicBezTo>
                    <a:pt x="91353" y="1129325"/>
                    <a:pt x="118222" y="1182721"/>
                    <a:pt x="161211" y="1217428"/>
                  </a:cubicBezTo>
                  <a:lnTo>
                    <a:pt x="198827" y="1246796"/>
                  </a:lnTo>
                  <a:lnTo>
                    <a:pt x="163898" y="1281503"/>
                  </a:lnTo>
                  <a:cubicBezTo>
                    <a:pt x="142403" y="1305532"/>
                    <a:pt x="131656" y="1332230"/>
                    <a:pt x="131656" y="1358928"/>
                  </a:cubicBezTo>
                  <a:cubicBezTo>
                    <a:pt x="134343" y="1396305"/>
                    <a:pt x="153151" y="1433682"/>
                    <a:pt x="190766" y="1452371"/>
                  </a:cubicBezTo>
                  <a:lnTo>
                    <a:pt x="231069" y="1473729"/>
                  </a:lnTo>
                  <a:lnTo>
                    <a:pt x="212261" y="1511106"/>
                  </a:lnTo>
                  <a:cubicBezTo>
                    <a:pt x="201514" y="1532464"/>
                    <a:pt x="198827" y="1551153"/>
                    <a:pt x="198827" y="1572511"/>
                  </a:cubicBezTo>
                  <a:cubicBezTo>
                    <a:pt x="198827" y="1601879"/>
                    <a:pt x="206888" y="1633917"/>
                    <a:pt x="225695" y="1655275"/>
                  </a:cubicBezTo>
                  <a:cubicBezTo>
                    <a:pt x="241817" y="1679303"/>
                    <a:pt x="265998" y="1695322"/>
                    <a:pt x="295553" y="1700662"/>
                  </a:cubicBezTo>
                  <a:lnTo>
                    <a:pt x="360038" y="1711341"/>
                  </a:lnTo>
                  <a:lnTo>
                    <a:pt x="322422" y="1767407"/>
                  </a:lnTo>
                  <a:cubicBezTo>
                    <a:pt x="311675" y="1786095"/>
                    <a:pt x="306301" y="1807454"/>
                    <a:pt x="306301" y="1828812"/>
                  </a:cubicBezTo>
                  <a:cubicBezTo>
                    <a:pt x="306301" y="1858180"/>
                    <a:pt x="317048" y="1884878"/>
                    <a:pt x="335856" y="1906236"/>
                  </a:cubicBezTo>
                  <a:cubicBezTo>
                    <a:pt x="343917" y="1915581"/>
                    <a:pt x="353992" y="1923590"/>
                    <a:pt x="365747" y="1929263"/>
                  </a:cubicBezTo>
                  <a:lnTo>
                    <a:pt x="404892" y="1938088"/>
                  </a:lnTo>
                  <a:lnTo>
                    <a:pt x="403027" y="1938274"/>
                  </a:lnTo>
                  <a:lnTo>
                    <a:pt x="405704" y="1980833"/>
                  </a:lnTo>
                  <a:lnTo>
                    <a:pt x="362725" y="1978321"/>
                  </a:lnTo>
                  <a:cubicBezTo>
                    <a:pt x="362725" y="1983660"/>
                    <a:pt x="362725" y="1989000"/>
                    <a:pt x="362725" y="1994340"/>
                  </a:cubicBezTo>
                  <a:lnTo>
                    <a:pt x="368430" y="2022401"/>
                  </a:lnTo>
                  <a:lnTo>
                    <a:pt x="365034" y="2022039"/>
                  </a:lnTo>
                  <a:cubicBezTo>
                    <a:pt x="326116" y="2013529"/>
                    <a:pt x="292867" y="1993005"/>
                    <a:pt x="268685" y="1964972"/>
                  </a:cubicBezTo>
                  <a:cubicBezTo>
                    <a:pt x="233756" y="1927595"/>
                    <a:pt x="214948" y="1879538"/>
                    <a:pt x="214948" y="1828812"/>
                  </a:cubicBezTo>
                  <a:cubicBezTo>
                    <a:pt x="214948" y="1810124"/>
                    <a:pt x="217635" y="1791435"/>
                    <a:pt x="223009" y="1773080"/>
                  </a:cubicBezTo>
                  <a:lnTo>
                    <a:pt x="225897" y="1766662"/>
                  </a:lnTo>
                  <a:lnTo>
                    <a:pt x="276746" y="1786095"/>
                  </a:lnTo>
                  <a:lnTo>
                    <a:pt x="284806" y="1743379"/>
                  </a:lnTo>
                  <a:lnTo>
                    <a:pt x="247190" y="1719350"/>
                  </a:lnTo>
                  <a:lnTo>
                    <a:pt x="225897" y="1766662"/>
                  </a:lnTo>
                  <a:lnTo>
                    <a:pt x="206887" y="1759398"/>
                  </a:lnTo>
                  <a:cubicBezTo>
                    <a:pt x="186064" y="1746049"/>
                    <a:pt x="167928" y="1728695"/>
                    <a:pt x="153151" y="1708671"/>
                  </a:cubicBezTo>
                  <a:cubicBezTo>
                    <a:pt x="123595" y="1671294"/>
                    <a:pt x="107474" y="1623238"/>
                    <a:pt x="107474" y="1572511"/>
                  </a:cubicBezTo>
                  <a:cubicBezTo>
                    <a:pt x="107474" y="1556492"/>
                    <a:pt x="109489" y="1539806"/>
                    <a:pt x="113520" y="1523120"/>
                  </a:cubicBezTo>
                  <a:lnTo>
                    <a:pt x="118568" y="1509370"/>
                  </a:lnTo>
                  <a:lnTo>
                    <a:pt x="150464" y="1532464"/>
                  </a:lnTo>
                  <a:lnTo>
                    <a:pt x="171958" y="1492417"/>
                  </a:lnTo>
                  <a:lnTo>
                    <a:pt x="131656" y="1473729"/>
                  </a:lnTo>
                  <a:lnTo>
                    <a:pt x="118568" y="1509370"/>
                  </a:lnTo>
                  <a:lnTo>
                    <a:pt x="104200" y="1498967"/>
                  </a:lnTo>
                  <a:cubicBezTo>
                    <a:pt x="64149" y="1460547"/>
                    <a:pt x="42990" y="1408986"/>
                    <a:pt x="42990" y="1358928"/>
                  </a:cubicBezTo>
                  <a:cubicBezTo>
                    <a:pt x="42990" y="1333565"/>
                    <a:pt x="47692" y="1308201"/>
                    <a:pt x="57096" y="1284507"/>
                  </a:cubicBezTo>
                  <a:lnTo>
                    <a:pt x="74728" y="1257670"/>
                  </a:lnTo>
                  <a:lnTo>
                    <a:pt x="102100" y="1286843"/>
                  </a:lnTo>
                  <a:lnTo>
                    <a:pt x="131656" y="1252136"/>
                  </a:lnTo>
                  <a:lnTo>
                    <a:pt x="99414" y="1220098"/>
                  </a:lnTo>
                  <a:lnTo>
                    <a:pt x="74728" y="1257670"/>
                  </a:lnTo>
                  <a:lnTo>
                    <a:pt x="60454" y="1242458"/>
                  </a:lnTo>
                  <a:cubicBezTo>
                    <a:pt x="23678" y="1193901"/>
                    <a:pt x="2016" y="1133330"/>
                    <a:pt x="0" y="1065250"/>
                  </a:cubicBezTo>
                  <a:cubicBezTo>
                    <a:pt x="2016" y="981151"/>
                    <a:pt x="37280" y="904561"/>
                    <a:pt x="94460" y="853501"/>
                  </a:cubicBezTo>
                  <a:lnTo>
                    <a:pt x="123124" y="834762"/>
                  </a:lnTo>
                  <a:lnTo>
                    <a:pt x="137029" y="873024"/>
                  </a:lnTo>
                  <a:lnTo>
                    <a:pt x="177332" y="851666"/>
                  </a:lnTo>
                  <a:lnTo>
                    <a:pt x="158524" y="811619"/>
                  </a:lnTo>
                  <a:lnTo>
                    <a:pt x="123124" y="834762"/>
                  </a:lnTo>
                  <a:lnTo>
                    <a:pt x="115199" y="812954"/>
                  </a:lnTo>
                  <a:cubicBezTo>
                    <a:pt x="110161" y="792930"/>
                    <a:pt x="107474" y="772907"/>
                    <a:pt x="107474" y="752883"/>
                  </a:cubicBezTo>
                  <a:cubicBezTo>
                    <a:pt x="107474" y="674792"/>
                    <a:pt x="143747" y="599704"/>
                    <a:pt x="207223" y="550146"/>
                  </a:cubicBezTo>
                  <a:lnTo>
                    <a:pt x="243238" y="530089"/>
                  </a:lnTo>
                  <a:lnTo>
                    <a:pt x="252564" y="565997"/>
                  </a:lnTo>
                  <a:lnTo>
                    <a:pt x="295553" y="552648"/>
                  </a:lnTo>
                  <a:lnTo>
                    <a:pt x="279432" y="509932"/>
                  </a:lnTo>
                  <a:lnTo>
                    <a:pt x="243238" y="530089"/>
                  </a:lnTo>
                  <a:lnTo>
                    <a:pt x="241817" y="524616"/>
                  </a:lnTo>
                  <a:cubicBezTo>
                    <a:pt x="239802" y="510599"/>
                    <a:pt x="239130" y="496583"/>
                    <a:pt x="239130" y="483234"/>
                  </a:cubicBezTo>
                  <a:cubicBezTo>
                    <a:pt x="239130" y="409147"/>
                    <a:pt x="270868" y="339565"/>
                    <a:pt x="324143" y="292510"/>
                  </a:cubicBezTo>
                  <a:lnTo>
                    <a:pt x="358347" y="270374"/>
                  </a:lnTo>
                  <a:lnTo>
                    <a:pt x="357351" y="280329"/>
                  </a:lnTo>
                  <a:cubicBezTo>
                    <a:pt x="357351" y="285669"/>
                    <a:pt x="357351" y="291008"/>
                    <a:pt x="357351" y="299018"/>
                  </a:cubicBezTo>
                  <a:lnTo>
                    <a:pt x="403027" y="293678"/>
                  </a:lnTo>
                  <a:lnTo>
                    <a:pt x="384219" y="253631"/>
                  </a:lnTo>
                  <a:lnTo>
                    <a:pt x="358347" y="270374"/>
                  </a:lnTo>
                  <a:lnTo>
                    <a:pt x="362221" y="231678"/>
                  </a:lnTo>
                  <a:cubicBezTo>
                    <a:pt x="384555" y="121810"/>
                    <a:pt x="480946" y="40047"/>
                    <a:pt x="593794" y="40047"/>
                  </a:cubicBezTo>
                  <a:lnTo>
                    <a:pt x="633696" y="45219"/>
                  </a:lnTo>
                  <a:lnTo>
                    <a:pt x="609915" y="61405"/>
                  </a:lnTo>
                  <a:lnTo>
                    <a:pt x="642157" y="90773"/>
                  </a:lnTo>
                  <a:lnTo>
                    <a:pt x="655591" y="48056"/>
                  </a:lnTo>
                  <a:lnTo>
                    <a:pt x="633696" y="45219"/>
                  </a:lnTo>
                  <a:lnTo>
                    <a:pt x="677086" y="15685"/>
                  </a:lnTo>
                  <a:cubicBezTo>
                    <a:pt x="701267" y="5340"/>
                    <a:pt x="726793" y="0"/>
                    <a:pt x="752318" y="0"/>
                  </a:cubicBezTo>
                  <a:close/>
                </a:path>
              </a:pathLst>
            </a:custGeom>
            <a:grpFill/>
            <a:ln>
              <a:noFill/>
            </a:ln>
          </p:spPr>
          <p:txBody>
            <a:bodyPr vert="horz" wrap="square" lIns="91440" tIns="45720" rIns="91440" bIns="45720" numCol="1" anchor="t" anchorCtr="0" compatLnSpc="1">
              <a:prstTxWarp prst="textNoShape">
                <a:avLst/>
              </a:prstTxWarp>
              <a:no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19">
              <a:extLst>
                <a:ext uri="{FF2B5EF4-FFF2-40B4-BE49-F238E27FC236}">
                  <a16:creationId xmlns:a16="http://schemas.microsoft.com/office/drawing/2014/main" id="{15965239-A8B2-4D95-84CB-49E5A65F66F1}"/>
                </a:ext>
              </a:extLst>
            </p:cNvPr>
            <p:cNvSpPr>
              <a:spLocks/>
            </p:cNvSpPr>
            <p:nvPr/>
          </p:nvSpPr>
          <p:spPr bwMode="auto">
            <a:xfrm>
              <a:off x="6475579" y="3733387"/>
              <a:ext cx="497857" cy="331905"/>
            </a:xfrm>
            <a:custGeom>
              <a:avLst/>
              <a:gdLst>
                <a:gd name="T0" fmla="*/ 28 w 191"/>
                <a:gd name="T1" fmla="*/ 67 h 122"/>
                <a:gd name="T2" fmla="*/ 57 w 191"/>
                <a:gd name="T3" fmla="*/ 42 h 122"/>
                <a:gd name="T4" fmla="*/ 95 w 191"/>
                <a:gd name="T5" fmla="*/ 33 h 122"/>
                <a:gd name="T6" fmla="*/ 139 w 191"/>
                <a:gd name="T7" fmla="*/ 48 h 122"/>
                <a:gd name="T8" fmla="*/ 157 w 191"/>
                <a:gd name="T9" fmla="*/ 86 h 122"/>
                <a:gd name="T10" fmla="*/ 153 w 191"/>
                <a:gd name="T11" fmla="*/ 111 h 122"/>
                <a:gd name="T12" fmla="*/ 184 w 191"/>
                <a:gd name="T13" fmla="*/ 122 h 122"/>
                <a:gd name="T14" fmla="*/ 191 w 191"/>
                <a:gd name="T15" fmla="*/ 86 h 122"/>
                <a:gd name="T16" fmla="*/ 161 w 191"/>
                <a:gd name="T17" fmla="*/ 23 h 122"/>
                <a:gd name="T18" fmla="*/ 95 w 191"/>
                <a:gd name="T19" fmla="*/ 0 h 122"/>
                <a:gd name="T20" fmla="*/ 42 w 191"/>
                <a:gd name="T21" fmla="*/ 13 h 122"/>
                <a:gd name="T22" fmla="*/ 0 w 191"/>
                <a:gd name="T23" fmla="*/ 48 h 122"/>
                <a:gd name="T24" fmla="*/ 28 w 191"/>
                <a:gd name="T25" fmla="*/ 6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22">
                  <a:moveTo>
                    <a:pt x="28" y="67"/>
                  </a:moveTo>
                  <a:cubicBezTo>
                    <a:pt x="35" y="57"/>
                    <a:pt x="46" y="48"/>
                    <a:pt x="57" y="42"/>
                  </a:cubicBezTo>
                  <a:cubicBezTo>
                    <a:pt x="69" y="36"/>
                    <a:pt x="82" y="33"/>
                    <a:pt x="95" y="33"/>
                  </a:cubicBezTo>
                  <a:cubicBezTo>
                    <a:pt x="112" y="33"/>
                    <a:pt x="128" y="39"/>
                    <a:pt x="139" y="48"/>
                  </a:cubicBezTo>
                  <a:cubicBezTo>
                    <a:pt x="150" y="58"/>
                    <a:pt x="157" y="70"/>
                    <a:pt x="157" y="86"/>
                  </a:cubicBezTo>
                  <a:cubicBezTo>
                    <a:pt x="157" y="94"/>
                    <a:pt x="156" y="102"/>
                    <a:pt x="153" y="111"/>
                  </a:cubicBezTo>
                  <a:lnTo>
                    <a:pt x="184" y="122"/>
                  </a:lnTo>
                  <a:cubicBezTo>
                    <a:pt x="188" y="110"/>
                    <a:pt x="191" y="98"/>
                    <a:pt x="191" y="86"/>
                  </a:cubicBezTo>
                  <a:cubicBezTo>
                    <a:pt x="191" y="60"/>
                    <a:pt x="179" y="38"/>
                    <a:pt x="161" y="23"/>
                  </a:cubicBezTo>
                  <a:cubicBezTo>
                    <a:pt x="143" y="8"/>
                    <a:pt x="119" y="0"/>
                    <a:pt x="95" y="0"/>
                  </a:cubicBezTo>
                  <a:cubicBezTo>
                    <a:pt x="77" y="0"/>
                    <a:pt x="59" y="4"/>
                    <a:pt x="42" y="13"/>
                  </a:cubicBezTo>
                  <a:cubicBezTo>
                    <a:pt x="26" y="21"/>
                    <a:pt x="11" y="33"/>
                    <a:pt x="0" y="48"/>
                  </a:cubicBezTo>
                  <a:lnTo>
                    <a:pt x="28" y="67"/>
                  </a:lnTo>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20">
              <a:extLst>
                <a:ext uri="{FF2B5EF4-FFF2-40B4-BE49-F238E27FC236}">
                  <a16:creationId xmlns:a16="http://schemas.microsoft.com/office/drawing/2014/main" id="{EAE7B52A-DAE4-4C1C-9DF4-47A16ECA8928}"/>
                </a:ext>
              </a:extLst>
            </p:cNvPr>
            <p:cNvSpPr>
              <a:spLocks/>
            </p:cNvSpPr>
            <p:nvPr/>
          </p:nvSpPr>
          <p:spPr bwMode="auto">
            <a:xfrm>
              <a:off x="6911210" y="2675434"/>
              <a:ext cx="269679" cy="352655"/>
            </a:xfrm>
            <a:custGeom>
              <a:avLst/>
              <a:gdLst>
                <a:gd name="T0" fmla="*/ 33 w 102"/>
                <a:gd name="T1" fmla="*/ 0 h 128"/>
                <a:gd name="T2" fmla="*/ 8 w 102"/>
                <a:gd name="T3" fmla="*/ 28 h 128"/>
                <a:gd name="T4" fmla="*/ 0 w 102"/>
                <a:gd name="T5" fmla="*/ 64 h 128"/>
                <a:gd name="T6" fmla="*/ 2 w 102"/>
                <a:gd name="T7" fmla="*/ 79 h 128"/>
                <a:gd name="T8" fmla="*/ 2 w 102"/>
                <a:gd name="T9" fmla="*/ 79 h 128"/>
                <a:gd name="T10" fmla="*/ 27 w 102"/>
                <a:gd name="T11" fmla="*/ 117 h 128"/>
                <a:gd name="T12" fmla="*/ 69 w 102"/>
                <a:gd name="T13" fmla="*/ 128 h 128"/>
                <a:gd name="T14" fmla="*/ 102 w 102"/>
                <a:gd name="T15" fmla="*/ 121 h 128"/>
                <a:gd name="T16" fmla="*/ 88 w 102"/>
                <a:gd name="T17" fmla="*/ 91 h 128"/>
                <a:gd name="T18" fmla="*/ 69 w 102"/>
                <a:gd name="T19" fmla="*/ 95 h 128"/>
                <a:gd name="T20" fmla="*/ 46 w 102"/>
                <a:gd name="T21" fmla="*/ 89 h 128"/>
                <a:gd name="T22" fmla="*/ 34 w 102"/>
                <a:gd name="T23" fmla="*/ 73 h 128"/>
                <a:gd name="T24" fmla="*/ 34 w 102"/>
                <a:gd name="T25" fmla="*/ 73 h 128"/>
                <a:gd name="T26" fmla="*/ 34 w 102"/>
                <a:gd name="T27" fmla="*/ 64 h 128"/>
                <a:gd name="T28" fmla="*/ 38 w 102"/>
                <a:gd name="T29" fmla="*/ 42 h 128"/>
                <a:gd name="T30" fmla="*/ 50 w 102"/>
                <a:gd name="T31" fmla="*/ 29 h 128"/>
                <a:gd name="T32" fmla="*/ 33 w 102"/>
                <a:gd name="T3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128">
                  <a:moveTo>
                    <a:pt x="33" y="0"/>
                  </a:moveTo>
                  <a:cubicBezTo>
                    <a:pt x="21" y="6"/>
                    <a:pt x="13" y="17"/>
                    <a:pt x="8" y="28"/>
                  </a:cubicBezTo>
                  <a:cubicBezTo>
                    <a:pt x="3" y="39"/>
                    <a:pt x="0" y="52"/>
                    <a:pt x="0" y="64"/>
                  </a:cubicBezTo>
                  <a:cubicBezTo>
                    <a:pt x="0" y="69"/>
                    <a:pt x="1" y="74"/>
                    <a:pt x="2" y="79"/>
                  </a:cubicBezTo>
                  <a:lnTo>
                    <a:pt x="2" y="79"/>
                  </a:lnTo>
                  <a:cubicBezTo>
                    <a:pt x="5" y="96"/>
                    <a:pt x="15" y="109"/>
                    <a:pt x="27" y="117"/>
                  </a:cubicBezTo>
                  <a:cubicBezTo>
                    <a:pt x="40" y="125"/>
                    <a:pt x="54" y="128"/>
                    <a:pt x="69" y="128"/>
                  </a:cubicBezTo>
                  <a:cubicBezTo>
                    <a:pt x="80" y="128"/>
                    <a:pt x="92" y="126"/>
                    <a:pt x="102" y="121"/>
                  </a:cubicBezTo>
                  <a:lnTo>
                    <a:pt x="88" y="91"/>
                  </a:lnTo>
                  <a:cubicBezTo>
                    <a:pt x="83" y="94"/>
                    <a:pt x="76" y="95"/>
                    <a:pt x="69" y="95"/>
                  </a:cubicBezTo>
                  <a:cubicBezTo>
                    <a:pt x="60" y="95"/>
                    <a:pt x="52" y="93"/>
                    <a:pt x="46" y="89"/>
                  </a:cubicBezTo>
                  <a:cubicBezTo>
                    <a:pt x="40" y="85"/>
                    <a:pt x="36" y="80"/>
                    <a:pt x="34" y="73"/>
                  </a:cubicBezTo>
                  <a:lnTo>
                    <a:pt x="34" y="73"/>
                  </a:lnTo>
                  <a:cubicBezTo>
                    <a:pt x="34" y="70"/>
                    <a:pt x="34" y="67"/>
                    <a:pt x="34" y="64"/>
                  </a:cubicBezTo>
                  <a:cubicBezTo>
                    <a:pt x="34" y="57"/>
                    <a:pt x="35" y="49"/>
                    <a:pt x="38" y="42"/>
                  </a:cubicBezTo>
                  <a:cubicBezTo>
                    <a:pt x="41" y="36"/>
                    <a:pt x="45" y="31"/>
                    <a:pt x="50" y="29"/>
                  </a:cubicBezTo>
                  <a:lnTo>
                    <a:pt x="33" y="0"/>
                  </a:lnTo>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21">
              <a:extLst>
                <a:ext uri="{FF2B5EF4-FFF2-40B4-BE49-F238E27FC236}">
                  <a16:creationId xmlns:a16="http://schemas.microsoft.com/office/drawing/2014/main" id="{DF4DA4CA-1DF8-457E-A301-E026482D31B7}"/>
                </a:ext>
              </a:extLst>
            </p:cNvPr>
            <p:cNvSpPr>
              <a:spLocks/>
            </p:cNvSpPr>
            <p:nvPr/>
          </p:nvSpPr>
          <p:spPr bwMode="auto">
            <a:xfrm>
              <a:off x="6620794" y="3173291"/>
              <a:ext cx="165952" cy="103727"/>
            </a:xfrm>
            <a:custGeom>
              <a:avLst/>
              <a:gdLst>
                <a:gd name="T0" fmla="*/ 0 w 61"/>
                <a:gd name="T1" fmla="*/ 12 h 44"/>
                <a:gd name="T2" fmla="*/ 10 w 61"/>
                <a:gd name="T3" fmla="*/ 28 h 44"/>
                <a:gd name="T4" fmla="*/ 24 w 61"/>
                <a:gd name="T5" fmla="*/ 38 h 44"/>
                <a:gd name="T6" fmla="*/ 45 w 61"/>
                <a:gd name="T7" fmla="*/ 44 h 44"/>
                <a:gd name="T8" fmla="*/ 61 w 61"/>
                <a:gd name="T9" fmla="*/ 41 h 44"/>
                <a:gd name="T10" fmla="*/ 52 w 61"/>
                <a:gd name="T11" fmla="*/ 9 h 44"/>
                <a:gd name="T12" fmla="*/ 45 w 61"/>
                <a:gd name="T13" fmla="*/ 10 h 44"/>
                <a:gd name="T14" fmla="*/ 39 w 61"/>
                <a:gd name="T15" fmla="*/ 9 h 44"/>
                <a:gd name="T16" fmla="*/ 33 w 61"/>
                <a:gd name="T17" fmla="*/ 3 h 44"/>
                <a:gd name="T18" fmla="*/ 32 w 61"/>
                <a:gd name="T19" fmla="*/ 1 h 44"/>
                <a:gd name="T20" fmla="*/ 32 w 61"/>
                <a:gd name="T21" fmla="*/ 0 h 44"/>
                <a:gd name="T22" fmla="*/ 32 w 61"/>
                <a:gd name="T23" fmla="*/ 0 h 44"/>
                <a:gd name="T24" fmla="*/ 22 w 61"/>
                <a:gd name="T25" fmla="*/ 4 h 44"/>
                <a:gd name="T26" fmla="*/ 32 w 61"/>
                <a:gd name="T27" fmla="*/ 0 h 44"/>
                <a:gd name="T28" fmla="*/ 32 w 61"/>
                <a:gd name="T29" fmla="*/ 0 h 44"/>
                <a:gd name="T30" fmla="*/ 22 w 61"/>
                <a:gd name="T31" fmla="*/ 4 h 44"/>
                <a:gd name="T32" fmla="*/ 32 w 61"/>
                <a:gd name="T33" fmla="*/ 0 h 44"/>
                <a:gd name="T34" fmla="*/ 0 w 61"/>
                <a:gd name="T35"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44">
                  <a:moveTo>
                    <a:pt x="0" y="12"/>
                  </a:moveTo>
                  <a:cubicBezTo>
                    <a:pt x="1" y="13"/>
                    <a:pt x="3" y="20"/>
                    <a:pt x="10" y="28"/>
                  </a:cubicBezTo>
                  <a:cubicBezTo>
                    <a:pt x="13" y="31"/>
                    <a:pt x="18" y="35"/>
                    <a:pt x="24" y="38"/>
                  </a:cubicBezTo>
                  <a:cubicBezTo>
                    <a:pt x="29" y="42"/>
                    <a:pt x="37" y="44"/>
                    <a:pt x="45" y="44"/>
                  </a:cubicBezTo>
                  <a:cubicBezTo>
                    <a:pt x="50" y="44"/>
                    <a:pt x="56" y="43"/>
                    <a:pt x="61" y="41"/>
                  </a:cubicBezTo>
                  <a:lnTo>
                    <a:pt x="52" y="9"/>
                  </a:lnTo>
                  <a:cubicBezTo>
                    <a:pt x="49" y="10"/>
                    <a:pt x="47" y="10"/>
                    <a:pt x="45" y="10"/>
                  </a:cubicBezTo>
                  <a:cubicBezTo>
                    <a:pt x="42" y="10"/>
                    <a:pt x="41" y="10"/>
                    <a:pt x="39" y="9"/>
                  </a:cubicBezTo>
                  <a:cubicBezTo>
                    <a:pt x="37" y="8"/>
                    <a:pt x="35" y="6"/>
                    <a:pt x="33" y="3"/>
                  </a:cubicBezTo>
                  <a:lnTo>
                    <a:pt x="32" y="1"/>
                  </a:lnTo>
                  <a:lnTo>
                    <a:pt x="32" y="0"/>
                  </a:lnTo>
                  <a:lnTo>
                    <a:pt x="32" y="0"/>
                  </a:lnTo>
                  <a:lnTo>
                    <a:pt x="22" y="4"/>
                  </a:lnTo>
                  <a:lnTo>
                    <a:pt x="32" y="0"/>
                  </a:lnTo>
                  <a:lnTo>
                    <a:pt x="32" y="0"/>
                  </a:lnTo>
                  <a:lnTo>
                    <a:pt x="22" y="4"/>
                  </a:lnTo>
                  <a:lnTo>
                    <a:pt x="32" y="0"/>
                  </a:lnTo>
                  <a:lnTo>
                    <a:pt x="0" y="12"/>
                  </a:lnTo>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22">
              <a:extLst>
                <a:ext uri="{FF2B5EF4-FFF2-40B4-BE49-F238E27FC236}">
                  <a16:creationId xmlns:a16="http://schemas.microsoft.com/office/drawing/2014/main" id="{1E93A50C-E599-4474-B766-075021324C2A}"/>
                </a:ext>
              </a:extLst>
            </p:cNvPr>
            <p:cNvSpPr>
              <a:spLocks/>
            </p:cNvSpPr>
            <p:nvPr/>
          </p:nvSpPr>
          <p:spPr bwMode="auto">
            <a:xfrm>
              <a:off x="6537818" y="3442970"/>
              <a:ext cx="165952" cy="124464"/>
            </a:xfrm>
            <a:custGeom>
              <a:avLst/>
              <a:gdLst>
                <a:gd name="T0" fmla="*/ 4 w 58"/>
                <a:gd name="T1" fmla="*/ 34 h 48"/>
                <a:gd name="T2" fmla="*/ 3 w 58"/>
                <a:gd name="T3" fmla="*/ 25 h 48"/>
                <a:gd name="T4" fmla="*/ 3 w 58"/>
                <a:gd name="T5" fmla="*/ 34 h 48"/>
                <a:gd name="T6" fmla="*/ 4 w 58"/>
                <a:gd name="T7" fmla="*/ 34 h 48"/>
                <a:gd name="T8" fmla="*/ 3 w 58"/>
                <a:gd name="T9" fmla="*/ 25 h 48"/>
                <a:gd name="T10" fmla="*/ 3 w 58"/>
                <a:gd name="T11" fmla="*/ 34 h 48"/>
                <a:gd name="T12" fmla="*/ 3 w 58"/>
                <a:gd name="T13" fmla="*/ 34 h 48"/>
                <a:gd name="T14" fmla="*/ 15 w 58"/>
                <a:gd name="T15" fmla="*/ 36 h 48"/>
                <a:gd name="T16" fmla="*/ 34 w 58"/>
                <a:gd name="T17" fmla="*/ 48 h 48"/>
                <a:gd name="T18" fmla="*/ 58 w 58"/>
                <a:gd name="T19" fmla="*/ 25 h 48"/>
                <a:gd name="T20" fmla="*/ 26 w 58"/>
                <a:gd name="T21" fmla="*/ 4 h 48"/>
                <a:gd name="T22" fmla="*/ 3 w 58"/>
                <a:gd name="T23" fmla="*/ 0 h 48"/>
                <a:gd name="T24" fmla="*/ 0 w 58"/>
                <a:gd name="T25" fmla="*/ 0 h 48"/>
                <a:gd name="T26" fmla="*/ 4 w 58"/>
                <a:gd name="T2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48">
                  <a:moveTo>
                    <a:pt x="4" y="34"/>
                  </a:moveTo>
                  <a:lnTo>
                    <a:pt x="3" y="25"/>
                  </a:lnTo>
                  <a:lnTo>
                    <a:pt x="3" y="34"/>
                  </a:lnTo>
                  <a:lnTo>
                    <a:pt x="4" y="34"/>
                  </a:lnTo>
                  <a:lnTo>
                    <a:pt x="3" y="25"/>
                  </a:lnTo>
                  <a:lnTo>
                    <a:pt x="3" y="34"/>
                  </a:lnTo>
                  <a:lnTo>
                    <a:pt x="3" y="34"/>
                  </a:lnTo>
                  <a:cubicBezTo>
                    <a:pt x="5" y="34"/>
                    <a:pt x="10" y="34"/>
                    <a:pt x="15" y="36"/>
                  </a:cubicBezTo>
                  <a:cubicBezTo>
                    <a:pt x="21" y="37"/>
                    <a:pt x="28" y="41"/>
                    <a:pt x="34" y="48"/>
                  </a:cubicBezTo>
                  <a:lnTo>
                    <a:pt x="58" y="25"/>
                  </a:lnTo>
                  <a:cubicBezTo>
                    <a:pt x="48" y="14"/>
                    <a:pt x="36" y="7"/>
                    <a:pt x="26" y="4"/>
                  </a:cubicBezTo>
                  <a:cubicBezTo>
                    <a:pt x="16" y="1"/>
                    <a:pt x="7" y="0"/>
                    <a:pt x="3" y="0"/>
                  </a:cubicBezTo>
                  <a:lnTo>
                    <a:pt x="0" y="0"/>
                  </a:lnTo>
                  <a:lnTo>
                    <a:pt x="4" y="34"/>
                  </a:lnTo>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24">
              <a:extLst>
                <a:ext uri="{FF2B5EF4-FFF2-40B4-BE49-F238E27FC236}">
                  <a16:creationId xmlns:a16="http://schemas.microsoft.com/office/drawing/2014/main" id="{CC8E03F2-3650-407C-B92A-41BFB2E78645}"/>
                </a:ext>
              </a:extLst>
            </p:cNvPr>
            <p:cNvSpPr>
              <a:spLocks/>
            </p:cNvSpPr>
            <p:nvPr/>
          </p:nvSpPr>
          <p:spPr bwMode="auto">
            <a:xfrm>
              <a:off x="7077163" y="3194042"/>
              <a:ext cx="1327618" cy="1348369"/>
            </a:xfrm>
            <a:custGeom>
              <a:avLst/>
              <a:gdLst>
                <a:gd name="T0" fmla="*/ 62 w 64"/>
                <a:gd name="T1" fmla="*/ 62 h 65"/>
                <a:gd name="T2" fmla="*/ 62 w 64"/>
                <a:gd name="T3" fmla="*/ 60 h 65"/>
                <a:gd name="T4" fmla="*/ 4 w 64"/>
                <a:gd name="T5" fmla="*/ 60 h 65"/>
                <a:gd name="T6" fmla="*/ 4 w 64"/>
                <a:gd name="T7" fmla="*/ 5 h 65"/>
                <a:gd name="T8" fmla="*/ 60 w 64"/>
                <a:gd name="T9" fmla="*/ 5 h 65"/>
                <a:gd name="T10" fmla="*/ 60 w 64"/>
                <a:gd name="T11" fmla="*/ 62 h 65"/>
                <a:gd name="T12" fmla="*/ 62 w 64"/>
                <a:gd name="T13" fmla="*/ 62 h 65"/>
                <a:gd name="T14" fmla="*/ 62 w 64"/>
                <a:gd name="T15" fmla="*/ 60 h 65"/>
                <a:gd name="T16" fmla="*/ 62 w 64"/>
                <a:gd name="T17" fmla="*/ 62 h 65"/>
                <a:gd name="T18" fmla="*/ 64 w 64"/>
                <a:gd name="T19" fmla="*/ 62 h 65"/>
                <a:gd name="T20" fmla="*/ 64 w 64"/>
                <a:gd name="T21" fmla="*/ 0 h 65"/>
                <a:gd name="T22" fmla="*/ 0 w 64"/>
                <a:gd name="T23" fmla="*/ 0 h 65"/>
                <a:gd name="T24" fmla="*/ 0 w 64"/>
                <a:gd name="T25" fmla="*/ 65 h 65"/>
                <a:gd name="T26" fmla="*/ 64 w 64"/>
                <a:gd name="T27" fmla="*/ 65 h 65"/>
                <a:gd name="T28" fmla="*/ 64 w 64"/>
                <a:gd name="T29" fmla="*/ 62 h 65"/>
                <a:gd name="T30" fmla="*/ 62 w 64"/>
                <a:gd name="T31"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65">
                  <a:moveTo>
                    <a:pt x="62" y="62"/>
                  </a:moveTo>
                  <a:lnTo>
                    <a:pt x="62" y="60"/>
                  </a:lnTo>
                  <a:lnTo>
                    <a:pt x="4" y="60"/>
                  </a:lnTo>
                  <a:lnTo>
                    <a:pt x="4" y="5"/>
                  </a:lnTo>
                  <a:lnTo>
                    <a:pt x="60" y="5"/>
                  </a:lnTo>
                  <a:lnTo>
                    <a:pt x="60" y="62"/>
                  </a:lnTo>
                  <a:lnTo>
                    <a:pt x="62" y="62"/>
                  </a:lnTo>
                  <a:lnTo>
                    <a:pt x="62" y="60"/>
                  </a:lnTo>
                  <a:lnTo>
                    <a:pt x="62" y="62"/>
                  </a:lnTo>
                  <a:lnTo>
                    <a:pt x="64" y="62"/>
                  </a:lnTo>
                  <a:lnTo>
                    <a:pt x="64" y="0"/>
                  </a:lnTo>
                  <a:lnTo>
                    <a:pt x="0" y="0"/>
                  </a:lnTo>
                  <a:lnTo>
                    <a:pt x="0" y="65"/>
                  </a:lnTo>
                  <a:lnTo>
                    <a:pt x="64" y="65"/>
                  </a:lnTo>
                  <a:lnTo>
                    <a:pt x="64" y="62"/>
                  </a:lnTo>
                  <a:lnTo>
                    <a:pt x="62" y="62"/>
                  </a:lnTo>
                  <a:close/>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26">
              <a:extLst>
                <a:ext uri="{FF2B5EF4-FFF2-40B4-BE49-F238E27FC236}">
                  <a16:creationId xmlns:a16="http://schemas.microsoft.com/office/drawing/2014/main" id="{589EFD26-5808-4371-A1A9-7F1A6353C345}"/>
                </a:ext>
              </a:extLst>
            </p:cNvPr>
            <p:cNvSpPr>
              <a:spLocks/>
            </p:cNvSpPr>
            <p:nvPr/>
          </p:nvSpPr>
          <p:spPr bwMode="auto">
            <a:xfrm>
              <a:off x="7388317" y="3525946"/>
              <a:ext cx="705297" cy="684560"/>
            </a:xfrm>
            <a:custGeom>
              <a:avLst/>
              <a:gdLst>
                <a:gd name="T0" fmla="*/ 32 w 34"/>
                <a:gd name="T1" fmla="*/ 31 h 33"/>
                <a:gd name="T2" fmla="*/ 32 w 34"/>
                <a:gd name="T3" fmla="*/ 29 h 33"/>
                <a:gd name="T4" fmla="*/ 4 w 34"/>
                <a:gd name="T5" fmla="*/ 29 h 33"/>
                <a:gd name="T6" fmla="*/ 4 w 34"/>
                <a:gd name="T7" fmla="*/ 4 h 33"/>
                <a:gd name="T8" fmla="*/ 30 w 34"/>
                <a:gd name="T9" fmla="*/ 4 h 33"/>
                <a:gd name="T10" fmla="*/ 30 w 34"/>
                <a:gd name="T11" fmla="*/ 31 h 33"/>
                <a:gd name="T12" fmla="*/ 32 w 34"/>
                <a:gd name="T13" fmla="*/ 31 h 33"/>
                <a:gd name="T14" fmla="*/ 32 w 34"/>
                <a:gd name="T15" fmla="*/ 29 h 33"/>
                <a:gd name="T16" fmla="*/ 32 w 34"/>
                <a:gd name="T17" fmla="*/ 31 h 33"/>
                <a:gd name="T18" fmla="*/ 34 w 34"/>
                <a:gd name="T19" fmla="*/ 31 h 33"/>
                <a:gd name="T20" fmla="*/ 34 w 34"/>
                <a:gd name="T21" fmla="*/ 0 h 33"/>
                <a:gd name="T22" fmla="*/ 0 w 34"/>
                <a:gd name="T23" fmla="*/ 0 h 33"/>
                <a:gd name="T24" fmla="*/ 0 w 34"/>
                <a:gd name="T25" fmla="*/ 33 h 33"/>
                <a:gd name="T26" fmla="*/ 34 w 34"/>
                <a:gd name="T27" fmla="*/ 33 h 33"/>
                <a:gd name="T28" fmla="*/ 34 w 34"/>
                <a:gd name="T29" fmla="*/ 31 h 33"/>
                <a:gd name="T30" fmla="*/ 32 w 34"/>
                <a:gd name="T3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33">
                  <a:moveTo>
                    <a:pt x="32" y="31"/>
                  </a:moveTo>
                  <a:lnTo>
                    <a:pt x="32" y="29"/>
                  </a:lnTo>
                  <a:lnTo>
                    <a:pt x="4" y="29"/>
                  </a:lnTo>
                  <a:lnTo>
                    <a:pt x="4" y="4"/>
                  </a:lnTo>
                  <a:lnTo>
                    <a:pt x="30" y="4"/>
                  </a:lnTo>
                  <a:lnTo>
                    <a:pt x="30" y="31"/>
                  </a:lnTo>
                  <a:lnTo>
                    <a:pt x="32" y="31"/>
                  </a:lnTo>
                  <a:lnTo>
                    <a:pt x="32" y="29"/>
                  </a:lnTo>
                  <a:lnTo>
                    <a:pt x="32" y="31"/>
                  </a:lnTo>
                  <a:lnTo>
                    <a:pt x="34" y="31"/>
                  </a:lnTo>
                  <a:lnTo>
                    <a:pt x="34" y="0"/>
                  </a:lnTo>
                  <a:lnTo>
                    <a:pt x="0" y="0"/>
                  </a:lnTo>
                  <a:lnTo>
                    <a:pt x="0" y="33"/>
                  </a:lnTo>
                  <a:lnTo>
                    <a:pt x="34" y="33"/>
                  </a:lnTo>
                  <a:lnTo>
                    <a:pt x="34" y="31"/>
                  </a:lnTo>
                  <a:lnTo>
                    <a:pt x="32" y="31"/>
                  </a:lnTo>
                  <a:close/>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127">
              <a:extLst>
                <a:ext uri="{FF2B5EF4-FFF2-40B4-BE49-F238E27FC236}">
                  <a16:creationId xmlns:a16="http://schemas.microsoft.com/office/drawing/2014/main" id="{E466EDA3-762A-4771-906F-BE9FF433C168}"/>
                </a:ext>
              </a:extLst>
            </p:cNvPr>
            <p:cNvSpPr>
              <a:spLocks noChangeArrowheads="1"/>
            </p:cNvSpPr>
            <p:nvPr/>
          </p:nvSpPr>
          <p:spPr bwMode="auto">
            <a:xfrm>
              <a:off x="7388317" y="3422220"/>
              <a:ext cx="82976" cy="145215"/>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128">
              <a:extLst>
                <a:ext uri="{FF2B5EF4-FFF2-40B4-BE49-F238E27FC236}">
                  <a16:creationId xmlns:a16="http://schemas.microsoft.com/office/drawing/2014/main" id="{90162B3C-42EC-48FC-82E9-6192635C75E3}"/>
                </a:ext>
              </a:extLst>
            </p:cNvPr>
            <p:cNvSpPr>
              <a:spLocks noChangeArrowheads="1"/>
            </p:cNvSpPr>
            <p:nvPr/>
          </p:nvSpPr>
          <p:spPr bwMode="auto">
            <a:xfrm>
              <a:off x="7595757" y="3422220"/>
              <a:ext cx="82976" cy="145215"/>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129">
              <a:extLst>
                <a:ext uri="{FF2B5EF4-FFF2-40B4-BE49-F238E27FC236}">
                  <a16:creationId xmlns:a16="http://schemas.microsoft.com/office/drawing/2014/main" id="{3803203F-1021-41DB-AE80-F51FCB4676A9}"/>
                </a:ext>
              </a:extLst>
            </p:cNvPr>
            <p:cNvSpPr>
              <a:spLocks noChangeArrowheads="1"/>
            </p:cNvSpPr>
            <p:nvPr/>
          </p:nvSpPr>
          <p:spPr bwMode="auto">
            <a:xfrm>
              <a:off x="7803197" y="3422220"/>
              <a:ext cx="82976" cy="145215"/>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Rectangle 130">
              <a:extLst>
                <a:ext uri="{FF2B5EF4-FFF2-40B4-BE49-F238E27FC236}">
                  <a16:creationId xmlns:a16="http://schemas.microsoft.com/office/drawing/2014/main" id="{7C266A62-7020-4ADB-B615-F346309F13E5}"/>
                </a:ext>
              </a:extLst>
            </p:cNvPr>
            <p:cNvSpPr>
              <a:spLocks noChangeArrowheads="1"/>
            </p:cNvSpPr>
            <p:nvPr/>
          </p:nvSpPr>
          <p:spPr bwMode="auto">
            <a:xfrm>
              <a:off x="8010638" y="3422220"/>
              <a:ext cx="82976" cy="145215"/>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Rectangle 131">
              <a:extLst>
                <a:ext uri="{FF2B5EF4-FFF2-40B4-BE49-F238E27FC236}">
                  <a16:creationId xmlns:a16="http://schemas.microsoft.com/office/drawing/2014/main" id="{46719784-D36D-4E2C-ABEB-5FAB6E017FA2}"/>
                </a:ext>
              </a:extLst>
            </p:cNvPr>
            <p:cNvSpPr>
              <a:spLocks noChangeArrowheads="1"/>
            </p:cNvSpPr>
            <p:nvPr/>
          </p:nvSpPr>
          <p:spPr bwMode="auto">
            <a:xfrm>
              <a:off x="7388317" y="4169005"/>
              <a:ext cx="82976" cy="145215"/>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132">
              <a:extLst>
                <a:ext uri="{FF2B5EF4-FFF2-40B4-BE49-F238E27FC236}">
                  <a16:creationId xmlns:a16="http://schemas.microsoft.com/office/drawing/2014/main" id="{A56C8AE9-42C7-48A5-812E-B78FC03C0FCB}"/>
                </a:ext>
              </a:extLst>
            </p:cNvPr>
            <p:cNvSpPr>
              <a:spLocks noChangeArrowheads="1"/>
            </p:cNvSpPr>
            <p:nvPr/>
          </p:nvSpPr>
          <p:spPr bwMode="auto">
            <a:xfrm>
              <a:off x="7595757" y="4169005"/>
              <a:ext cx="82976" cy="145215"/>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ectangle 133">
              <a:extLst>
                <a:ext uri="{FF2B5EF4-FFF2-40B4-BE49-F238E27FC236}">
                  <a16:creationId xmlns:a16="http://schemas.microsoft.com/office/drawing/2014/main" id="{20FC8154-34C5-4F93-9DCF-9F189DFD6A6D}"/>
                </a:ext>
              </a:extLst>
            </p:cNvPr>
            <p:cNvSpPr>
              <a:spLocks noChangeArrowheads="1"/>
            </p:cNvSpPr>
            <p:nvPr/>
          </p:nvSpPr>
          <p:spPr bwMode="auto">
            <a:xfrm>
              <a:off x="7803197" y="4169005"/>
              <a:ext cx="82976" cy="145215"/>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Rectangle 134">
              <a:extLst>
                <a:ext uri="{FF2B5EF4-FFF2-40B4-BE49-F238E27FC236}">
                  <a16:creationId xmlns:a16="http://schemas.microsoft.com/office/drawing/2014/main" id="{8B1BB71C-01E3-4682-87C4-7897CA2EAA73}"/>
                </a:ext>
              </a:extLst>
            </p:cNvPr>
            <p:cNvSpPr>
              <a:spLocks noChangeArrowheads="1"/>
            </p:cNvSpPr>
            <p:nvPr/>
          </p:nvSpPr>
          <p:spPr bwMode="auto">
            <a:xfrm>
              <a:off x="8010638" y="4169005"/>
              <a:ext cx="82976" cy="145215"/>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ectangle 135">
              <a:extLst>
                <a:ext uri="{FF2B5EF4-FFF2-40B4-BE49-F238E27FC236}">
                  <a16:creationId xmlns:a16="http://schemas.microsoft.com/office/drawing/2014/main" id="{FB58A687-97EC-46F3-BE76-07BC79636C53}"/>
                </a:ext>
              </a:extLst>
            </p:cNvPr>
            <p:cNvSpPr>
              <a:spLocks noChangeArrowheads="1"/>
            </p:cNvSpPr>
            <p:nvPr/>
          </p:nvSpPr>
          <p:spPr bwMode="auto">
            <a:xfrm>
              <a:off x="8052126" y="3525946"/>
              <a:ext cx="145215" cy="82976"/>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Rectangle 136">
              <a:extLst>
                <a:ext uri="{FF2B5EF4-FFF2-40B4-BE49-F238E27FC236}">
                  <a16:creationId xmlns:a16="http://schemas.microsoft.com/office/drawing/2014/main" id="{BE98329A-18ED-4952-9A04-2390DFA38B18}"/>
                </a:ext>
              </a:extLst>
            </p:cNvPr>
            <p:cNvSpPr>
              <a:spLocks noChangeArrowheads="1"/>
            </p:cNvSpPr>
            <p:nvPr/>
          </p:nvSpPr>
          <p:spPr bwMode="auto">
            <a:xfrm>
              <a:off x="8052126" y="3712636"/>
              <a:ext cx="145215" cy="103727"/>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137">
              <a:extLst>
                <a:ext uri="{FF2B5EF4-FFF2-40B4-BE49-F238E27FC236}">
                  <a16:creationId xmlns:a16="http://schemas.microsoft.com/office/drawing/2014/main" id="{175386A2-0D2C-4600-B06A-04A010BE4A1C}"/>
                </a:ext>
              </a:extLst>
            </p:cNvPr>
            <p:cNvSpPr>
              <a:spLocks noChangeArrowheads="1"/>
            </p:cNvSpPr>
            <p:nvPr/>
          </p:nvSpPr>
          <p:spPr bwMode="auto">
            <a:xfrm>
              <a:off x="8052126" y="3920077"/>
              <a:ext cx="145215" cy="103727"/>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Rectangle 138">
              <a:extLst>
                <a:ext uri="{FF2B5EF4-FFF2-40B4-BE49-F238E27FC236}">
                  <a16:creationId xmlns:a16="http://schemas.microsoft.com/office/drawing/2014/main" id="{69D54C3F-A792-459E-A38D-02F79AC9CB89}"/>
                </a:ext>
              </a:extLst>
            </p:cNvPr>
            <p:cNvSpPr>
              <a:spLocks noChangeArrowheads="1"/>
            </p:cNvSpPr>
            <p:nvPr/>
          </p:nvSpPr>
          <p:spPr bwMode="auto">
            <a:xfrm>
              <a:off x="8052126" y="4127517"/>
              <a:ext cx="145215" cy="82976"/>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Rectangle 139">
              <a:extLst>
                <a:ext uri="{FF2B5EF4-FFF2-40B4-BE49-F238E27FC236}">
                  <a16:creationId xmlns:a16="http://schemas.microsoft.com/office/drawing/2014/main" id="{5F50623A-1EB6-4661-B58C-C55C5BFEA271}"/>
                </a:ext>
              </a:extLst>
            </p:cNvPr>
            <p:cNvSpPr>
              <a:spLocks noChangeArrowheads="1"/>
            </p:cNvSpPr>
            <p:nvPr/>
          </p:nvSpPr>
          <p:spPr bwMode="auto">
            <a:xfrm>
              <a:off x="7284603" y="3525946"/>
              <a:ext cx="145215" cy="82976"/>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Rectangle 140">
              <a:extLst>
                <a:ext uri="{FF2B5EF4-FFF2-40B4-BE49-F238E27FC236}">
                  <a16:creationId xmlns:a16="http://schemas.microsoft.com/office/drawing/2014/main" id="{5F5D3BC5-05EF-4F84-ADE9-3464C325390F}"/>
                </a:ext>
              </a:extLst>
            </p:cNvPr>
            <p:cNvSpPr>
              <a:spLocks noChangeArrowheads="1"/>
            </p:cNvSpPr>
            <p:nvPr/>
          </p:nvSpPr>
          <p:spPr bwMode="auto">
            <a:xfrm>
              <a:off x="7284603" y="3712636"/>
              <a:ext cx="145215" cy="103727"/>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Rectangle 141">
              <a:extLst>
                <a:ext uri="{FF2B5EF4-FFF2-40B4-BE49-F238E27FC236}">
                  <a16:creationId xmlns:a16="http://schemas.microsoft.com/office/drawing/2014/main" id="{7416AE87-3FEA-4AF6-8DAD-954665AA4190}"/>
                </a:ext>
              </a:extLst>
            </p:cNvPr>
            <p:cNvSpPr>
              <a:spLocks noChangeArrowheads="1"/>
            </p:cNvSpPr>
            <p:nvPr/>
          </p:nvSpPr>
          <p:spPr bwMode="auto">
            <a:xfrm>
              <a:off x="7284603" y="3920077"/>
              <a:ext cx="145215" cy="103727"/>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Rectangle 142">
              <a:extLst>
                <a:ext uri="{FF2B5EF4-FFF2-40B4-BE49-F238E27FC236}">
                  <a16:creationId xmlns:a16="http://schemas.microsoft.com/office/drawing/2014/main" id="{AD032898-1FBA-4DCC-A295-D42534882E8E}"/>
                </a:ext>
              </a:extLst>
            </p:cNvPr>
            <p:cNvSpPr>
              <a:spLocks noChangeArrowheads="1"/>
            </p:cNvSpPr>
            <p:nvPr/>
          </p:nvSpPr>
          <p:spPr bwMode="auto">
            <a:xfrm>
              <a:off x="7284603" y="4127517"/>
              <a:ext cx="145215" cy="82976"/>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Rectangle 143">
              <a:extLst>
                <a:ext uri="{FF2B5EF4-FFF2-40B4-BE49-F238E27FC236}">
                  <a16:creationId xmlns:a16="http://schemas.microsoft.com/office/drawing/2014/main" id="{BCC6BFF9-EDA4-44B7-8D5E-1CB16EE5D7A9}"/>
                </a:ext>
              </a:extLst>
            </p:cNvPr>
            <p:cNvSpPr>
              <a:spLocks noChangeArrowheads="1"/>
            </p:cNvSpPr>
            <p:nvPr/>
          </p:nvSpPr>
          <p:spPr bwMode="auto">
            <a:xfrm>
              <a:off x="7699484" y="2550970"/>
              <a:ext cx="82976" cy="539345"/>
            </a:xfrm>
            <a:prstGeom prst="rect">
              <a:avLst/>
            </a:pr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144">
              <a:extLst>
                <a:ext uri="{FF2B5EF4-FFF2-40B4-BE49-F238E27FC236}">
                  <a16:creationId xmlns:a16="http://schemas.microsoft.com/office/drawing/2014/main" id="{FF86DEA4-492A-4DE0-8940-2910F5D1E363}"/>
                </a:ext>
              </a:extLst>
            </p:cNvPr>
            <p:cNvSpPr>
              <a:spLocks/>
            </p:cNvSpPr>
            <p:nvPr/>
          </p:nvSpPr>
          <p:spPr bwMode="auto">
            <a:xfrm>
              <a:off x="9110078" y="3297755"/>
              <a:ext cx="311167" cy="912738"/>
            </a:xfrm>
            <a:custGeom>
              <a:avLst/>
              <a:gdLst>
                <a:gd name="T0" fmla="*/ 0 w 15"/>
                <a:gd name="T1" fmla="*/ 44 h 44"/>
                <a:gd name="T2" fmla="*/ 15 w 15"/>
                <a:gd name="T3" fmla="*/ 44 h 44"/>
                <a:gd name="T4" fmla="*/ 15 w 15"/>
                <a:gd name="T5" fmla="*/ 0 h 44"/>
                <a:gd name="T6" fmla="*/ 11 w 15"/>
                <a:gd name="T7" fmla="*/ 0 h 44"/>
                <a:gd name="T8" fmla="*/ 11 w 15"/>
                <a:gd name="T9" fmla="*/ 40 h 44"/>
                <a:gd name="T10" fmla="*/ 0 w 15"/>
                <a:gd name="T11" fmla="*/ 40 h 44"/>
                <a:gd name="T12" fmla="*/ 0 w 15"/>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15" h="44">
                  <a:moveTo>
                    <a:pt x="0" y="44"/>
                  </a:moveTo>
                  <a:lnTo>
                    <a:pt x="15" y="44"/>
                  </a:lnTo>
                  <a:lnTo>
                    <a:pt x="15" y="0"/>
                  </a:lnTo>
                  <a:lnTo>
                    <a:pt x="11" y="0"/>
                  </a:lnTo>
                  <a:lnTo>
                    <a:pt x="11" y="40"/>
                  </a:lnTo>
                  <a:lnTo>
                    <a:pt x="0" y="40"/>
                  </a:lnTo>
                  <a:lnTo>
                    <a:pt x="0" y="44"/>
                  </a:lnTo>
                  <a:close/>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145">
              <a:extLst>
                <a:ext uri="{FF2B5EF4-FFF2-40B4-BE49-F238E27FC236}">
                  <a16:creationId xmlns:a16="http://schemas.microsoft.com/office/drawing/2014/main" id="{26649D08-EE8A-4A5F-BA71-1DDE560C8C86}"/>
                </a:ext>
              </a:extLst>
            </p:cNvPr>
            <p:cNvSpPr>
              <a:spLocks/>
            </p:cNvSpPr>
            <p:nvPr/>
          </p:nvSpPr>
          <p:spPr bwMode="auto">
            <a:xfrm>
              <a:off x="6081449" y="2779161"/>
              <a:ext cx="228191" cy="829762"/>
            </a:xfrm>
            <a:custGeom>
              <a:avLst/>
              <a:gdLst>
                <a:gd name="T0" fmla="*/ 11 w 11"/>
                <a:gd name="T1" fmla="*/ 36 h 40"/>
                <a:gd name="T2" fmla="*/ 4 w 11"/>
                <a:gd name="T3" fmla="*/ 36 h 40"/>
                <a:gd name="T4" fmla="*/ 4 w 11"/>
                <a:gd name="T5" fmla="*/ 0 h 40"/>
                <a:gd name="T6" fmla="*/ 0 w 11"/>
                <a:gd name="T7" fmla="*/ 0 h 40"/>
                <a:gd name="T8" fmla="*/ 0 w 11"/>
                <a:gd name="T9" fmla="*/ 40 h 40"/>
                <a:gd name="T10" fmla="*/ 11 w 11"/>
                <a:gd name="T11" fmla="*/ 40 h 40"/>
                <a:gd name="T12" fmla="*/ 11 w 11"/>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11" h="40">
                  <a:moveTo>
                    <a:pt x="11" y="36"/>
                  </a:moveTo>
                  <a:lnTo>
                    <a:pt x="4" y="36"/>
                  </a:lnTo>
                  <a:lnTo>
                    <a:pt x="4" y="0"/>
                  </a:lnTo>
                  <a:lnTo>
                    <a:pt x="0" y="0"/>
                  </a:lnTo>
                  <a:lnTo>
                    <a:pt x="0" y="40"/>
                  </a:lnTo>
                  <a:lnTo>
                    <a:pt x="11" y="40"/>
                  </a:lnTo>
                  <a:lnTo>
                    <a:pt x="11" y="36"/>
                  </a:lnTo>
                  <a:close/>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146">
              <a:extLst>
                <a:ext uri="{FF2B5EF4-FFF2-40B4-BE49-F238E27FC236}">
                  <a16:creationId xmlns:a16="http://schemas.microsoft.com/office/drawing/2014/main" id="{53DE6655-EC48-4170-9E0D-BA0DD16F5C29}"/>
                </a:ext>
              </a:extLst>
            </p:cNvPr>
            <p:cNvSpPr>
              <a:spLocks/>
            </p:cNvSpPr>
            <p:nvPr/>
          </p:nvSpPr>
          <p:spPr bwMode="auto">
            <a:xfrm>
              <a:off x="5936234" y="2447256"/>
              <a:ext cx="373393" cy="373393"/>
            </a:xfrm>
            <a:custGeom>
              <a:avLst/>
              <a:gdLst>
                <a:gd name="T0" fmla="*/ 125 w 141"/>
                <a:gd name="T1" fmla="*/ 70 h 141"/>
                <a:gd name="T2" fmla="*/ 108 w 141"/>
                <a:gd name="T3" fmla="*/ 70 h 141"/>
                <a:gd name="T4" fmla="*/ 71 w 141"/>
                <a:gd name="T5" fmla="*/ 107 h 141"/>
                <a:gd name="T6" fmla="*/ 34 w 141"/>
                <a:gd name="T7" fmla="*/ 70 h 141"/>
                <a:gd name="T8" fmla="*/ 71 w 141"/>
                <a:gd name="T9" fmla="*/ 33 h 141"/>
                <a:gd name="T10" fmla="*/ 108 w 141"/>
                <a:gd name="T11" fmla="*/ 70 h 141"/>
                <a:gd name="T12" fmla="*/ 125 w 141"/>
                <a:gd name="T13" fmla="*/ 70 h 141"/>
                <a:gd name="T14" fmla="*/ 141 w 141"/>
                <a:gd name="T15" fmla="*/ 70 h 141"/>
                <a:gd name="T16" fmla="*/ 71 w 141"/>
                <a:gd name="T17" fmla="*/ 0 h 141"/>
                <a:gd name="T18" fmla="*/ 0 w 141"/>
                <a:gd name="T19" fmla="*/ 70 h 141"/>
                <a:gd name="T20" fmla="*/ 71 w 141"/>
                <a:gd name="T21" fmla="*/ 141 h 141"/>
                <a:gd name="T22" fmla="*/ 141 w 141"/>
                <a:gd name="T23" fmla="*/ 70 h 141"/>
                <a:gd name="T24" fmla="*/ 125 w 141"/>
                <a:gd name="T25" fmla="*/ 7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25" y="70"/>
                  </a:moveTo>
                  <a:lnTo>
                    <a:pt x="108" y="70"/>
                  </a:lnTo>
                  <a:cubicBezTo>
                    <a:pt x="108" y="91"/>
                    <a:pt x="91" y="107"/>
                    <a:pt x="71" y="107"/>
                  </a:cubicBezTo>
                  <a:cubicBezTo>
                    <a:pt x="50" y="107"/>
                    <a:pt x="34" y="91"/>
                    <a:pt x="34" y="70"/>
                  </a:cubicBezTo>
                  <a:cubicBezTo>
                    <a:pt x="34" y="50"/>
                    <a:pt x="50" y="33"/>
                    <a:pt x="71" y="33"/>
                  </a:cubicBezTo>
                  <a:cubicBezTo>
                    <a:pt x="91" y="33"/>
                    <a:pt x="108" y="50"/>
                    <a:pt x="108" y="70"/>
                  </a:cubicBezTo>
                  <a:lnTo>
                    <a:pt x="125" y="70"/>
                  </a:lnTo>
                  <a:lnTo>
                    <a:pt x="141" y="70"/>
                  </a:lnTo>
                  <a:cubicBezTo>
                    <a:pt x="141" y="31"/>
                    <a:pt x="110" y="0"/>
                    <a:pt x="71" y="0"/>
                  </a:cubicBezTo>
                  <a:cubicBezTo>
                    <a:pt x="32" y="0"/>
                    <a:pt x="0" y="31"/>
                    <a:pt x="0" y="70"/>
                  </a:cubicBezTo>
                  <a:cubicBezTo>
                    <a:pt x="0" y="109"/>
                    <a:pt x="32" y="141"/>
                    <a:pt x="71" y="141"/>
                  </a:cubicBezTo>
                  <a:cubicBezTo>
                    <a:pt x="110" y="141"/>
                    <a:pt x="141" y="109"/>
                    <a:pt x="141" y="70"/>
                  </a:cubicBezTo>
                  <a:lnTo>
                    <a:pt x="125" y="70"/>
                  </a:lnTo>
                  <a:close/>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147">
              <a:extLst>
                <a:ext uri="{FF2B5EF4-FFF2-40B4-BE49-F238E27FC236}">
                  <a16:creationId xmlns:a16="http://schemas.microsoft.com/office/drawing/2014/main" id="{CFA3E65F-D891-4C0B-ABBC-6D338C1D6577}"/>
                </a:ext>
              </a:extLst>
            </p:cNvPr>
            <p:cNvSpPr>
              <a:spLocks/>
            </p:cNvSpPr>
            <p:nvPr/>
          </p:nvSpPr>
          <p:spPr bwMode="auto">
            <a:xfrm>
              <a:off x="6081449" y="3816363"/>
              <a:ext cx="228191" cy="850512"/>
            </a:xfrm>
            <a:custGeom>
              <a:avLst/>
              <a:gdLst>
                <a:gd name="T0" fmla="*/ 11 w 11"/>
                <a:gd name="T1" fmla="*/ 0 h 41"/>
                <a:gd name="T2" fmla="*/ 0 w 11"/>
                <a:gd name="T3" fmla="*/ 0 h 41"/>
                <a:gd name="T4" fmla="*/ 0 w 11"/>
                <a:gd name="T5" fmla="*/ 41 h 41"/>
                <a:gd name="T6" fmla="*/ 4 w 11"/>
                <a:gd name="T7" fmla="*/ 41 h 41"/>
                <a:gd name="T8" fmla="*/ 4 w 11"/>
                <a:gd name="T9" fmla="*/ 5 h 41"/>
                <a:gd name="T10" fmla="*/ 11 w 11"/>
                <a:gd name="T11" fmla="*/ 5 h 41"/>
                <a:gd name="T12" fmla="*/ 11 w 1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1" h="41">
                  <a:moveTo>
                    <a:pt x="11" y="0"/>
                  </a:moveTo>
                  <a:lnTo>
                    <a:pt x="0" y="0"/>
                  </a:lnTo>
                  <a:lnTo>
                    <a:pt x="0" y="41"/>
                  </a:lnTo>
                  <a:lnTo>
                    <a:pt x="4" y="41"/>
                  </a:lnTo>
                  <a:lnTo>
                    <a:pt x="4" y="5"/>
                  </a:lnTo>
                  <a:lnTo>
                    <a:pt x="11" y="5"/>
                  </a:lnTo>
                  <a:lnTo>
                    <a:pt x="11" y="0"/>
                  </a:lnTo>
                  <a:close/>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148">
              <a:extLst>
                <a:ext uri="{FF2B5EF4-FFF2-40B4-BE49-F238E27FC236}">
                  <a16:creationId xmlns:a16="http://schemas.microsoft.com/office/drawing/2014/main" id="{D22D6BA8-8B70-4C4E-A875-0785112D7FCB}"/>
                </a:ext>
              </a:extLst>
            </p:cNvPr>
            <p:cNvSpPr>
              <a:spLocks/>
            </p:cNvSpPr>
            <p:nvPr/>
          </p:nvSpPr>
          <p:spPr bwMode="auto">
            <a:xfrm>
              <a:off x="5936234" y="4604637"/>
              <a:ext cx="373393" cy="394143"/>
            </a:xfrm>
            <a:custGeom>
              <a:avLst/>
              <a:gdLst>
                <a:gd name="T0" fmla="*/ 125 w 141"/>
                <a:gd name="T1" fmla="*/ 70 h 141"/>
                <a:gd name="T2" fmla="*/ 141 w 141"/>
                <a:gd name="T3" fmla="*/ 70 h 141"/>
                <a:gd name="T4" fmla="*/ 71 w 141"/>
                <a:gd name="T5" fmla="*/ 0 h 141"/>
                <a:gd name="T6" fmla="*/ 0 w 141"/>
                <a:gd name="T7" fmla="*/ 70 h 141"/>
                <a:gd name="T8" fmla="*/ 71 w 141"/>
                <a:gd name="T9" fmla="*/ 141 h 141"/>
                <a:gd name="T10" fmla="*/ 141 w 141"/>
                <a:gd name="T11" fmla="*/ 70 h 141"/>
                <a:gd name="T12" fmla="*/ 125 w 141"/>
                <a:gd name="T13" fmla="*/ 70 h 141"/>
                <a:gd name="T14" fmla="*/ 108 w 141"/>
                <a:gd name="T15" fmla="*/ 70 h 141"/>
                <a:gd name="T16" fmla="*/ 71 w 141"/>
                <a:gd name="T17" fmla="*/ 108 h 141"/>
                <a:gd name="T18" fmla="*/ 34 w 141"/>
                <a:gd name="T19" fmla="*/ 70 h 141"/>
                <a:gd name="T20" fmla="*/ 71 w 141"/>
                <a:gd name="T21" fmla="*/ 33 h 141"/>
                <a:gd name="T22" fmla="*/ 108 w 141"/>
                <a:gd name="T23" fmla="*/ 70 h 141"/>
                <a:gd name="T24" fmla="*/ 125 w 141"/>
                <a:gd name="T25" fmla="*/ 7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25" y="70"/>
                  </a:moveTo>
                  <a:lnTo>
                    <a:pt x="141" y="70"/>
                  </a:lnTo>
                  <a:cubicBezTo>
                    <a:pt x="141" y="31"/>
                    <a:pt x="110" y="0"/>
                    <a:pt x="71" y="0"/>
                  </a:cubicBezTo>
                  <a:cubicBezTo>
                    <a:pt x="32" y="0"/>
                    <a:pt x="0" y="31"/>
                    <a:pt x="0" y="70"/>
                  </a:cubicBezTo>
                  <a:cubicBezTo>
                    <a:pt x="0" y="110"/>
                    <a:pt x="32" y="141"/>
                    <a:pt x="71" y="141"/>
                  </a:cubicBezTo>
                  <a:cubicBezTo>
                    <a:pt x="110" y="141"/>
                    <a:pt x="141" y="110"/>
                    <a:pt x="141" y="70"/>
                  </a:cubicBezTo>
                  <a:lnTo>
                    <a:pt x="125" y="70"/>
                  </a:lnTo>
                  <a:lnTo>
                    <a:pt x="108" y="70"/>
                  </a:lnTo>
                  <a:cubicBezTo>
                    <a:pt x="108" y="91"/>
                    <a:pt x="91" y="108"/>
                    <a:pt x="71" y="108"/>
                  </a:cubicBezTo>
                  <a:cubicBezTo>
                    <a:pt x="50" y="108"/>
                    <a:pt x="34" y="91"/>
                    <a:pt x="34" y="70"/>
                  </a:cubicBezTo>
                  <a:cubicBezTo>
                    <a:pt x="34" y="50"/>
                    <a:pt x="50" y="33"/>
                    <a:pt x="71" y="33"/>
                  </a:cubicBezTo>
                  <a:cubicBezTo>
                    <a:pt x="91" y="33"/>
                    <a:pt x="108" y="50"/>
                    <a:pt x="108" y="70"/>
                  </a:cubicBezTo>
                  <a:lnTo>
                    <a:pt x="125" y="70"/>
                  </a:lnTo>
                  <a:close/>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149">
              <a:extLst>
                <a:ext uri="{FF2B5EF4-FFF2-40B4-BE49-F238E27FC236}">
                  <a16:creationId xmlns:a16="http://schemas.microsoft.com/office/drawing/2014/main" id="{E6A72585-D5CE-4DA6-860A-7F87E402C852}"/>
                </a:ext>
              </a:extLst>
            </p:cNvPr>
            <p:cNvSpPr>
              <a:spLocks/>
            </p:cNvSpPr>
            <p:nvPr/>
          </p:nvSpPr>
          <p:spPr bwMode="auto">
            <a:xfrm>
              <a:off x="9193054" y="2965851"/>
              <a:ext cx="373393" cy="373393"/>
            </a:xfrm>
            <a:custGeom>
              <a:avLst/>
              <a:gdLst>
                <a:gd name="T0" fmla="*/ 124 w 141"/>
                <a:gd name="T1" fmla="*/ 71 h 141"/>
                <a:gd name="T2" fmla="*/ 107 w 141"/>
                <a:gd name="T3" fmla="*/ 71 h 141"/>
                <a:gd name="T4" fmla="*/ 70 w 141"/>
                <a:gd name="T5" fmla="*/ 108 h 141"/>
                <a:gd name="T6" fmla="*/ 33 w 141"/>
                <a:gd name="T7" fmla="*/ 71 h 141"/>
                <a:gd name="T8" fmla="*/ 70 w 141"/>
                <a:gd name="T9" fmla="*/ 33 h 141"/>
                <a:gd name="T10" fmla="*/ 107 w 141"/>
                <a:gd name="T11" fmla="*/ 71 h 141"/>
                <a:gd name="T12" fmla="*/ 124 w 141"/>
                <a:gd name="T13" fmla="*/ 71 h 141"/>
                <a:gd name="T14" fmla="*/ 141 w 141"/>
                <a:gd name="T15" fmla="*/ 71 h 141"/>
                <a:gd name="T16" fmla="*/ 70 w 141"/>
                <a:gd name="T17" fmla="*/ 0 h 141"/>
                <a:gd name="T18" fmla="*/ 0 w 141"/>
                <a:gd name="T19" fmla="*/ 71 h 141"/>
                <a:gd name="T20" fmla="*/ 70 w 141"/>
                <a:gd name="T21" fmla="*/ 141 h 141"/>
                <a:gd name="T22" fmla="*/ 141 w 141"/>
                <a:gd name="T23" fmla="*/ 71 h 141"/>
                <a:gd name="T24" fmla="*/ 124 w 141"/>
                <a:gd name="T25" fmla="*/ 7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24" y="71"/>
                  </a:moveTo>
                  <a:lnTo>
                    <a:pt x="107" y="71"/>
                  </a:lnTo>
                  <a:cubicBezTo>
                    <a:pt x="107" y="91"/>
                    <a:pt x="91" y="108"/>
                    <a:pt x="70" y="108"/>
                  </a:cubicBezTo>
                  <a:cubicBezTo>
                    <a:pt x="50" y="108"/>
                    <a:pt x="33" y="91"/>
                    <a:pt x="33" y="71"/>
                  </a:cubicBezTo>
                  <a:cubicBezTo>
                    <a:pt x="33" y="50"/>
                    <a:pt x="50" y="33"/>
                    <a:pt x="70" y="33"/>
                  </a:cubicBezTo>
                  <a:cubicBezTo>
                    <a:pt x="91" y="33"/>
                    <a:pt x="107" y="50"/>
                    <a:pt x="107" y="71"/>
                  </a:cubicBezTo>
                  <a:lnTo>
                    <a:pt x="124" y="71"/>
                  </a:lnTo>
                  <a:lnTo>
                    <a:pt x="141" y="71"/>
                  </a:lnTo>
                  <a:cubicBezTo>
                    <a:pt x="141" y="32"/>
                    <a:pt x="109" y="0"/>
                    <a:pt x="70" y="0"/>
                  </a:cubicBezTo>
                  <a:cubicBezTo>
                    <a:pt x="31" y="0"/>
                    <a:pt x="0" y="32"/>
                    <a:pt x="0" y="71"/>
                  </a:cubicBezTo>
                  <a:cubicBezTo>
                    <a:pt x="0" y="110"/>
                    <a:pt x="31" y="141"/>
                    <a:pt x="70" y="141"/>
                  </a:cubicBezTo>
                  <a:cubicBezTo>
                    <a:pt x="109" y="141"/>
                    <a:pt x="141" y="110"/>
                    <a:pt x="141" y="71"/>
                  </a:cubicBezTo>
                  <a:lnTo>
                    <a:pt x="124" y="71"/>
                  </a:lnTo>
                  <a:close/>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150">
              <a:extLst>
                <a:ext uri="{FF2B5EF4-FFF2-40B4-BE49-F238E27FC236}">
                  <a16:creationId xmlns:a16="http://schemas.microsoft.com/office/drawing/2014/main" id="{805FC9B2-B1AD-40C8-A0A9-2B0F22076699}"/>
                </a:ext>
              </a:extLst>
            </p:cNvPr>
            <p:cNvSpPr>
              <a:spLocks/>
            </p:cNvSpPr>
            <p:nvPr/>
          </p:nvSpPr>
          <p:spPr bwMode="auto">
            <a:xfrm>
              <a:off x="6662282" y="4978029"/>
              <a:ext cx="1016464" cy="456369"/>
            </a:xfrm>
            <a:custGeom>
              <a:avLst/>
              <a:gdLst>
                <a:gd name="T0" fmla="*/ 45 w 49"/>
                <a:gd name="T1" fmla="*/ 0 h 22"/>
                <a:gd name="T2" fmla="*/ 45 w 49"/>
                <a:gd name="T3" fmla="*/ 18 h 22"/>
                <a:gd name="T4" fmla="*/ 0 w 49"/>
                <a:gd name="T5" fmla="*/ 18 h 22"/>
                <a:gd name="T6" fmla="*/ 0 w 49"/>
                <a:gd name="T7" fmla="*/ 22 h 22"/>
                <a:gd name="T8" fmla="*/ 49 w 49"/>
                <a:gd name="T9" fmla="*/ 22 h 22"/>
                <a:gd name="T10" fmla="*/ 49 w 49"/>
                <a:gd name="T11" fmla="*/ 0 h 22"/>
                <a:gd name="T12" fmla="*/ 45 w 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9" h="22">
                  <a:moveTo>
                    <a:pt x="45" y="0"/>
                  </a:moveTo>
                  <a:lnTo>
                    <a:pt x="45" y="18"/>
                  </a:lnTo>
                  <a:lnTo>
                    <a:pt x="0" y="18"/>
                  </a:lnTo>
                  <a:lnTo>
                    <a:pt x="0" y="22"/>
                  </a:lnTo>
                  <a:lnTo>
                    <a:pt x="49" y="22"/>
                  </a:lnTo>
                  <a:lnTo>
                    <a:pt x="49" y="0"/>
                  </a:lnTo>
                  <a:lnTo>
                    <a:pt x="45" y="0"/>
                  </a:lnTo>
                  <a:close/>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151">
              <a:extLst>
                <a:ext uri="{FF2B5EF4-FFF2-40B4-BE49-F238E27FC236}">
                  <a16:creationId xmlns:a16="http://schemas.microsoft.com/office/drawing/2014/main" id="{F103D89C-284D-463B-AC46-41FB0BB21BF6}"/>
                </a:ext>
              </a:extLst>
            </p:cNvPr>
            <p:cNvSpPr>
              <a:spLocks/>
            </p:cNvSpPr>
            <p:nvPr/>
          </p:nvSpPr>
          <p:spPr bwMode="auto">
            <a:xfrm>
              <a:off x="6330377" y="5206207"/>
              <a:ext cx="373393" cy="373393"/>
            </a:xfrm>
            <a:custGeom>
              <a:avLst/>
              <a:gdLst>
                <a:gd name="T0" fmla="*/ 124 w 141"/>
                <a:gd name="T1" fmla="*/ 70 h 141"/>
                <a:gd name="T2" fmla="*/ 108 w 141"/>
                <a:gd name="T3" fmla="*/ 70 h 141"/>
                <a:gd name="T4" fmla="*/ 70 w 141"/>
                <a:gd name="T5" fmla="*/ 108 h 141"/>
                <a:gd name="T6" fmla="*/ 33 w 141"/>
                <a:gd name="T7" fmla="*/ 70 h 141"/>
                <a:gd name="T8" fmla="*/ 70 w 141"/>
                <a:gd name="T9" fmla="*/ 33 h 141"/>
                <a:gd name="T10" fmla="*/ 108 w 141"/>
                <a:gd name="T11" fmla="*/ 70 h 141"/>
                <a:gd name="T12" fmla="*/ 124 w 141"/>
                <a:gd name="T13" fmla="*/ 70 h 141"/>
                <a:gd name="T14" fmla="*/ 141 w 141"/>
                <a:gd name="T15" fmla="*/ 70 h 141"/>
                <a:gd name="T16" fmla="*/ 70 w 141"/>
                <a:gd name="T17" fmla="*/ 0 h 141"/>
                <a:gd name="T18" fmla="*/ 0 w 141"/>
                <a:gd name="T19" fmla="*/ 70 h 141"/>
                <a:gd name="T20" fmla="*/ 70 w 141"/>
                <a:gd name="T21" fmla="*/ 141 h 141"/>
                <a:gd name="T22" fmla="*/ 141 w 141"/>
                <a:gd name="T23" fmla="*/ 70 h 141"/>
                <a:gd name="T24" fmla="*/ 124 w 141"/>
                <a:gd name="T25" fmla="*/ 7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24" y="70"/>
                  </a:moveTo>
                  <a:lnTo>
                    <a:pt x="108" y="70"/>
                  </a:lnTo>
                  <a:cubicBezTo>
                    <a:pt x="107" y="91"/>
                    <a:pt x="91" y="108"/>
                    <a:pt x="70" y="108"/>
                  </a:cubicBezTo>
                  <a:cubicBezTo>
                    <a:pt x="50" y="108"/>
                    <a:pt x="33" y="91"/>
                    <a:pt x="33" y="70"/>
                  </a:cubicBezTo>
                  <a:cubicBezTo>
                    <a:pt x="33" y="50"/>
                    <a:pt x="50" y="33"/>
                    <a:pt x="70" y="33"/>
                  </a:cubicBezTo>
                  <a:cubicBezTo>
                    <a:pt x="91" y="33"/>
                    <a:pt x="107" y="50"/>
                    <a:pt x="108" y="70"/>
                  </a:cubicBezTo>
                  <a:lnTo>
                    <a:pt x="124" y="70"/>
                  </a:lnTo>
                  <a:lnTo>
                    <a:pt x="141" y="70"/>
                  </a:lnTo>
                  <a:cubicBezTo>
                    <a:pt x="141" y="31"/>
                    <a:pt x="109" y="0"/>
                    <a:pt x="70" y="0"/>
                  </a:cubicBezTo>
                  <a:cubicBezTo>
                    <a:pt x="31" y="0"/>
                    <a:pt x="0" y="31"/>
                    <a:pt x="0" y="70"/>
                  </a:cubicBezTo>
                  <a:cubicBezTo>
                    <a:pt x="0" y="109"/>
                    <a:pt x="31" y="141"/>
                    <a:pt x="70" y="141"/>
                  </a:cubicBezTo>
                  <a:cubicBezTo>
                    <a:pt x="109" y="141"/>
                    <a:pt x="141" y="109"/>
                    <a:pt x="141" y="70"/>
                  </a:cubicBezTo>
                  <a:lnTo>
                    <a:pt x="124" y="70"/>
                  </a:lnTo>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152">
              <a:extLst>
                <a:ext uri="{FF2B5EF4-FFF2-40B4-BE49-F238E27FC236}">
                  <a16:creationId xmlns:a16="http://schemas.microsoft.com/office/drawing/2014/main" id="{6703F519-577E-44C3-88D2-9128BC2B12A5}"/>
                </a:ext>
              </a:extLst>
            </p:cNvPr>
            <p:cNvSpPr>
              <a:spLocks/>
            </p:cNvSpPr>
            <p:nvPr/>
          </p:nvSpPr>
          <p:spPr bwMode="auto">
            <a:xfrm>
              <a:off x="7803197" y="4978029"/>
              <a:ext cx="1016464" cy="456369"/>
            </a:xfrm>
            <a:custGeom>
              <a:avLst/>
              <a:gdLst>
                <a:gd name="T0" fmla="*/ 0 w 49"/>
                <a:gd name="T1" fmla="*/ 0 h 22"/>
                <a:gd name="T2" fmla="*/ 0 w 49"/>
                <a:gd name="T3" fmla="*/ 22 h 22"/>
                <a:gd name="T4" fmla="*/ 49 w 49"/>
                <a:gd name="T5" fmla="*/ 22 h 22"/>
                <a:gd name="T6" fmla="*/ 49 w 49"/>
                <a:gd name="T7" fmla="*/ 18 h 22"/>
                <a:gd name="T8" fmla="*/ 4 w 49"/>
                <a:gd name="T9" fmla="*/ 18 h 22"/>
                <a:gd name="T10" fmla="*/ 4 w 49"/>
                <a:gd name="T11" fmla="*/ 0 h 22"/>
                <a:gd name="T12" fmla="*/ 0 w 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9" h="22">
                  <a:moveTo>
                    <a:pt x="0" y="0"/>
                  </a:moveTo>
                  <a:lnTo>
                    <a:pt x="0" y="22"/>
                  </a:lnTo>
                  <a:lnTo>
                    <a:pt x="49" y="22"/>
                  </a:lnTo>
                  <a:lnTo>
                    <a:pt x="49" y="18"/>
                  </a:lnTo>
                  <a:lnTo>
                    <a:pt x="4" y="18"/>
                  </a:lnTo>
                  <a:lnTo>
                    <a:pt x="4" y="0"/>
                  </a:lnTo>
                  <a:lnTo>
                    <a:pt x="0" y="0"/>
                  </a:lnTo>
                  <a:close/>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153">
              <a:extLst>
                <a:ext uri="{FF2B5EF4-FFF2-40B4-BE49-F238E27FC236}">
                  <a16:creationId xmlns:a16="http://schemas.microsoft.com/office/drawing/2014/main" id="{14D5DDE6-7225-49D5-A323-4A835C2E91E9}"/>
                </a:ext>
              </a:extLst>
            </p:cNvPr>
            <p:cNvSpPr>
              <a:spLocks/>
            </p:cNvSpPr>
            <p:nvPr/>
          </p:nvSpPr>
          <p:spPr bwMode="auto">
            <a:xfrm>
              <a:off x="8778174" y="5206207"/>
              <a:ext cx="373393" cy="373393"/>
            </a:xfrm>
            <a:custGeom>
              <a:avLst/>
              <a:gdLst>
                <a:gd name="T0" fmla="*/ 16 w 141"/>
                <a:gd name="T1" fmla="*/ 70 h 141"/>
                <a:gd name="T2" fmla="*/ 0 w 141"/>
                <a:gd name="T3" fmla="*/ 70 h 141"/>
                <a:gd name="T4" fmla="*/ 70 w 141"/>
                <a:gd name="T5" fmla="*/ 141 h 141"/>
                <a:gd name="T6" fmla="*/ 141 w 141"/>
                <a:gd name="T7" fmla="*/ 70 h 141"/>
                <a:gd name="T8" fmla="*/ 70 w 141"/>
                <a:gd name="T9" fmla="*/ 0 h 141"/>
                <a:gd name="T10" fmla="*/ 0 w 141"/>
                <a:gd name="T11" fmla="*/ 70 h 141"/>
                <a:gd name="T12" fmla="*/ 16 w 141"/>
                <a:gd name="T13" fmla="*/ 70 h 141"/>
                <a:gd name="T14" fmla="*/ 33 w 141"/>
                <a:gd name="T15" fmla="*/ 70 h 141"/>
                <a:gd name="T16" fmla="*/ 70 w 141"/>
                <a:gd name="T17" fmla="*/ 33 h 141"/>
                <a:gd name="T18" fmla="*/ 107 w 141"/>
                <a:gd name="T19" fmla="*/ 70 h 141"/>
                <a:gd name="T20" fmla="*/ 70 w 141"/>
                <a:gd name="T21" fmla="*/ 108 h 141"/>
                <a:gd name="T22" fmla="*/ 33 w 141"/>
                <a:gd name="T23" fmla="*/ 70 h 141"/>
                <a:gd name="T24" fmla="*/ 16 w 141"/>
                <a:gd name="T25" fmla="*/ 7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6" y="70"/>
                  </a:moveTo>
                  <a:lnTo>
                    <a:pt x="0" y="70"/>
                  </a:lnTo>
                  <a:cubicBezTo>
                    <a:pt x="0" y="109"/>
                    <a:pt x="31" y="141"/>
                    <a:pt x="70" y="141"/>
                  </a:cubicBezTo>
                  <a:cubicBezTo>
                    <a:pt x="109" y="141"/>
                    <a:pt x="141" y="109"/>
                    <a:pt x="141" y="70"/>
                  </a:cubicBezTo>
                  <a:cubicBezTo>
                    <a:pt x="141" y="31"/>
                    <a:pt x="109" y="0"/>
                    <a:pt x="70" y="0"/>
                  </a:cubicBezTo>
                  <a:cubicBezTo>
                    <a:pt x="31" y="0"/>
                    <a:pt x="0" y="31"/>
                    <a:pt x="0" y="70"/>
                  </a:cubicBezTo>
                  <a:lnTo>
                    <a:pt x="16" y="70"/>
                  </a:lnTo>
                  <a:lnTo>
                    <a:pt x="33" y="70"/>
                  </a:lnTo>
                  <a:cubicBezTo>
                    <a:pt x="33" y="50"/>
                    <a:pt x="50" y="33"/>
                    <a:pt x="70" y="33"/>
                  </a:cubicBezTo>
                  <a:cubicBezTo>
                    <a:pt x="91" y="33"/>
                    <a:pt x="107" y="50"/>
                    <a:pt x="107" y="70"/>
                  </a:cubicBezTo>
                  <a:cubicBezTo>
                    <a:pt x="107" y="91"/>
                    <a:pt x="91" y="108"/>
                    <a:pt x="70" y="108"/>
                  </a:cubicBezTo>
                  <a:cubicBezTo>
                    <a:pt x="50" y="108"/>
                    <a:pt x="33" y="91"/>
                    <a:pt x="33" y="70"/>
                  </a:cubicBezTo>
                  <a:lnTo>
                    <a:pt x="16" y="70"/>
                  </a:lnTo>
                  <a:close/>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154">
              <a:extLst>
                <a:ext uri="{FF2B5EF4-FFF2-40B4-BE49-F238E27FC236}">
                  <a16:creationId xmlns:a16="http://schemas.microsoft.com/office/drawing/2014/main" id="{C5FFDE00-758F-4619-9A3B-69F0CBD22940}"/>
                </a:ext>
              </a:extLst>
            </p:cNvPr>
            <p:cNvSpPr>
              <a:spLocks/>
            </p:cNvSpPr>
            <p:nvPr/>
          </p:nvSpPr>
          <p:spPr bwMode="auto">
            <a:xfrm>
              <a:off x="7554269" y="2219065"/>
              <a:ext cx="373393" cy="394143"/>
            </a:xfrm>
            <a:custGeom>
              <a:avLst/>
              <a:gdLst>
                <a:gd name="T0" fmla="*/ 124 w 141"/>
                <a:gd name="T1" fmla="*/ 70 h 141"/>
                <a:gd name="T2" fmla="*/ 108 w 141"/>
                <a:gd name="T3" fmla="*/ 70 h 141"/>
                <a:gd name="T4" fmla="*/ 70 w 141"/>
                <a:gd name="T5" fmla="*/ 108 h 141"/>
                <a:gd name="T6" fmla="*/ 33 w 141"/>
                <a:gd name="T7" fmla="*/ 70 h 141"/>
                <a:gd name="T8" fmla="*/ 70 w 141"/>
                <a:gd name="T9" fmla="*/ 33 h 141"/>
                <a:gd name="T10" fmla="*/ 108 w 141"/>
                <a:gd name="T11" fmla="*/ 70 h 141"/>
                <a:gd name="T12" fmla="*/ 124 w 141"/>
                <a:gd name="T13" fmla="*/ 70 h 141"/>
                <a:gd name="T14" fmla="*/ 141 w 141"/>
                <a:gd name="T15" fmla="*/ 70 h 141"/>
                <a:gd name="T16" fmla="*/ 70 w 141"/>
                <a:gd name="T17" fmla="*/ 0 h 141"/>
                <a:gd name="T18" fmla="*/ 0 w 141"/>
                <a:gd name="T19" fmla="*/ 70 h 141"/>
                <a:gd name="T20" fmla="*/ 70 w 141"/>
                <a:gd name="T21" fmla="*/ 141 h 141"/>
                <a:gd name="T22" fmla="*/ 141 w 141"/>
                <a:gd name="T23" fmla="*/ 70 h 141"/>
                <a:gd name="T24" fmla="*/ 124 w 141"/>
                <a:gd name="T25" fmla="*/ 7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24" y="70"/>
                  </a:moveTo>
                  <a:lnTo>
                    <a:pt x="108" y="70"/>
                  </a:lnTo>
                  <a:cubicBezTo>
                    <a:pt x="108" y="91"/>
                    <a:pt x="91" y="108"/>
                    <a:pt x="70" y="108"/>
                  </a:cubicBezTo>
                  <a:cubicBezTo>
                    <a:pt x="50" y="108"/>
                    <a:pt x="33" y="91"/>
                    <a:pt x="33" y="70"/>
                  </a:cubicBezTo>
                  <a:cubicBezTo>
                    <a:pt x="33" y="50"/>
                    <a:pt x="50" y="33"/>
                    <a:pt x="70" y="33"/>
                  </a:cubicBezTo>
                  <a:cubicBezTo>
                    <a:pt x="91" y="33"/>
                    <a:pt x="108" y="50"/>
                    <a:pt x="108" y="70"/>
                  </a:cubicBezTo>
                  <a:lnTo>
                    <a:pt x="124" y="70"/>
                  </a:lnTo>
                  <a:lnTo>
                    <a:pt x="141" y="70"/>
                  </a:lnTo>
                  <a:cubicBezTo>
                    <a:pt x="141" y="32"/>
                    <a:pt x="109" y="0"/>
                    <a:pt x="70" y="0"/>
                  </a:cubicBezTo>
                  <a:cubicBezTo>
                    <a:pt x="31" y="0"/>
                    <a:pt x="0" y="32"/>
                    <a:pt x="0" y="70"/>
                  </a:cubicBezTo>
                  <a:cubicBezTo>
                    <a:pt x="0" y="109"/>
                    <a:pt x="31" y="141"/>
                    <a:pt x="70" y="141"/>
                  </a:cubicBezTo>
                  <a:cubicBezTo>
                    <a:pt x="109" y="141"/>
                    <a:pt x="141" y="109"/>
                    <a:pt x="141" y="70"/>
                  </a:cubicBezTo>
                  <a:lnTo>
                    <a:pt x="124" y="70"/>
                  </a:lnTo>
                  <a:close/>
                </a:path>
              </a:pathLst>
            </a:custGeom>
            <a:grp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46262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12000"/>
          </a:schemeClr>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355627C-99F4-4B2F-BFB3-6762A5087B9B}"/>
              </a:ext>
            </a:extLst>
          </p:cNvPr>
          <p:cNvSpPr/>
          <p:nvPr/>
        </p:nvSpPr>
        <p:spPr>
          <a:xfrm>
            <a:off x="1207320" y="260502"/>
            <a:ext cx="6618094" cy="701731"/>
          </a:xfrm>
          <a:prstGeom prst="rect">
            <a:avLst/>
          </a:prstGeom>
        </p:spPr>
        <p:txBody>
          <a:bodyPr vert="horz" lIns="91440" tIns="45720" rIns="91440" bIns="45720" rtlCol="0" anchor="ctr">
            <a:noAutofit/>
          </a:bodyPr>
          <a:lstStyle/>
          <a:p>
            <a:pPr defTabSz="914400">
              <a:lnSpc>
                <a:spcPct val="90000"/>
              </a:lnSpc>
              <a:spcBef>
                <a:spcPct val="0"/>
              </a:spcBef>
            </a:pPr>
            <a:r>
              <a:rPr lang="es-EC" sz="4400" b="1" dirty="0">
                <a:solidFill>
                  <a:schemeClr val="bg1">
                    <a:lumMod val="50000"/>
                  </a:schemeClr>
                </a:solidFill>
                <a:latin typeface="+mj-lt"/>
                <a:ea typeface="+mj-ea"/>
                <a:cs typeface="+mj-cs"/>
              </a:rPr>
              <a:t>Planteamiento del problema </a:t>
            </a:r>
          </a:p>
        </p:txBody>
      </p:sp>
      <p:grpSp>
        <p:nvGrpSpPr>
          <p:cNvPr id="18" name="Grupo 17">
            <a:extLst>
              <a:ext uri="{FF2B5EF4-FFF2-40B4-BE49-F238E27FC236}">
                <a16:creationId xmlns:a16="http://schemas.microsoft.com/office/drawing/2014/main" id="{A7F90367-AC64-4841-AC9A-6E60BA870463}"/>
              </a:ext>
            </a:extLst>
          </p:cNvPr>
          <p:cNvGrpSpPr/>
          <p:nvPr/>
        </p:nvGrpSpPr>
        <p:grpSpPr>
          <a:xfrm>
            <a:off x="409797" y="1197051"/>
            <a:ext cx="6618093" cy="5400447"/>
            <a:chOff x="6618094" y="484616"/>
            <a:chExt cx="4903092" cy="6112881"/>
          </a:xfrm>
        </p:grpSpPr>
        <p:sp>
          <p:nvSpPr>
            <p:cNvPr id="13" name="Rectangle 22">
              <a:extLst>
                <a:ext uri="{FF2B5EF4-FFF2-40B4-BE49-F238E27FC236}">
                  <a16:creationId xmlns:a16="http://schemas.microsoft.com/office/drawing/2014/main" id="{468DF9FC-2A86-44BB-A65C-0E2A1CD33397}"/>
                </a:ext>
              </a:extLst>
            </p:cNvPr>
            <p:cNvSpPr/>
            <p:nvPr/>
          </p:nvSpPr>
          <p:spPr>
            <a:xfrm>
              <a:off x="6620728" y="806941"/>
              <a:ext cx="2160000" cy="467181"/>
            </a:xfrm>
            <a:prstGeom prst="rect">
              <a:avLst/>
            </a:prstGeom>
            <a:solidFill>
              <a:schemeClr val="accent1"/>
            </a:solidFill>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88900" tIns="38100" rIns="88900" bIns="38100" numCol="1" spcCol="1270" anchor="ctr" anchorCtr="0">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7796" marR="0" lvl="0" indent="0" algn="ctr" defTabSz="1422364" rtl="0" eaLnBrk="1" fontAlgn="auto"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8">
              <a:extLst>
                <a:ext uri="{FF2B5EF4-FFF2-40B4-BE49-F238E27FC236}">
                  <a16:creationId xmlns:a16="http://schemas.microsoft.com/office/drawing/2014/main" id="{163B930F-32FA-4EA6-B056-55D87A1A2D04}"/>
                </a:ext>
              </a:extLst>
            </p:cNvPr>
            <p:cNvSpPr/>
            <p:nvPr/>
          </p:nvSpPr>
          <p:spPr>
            <a:xfrm>
              <a:off x="9361186" y="806941"/>
              <a:ext cx="2160000" cy="467181"/>
            </a:xfrm>
            <a:prstGeom prst="rect">
              <a:avLst/>
            </a:prstGeom>
            <a:solidFill>
              <a:schemeClr val="accent2"/>
            </a:solidFill>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88900" tIns="38100" rIns="88900" bIns="38100" numCol="1" spcCol="1270" anchor="ctr" anchorCtr="0">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7796" marR="0" lvl="0" indent="0" algn="ctr" defTabSz="1422364"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20">
              <a:extLst>
                <a:ext uri="{FF2B5EF4-FFF2-40B4-BE49-F238E27FC236}">
                  <a16:creationId xmlns:a16="http://schemas.microsoft.com/office/drawing/2014/main" id="{E8447FAA-CA3B-483D-90B1-4B038EA064DE}"/>
                </a:ext>
              </a:extLst>
            </p:cNvPr>
            <p:cNvSpPr/>
            <p:nvPr/>
          </p:nvSpPr>
          <p:spPr>
            <a:xfrm>
              <a:off x="9367767" y="1270671"/>
              <a:ext cx="2151447" cy="5326826"/>
            </a:xfrm>
            <a:prstGeom prst="rect">
              <a:avLst/>
            </a:prstGeom>
            <a:solidFill>
              <a:schemeClr val="bg1">
                <a:lumMod val="95000"/>
              </a:schemeClr>
            </a:solidFill>
            <a:effectLst>
              <a:outerShdw blurRad="50800" dist="38100" dir="10800000" algn="r" rotWithShape="0">
                <a:prstClr val="black">
                  <a:alpha val="40000"/>
                </a:prstClr>
              </a:outerShdw>
            </a:effectLst>
          </p:spPr>
          <p:txBody>
            <a:bodyPr wrap="square">
              <a:no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7796" lvl="0" indent="-177796" defTabSz="914354">
                <a:spcBef>
                  <a:spcPts val="600"/>
                </a:spcBef>
                <a:spcAft>
                  <a:spcPts val="600"/>
                </a:spcAft>
                <a:buClr>
                  <a:srgbClr val="DA1F28"/>
                </a:buClr>
                <a:buFont typeface="Wingdings" panose="05000000000000000000" pitchFamily="2" charset="2"/>
                <a:buChar char="§"/>
                <a:defRPr/>
              </a:pPr>
              <a:r>
                <a:rPr lang="en-US" sz="1400" dirty="0">
                  <a:solidFill>
                    <a:prstClr val="black"/>
                  </a:solidFill>
                  <a:latin typeface="Calibri"/>
                </a:rPr>
                <a:t>E</a:t>
              </a:r>
              <a:r>
                <a:rPr lang="es-EC" sz="1400" dirty="0"/>
                <a:t>l concepto que asocia a la volatilidad o valor en riesgo para medir el riesgo de fluctuación de los saldos diarios de los depósitos del público, para determinar la mejor metodología VaR que mida de mejor manera </a:t>
              </a:r>
              <a:r>
                <a:rPr lang="es-EC" sz="1400" b="1" dirty="0"/>
                <a:t>el riesgo de las principales fuentes de fondeo, considerando  que las fuentes de fondeo poseen un comportamiento diferente según la naturaleza de su vencimiento y exigibilidad, lo que generará una necesidades de recursos para la administración.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24">
              <a:extLst>
                <a:ext uri="{FF2B5EF4-FFF2-40B4-BE49-F238E27FC236}">
                  <a16:creationId xmlns:a16="http://schemas.microsoft.com/office/drawing/2014/main" id="{7F187087-D0B9-4230-856B-3F54B35868B0}"/>
                </a:ext>
              </a:extLst>
            </p:cNvPr>
            <p:cNvSpPr/>
            <p:nvPr/>
          </p:nvSpPr>
          <p:spPr>
            <a:xfrm>
              <a:off x="6618094" y="1270670"/>
              <a:ext cx="2162635" cy="5326827"/>
            </a:xfrm>
            <a:prstGeom prst="rect">
              <a:avLst/>
            </a:prstGeom>
            <a:solidFill>
              <a:schemeClr val="bg1">
                <a:lumMod val="95000"/>
              </a:schemeClr>
            </a:solidFill>
            <a:effectLst>
              <a:outerShdw blurRad="50800" dist="38100" dir="10800000" algn="r" rotWithShape="0">
                <a:prstClr val="black">
                  <a:alpha val="40000"/>
                </a:prstClr>
              </a:outerShdw>
            </a:effectLst>
          </p:spPr>
          <p:txBody>
            <a:bodyPr wrap="square">
              <a:no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7796" indent="-177796" algn="just" defTabSz="914354">
                <a:spcBef>
                  <a:spcPts val="600"/>
                </a:spcBef>
                <a:spcAft>
                  <a:spcPts val="600"/>
                </a:spcAft>
                <a:buClr>
                  <a:srgbClr val="2DA2BF"/>
                </a:buClr>
                <a:buFont typeface="Wingdings" panose="05000000000000000000" pitchFamily="2" charset="2"/>
                <a:buChar char="§"/>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La  </a:t>
              </a:r>
              <a:r>
                <a:rPr lang="es-EC" sz="1400" dirty="0"/>
                <a:t>falta de liquidez en una sola institución puede repercutir en todo el sistema financiero, a causa de un efecto dominó en el comportamiento de los agentes, y con más importancia al tratarse de una institución financiera pública para el desarrollo cuya misión es buscar un equilibrio entre la rentabilidad financiera y el impacto social por medio de reinvertir los recursos que capta de los clientes para crear desarrollo preferentemente en las áreas rurales y urbano marginales.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Clipboard2">
              <a:extLst>
                <a:ext uri="{FF2B5EF4-FFF2-40B4-BE49-F238E27FC236}">
                  <a16:creationId xmlns:a16="http://schemas.microsoft.com/office/drawing/2014/main" id="{0785A810-7009-4EB1-8FAA-77B1081B53A2}"/>
                </a:ext>
              </a:extLst>
            </p:cNvPr>
            <p:cNvSpPr>
              <a:spLocks noChangeAspect="1" noEditPoints="1"/>
            </p:cNvSpPr>
            <p:nvPr/>
          </p:nvSpPr>
          <p:spPr bwMode="auto">
            <a:xfrm>
              <a:off x="7208948" y="484616"/>
              <a:ext cx="980927" cy="417801"/>
            </a:xfrm>
            <a:custGeom>
              <a:avLst/>
              <a:gdLst>
                <a:gd name="T0" fmla="*/ 426 w 575"/>
                <a:gd name="T1" fmla="*/ 95 h 245"/>
                <a:gd name="T2" fmla="*/ 405 w 575"/>
                <a:gd name="T3" fmla="*/ 95 h 245"/>
                <a:gd name="T4" fmla="*/ 287 w 575"/>
                <a:gd name="T5" fmla="*/ 0 h 245"/>
                <a:gd name="T6" fmla="*/ 170 w 575"/>
                <a:gd name="T7" fmla="*/ 95 h 245"/>
                <a:gd name="T8" fmla="*/ 148 w 575"/>
                <a:gd name="T9" fmla="*/ 95 h 245"/>
                <a:gd name="T10" fmla="*/ 0 w 575"/>
                <a:gd name="T11" fmla="*/ 245 h 245"/>
                <a:gd name="T12" fmla="*/ 575 w 575"/>
                <a:gd name="T13" fmla="*/ 245 h 245"/>
                <a:gd name="T14" fmla="*/ 426 w 575"/>
                <a:gd name="T15" fmla="*/ 95 h 245"/>
                <a:gd name="T16" fmla="*/ 281 w 575"/>
                <a:gd name="T17" fmla="*/ 123 h 245"/>
                <a:gd name="T18" fmla="*/ 229 w 575"/>
                <a:gd name="T19" fmla="*/ 85 h 245"/>
                <a:gd name="T20" fmla="*/ 281 w 575"/>
                <a:gd name="T21" fmla="*/ 48 h 245"/>
                <a:gd name="T22" fmla="*/ 333 w 575"/>
                <a:gd name="T23" fmla="*/ 85 h 245"/>
                <a:gd name="T24" fmla="*/ 281 w 575"/>
                <a:gd name="T25"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5" h="245">
                  <a:moveTo>
                    <a:pt x="426" y="95"/>
                  </a:moveTo>
                  <a:lnTo>
                    <a:pt x="405" y="95"/>
                  </a:lnTo>
                  <a:cubicBezTo>
                    <a:pt x="401" y="32"/>
                    <a:pt x="350" y="0"/>
                    <a:pt x="287" y="0"/>
                  </a:cubicBezTo>
                  <a:cubicBezTo>
                    <a:pt x="224" y="0"/>
                    <a:pt x="173" y="32"/>
                    <a:pt x="170" y="95"/>
                  </a:cubicBezTo>
                  <a:lnTo>
                    <a:pt x="148" y="95"/>
                  </a:lnTo>
                  <a:cubicBezTo>
                    <a:pt x="66" y="95"/>
                    <a:pt x="0" y="145"/>
                    <a:pt x="0" y="245"/>
                  </a:cubicBezTo>
                  <a:lnTo>
                    <a:pt x="575" y="245"/>
                  </a:lnTo>
                  <a:cubicBezTo>
                    <a:pt x="575" y="145"/>
                    <a:pt x="508" y="95"/>
                    <a:pt x="426" y="95"/>
                  </a:cubicBezTo>
                  <a:close/>
                  <a:moveTo>
                    <a:pt x="281" y="123"/>
                  </a:moveTo>
                  <a:cubicBezTo>
                    <a:pt x="252" y="123"/>
                    <a:pt x="229" y="106"/>
                    <a:pt x="229" y="85"/>
                  </a:cubicBezTo>
                  <a:cubicBezTo>
                    <a:pt x="229" y="64"/>
                    <a:pt x="252" y="48"/>
                    <a:pt x="281" y="48"/>
                  </a:cubicBezTo>
                  <a:cubicBezTo>
                    <a:pt x="309" y="48"/>
                    <a:pt x="333" y="64"/>
                    <a:pt x="333" y="85"/>
                  </a:cubicBezTo>
                  <a:cubicBezTo>
                    <a:pt x="333" y="106"/>
                    <a:pt x="309" y="123"/>
                    <a:pt x="281" y="123"/>
                  </a:cubicBezTo>
                  <a:close/>
                </a:path>
              </a:pathLst>
            </a:custGeom>
            <a:solidFill>
              <a:schemeClr val="tx1"/>
            </a:solidFill>
            <a:ln w="0">
              <a:noFill/>
              <a:prstDash val="solid"/>
              <a:round/>
              <a:headEnd/>
              <a:tailEnd/>
            </a:ln>
            <a:effectLst>
              <a:outerShdw blurRad="50800" dist="381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Clipboard2">
              <a:extLst>
                <a:ext uri="{FF2B5EF4-FFF2-40B4-BE49-F238E27FC236}">
                  <a16:creationId xmlns:a16="http://schemas.microsoft.com/office/drawing/2014/main" id="{B93B36CE-666D-4309-A0B7-A2DA357B3FC6}"/>
                </a:ext>
              </a:extLst>
            </p:cNvPr>
            <p:cNvSpPr>
              <a:spLocks noChangeAspect="1" noEditPoints="1"/>
            </p:cNvSpPr>
            <p:nvPr/>
          </p:nvSpPr>
          <p:spPr bwMode="auto">
            <a:xfrm>
              <a:off x="9950722" y="484616"/>
              <a:ext cx="980927" cy="417801"/>
            </a:xfrm>
            <a:custGeom>
              <a:avLst/>
              <a:gdLst>
                <a:gd name="T0" fmla="*/ 426 w 575"/>
                <a:gd name="T1" fmla="*/ 95 h 245"/>
                <a:gd name="T2" fmla="*/ 405 w 575"/>
                <a:gd name="T3" fmla="*/ 95 h 245"/>
                <a:gd name="T4" fmla="*/ 287 w 575"/>
                <a:gd name="T5" fmla="*/ 0 h 245"/>
                <a:gd name="T6" fmla="*/ 170 w 575"/>
                <a:gd name="T7" fmla="*/ 95 h 245"/>
                <a:gd name="T8" fmla="*/ 148 w 575"/>
                <a:gd name="T9" fmla="*/ 95 h 245"/>
                <a:gd name="T10" fmla="*/ 0 w 575"/>
                <a:gd name="T11" fmla="*/ 245 h 245"/>
                <a:gd name="T12" fmla="*/ 575 w 575"/>
                <a:gd name="T13" fmla="*/ 245 h 245"/>
                <a:gd name="T14" fmla="*/ 426 w 575"/>
                <a:gd name="T15" fmla="*/ 95 h 245"/>
                <a:gd name="T16" fmla="*/ 281 w 575"/>
                <a:gd name="T17" fmla="*/ 123 h 245"/>
                <a:gd name="T18" fmla="*/ 229 w 575"/>
                <a:gd name="T19" fmla="*/ 85 h 245"/>
                <a:gd name="T20" fmla="*/ 281 w 575"/>
                <a:gd name="T21" fmla="*/ 48 h 245"/>
                <a:gd name="T22" fmla="*/ 333 w 575"/>
                <a:gd name="T23" fmla="*/ 85 h 245"/>
                <a:gd name="T24" fmla="*/ 281 w 575"/>
                <a:gd name="T25" fmla="*/ 123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5" h="245">
                  <a:moveTo>
                    <a:pt x="426" y="95"/>
                  </a:moveTo>
                  <a:lnTo>
                    <a:pt x="405" y="95"/>
                  </a:lnTo>
                  <a:cubicBezTo>
                    <a:pt x="401" y="32"/>
                    <a:pt x="350" y="0"/>
                    <a:pt x="287" y="0"/>
                  </a:cubicBezTo>
                  <a:cubicBezTo>
                    <a:pt x="224" y="0"/>
                    <a:pt x="173" y="32"/>
                    <a:pt x="170" y="95"/>
                  </a:cubicBezTo>
                  <a:lnTo>
                    <a:pt x="148" y="95"/>
                  </a:lnTo>
                  <a:cubicBezTo>
                    <a:pt x="66" y="95"/>
                    <a:pt x="0" y="145"/>
                    <a:pt x="0" y="245"/>
                  </a:cubicBezTo>
                  <a:lnTo>
                    <a:pt x="575" y="245"/>
                  </a:lnTo>
                  <a:cubicBezTo>
                    <a:pt x="575" y="145"/>
                    <a:pt x="508" y="95"/>
                    <a:pt x="426" y="95"/>
                  </a:cubicBezTo>
                  <a:close/>
                  <a:moveTo>
                    <a:pt x="281" y="123"/>
                  </a:moveTo>
                  <a:cubicBezTo>
                    <a:pt x="252" y="123"/>
                    <a:pt x="229" y="106"/>
                    <a:pt x="229" y="85"/>
                  </a:cubicBezTo>
                  <a:cubicBezTo>
                    <a:pt x="229" y="64"/>
                    <a:pt x="252" y="48"/>
                    <a:pt x="281" y="48"/>
                  </a:cubicBezTo>
                  <a:cubicBezTo>
                    <a:pt x="309" y="48"/>
                    <a:pt x="333" y="64"/>
                    <a:pt x="333" y="85"/>
                  </a:cubicBezTo>
                  <a:cubicBezTo>
                    <a:pt x="333" y="106"/>
                    <a:pt x="309" y="123"/>
                    <a:pt x="281" y="123"/>
                  </a:cubicBezTo>
                  <a:close/>
                </a:path>
              </a:pathLst>
            </a:custGeom>
            <a:solidFill>
              <a:schemeClr val="tx1"/>
            </a:solidFill>
            <a:ln w="0">
              <a:noFill/>
              <a:prstDash val="solid"/>
              <a:round/>
              <a:headEnd/>
              <a:tailEnd/>
            </a:ln>
            <a:effectLst>
              <a:outerShdw blurRad="50800" dist="381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9" name="Browser4" descr="{&quot;Key&quot;:&quot;POWER_USER_SHAPE_ICON&quot;,&quot;Value&quot;:&quot;POWER_USER_SHAPE_ICON_STYLE_1&quot;}">
            <a:extLst>
              <a:ext uri="{FF2B5EF4-FFF2-40B4-BE49-F238E27FC236}">
                <a16:creationId xmlns:a16="http://schemas.microsoft.com/office/drawing/2014/main" id="{58584744-3477-4A05-9B1B-F47B7D639BB5}"/>
              </a:ext>
            </a:extLst>
          </p:cNvPr>
          <p:cNvGrpSpPr>
            <a:grpSpLocks noChangeAspect="1"/>
          </p:cNvGrpSpPr>
          <p:nvPr/>
        </p:nvGrpSpPr>
        <p:grpSpPr>
          <a:xfrm>
            <a:off x="216154" y="260502"/>
            <a:ext cx="786889" cy="542922"/>
            <a:chOff x="5635625" y="5818188"/>
            <a:chExt cx="885826" cy="611188"/>
          </a:xfrm>
          <a:solidFill>
            <a:srgbClr val="00B0F0"/>
          </a:solidFill>
        </p:grpSpPr>
        <p:sp>
          <p:nvSpPr>
            <p:cNvPr id="20" name="Freeform 56">
              <a:extLst>
                <a:ext uri="{FF2B5EF4-FFF2-40B4-BE49-F238E27FC236}">
                  <a16:creationId xmlns:a16="http://schemas.microsoft.com/office/drawing/2014/main" id="{F2C15805-AEA9-4CCB-9DFD-95A6FAECE1FE}"/>
                </a:ext>
              </a:extLst>
            </p:cNvPr>
            <p:cNvSpPr>
              <a:spLocks noEditPoints="1"/>
            </p:cNvSpPr>
            <p:nvPr/>
          </p:nvSpPr>
          <p:spPr bwMode="auto">
            <a:xfrm>
              <a:off x="5635625" y="6338888"/>
              <a:ext cx="725488" cy="90488"/>
            </a:xfrm>
            <a:custGeom>
              <a:avLst/>
              <a:gdLst>
                <a:gd name="T0" fmla="*/ 917 w 1021"/>
                <a:gd name="T1" fmla="*/ 93 h 127"/>
                <a:gd name="T2" fmla="*/ 888 w 1021"/>
                <a:gd name="T3" fmla="*/ 64 h 127"/>
                <a:gd name="T4" fmla="*/ 917 w 1021"/>
                <a:gd name="T5" fmla="*/ 34 h 127"/>
                <a:gd name="T6" fmla="*/ 947 w 1021"/>
                <a:gd name="T7" fmla="*/ 64 h 127"/>
                <a:gd name="T8" fmla="*/ 917 w 1021"/>
                <a:gd name="T9" fmla="*/ 93 h 127"/>
                <a:gd name="T10" fmla="*/ 988 w 1021"/>
                <a:gd name="T11" fmla="*/ 0 h 127"/>
                <a:gd name="T12" fmla="*/ 33 w 1021"/>
                <a:gd name="T13" fmla="*/ 0 h 127"/>
                <a:gd name="T14" fmla="*/ 0 w 1021"/>
                <a:gd name="T15" fmla="*/ 34 h 127"/>
                <a:gd name="T16" fmla="*/ 11 w 1021"/>
                <a:gd name="T17" fmla="*/ 93 h 127"/>
                <a:gd name="T18" fmla="*/ 45 w 1021"/>
                <a:gd name="T19" fmla="*/ 127 h 127"/>
                <a:gd name="T20" fmla="*/ 976 w 1021"/>
                <a:gd name="T21" fmla="*/ 127 h 127"/>
                <a:gd name="T22" fmla="*/ 1010 w 1021"/>
                <a:gd name="T23" fmla="*/ 93 h 127"/>
                <a:gd name="T24" fmla="*/ 1021 w 1021"/>
                <a:gd name="T25" fmla="*/ 34 h 127"/>
                <a:gd name="T26" fmla="*/ 988 w 1021"/>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1" h="127">
                  <a:moveTo>
                    <a:pt x="917" y="93"/>
                  </a:moveTo>
                  <a:cubicBezTo>
                    <a:pt x="901" y="93"/>
                    <a:pt x="888" y="80"/>
                    <a:pt x="888" y="64"/>
                  </a:cubicBezTo>
                  <a:cubicBezTo>
                    <a:pt x="888" y="47"/>
                    <a:pt x="901" y="34"/>
                    <a:pt x="917" y="34"/>
                  </a:cubicBezTo>
                  <a:cubicBezTo>
                    <a:pt x="934" y="34"/>
                    <a:pt x="947" y="47"/>
                    <a:pt x="947" y="64"/>
                  </a:cubicBezTo>
                  <a:cubicBezTo>
                    <a:pt x="947" y="80"/>
                    <a:pt x="934" y="93"/>
                    <a:pt x="917" y="93"/>
                  </a:cubicBezTo>
                  <a:close/>
                  <a:moveTo>
                    <a:pt x="988" y="0"/>
                  </a:moveTo>
                  <a:lnTo>
                    <a:pt x="33" y="0"/>
                  </a:lnTo>
                  <a:cubicBezTo>
                    <a:pt x="15" y="0"/>
                    <a:pt x="0" y="15"/>
                    <a:pt x="0" y="34"/>
                  </a:cubicBezTo>
                  <a:lnTo>
                    <a:pt x="11" y="93"/>
                  </a:lnTo>
                  <a:cubicBezTo>
                    <a:pt x="17" y="112"/>
                    <a:pt x="26" y="127"/>
                    <a:pt x="45" y="127"/>
                  </a:cubicBezTo>
                  <a:lnTo>
                    <a:pt x="976" y="127"/>
                  </a:lnTo>
                  <a:cubicBezTo>
                    <a:pt x="995" y="127"/>
                    <a:pt x="1002" y="115"/>
                    <a:pt x="1010" y="93"/>
                  </a:cubicBezTo>
                  <a:lnTo>
                    <a:pt x="1021" y="34"/>
                  </a:lnTo>
                  <a:cubicBezTo>
                    <a:pt x="1021" y="15"/>
                    <a:pt x="1006" y="0"/>
                    <a:pt x="988"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57">
              <a:extLst>
                <a:ext uri="{FF2B5EF4-FFF2-40B4-BE49-F238E27FC236}">
                  <a16:creationId xmlns:a16="http://schemas.microsoft.com/office/drawing/2014/main" id="{67FE61B2-4A8B-4A8E-AFB0-A36154759B8F}"/>
                </a:ext>
              </a:extLst>
            </p:cNvPr>
            <p:cNvSpPr>
              <a:spLocks/>
            </p:cNvSpPr>
            <p:nvPr/>
          </p:nvSpPr>
          <p:spPr bwMode="auto">
            <a:xfrm>
              <a:off x="5681663" y="5954713"/>
              <a:ext cx="417513" cy="349250"/>
            </a:xfrm>
            <a:custGeom>
              <a:avLst/>
              <a:gdLst>
                <a:gd name="T0" fmla="*/ 52 w 587"/>
                <a:gd name="T1" fmla="*/ 0 h 491"/>
                <a:gd name="T2" fmla="*/ 0 w 587"/>
                <a:gd name="T3" fmla="*/ 51 h 491"/>
                <a:gd name="T4" fmla="*/ 0 w 587"/>
                <a:gd name="T5" fmla="*/ 491 h 491"/>
                <a:gd name="T6" fmla="*/ 53 w 587"/>
                <a:gd name="T7" fmla="*/ 491 h 491"/>
                <a:gd name="T8" fmla="*/ 53 w 587"/>
                <a:gd name="T9" fmla="*/ 52 h 491"/>
                <a:gd name="T10" fmla="*/ 587 w 587"/>
                <a:gd name="T11" fmla="*/ 52 h 491"/>
                <a:gd name="T12" fmla="*/ 586 w 587"/>
                <a:gd name="T13" fmla="*/ 0 h 491"/>
                <a:gd name="T14" fmla="*/ 52 w 587"/>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491">
                  <a:moveTo>
                    <a:pt x="52" y="0"/>
                  </a:moveTo>
                  <a:cubicBezTo>
                    <a:pt x="23" y="0"/>
                    <a:pt x="0" y="23"/>
                    <a:pt x="0" y="51"/>
                  </a:cubicBezTo>
                  <a:lnTo>
                    <a:pt x="0" y="491"/>
                  </a:lnTo>
                  <a:lnTo>
                    <a:pt x="53" y="491"/>
                  </a:lnTo>
                  <a:lnTo>
                    <a:pt x="53" y="52"/>
                  </a:lnTo>
                  <a:lnTo>
                    <a:pt x="587" y="52"/>
                  </a:lnTo>
                  <a:cubicBezTo>
                    <a:pt x="584" y="34"/>
                    <a:pt x="585" y="10"/>
                    <a:pt x="586" y="0"/>
                  </a:cubicBezTo>
                  <a:lnTo>
                    <a:pt x="52" y="0"/>
                  </a:ln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58">
              <a:extLst>
                <a:ext uri="{FF2B5EF4-FFF2-40B4-BE49-F238E27FC236}">
                  <a16:creationId xmlns:a16="http://schemas.microsoft.com/office/drawing/2014/main" id="{6F072CE8-4B1F-4C7B-9CB1-6EDADD5BC919}"/>
                </a:ext>
              </a:extLst>
            </p:cNvPr>
            <p:cNvSpPr>
              <a:spLocks/>
            </p:cNvSpPr>
            <p:nvPr/>
          </p:nvSpPr>
          <p:spPr bwMode="auto">
            <a:xfrm>
              <a:off x="6276975" y="6149975"/>
              <a:ext cx="38100" cy="153988"/>
            </a:xfrm>
            <a:custGeom>
              <a:avLst/>
              <a:gdLst>
                <a:gd name="T0" fmla="*/ 0 w 53"/>
                <a:gd name="T1" fmla="*/ 4 h 216"/>
                <a:gd name="T2" fmla="*/ 0 w 53"/>
                <a:gd name="T3" fmla="*/ 216 h 216"/>
                <a:gd name="T4" fmla="*/ 53 w 53"/>
                <a:gd name="T5" fmla="*/ 216 h 216"/>
                <a:gd name="T6" fmla="*/ 53 w 53"/>
                <a:gd name="T7" fmla="*/ 0 h 216"/>
                <a:gd name="T8" fmla="*/ 0 w 53"/>
                <a:gd name="T9" fmla="*/ 4 h 216"/>
              </a:gdLst>
              <a:ahLst/>
              <a:cxnLst>
                <a:cxn ang="0">
                  <a:pos x="T0" y="T1"/>
                </a:cxn>
                <a:cxn ang="0">
                  <a:pos x="T2" y="T3"/>
                </a:cxn>
                <a:cxn ang="0">
                  <a:pos x="T4" y="T5"/>
                </a:cxn>
                <a:cxn ang="0">
                  <a:pos x="T6" y="T7"/>
                </a:cxn>
                <a:cxn ang="0">
                  <a:pos x="T8" y="T9"/>
                </a:cxn>
              </a:cxnLst>
              <a:rect l="0" t="0" r="r" b="b"/>
              <a:pathLst>
                <a:path w="53" h="216">
                  <a:moveTo>
                    <a:pt x="0" y="4"/>
                  </a:moveTo>
                  <a:lnTo>
                    <a:pt x="0" y="216"/>
                  </a:lnTo>
                  <a:lnTo>
                    <a:pt x="53" y="216"/>
                  </a:lnTo>
                  <a:lnTo>
                    <a:pt x="53" y="0"/>
                  </a:lnTo>
                  <a:cubicBezTo>
                    <a:pt x="34" y="4"/>
                    <a:pt x="9" y="5"/>
                    <a:pt x="0"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59">
              <a:extLst>
                <a:ext uri="{FF2B5EF4-FFF2-40B4-BE49-F238E27FC236}">
                  <a16:creationId xmlns:a16="http://schemas.microsoft.com/office/drawing/2014/main" id="{CB025E7A-7ECB-4628-8496-C64816F1794B}"/>
                </a:ext>
              </a:extLst>
            </p:cNvPr>
            <p:cNvSpPr>
              <a:spLocks noChangeArrowheads="1"/>
            </p:cNvSpPr>
            <p:nvPr/>
          </p:nvSpPr>
          <p:spPr bwMode="auto">
            <a:xfrm>
              <a:off x="5802313" y="6156325"/>
              <a:ext cx="68263" cy="31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60">
              <a:extLst>
                <a:ext uri="{FF2B5EF4-FFF2-40B4-BE49-F238E27FC236}">
                  <a16:creationId xmlns:a16="http://schemas.microsoft.com/office/drawing/2014/main" id="{59947716-49E5-471D-BEC5-CD9E76A09B8D}"/>
                </a:ext>
              </a:extLst>
            </p:cNvPr>
            <p:cNvSpPr>
              <a:spLocks noChangeArrowheads="1"/>
            </p:cNvSpPr>
            <p:nvPr/>
          </p:nvSpPr>
          <p:spPr bwMode="auto">
            <a:xfrm>
              <a:off x="5903913" y="6156325"/>
              <a:ext cx="311150" cy="31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61">
              <a:extLst>
                <a:ext uri="{FF2B5EF4-FFF2-40B4-BE49-F238E27FC236}">
                  <a16:creationId xmlns:a16="http://schemas.microsoft.com/office/drawing/2014/main" id="{B739A138-4F9C-4142-ABBE-E2F0F0DC948C}"/>
                </a:ext>
              </a:extLst>
            </p:cNvPr>
            <p:cNvSpPr>
              <a:spLocks noEditPoints="1"/>
            </p:cNvSpPr>
            <p:nvPr/>
          </p:nvSpPr>
          <p:spPr bwMode="auto">
            <a:xfrm>
              <a:off x="5781675" y="6040438"/>
              <a:ext cx="382588" cy="69850"/>
            </a:xfrm>
            <a:custGeom>
              <a:avLst/>
              <a:gdLst>
                <a:gd name="T0" fmla="*/ 125 w 539"/>
                <a:gd name="T1" fmla="*/ 67 h 97"/>
                <a:gd name="T2" fmla="*/ 30 w 539"/>
                <a:gd name="T3" fmla="*/ 67 h 97"/>
                <a:gd name="T4" fmla="*/ 30 w 539"/>
                <a:gd name="T5" fmla="*/ 33 h 97"/>
                <a:gd name="T6" fmla="*/ 125 w 539"/>
                <a:gd name="T7" fmla="*/ 33 h 97"/>
                <a:gd name="T8" fmla="*/ 125 w 539"/>
                <a:gd name="T9" fmla="*/ 67 h 97"/>
                <a:gd name="T10" fmla="*/ 484 w 539"/>
                <a:gd name="T11" fmla="*/ 33 h 97"/>
                <a:gd name="T12" fmla="*/ 466 w 539"/>
                <a:gd name="T13" fmla="*/ 0 h 97"/>
                <a:gd name="T14" fmla="*/ 0 w 539"/>
                <a:gd name="T15" fmla="*/ 0 h 97"/>
                <a:gd name="T16" fmla="*/ 0 w 539"/>
                <a:gd name="T17" fmla="*/ 97 h 97"/>
                <a:gd name="T18" fmla="*/ 539 w 539"/>
                <a:gd name="T19" fmla="*/ 97 h 97"/>
                <a:gd name="T20" fmla="*/ 509 w 539"/>
                <a:gd name="T21" fmla="*/ 67 h 97"/>
                <a:gd name="T22" fmla="*/ 173 w 539"/>
                <a:gd name="T23" fmla="*/ 67 h 97"/>
                <a:gd name="T24" fmla="*/ 173 w 539"/>
                <a:gd name="T25" fmla="*/ 33 h 97"/>
                <a:gd name="T26" fmla="*/ 484 w 539"/>
                <a:gd name="T27" fmla="*/ 3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97">
                  <a:moveTo>
                    <a:pt x="125" y="67"/>
                  </a:moveTo>
                  <a:lnTo>
                    <a:pt x="30" y="67"/>
                  </a:lnTo>
                  <a:lnTo>
                    <a:pt x="30" y="33"/>
                  </a:lnTo>
                  <a:lnTo>
                    <a:pt x="125" y="33"/>
                  </a:lnTo>
                  <a:lnTo>
                    <a:pt x="125" y="67"/>
                  </a:lnTo>
                  <a:close/>
                  <a:moveTo>
                    <a:pt x="484" y="33"/>
                  </a:moveTo>
                  <a:cubicBezTo>
                    <a:pt x="477" y="22"/>
                    <a:pt x="471" y="11"/>
                    <a:pt x="466" y="0"/>
                  </a:cubicBezTo>
                  <a:lnTo>
                    <a:pt x="0" y="0"/>
                  </a:lnTo>
                  <a:lnTo>
                    <a:pt x="0" y="97"/>
                  </a:lnTo>
                  <a:lnTo>
                    <a:pt x="539" y="97"/>
                  </a:lnTo>
                  <a:cubicBezTo>
                    <a:pt x="528" y="88"/>
                    <a:pt x="518" y="78"/>
                    <a:pt x="509" y="67"/>
                  </a:cubicBezTo>
                  <a:lnTo>
                    <a:pt x="173" y="67"/>
                  </a:lnTo>
                  <a:lnTo>
                    <a:pt x="173" y="33"/>
                  </a:lnTo>
                  <a:lnTo>
                    <a:pt x="484" y="33"/>
                  </a:ln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62">
              <a:extLst>
                <a:ext uri="{FF2B5EF4-FFF2-40B4-BE49-F238E27FC236}">
                  <a16:creationId xmlns:a16="http://schemas.microsoft.com/office/drawing/2014/main" id="{DCAE488D-2BC8-4305-B3DC-EB05175AB041}"/>
                </a:ext>
              </a:extLst>
            </p:cNvPr>
            <p:cNvSpPr>
              <a:spLocks noChangeArrowheads="1"/>
            </p:cNvSpPr>
            <p:nvPr/>
          </p:nvSpPr>
          <p:spPr bwMode="auto">
            <a:xfrm>
              <a:off x="5802313" y="6234113"/>
              <a:ext cx="68263" cy="301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angle 63">
              <a:extLst>
                <a:ext uri="{FF2B5EF4-FFF2-40B4-BE49-F238E27FC236}">
                  <a16:creationId xmlns:a16="http://schemas.microsoft.com/office/drawing/2014/main" id="{6BB3519B-7B33-44C9-A50E-E75556C782E1}"/>
                </a:ext>
              </a:extLst>
            </p:cNvPr>
            <p:cNvSpPr>
              <a:spLocks noChangeArrowheads="1"/>
            </p:cNvSpPr>
            <p:nvPr/>
          </p:nvSpPr>
          <p:spPr bwMode="auto">
            <a:xfrm>
              <a:off x="5903913" y="6234113"/>
              <a:ext cx="311150" cy="301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64">
              <a:extLst>
                <a:ext uri="{FF2B5EF4-FFF2-40B4-BE49-F238E27FC236}">
                  <a16:creationId xmlns:a16="http://schemas.microsoft.com/office/drawing/2014/main" id="{4688FB8A-9085-414D-8240-8C90EEA73A59}"/>
                </a:ext>
              </a:extLst>
            </p:cNvPr>
            <p:cNvSpPr>
              <a:spLocks noEditPoints="1"/>
            </p:cNvSpPr>
            <p:nvPr/>
          </p:nvSpPr>
          <p:spPr bwMode="auto">
            <a:xfrm>
              <a:off x="6132513" y="5818188"/>
              <a:ext cx="388938" cy="388938"/>
            </a:xfrm>
            <a:custGeom>
              <a:avLst/>
              <a:gdLst>
                <a:gd name="T0" fmla="*/ 211 w 547"/>
                <a:gd name="T1" fmla="*/ 365 h 547"/>
                <a:gd name="T2" fmla="*/ 58 w 547"/>
                <a:gd name="T3" fmla="*/ 211 h 547"/>
                <a:gd name="T4" fmla="*/ 211 w 547"/>
                <a:gd name="T5" fmla="*/ 58 h 547"/>
                <a:gd name="T6" fmla="*/ 365 w 547"/>
                <a:gd name="T7" fmla="*/ 211 h 547"/>
                <a:gd name="T8" fmla="*/ 211 w 547"/>
                <a:gd name="T9" fmla="*/ 365 h 547"/>
                <a:gd name="T10" fmla="*/ 396 w 547"/>
                <a:gd name="T11" fmla="*/ 315 h 547"/>
                <a:gd name="T12" fmla="*/ 423 w 547"/>
                <a:gd name="T13" fmla="*/ 211 h 547"/>
                <a:gd name="T14" fmla="*/ 211 w 547"/>
                <a:gd name="T15" fmla="*/ 0 h 547"/>
                <a:gd name="T16" fmla="*/ 0 w 547"/>
                <a:gd name="T17" fmla="*/ 211 h 547"/>
                <a:gd name="T18" fmla="*/ 211 w 547"/>
                <a:gd name="T19" fmla="*/ 423 h 547"/>
                <a:gd name="T20" fmla="*/ 315 w 547"/>
                <a:gd name="T21" fmla="*/ 396 h 547"/>
                <a:gd name="T22" fmla="*/ 418 w 547"/>
                <a:gd name="T23" fmla="*/ 514 h 547"/>
                <a:gd name="T24" fmla="*/ 519 w 547"/>
                <a:gd name="T25" fmla="*/ 517 h 547"/>
                <a:gd name="T26" fmla="*/ 515 w 547"/>
                <a:gd name="T27" fmla="*/ 417 h 547"/>
                <a:gd name="T28" fmla="*/ 396 w 547"/>
                <a:gd name="T29" fmla="*/ 315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547">
                  <a:moveTo>
                    <a:pt x="211" y="365"/>
                  </a:moveTo>
                  <a:cubicBezTo>
                    <a:pt x="127" y="365"/>
                    <a:pt x="58" y="296"/>
                    <a:pt x="58" y="211"/>
                  </a:cubicBezTo>
                  <a:cubicBezTo>
                    <a:pt x="58" y="127"/>
                    <a:pt x="127" y="58"/>
                    <a:pt x="211" y="58"/>
                  </a:cubicBezTo>
                  <a:cubicBezTo>
                    <a:pt x="296" y="58"/>
                    <a:pt x="365" y="127"/>
                    <a:pt x="365" y="211"/>
                  </a:cubicBezTo>
                  <a:cubicBezTo>
                    <a:pt x="365" y="296"/>
                    <a:pt x="296" y="365"/>
                    <a:pt x="211" y="365"/>
                  </a:cubicBezTo>
                  <a:close/>
                  <a:moveTo>
                    <a:pt x="396" y="315"/>
                  </a:moveTo>
                  <a:cubicBezTo>
                    <a:pt x="413" y="284"/>
                    <a:pt x="423" y="249"/>
                    <a:pt x="423" y="211"/>
                  </a:cubicBezTo>
                  <a:cubicBezTo>
                    <a:pt x="423" y="95"/>
                    <a:pt x="328" y="0"/>
                    <a:pt x="211" y="0"/>
                  </a:cubicBezTo>
                  <a:cubicBezTo>
                    <a:pt x="95" y="0"/>
                    <a:pt x="0" y="95"/>
                    <a:pt x="0" y="211"/>
                  </a:cubicBezTo>
                  <a:cubicBezTo>
                    <a:pt x="0" y="328"/>
                    <a:pt x="95" y="423"/>
                    <a:pt x="211" y="423"/>
                  </a:cubicBezTo>
                  <a:cubicBezTo>
                    <a:pt x="249" y="423"/>
                    <a:pt x="284" y="413"/>
                    <a:pt x="315" y="396"/>
                  </a:cubicBezTo>
                  <a:lnTo>
                    <a:pt x="418" y="514"/>
                  </a:lnTo>
                  <a:cubicBezTo>
                    <a:pt x="445" y="545"/>
                    <a:pt x="489" y="547"/>
                    <a:pt x="519" y="517"/>
                  </a:cubicBezTo>
                  <a:cubicBezTo>
                    <a:pt x="546" y="490"/>
                    <a:pt x="547" y="444"/>
                    <a:pt x="515" y="417"/>
                  </a:cubicBezTo>
                  <a:lnTo>
                    <a:pt x="396" y="315"/>
                  </a:ln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9" name="Solution" descr="{&quot;Key&quot;:&quot;POWER_USER_SHAPE_ICON&quot;,&quot;Value&quot;:&quot;POWER_USER_SHAPE_ICON_STYLE_1&quot;}">
            <a:extLst>
              <a:ext uri="{FF2B5EF4-FFF2-40B4-BE49-F238E27FC236}">
                <a16:creationId xmlns:a16="http://schemas.microsoft.com/office/drawing/2014/main" id="{20792D5C-9450-4060-92D5-26B215D887FF}"/>
              </a:ext>
            </a:extLst>
          </p:cNvPr>
          <p:cNvGrpSpPr>
            <a:grpSpLocks noChangeAspect="1"/>
          </p:cNvGrpSpPr>
          <p:nvPr/>
        </p:nvGrpSpPr>
        <p:grpSpPr>
          <a:xfrm>
            <a:off x="8192690" y="1879373"/>
            <a:ext cx="1075907" cy="948262"/>
            <a:chOff x="2460626" y="3270250"/>
            <a:chExt cx="842962" cy="742951"/>
          </a:xfrm>
          <a:solidFill>
            <a:schemeClr val="accent3"/>
          </a:solidFill>
        </p:grpSpPr>
        <p:sp>
          <p:nvSpPr>
            <p:cNvPr id="30" name="Freeform 129">
              <a:extLst>
                <a:ext uri="{FF2B5EF4-FFF2-40B4-BE49-F238E27FC236}">
                  <a16:creationId xmlns:a16="http://schemas.microsoft.com/office/drawing/2014/main" id="{F70B0B55-2F6A-465B-AF3A-083FD3E9C9D9}"/>
                </a:ext>
              </a:extLst>
            </p:cNvPr>
            <p:cNvSpPr>
              <a:spLocks/>
            </p:cNvSpPr>
            <p:nvPr/>
          </p:nvSpPr>
          <p:spPr bwMode="auto">
            <a:xfrm>
              <a:off x="2460626" y="3636963"/>
              <a:ext cx="476250" cy="376238"/>
            </a:xfrm>
            <a:custGeom>
              <a:avLst/>
              <a:gdLst>
                <a:gd name="T0" fmla="*/ 2 w 624"/>
                <a:gd name="T1" fmla="*/ 299 h 495"/>
                <a:gd name="T2" fmla="*/ 213 w 624"/>
                <a:gd name="T3" fmla="*/ 24 h 495"/>
                <a:gd name="T4" fmla="*/ 359 w 624"/>
                <a:gd name="T5" fmla="*/ 111 h 495"/>
                <a:gd name="T6" fmla="*/ 445 w 624"/>
                <a:gd name="T7" fmla="*/ 5 h 495"/>
                <a:gd name="T8" fmla="*/ 510 w 624"/>
                <a:gd name="T9" fmla="*/ 0 h 495"/>
                <a:gd name="T10" fmla="*/ 486 w 624"/>
                <a:gd name="T11" fmla="*/ 33 h 495"/>
                <a:gd name="T12" fmla="*/ 460 w 624"/>
                <a:gd name="T13" fmla="*/ 156 h 495"/>
                <a:gd name="T14" fmla="*/ 537 w 624"/>
                <a:gd name="T15" fmla="*/ 268 h 495"/>
                <a:gd name="T16" fmla="*/ 624 w 624"/>
                <a:gd name="T17" fmla="*/ 285 h 495"/>
                <a:gd name="T18" fmla="*/ 623 w 624"/>
                <a:gd name="T19" fmla="*/ 495 h 495"/>
                <a:gd name="T20" fmla="*/ 257 w 624"/>
                <a:gd name="T21" fmla="*/ 495 h 495"/>
                <a:gd name="T22" fmla="*/ 247 w 624"/>
                <a:gd name="T23" fmla="*/ 328 h 495"/>
                <a:gd name="T24" fmla="*/ 209 w 624"/>
                <a:gd name="T25" fmla="*/ 328 h 495"/>
                <a:gd name="T26" fmla="*/ 196 w 624"/>
                <a:gd name="T27" fmla="*/ 495 h 495"/>
                <a:gd name="T28" fmla="*/ 0 w 624"/>
                <a:gd name="T29" fmla="*/ 495 h 495"/>
                <a:gd name="T30" fmla="*/ 2 w 624"/>
                <a:gd name="T31" fmla="*/ 29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4" h="495">
                  <a:moveTo>
                    <a:pt x="2" y="299"/>
                  </a:moveTo>
                  <a:cubicBezTo>
                    <a:pt x="6" y="136"/>
                    <a:pt x="75" y="51"/>
                    <a:pt x="213" y="24"/>
                  </a:cubicBezTo>
                  <a:lnTo>
                    <a:pt x="359" y="111"/>
                  </a:lnTo>
                  <a:lnTo>
                    <a:pt x="445" y="5"/>
                  </a:lnTo>
                  <a:cubicBezTo>
                    <a:pt x="466" y="3"/>
                    <a:pt x="488" y="2"/>
                    <a:pt x="510" y="0"/>
                  </a:cubicBezTo>
                  <a:cubicBezTo>
                    <a:pt x="500" y="9"/>
                    <a:pt x="492" y="20"/>
                    <a:pt x="486" y="33"/>
                  </a:cubicBezTo>
                  <a:cubicBezTo>
                    <a:pt x="482" y="40"/>
                    <a:pt x="468" y="115"/>
                    <a:pt x="460" y="156"/>
                  </a:cubicBezTo>
                  <a:cubicBezTo>
                    <a:pt x="451" y="208"/>
                    <a:pt x="485" y="259"/>
                    <a:pt x="537" y="268"/>
                  </a:cubicBezTo>
                  <a:lnTo>
                    <a:pt x="624" y="285"/>
                  </a:lnTo>
                  <a:lnTo>
                    <a:pt x="623" y="495"/>
                  </a:lnTo>
                  <a:lnTo>
                    <a:pt x="257" y="495"/>
                  </a:lnTo>
                  <a:lnTo>
                    <a:pt x="247" y="328"/>
                  </a:lnTo>
                  <a:lnTo>
                    <a:pt x="209" y="328"/>
                  </a:lnTo>
                  <a:lnTo>
                    <a:pt x="196" y="495"/>
                  </a:lnTo>
                  <a:lnTo>
                    <a:pt x="0" y="495"/>
                  </a:lnTo>
                  <a:lnTo>
                    <a:pt x="2" y="299"/>
                  </a:ln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130">
              <a:extLst>
                <a:ext uri="{FF2B5EF4-FFF2-40B4-BE49-F238E27FC236}">
                  <a16:creationId xmlns:a16="http://schemas.microsoft.com/office/drawing/2014/main" id="{AA48AC24-063B-405C-813C-FCACC953EF34}"/>
                </a:ext>
              </a:extLst>
            </p:cNvPr>
            <p:cNvSpPr>
              <a:spLocks/>
            </p:cNvSpPr>
            <p:nvPr/>
          </p:nvSpPr>
          <p:spPr bwMode="auto">
            <a:xfrm>
              <a:off x="3128963" y="3608388"/>
              <a:ext cx="174625" cy="196850"/>
            </a:xfrm>
            <a:custGeom>
              <a:avLst/>
              <a:gdLst>
                <a:gd name="T0" fmla="*/ 11 w 229"/>
                <a:gd name="T1" fmla="*/ 112 h 259"/>
                <a:gd name="T2" fmla="*/ 121 w 229"/>
                <a:gd name="T3" fmla="*/ 2 h 259"/>
                <a:gd name="T4" fmla="*/ 169 w 229"/>
                <a:gd name="T5" fmla="*/ 10 h 259"/>
                <a:gd name="T6" fmla="*/ 208 w 229"/>
                <a:gd name="T7" fmla="*/ 136 h 259"/>
                <a:gd name="T8" fmla="*/ 173 w 229"/>
                <a:gd name="T9" fmla="*/ 238 h 259"/>
                <a:gd name="T10" fmla="*/ 97 w 229"/>
                <a:gd name="T11" fmla="*/ 243 h 259"/>
                <a:gd name="T12" fmla="*/ 11 w 229"/>
                <a:gd name="T13" fmla="*/ 112 h 259"/>
              </a:gdLst>
              <a:ahLst/>
              <a:cxnLst>
                <a:cxn ang="0">
                  <a:pos x="T0" y="T1"/>
                </a:cxn>
                <a:cxn ang="0">
                  <a:pos x="T2" y="T3"/>
                </a:cxn>
                <a:cxn ang="0">
                  <a:pos x="T4" y="T5"/>
                </a:cxn>
                <a:cxn ang="0">
                  <a:pos x="T6" y="T7"/>
                </a:cxn>
                <a:cxn ang="0">
                  <a:pos x="T8" y="T9"/>
                </a:cxn>
                <a:cxn ang="0">
                  <a:pos x="T10" y="T11"/>
                </a:cxn>
                <a:cxn ang="0">
                  <a:pos x="T12" y="T13"/>
                </a:cxn>
              </a:cxnLst>
              <a:rect l="0" t="0" r="r" b="b"/>
              <a:pathLst>
                <a:path w="229" h="259">
                  <a:moveTo>
                    <a:pt x="11" y="112"/>
                  </a:moveTo>
                  <a:cubicBezTo>
                    <a:pt x="21" y="51"/>
                    <a:pt x="74" y="5"/>
                    <a:pt x="121" y="2"/>
                  </a:cubicBezTo>
                  <a:cubicBezTo>
                    <a:pt x="145" y="0"/>
                    <a:pt x="163" y="9"/>
                    <a:pt x="169" y="10"/>
                  </a:cubicBezTo>
                  <a:cubicBezTo>
                    <a:pt x="229" y="30"/>
                    <a:pt x="219" y="72"/>
                    <a:pt x="208" y="136"/>
                  </a:cubicBezTo>
                  <a:cubicBezTo>
                    <a:pt x="201" y="179"/>
                    <a:pt x="194" y="219"/>
                    <a:pt x="173" y="238"/>
                  </a:cubicBezTo>
                  <a:cubicBezTo>
                    <a:pt x="150" y="259"/>
                    <a:pt x="125" y="252"/>
                    <a:pt x="97" y="243"/>
                  </a:cubicBezTo>
                  <a:cubicBezTo>
                    <a:pt x="40" y="226"/>
                    <a:pt x="0" y="176"/>
                    <a:pt x="11" y="11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Oval 131">
              <a:extLst>
                <a:ext uri="{FF2B5EF4-FFF2-40B4-BE49-F238E27FC236}">
                  <a16:creationId xmlns:a16="http://schemas.microsoft.com/office/drawing/2014/main" id="{88F80D25-9F31-4C50-B3F4-F147D79BB7B6}"/>
                </a:ext>
              </a:extLst>
            </p:cNvPr>
            <p:cNvSpPr>
              <a:spLocks noChangeArrowheads="1"/>
            </p:cNvSpPr>
            <p:nvPr/>
          </p:nvSpPr>
          <p:spPr bwMode="auto">
            <a:xfrm>
              <a:off x="2522538" y="3270250"/>
              <a:ext cx="341313" cy="33496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132">
              <a:extLst>
                <a:ext uri="{FF2B5EF4-FFF2-40B4-BE49-F238E27FC236}">
                  <a16:creationId xmlns:a16="http://schemas.microsoft.com/office/drawing/2014/main" id="{29387011-643E-4416-8604-0A99C48E5290}"/>
                </a:ext>
              </a:extLst>
            </p:cNvPr>
            <p:cNvSpPr>
              <a:spLocks/>
            </p:cNvSpPr>
            <p:nvPr/>
          </p:nvSpPr>
          <p:spPr bwMode="auto">
            <a:xfrm>
              <a:off x="2841626" y="3340100"/>
              <a:ext cx="433388" cy="527050"/>
            </a:xfrm>
            <a:custGeom>
              <a:avLst/>
              <a:gdLst>
                <a:gd name="T0" fmla="*/ 271 w 569"/>
                <a:gd name="T1" fmla="*/ 112 h 691"/>
                <a:gd name="T2" fmla="*/ 274 w 569"/>
                <a:gd name="T3" fmla="*/ 151 h 691"/>
                <a:gd name="T4" fmla="*/ 278 w 569"/>
                <a:gd name="T5" fmla="*/ 181 h 691"/>
                <a:gd name="T6" fmla="*/ 241 w 569"/>
                <a:gd name="T7" fmla="*/ 205 h 691"/>
                <a:gd name="T8" fmla="*/ 123 w 569"/>
                <a:gd name="T9" fmla="*/ 183 h 691"/>
                <a:gd name="T10" fmla="*/ 105 w 569"/>
                <a:gd name="T11" fmla="*/ 282 h 691"/>
                <a:gd name="T12" fmla="*/ 164 w 569"/>
                <a:gd name="T13" fmla="*/ 277 h 691"/>
                <a:gd name="T14" fmla="*/ 234 w 569"/>
                <a:gd name="T15" fmla="*/ 323 h 691"/>
                <a:gd name="T16" fmla="*/ 251 w 569"/>
                <a:gd name="T17" fmla="*/ 405 h 691"/>
                <a:gd name="T18" fmla="*/ 144 w 569"/>
                <a:gd name="T19" fmla="*/ 494 h 691"/>
                <a:gd name="T20" fmla="*/ 70 w 569"/>
                <a:gd name="T21" fmla="*/ 466 h 691"/>
                <a:gd name="T22" fmla="*/ 51 w 569"/>
                <a:gd name="T23" fmla="*/ 565 h 691"/>
                <a:gd name="T24" fmla="*/ 442 w 569"/>
                <a:gd name="T25" fmla="*/ 639 h 691"/>
                <a:gd name="T26" fmla="*/ 493 w 569"/>
                <a:gd name="T27" fmla="*/ 653 h 691"/>
                <a:gd name="T28" fmla="*/ 428 w 569"/>
                <a:gd name="T29" fmla="*/ 684 h 691"/>
                <a:gd name="T30" fmla="*/ 46 w 569"/>
                <a:gd name="T31" fmla="*/ 613 h 691"/>
                <a:gd name="T32" fmla="*/ 5 w 569"/>
                <a:gd name="T33" fmla="*/ 553 h 691"/>
                <a:gd name="T34" fmla="*/ 27 w 569"/>
                <a:gd name="T35" fmla="*/ 441 h 691"/>
                <a:gd name="T36" fmla="*/ 73 w 569"/>
                <a:gd name="T37" fmla="*/ 414 h 691"/>
                <a:gd name="T38" fmla="*/ 102 w 569"/>
                <a:gd name="T39" fmla="*/ 430 h 691"/>
                <a:gd name="T40" fmla="*/ 143 w 569"/>
                <a:gd name="T41" fmla="*/ 447 h 691"/>
                <a:gd name="T42" fmla="*/ 204 w 569"/>
                <a:gd name="T43" fmla="*/ 396 h 691"/>
                <a:gd name="T44" fmla="*/ 195 w 569"/>
                <a:gd name="T45" fmla="*/ 350 h 691"/>
                <a:gd name="T46" fmla="*/ 143 w 569"/>
                <a:gd name="T47" fmla="*/ 323 h 691"/>
                <a:gd name="T48" fmla="*/ 122 w 569"/>
                <a:gd name="T49" fmla="*/ 326 h 691"/>
                <a:gd name="T50" fmla="*/ 88 w 569"/>
                <a:gd name="T51" fmla="*/ 332 h 691"/>
                <a:gd name="T52" fmla="*/ 55 w 569"/>
                <a:gd name="T53" fmla="*/ 290 h 691"/>
                <a:gd name="T54" fmla="*/ 76 w 569"/>
                <a:gd name="T55" fmla="*/ 178 h 691"/>
                <a:gd name="T56" fmla="*/ 136 w 569"/>
                <a:gd name="T57" fmla="*/ 137 h 691"/>
                <a:gd name="T58" fmla="*/ 225 w 569"/>
                <a:gd name="T59" fmla="*/ 154 h 691"/>
                <a:gd name="T60" fmla="*/ 224 w 569"/>
                <a:gd name="T61" fmla="*/ 103 h 691"/>
                <a:gd name="T62" fmla="*/ 361 w 569"/>
                <a:gd name="T63" fmla="*/ 10 h 691"/>
                <a:gd name="T64" fmla="*/ 455 w 569"/>
                <a:gd name="T65" fmla="*/ 147 h 691"/>
                <a:gd name="T66" fmla="*/ 435 w 569"/>
                <a:gd name="T67" fmla="*/ 193 h 691"/>
                <a:gd name="T68" fmla="*/ 525 w 569"/>
                <a:gd name="T69" fmla="*/ 210 h 691"/>
                <a:gd name="T70" fmla="*/ 558 w 569"/>
                <a:gd name="T71" fmla="*/ 232 h 691"/>
                <a:gd name="T72" fmla="*/ 566 w 569"/>
                <a:gd name="T73" fmla="*/ 270 h 691"/>
                <a:gd name="T74" fmla="*/ 559 w 569"/>
                <a:gd name="T75" fmla="*/ 310 h 691"/>
                <a:gd name="T76" fmla="*/ 512 w 569"/>
                <a:gd name="T77" fmla="*/ 300 h 691"/>
                <a:gd name="T78" fmla="*/ 520 w 569"/>
                <a:gd name="T79" fmla="*/ 258 h 691"/>
                <a:gd name="T80" fmla="*/ 400 w 569"/>
                <a:gd name="T81" fmla="*/ 235 h 691"/>
                <a:gd name="T82" fmla="*/ 375 w 569"/>
                <a:gd name="T83" fmla="*/ 201 h 691"/>
                <a:gd name="T84" fmla="*/ 391 w 569"/>
                <a:gd name="T85" fmla="*/ 174 h 691"/>
                <a:gd name="T86" fmla="*/ 409 w 569"/>
                <a:gd name="T87" fmla="*/ 138 h 691"/>
                <a:gd name="T88" fmla="*/ 352 w 569"/>
                <a:gd name="T89" fmla="*/ 57 h 691"/>
                <a:gd name="T90" fmla="*/ 271 w 569"/>
                <a:gd name="T91" fmla="*/ 112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91">
                  <a:moveTo>
                    <a:pt x="271" y="112"/>
                  </a:moveTo>
                  <a:cubicBezTo>
                    <a:pt x="266" y="132"/>
                    <a:pt x="270" y="142"/>
                    <a:pt x="274" y="151"/>
                  </a:cubicBezTo>
                  <a:cubicBezTo>
                    <a:pt x="279" y="162"/>
                    <a:pt x="280" y="172"/>
                    <a:pt x="278" y="181"/>
                  </a:cubicBezTo>
                  <a:cubicBezTo>
                    <a:pt x="275" y="200"/>
                    <a:pt x="258" y="209"/>
                    <a:pt x="241" y="205"/>
                  </a:cubicBezTo>
                  <a:lnTo>
                    <a:pt x="123" y="183"/>
                  </a:lnTo>
                  <a:lnTo>
                    <a:pt x="105" y="282"/>
                  </a:lnTo>
                  <a:cubicBezTo>
                    <a:pt x="125" y="275"/>
                    <a:pt x="145" y="274"/>
                    <a:pt x="164" y="277"/>
                  </a:cubicBezTo>
                  <a:cubicBezTo>
                    <a:pt x="193" y="283"/>
                    <a:pt x="218" y="299"/>
                    <a:pt x="234" y="323"/>
                  </a:cubicBezTo>
                  <a:cubicBezTo>
                    <a:pt x="250" y="347"/>
                    <a:pt x="256" y="376"/>
                    <a:pt x="251" y="405"/>
                  </a:cubicBezTo>
                  <a:cubicBezTo>
                    <a:pt x="241" y="457"/>
                    <a:pt x="196" y="494"/>
                    <a:pt x="144" y="494"/>
                  </a:cubicBezTo>
                  <a:cubicBezTo>
                    <a:pt x="117" y="494"/>
                    <a:pt x="90" y="482"/>
                    <a:pt x="70" y="466"/>
                  </a:cubicBezTo>
                  <a:lnTo>
                    <a:pt x="51" y="565"/>
                  </a:lnTo>
                  <a:lnTo>
                    <a:pt x="442" y="639"/>
                  </a:lnTo>
                  <a:lnTo>
                    <a:pt x="493" y="653"/>
                  </a:lnTo>
                  <a:cubicBezTo>
                    <a:pt x="485" y="676"/>
                    <a:pt x="464" y="691"/>
                    <a:pt x="428" y="684"/>
                  </a:cubicBezTo>
                  <a:lnTo>
                    <a:pt x="46" y="613"/>
                  </a:lnTo>
                  <a:cubicBezTo>
                    <a:pt x="18" y="607"/>
                    <a:pt x="0" y="580"/>
                    <a:pt x="5" y="553"/>
                  </a:cubicBezTo>
                  <a:lnTo>
                    <a:pt x="27" y="441"/>
                  </a:lnTo>
                  <a:cubicBezTo>
                    <a:pt x="32" y="420"/>
                    <a:pt x="60" y="411"/>
                    <a:pt x="73" y="414"/>
                  </a:cubicBezTo>
                  <a:cubicBezTo>
                    <a:pt x="85" y="416"/>
                    <a:pt x="92" y="420"/>
                    <a:pt x="102" y="430"/>
                  </a:cubicBezTo>
                  <a:cubicBezTo>
                    <a:pt x="113" y="442"/>
                    <a:pt x="131" y="447"/>
                    <a:pt x="143" y="447"/>
                  </a:cubicBezTo>
                  <a:cubicBezTo>
                    <a:pt x="173" y="446"/>
                    <a:pt x="199" y="425"/>
                    <a:pt x="204" y="396"/>
                  </a:cubicBezTo>
                  <a:cubicBezTo>
                    <a:pt x="207" y="380"/>
                    <a:pt x="204" y="364"/>
                    <a:pt x="195" y="350"/>
                  </a:cubicBezTo>
                  <a:cubicBezTo>
                    <a:pt x="184" y="333"/>
                    <a:pt x="164" y="323"/>
                    <a:pt x="143" y="323"/>
                  </a:cubicBezTo>
                  <a:cubicBezTo>
                    <a:pt x="135" y="323"/>
                    <a:pt x="128" y="324"/>
                    <a:pt x="122" y="326"/>
                  </a:cubicBezTo>
                  <a:cubicBezTo>
                    <a:pt x="105" y="333"/>
                    <a:pt x="96" y="333"/>
                    <a:pt x="88" y="332"/>
                  </a:cubicBezTo>
                  <a:cubicBezTo>
                    <a:pt x="67" y="329"/>
                    <a:pt x="53" y="308"/>
                    <a:pt x="55" y="290"/>
                  </a:cubicBezTo>
                  <a:lnTo>
                    <a:pt x="76" y="178"/>
                  </a:lnTo>
                  <a:cubicBezTo>
                    <a:pt x="82" y="145"/>
                    <a:pt x="113" y="133"/>
                    <a:pt x="136" y="137"/>
                  </a:cubicBezTo>
                  <a:lnTo>
                    <a:pt x="225" y="154"/>
                  </a:lnTo>
                  <a:cubicBezTo>
                    <a:pt x="222" y="139"/>
                    <a:pt x="220" y="120"/>
                    <a:pt x="224" y="103"/>
                  </a:cubicBezTo>
                  <a:cubicBezTo>
                    <a:pt x="241" y="25"/>
                    <a:pt x="312" y="0"/>
                    <a:pt x="361" y="10"/>
                  </a:cubicBezTo>
                  <a:cubicBezTo>
                    <a:pt x="425" y="23"/>
                    <a:pt x="467" y="84"/>
                    <a:pt x="455" y="147"/>
                  </a:cubicBezTo>
                  <a:cubicBezTo>
                    <a:pt x="453" y="161"/>
                    <a:pt x="445" y="178"/>
                    <a:pt x="435" y="193"/>
                  </a:cubicBezTo>
                  <a:lnTo>
                    <a:pt x="525" y="210"/>
                  </a:lnTo>
                  <a:cubicBezTo>
                    <a:pt x="539" y="213"/>
                    <a:pt x="550" y="220"/>
                    <a:pt x="558" y="232"/>
                  </a:cubicBezTo>
                  <a:cubicBezTo>
                    <a:pt x="566" y="243"/>
                    <a:pt x="569" y="257"/>
                    <a:pt x="566" y="270"/>
                  </a:cubicBezTo>
                  <a:lnTo>
                    <a:pt x="559" y="310"/>
                  </a:lnTo>
                  <a:cubicBezTo>
                    <a:pt x="548" y="306"/>
                    <a:pt x="530" y="301"/>
                    <a:pt x="512" y="300"/>
                  </a:cubicBezTo>
                  <a:lnTo>
                    <a:pt x="520" y="258"/>
                  </a:lnTo>
                  <a:lnTo>
                    <a:pt x="400" y="235"/>
                  </a:lnTo>
                  <a:cubicBezTo>
                    <a:pt x="385" y="232"/>
                    <a:pt x="372" y="220"/>
                    <a:pt x="375" y="201"/>
                  </a:cubicBezTo>
                  <a:cubicBezTo>
                    <a:pt x="377" y="193"/>
                    <a:pt x="382" y="183"/>
                    <a:pt x="391" y="174"/>
                  </a:cubicBezTo>
                  <a:cubicBezTo>
                    <a:pt x="397" y="164"/>
                    <a:pt x="406" y="153"/>
                    <a:pt x="409" y="138"/>
                  </a:cubicBezTo>
                  <a:cubicBezTo>
                    <a:pt x="416" y="101"/>
                    <a:pt x="391" y="66"/>
                    <a:pt x="352" y="57"/>
                  </a:cubicBezTo>
                  <a:cubicBezTo>
                    <a:pt x="330" y="51"/>
                    <a:pt x="282" y="60"/>
                    <a:pt x="271" y="11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Rectángulo 33">
            <a:extLst>
              <a:ext uri="{FF2B5EF4-FFF2-40B4-BE49-F238E27FC236}">
                <a16:creationId xmlns:a16="http://schemas.microsoft.com/office/drawing/2014/main" id="{43813F28-2F3E-4E28-B69F-0C934FAF407A}"/>
              </a:ext>
            </a:extLst>
          </p:cNvPr>
          <p:cNvSpPr/>
          <p:nvPr/>
        </p:nvSpPr>
        <p:spPr>
          <a:xfrm>
            <a:off x="8393770" y="2556172"/>
            <a:ext cx="3412769" cy="2585323"/>
          </a:xfrm>
          <a:prstGeom prst="rect">
            <a:avLst/>
          </a:prstGeom>
        </p:spPr>
        <p:txBody>
          <a:bodyPr wrap="square">
            <a:spAutoFit/>
          </a:bodyPr>
          <a:lstStyle/>
          <a:p>
            <a:pPr algn="just"/>
            <a:r>
              <a:rPr lang="es-EC" dirty="0"/>
              <a:t>                 Hipótesis</a:t>
            </a:r>
          </a:p>
          <a:p>
            <a:pPr algn="just"/>
            <a:r>
              <a:rPr lang="es-EC" dirty="0"/>
              <a:t> </a:t>
            </a:r>
          </a:p>
          <a:p>
            <a:pPr algn="just"/>
            <a:r>
              <a:rPr lang="es-EC" dirty="0"/>
              <a:t>Debido a la naturaleza de las fuentes de fondeo del banco, el método histórico permite una mejor estimación de su máxima reducción esperada en un periodo de tiempo, con un nivel de probabilidad dado.</a:t>
            </a:r>
          </a:p>
        </p:txBody>
      </p:sp>
      <p:sp>
        <p:nvSpPr>
          <p:cNvPr id="35" name="Es igual a 34">
            <a:extLst>
              <a:ext uri="{FF2B5EF4-FFF2-40B4-BE49-F238E27FC236}">
                <a16:creationId xmlns:a16="http://schemas.microsoft.com/office/drawing/2014/main" id="{497D4F86-287F-455C-A14E-B09C9CF5B165}"/>
              </a:ext>
            </a:extLst>
          </p:cNvPr>
          <p:cNvSpPr/>
          <p:nvPr/>
        </p:nvSpPr>
        <p:spPr>
          <a:xfrm>
            <a:off x="7315200" y="3192379"/>
            <a:ext cx="1075908" cy="701731"/>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2357319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12000"/>
          </a:schemeClr>
        </a:solidFill>
        <a:effectLst/>
      </p:bgPr>
    </p:bg>
    <p:spTree>
      <p:nvGrpSpPr>
        <p:cNvPr id="1" name=""/>
        <p:cNvGrpSpPr/>
        <p:nvPr/>
      </p:nvGrpSpPr>
      <p:grpSpPr>
        <a:xfrm>
          <a:off x="0" y="0"/>
          <a:ext cx="0" cy="0"/>
          <a:chOff x="0" y="0"/>
          <a:chExt cx="0" cy="0"/>
        </a:xfrm>
      </p:grpSpPr>
      <p:sp>
        <p:nvSpPr>
          <p:cNvPr id="4" name="Arc 6">
            <a:extLst>
              <a:ext uri="{FF2B5EF4-FFF2-40B4-BE49-F238E27FC236}">
                <a16:creationId xmlns:a16="http://schemas.microsoft.com/office/drawing/2014/main" id="{8FA43FAC-E96B-43B0-842D-764127AE77B8}"/>
              </a:ext>
            </a:extLst>
          </p:cNvPr>
          <p:cNvSpPr/>
          <p:nvPr/>
        </p:nvSpPr>
        <p:spPr>
          <a:xfrm rot="5400000">
            <a:off x="-2977642" y="-8118609"/>
            <a:ext cx="10800000" cy="16237217"/>
          </a:xfrm>
          <a:prstGeom prst="arc">
            <a:avLst>
              <a:gd name="adj1" fmla="val 16785866"/>
              <a:gd name="adj2" fmla="val 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5" name="POWER_USER_ID_ICONS_Rocket2" descr="{&quot;Key&quot;:&quot;POWER_USER_SHAPE_ICON&quot;,&quot;Value&quot;:&quot;POWER_USER_SHAPE_ICON_STYLE_1&quot;}">
            <a:extLst>
              <a:ext uri="{FF2B5EF4-FFF2-40B4-BE49-F238E27FC236}">
                <a16:creationId xmlns:a16="http://schemas.microsoft.com/office/drawing/2014/main" id="{E22FCE43-C729-44AB-B914-1B8323A20E3F}"/>
              </a:ext>
            </a:extLst>
          </p:cNvPr>
          <p:cNvGrpSpPr>
            <a:grpSpLocks noChangeAspect="1"/>
          </p:cNvGrpSpPr>
          <p:nvPr/>
        </p:nvGrpSpPr>
        <p:grpSpPr bwMode="auto">
          <a:xfrm rot="20219309">
            <a:off x="10050180" y="455836"/>
            <a:ext cx="774632" cy="767643"/>
            <a:chOff x="2506" y="943"/>
            <a:chExt cx="2548" cy="2525"/>
          </a:xfrm>
          <a:solidFill>
            <a:schemeClr val="accent1"/>
          </a:solidFill>
        </p:grpSpPr>
        <p:sp>
          <p:nvSpPr>
            <p:cNvPr id="6" name="Freeform 619">
              <a:extLst>
                <a:ext uri="{FF2B5EF4-FFF2-40B4-BE49-F238E27FC236}">
                  <a16:creationId xmlns:a16="http://schemas.microsoft.com/office/drawing/2014/main" id="{B8AE464A-BAA9-47A5-B41A-86F6FD657792}"/>
                </a:ext>
              </a:extLst>
            </p:cNvPr>
            <p:cNvSpPr>
              <a:spLocks/>
            </p:cNvSpPr>
            <p:nvPr/>
          </p:nvSpPr>
          <p:spPr bwMode="auto">
            <a:xfrm>
              <a:off x="2510" y="2410"/>
              <a:ext cx="1044" cy="1046"/>
            </a:xfrm>
            <a:custGeom>
              <a:avLst/>
              <a:gdLst>
                <a:gd name="T0" fmla="*/ 263 w 263"/>
                <a:gd name="T1" fmla="*/ 94 h 263"/>
                <a:gd name="T2" fmla="*/ 253 w 263"/>
                <a:gd name="T3" fmla="*/ 94 h 263"/>
                <a:gd name="T4" fmla="*/ 234 w 263"/>
                <a:gd name="T5" fmla="*/ 94 h 263"/>
                <a:gd name="T6" fmla="*/ 151 w 263"/>
                <a:gd name="T7" fmla="*/ 159 h 263"/>
                <a:gd name="T8" fmla="*/ 118 w 263"/>
                <a:gd name="T9" fmla="*/ 178 h 263"/>
                <a:gd name="T10" fmla="*/ 95 w 263"/>
                <a:gd name="T11" fmla="*/ 167 h 263"/>
                <a:gd name="T12" fmla="*/ 85 w 263"/>
                <a:gd name="T13" fmla="*/ 144 h 263"/>
                <a:gd name="T14" fmla="*/ 104 w 263"/>
                <a:gd name="T15" fmla="*/ 112 h 263"/>
                <a:gd name="T16" fmla="*/ 106 w 263"/>
                <a:gd name="T17" fmla="*/ 109 h 263"/>
                <a:gd name="T18" fmla="*/ 169 w 263"/>
                <a:gd name="T19" fmla="*/ 29 h 263"/>
                <a:gd name="T20" fmla="*/ 168 w 263"/>
                <a:gd name="T21" fmla="*/ 0 h 263"/>
                <a:gd name="T22" fmla="*/ 146 w 263"/>
                <a:gd name="T23" fmla="*/ 20 h 263"/>
                <a:gd name="T24" fmla="*/ 11 w 263"/>
                <a:gd name="T25" fmla="*/ 252 h 263"/>
                <a:gd name="T26" fmla="*/ 243 w 263"/>
                <a:gd name="T27" fmla="*/ 117 h 263"/>
                <a:gd name="T28" fmla="*/ 263 w 263"/>
                <a:gd name="T29" fmla="*/ 9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3" h="263">
                  <a:moveTo>
                    <a:pt x="263" y="94"/>
                  </a:moveTo>
                  <a:cubicBezTo>
                    <a:pt x="259" y="94"/>
                    <a:pt x="256" y="94"/>
                    <a:pt x="253" y="94"/>
                  </a:cubicBezTo>
                  <a:cubicBezTo>
                    <a:pt x="246" y="94"/>
                    <a:pt x="240" y="94"/>
                    <a:pt x="234" y="94"/>
                  </a:cubicBezTo>
                  <a:lnTo>
                    <a:pt x="151" y="159"/>
                  </a:lnTo>
                  <a:cubicBezTo>
                    <a:pt x="142" y="168"/>
                    <a:pt x="132" y="178"/>
                    <a:pt x="118" y="178"/>
                  </a:cubicBezTo>
                  <a:cubicBezTo>
                    <a:pt x="110" y="178"/>
                    <a:pt x="102" y="174"/>
                    <a:pt x="95" y="167"/>
                  </a:cubicBezTo>
                  <a:cubicBezTo>
                    <a:pt x="88" y="160"/>
                    <a:pt x="85" y="153"/>
                    <a:pt x="85" y="144"/>
                  </a:cubicBezTo>
                  <a:cubicBezTo>
                    <a:pt x="85" y="130"/>
                    <a:pt x="95" y="121"/>
                    <a:pt x="104" y="112"/>
                  </a:cubicBezTo>
                  <a:lnTo>
                    <a:pt x="106" y="109"/>
                  </a:lnTo>
                  <a:lnTo>
                    <a:pt x="169" y="29"/>
                  </a:lnTo>
                  <a:cubicBezTo>
                    <a:pt x="168" y="20"/>
                    <a:pt x="168" y="11"/>
                    <a:pt x="168" y="0"/>
                  </a:cubicBezTo>
                  <a:cubicBezTo>
                    <a:pt x="161" y="6"/>
                    <a:pt x="154" y="12"/>
                    <a:pt x="146" y="20"/>
                  </a:cubicBezTo>
                  <a:cubicBezTo>
                    <a:pt x="62" y="104"/>
                    <a:pt x="0" y="242"/>
                    <a:pt x="11" y="252"/>
                  </a:cubicBezTo>
                  <a:cubicBezTo>
                    <a:pt x="21" y="263"/>
                    <a:pt x="158" y="201"/>
                    <a:pt x="243" y="117"/>
                  </a:cubicBezTo>
                  <a:cubicBezTo>
                    <a:pt x="251" y="109"/>
                    <a:pt x="257" y="102"/>
                    <a:pt x="263" y="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 name="Freeform 620">
              <a:extLst>
                <a:ext uri="{FF2B5EF4-FFF2-40B4-BE49-F238E27FC236}">
                  <a16:creationId xmlns:a16="http://schemas.microsoft.com/office/drawing/2014/main" id="{08629352-0B4C-4821-B387-312CDD16E3EB}"/>
                </a:ext>
              </a:extLst>
            </p:cNvPr>
            <p:cNvSpPr>
              <a:spLocks/>
            </p:cNvSpPr>
            <p:nvPr/>
          </p:nvSpPr>
          <p:spPr bwMode="auto">
            <a:xfrm>
              <a:off x="2994" y="2040"/>
              <a:ext cx="941" cy="931"/>
            </a:xfrm>
            <a:custGeom>
              <a:avLst/>
              <a:gdLst>
                <a:gd name="T0" fmla="*/ 0 w 237"/>
                <a:gd name="T1" fmla="*/ 234 h 234"/>
                <a:gd name="T2" fmla="*/ 5 w 237"/>
                <a:gd name="T3" fmla="*/ 228 h 234"/>
                <a:gd name="T4" fmla="*/ 10 w 237"/>
                <a:gd name="T5" fmla="*/ 224 h 234"/>
                <a:gd name="T6" fmla="*/ 221 w 237"/>
                <a:gd name="T7" fmla="*/ 60 h 234"/>
                <a:gd name="T8" fmla="*/ 232 w 237"/>
                <a:gd name="T9" fmla="*/ 1 h 234"/>
                <a:gd name="T10" fmla="*/ 223 w 237"/>
                <a:gd name="T11" fmla="*/ 0 h 234"/>
                <a:gd name="T12" fmla="*/ 174 w 237"/>
                <a:gd name="T13" fmla="*/ 13 h 234"/>
                <a:gd name="T14" fmla="*/ 5 w 237"/>
                <a:gd name="T15" fmla="*/ 228 h 234"/>
                <a:gd name="T16" fmla="*/ 0 w 237"/>
                <a:gd name="T1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34">
                  <a:moveTo>
                    <a:pt x="0" y="234"/>
                  </a:moveTo>
                  <a:cubicBezTo>
                    <a:pt x="2" y="232"/>
                    <a:pt x="4" y="230"/>
                    <a:pt x="5" y="228"/>
                  </a:cubicBezTo>
                  <a:lnTo>
                    <a:pt x="10" y="224"/>
                  </a:lnTo>
                  <a:lnTo>
                    <a:pt x="221" y="60"/>
                  </a:lnTo>
                  <a:cubicBezTo>
                    <a:pt x="228" y="51"/>
                    <a:pt x="237" y="13"/>
                    <a:pt x="232" y="1"/>
                  </a:cubicBezTo>
                  <a:cubicBezTo>
                    <a:pt x="231" y="1"/>
                    <a:pt x="228" y="0"/>
                    <a:pt x="223" y="0"/>
                  </a:cubicBezTo>
                  <a:cubicBezTo>
                    <a:pt x="203" y="0"/>
                    <a:pt x="180" y="8"/>
                    <a:pt x="174" y="13"/>
                  </a:cubicBezTo>
                  <a:lnTo>
                    <a:pt x="5" y="228"/>
                  </a:lnTo>
                  <a:cubicBezTo>
                    <a:pt x="4" y="230"/>
                    <a:pt x="2" y="232"/>
                    <a:pt x="0" y="2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 name="Freeform 621">
              <a:extLst>
                <a:ext uri="{FF2B5EF4-FFF2-40B4-BE49-F238E27FC236}">
                  <a16:creationId xmlns:a16="http://schemas.microsoft.com/office/drawing/2014/main" id="{1ACA6F21-E686-4A73-A2EF-41331B620B69}"/>
                </a:ext>
              </a:extLst>
            </p:cNvPr>
            <p:cNvSpPr>
              <a:spLocks/>
            </p:cNvSpPr>
            <p:nvPr/>
          </p:nvSpPr>
          <p:spPr bwMode="auto">
            <a:xfrm>
              <a:off x="3359" y="2514"/>
              <a:ext cx="1100" cy="954"/>
            </a:xfrm>
            <a:custGeom>
              <a:avLst/>
              <a:gdLst>
                <a:gd name="T0" fmla="*/ 73 w 277"/>
                <a:gd name="T1" fmla="*/ 67 h 240"/>
                <a:gd name="T2" fmla="*/ 11 w 277"/>
                <a:gd name="T3" fmla="*/ 205 h 240"/>
                <a:gd name="T4" fmla="*/ 55 w 277"/>
                <a:gd name="T5" fmla="*/ 221 h 240"/>
                <a:gd name="T6" fmla="*/ 190 w 277"/>
                <a:gd name="T7" fmla="*/ 147 h 240"/>
                <a:gd name="T8" fmla="*/ 276 w 277"/>
                <a:gd name="T9" fmla="*/ 13 h 240"/>
                <a:gd name="T10" fmla="*/ 275 w 277"/>
                <a:gd name="T11" fmla="*/ 0 h 240"/>
                <a:gd name="T12" fmla="*/ 73 w 277"/>
                <a:gd name="T13" fmla="*/ 67 h 240"/>
              </a:gdLst>
              <a:ahLst/>
              <a:cxnLst>
                <a:cxn ang="0">
                  <a:pos x="T0" y="T1"/>
                </a:cxn>
                <a:cxn ang="0">
                  <a:pos x="T2" y="T3"/>
                </a:cxn>
                <a:cxn ang="0">
                  <a:pos x="T4" y="T5"/>
                </a:cxn>
                <a:cxn ang="0">
                  <a:pos x="T6" y="T7"/>
                </a:cxn>
                <a:cxn ang="0">
                  <a:pos x="T8" y="T9"/>
                </a:cxn>
                <a:cxn ang="0">
                  <a:pos x="T10" y="T11"/>
                </a:cxn>
                <a:cxn ang="0">
                  <a:pos x="T12" y="T13"/>
                </a:cxn>
              </a:cxnLst>
              <a:rect l="0" t="0" r="r" b="b"/>
              <a:pathLst>
                <a:path w="277" h="240">
                  <a:moveTo>
                    <a:pt x="73" y="67"/>
                  </a:moveTo>
                  <a:cubicBezTo>
                    <a:pt x="43" y="128"/>
                    <a:pt x="11" y="205"/>
                    <a:pt x="11" y="205"/>
                  </a:cubicBezTo>
                  <a:cubicBezTo>
                    <a:pt x="0" y="225"/>
                    <a:pt x="17" y="240"/>
                    <a:pt x="55" y="221"/>
                  </a:cubicBezTo>
                  <a:lnTo>
                    <a:pt x="190" y="147"/>
                  </a:lnTo>
                  <a:cubicBezTo>
                    <a:pt x="263" y="106"/>
                    <a:pt x="277" y="96"/>
                    <a:pt x="276" y="13"/>
                  </a:cubicBezTo>
                  <a:lnTo>
                    <a:pt x="275" y="0"/>
                  </a:lnTo>
                  <a:cubicBezTo>
                    <a:pt x="209" y="46"/>
                    <a:pt x="134" y="63"/>
                    <a:pt x="73" y="6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 name="Freeform 622">
              <a:extLst>
                <a:ext uri="{FF2B5EF4-FFF2-40B4-BE49-F238E27FC236}">
                  <a16:creationId xmlns:a16="http://schemas.microsoft.com/office/drawing/2014/main" id="{6E64D448-57EA-4C60-B38E-EF5AD0646615}"/>
                </a:ext>
              </a:extLst>
            </p:cNvPr>
            <p:cNvSpPr>
              <a:spLocks/>
            </p:cNvSpPr>
            <p:nvPr/>
          </p:nvSpPr>
          <p:spPr bwMode="auto">
            <a:xfrm>
              <a:off x="2506" y="1511"/>
              <a:ext cx="937" cy="1102"/>
            </a:xfrm>
            <a:custGeom>
              <a:avLst/>
              <a:gdLst>
                <a:gd name="T0" fmla="*/ 35 w 236"/>
                <a:gd name="T1" fmla="*/ 266 h 277"/>
                <a:gd name="T2" fmla="*/ 170 w 236"/>
                <a:gd name="T3" fmla="*/ 206 h 277"/>
                <a:gd name="T4" fmla="*/ 236 w 236"/>
                <a:gd name="T5" fmla="*/ 2 h 277"/>
                <a:gd name="T6" fmla="*/ 227 w 236"/>
                <a:gd name="T7" fmla="*/ 1 h 277"/>
                <a:gd name="T8" fmla="*/ 94 w 236"/>
                <a:gd name="T9" fmla="*/ 87 h 277"/>
                <a:gd name="T10" fmla="*/ 20 w 236"/>
                <a:gd name="T11" fmla="*/ 223 h 277"/>
                <a:gd name="T12" fmla="*/ 35 w 236"/>
                <a:gd name="T13" fmla="*/ 266 h 277"/>
              </a:gdLst>
              <a:ahLst/>
              <a:cxnLst>
                <a:cxn ang="0">
                  <a:pos x="T0" y="T1"/>
                </a:cxn>
                <a:cxn ang="0">
                  <a:pos x="T2" y="T3"/>
                </a:cxn>
                <a:cxn ang="0">
                  <a:pos x="T4" y="T5"/>
                </a:cxn>
                <a:cxn ang="0">
                  <a:pos x="T6" y="T7"/>
                </a:cxn>
                <a:cxn ang="0">
                  <a:pos x="T8" y="T9"/>
                </a:cxn>
                <a:cxn ang="0">
                  <a:pos x="T10" y="T11"/>
                </a:cxn>
                <a:cxn ang="0">
                  <a:pos x="T12" y="T13"/>
                </a:cxn>
              </a:cxnLst>
              <a:rect l="0" t="0" r="r" b="b"/>
              <a:pathLst>
                <a:path w="236" h="277">
                  <a:moveTo>
                    <a:pt x="35" y="266"/>
                  </a:moveTo>
                  <a:cubicBezTo>
                    <a:pt x="35" y="266"/>
                    <a:pt x="109" y="235"/>
                    <a:pt x="170" y="206"/>
                  </a:cubicBezTo>
                  <a:cubicBezTo>
                    <a:pt x="174" y="147"/>
                    <a:pt x="189" y="70"/>
                    <a:pt x="236" y="2"/>
                  </a:cubicBezTo>
                  <a:lnTo>
                    <a:pt x="227" y="1"/>
                  </a:lnTo>
                  <a:cubicBezTo>
                    <a:pt x="145" y="0"/>
                    <a:pt x="134" y="14"/>
                    <a:pt x="94" y="87"/>
                  </a:cubicBezTo>
                  <a:lnTo>
                    <a:pt x="20" y="223"/>
                  </a:lnTo>
                  <a:cubicBezTo>
                    <a:pt x="0" y="260"/>
                    <a:pt x="15" y="277"/>
                    <a:pt x="35" y="26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 name="Freeform 623">
              <a:extLst>
                <a:ext uri="{FF2B5EF4-FFF2-40B4-BE49-F238E27FC236}">
                  <a16:creationId xmlns:a16="http://schemas.microsoft.com/office/drawing/2014/main" id="{E54C6401-2A13-4061-B607-6568BE583BDC}"/>
                </a:ext>
              </a:extLst>
            </p:cNvPr>
            <p:cNvSpPr>
              <a:spLocks noEditPoints="1"/>
            </p:cNvSpPr>
            <p:nvPr/>
          </p:nvSpPr>
          <p:spPr bwMode="auto">
            <a:xfrm>
              <a:off x="3316" y="943"/>
              <a:ext cx="1738" cy="1706"/>
            </a:xfrm>
            <a:custGeom>
              <a:avLst/>
              <a:gdLst>
                <a:gd name="T0" fmla="*/ 367 w 438"/>
                <a:gd name="T1" fmla="*/ 111 h 429"/>
                <a:gd name="T2" fmla="*/ 320 w 438"/>
                <a:gd name="T3" fmla="*/ 111 h 429"/>
                <a:gd name="T4" fmla="*/ 320 w 438"/>
                <a:gd name="T5" fmla="*/ 64 h 429"/>
                <a:gd name="T6" fmla="*/ 367 w 438"/>
                <a:gd name="T7" fmla="*/ 64 h 429"/>
                <a:gd name="T8" fmla="*/ 367 w 438"/>
                <a:gd name="T9" fmla="*/ 111 h 429"/>
                <a:gd name="T10" fmla="*/ 296 w 438"/>
                <a:gd name="T11" fmla="*/ 229 h 429"/>
                <a:gd name="T12" fmla="*/ 202 w 438"/>
                <a:gd name="T13" fmla="*/ 229 h 429"/>
                <a:gd name="T14" fmla="*/ 202 w 438"/>
                <a:gd name="T15" fmla="*/ 135 h 429"/>
                <a:gd name="T16" fmla="*/ 296 w 438"/>
                <a:gd name="T17" fmla="*/ 135 h 429"/>
                <a:gd name="T18" fmla="*/ 296 w 438"/>
                <a:gd name="T19" fmla="*/ 229 h 429"/>
                <a:gd name="T20" fmla="*/ 383 w 438"/>
                <a:gd name="T21" fmla="*/ 0 h 429"/>
                <a:gd name="T22" fmla="*/ 93 w 438"/>
                <a:gd name="T23" fmla="*/ 124 h 429"/>
                <a:gd name="T24" fmla="*/ 0 w 438"/>
                <a:gd name="T25" fmla="*/ 354 h 429"/>
                <a:gd name="T26" fmla="*/ 69 w 438"/>
                <a:gd name="T27" fmla="*/ 265 h 429"/>
                <a:gd name="T28" fmla="*/ 142 w 438"/>
                <a:gd name="T29" fmla="*/ 243 h 429"/>
                <a:gd name="T30" fmla="*/ 175 w 438"/>
                <a:gd name="T31" fmla="*/ 254 h 429"/>
                <a:gd name="T32" fmla="*/ 163 w 438"/>
                <a:gd name="T33" fmla="*/ 360 h 429"/>
                <a:gd name="T34" fmla="*/ 162 w 438"/>
                <a:gd name="T35" fmla="*/ 361 h 429"/>
                <a:gd name="T36" fmla="*/ 74 w 438"/>
                <a:gd name="T37" fmla="*/ 429 h 429"/>
                <a:gd name="T38" fmla="*/ 304 w 438"/>
                <a:gd name="T39" fmla="*/ 336 h 429"/>
                <a:gd name="T40" fmla="*/ 422 w 438"/>
                <a:gd name="T41" fmla="*/ 6 h 429"/>
                <a:gd name="T42" fmla="*/ 383 w 438"/>
                <a:gd name="T43"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8" h="429">
                  <a:moveTo>
                    <a:pt x="367" y="111"/>
                  </a:moveTo>
                  <a:cubicBezTo>
                    <a:pt x="354" y="124"/>
                    <a:pt x="333" y="124"/>
                    <a:pt x="320" y="111"/>
                  </a:cubicBezTo>
                  <a:cubicBezTo>
                    <a:pt x="307" y="98"/>
                    <a:pt x="307" y="77"/>
                    <a:pt x="320" y="64"/>
                  </a:cubicBezTo>
                  <a:cubicBezTo>
                    <a:pt x="333" y="51"/>
                    <a:pt x="354" y="51"/>
                    <a:pt x="367" y="64"/>
                  </a:cubicBezTo>
                  <a:cubicBezTo>
                    <a:pt x="380" y="77"/>
                    <a:pt x="380" y="98"/>
                    <a:pt x="367" y="111"/>
                  </a:cubicBezTo>
                  <a:close/>
                  <a:moveTo>
                    <a:pt x="296" y="229"/>
                  </a:moveTo>
                  <a:cubicBezTo>
                    <a:pt x="270" y="255"/>
                    <a:pt x="228" y="255"/>
                    <a:pt x="202" y="229"/>
                  </a:cubicBezTo>
                  <a:cubicBezTo>
                    <a:pt x="176" y="203"/>
                    <a:pt x="176" y="161"/>
                    <a:pt x="202" y="135"/>
                  </a:cubicBezTo>
                  <a:cubicBezTo>
                    <a:pt x="228" y="109"/>
                    <a:pt x="270" y="109"/>
                    <a:pt x="296" y="135"/>
                  </a:cubicBezTo>
                  <a:cubicBezTo>
                    <a:pt x="322" y="161"/>
                    <a:pt x="322" y="203"/>
                    <a:pt x="296" y="229"/>
                  </a:cubicBezTo>
                  <a:close/>
                  <a:moveTo>
                    <a:pt x="383" y="0"/>
                  </a:moveTo>
                  <a:cubicBezTo>
                    <a:pt x="303" y="0"/>
                    <a:pt x="178" y="39"/>
                    <a:pt x="93" y="124"/>
                  </a:cubicBezTo>
                  <a:cubicBezTo>
                    <a:pt x="22" y="195"/>
                    <a:pt x="3" y="288"/>
                    <a:pt x="0" y="354"/>
                  </a:cubicBezTo>
                  <a:lnTo>
                    <a:pt x="69" y="265"/>
                  </a:lnTo>
                  <a:cubicBezTo>
                    <a:pt x="82" y="252"/>
                    <a:pt x="117" y="243"/>
                    <a:pt x="142" y="243"/>
                  </a:cubicBezTo>
                  <a:cubicBezTo>
                    <a:pt x="157" y="243"/>
                    <a:pt x="168" y="247"/>
                    <a:pt x="175" y="254"/>
                  </a:cubicBezTo>
                  <a:cubicBezTo>
                    <a:pt x="197" y="276"/>
                    <a:pt x="180" y="343"/>
                    <a:pt x="163" y="360"/>
                  </a:cubicBezTo>
                  <a:lnTo>
                    <a:pt x="162" y="361"/>
                  </a:lnTo>
                  <a:lnTo>
                    <a:pt x="74" y="429"/>
                  </a:lnTo>
                  <a:cubicBezTo>
                    <a:pt x="145" y="426"/>
                    <a:pt x="235" y="405"/>
                    <a:pt x="304" y="336"/>
                  </a:cubicBezTo>
                  <a:cubicBezTo>
                    <a:pt x="431" y="210"/>
                    <a:pt x="438" y="26"/>
                    <a:pt x="422" y="6"/>
                  </a:cubicBezTo>
                  <a:cubicBezTo>
                    <a:pt x="421" y="5"/>
                    <a:pt x="410" y="0"/>
                    <a:pt x="383"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11" name="Rectángulo 10">
            <a:extLst>
              <a:ext uri="{FF2B5EF4-FFF2-40B4-BE49-F238E27FC236}">
                <a16:creationId xmlns:a16="http://schemas.microsoft.com/office/drawing/2014/main" id="{BA9E744E-39B6-438E-8AA8-84AE36FD49EC}"/>
              </a:ext>
            </a:extLst>
          </p:cNvPr>
          <p:cNvSpPr/>
          <p:nvPr/>
        </p:nvSpPr>
        <p:spPr>
          <a:xfrm>
            <a:off x="4078986" y="334969"/>
            <a:ext cx="6096000" cy="1046440"/>
          </a:xfrm>
          <a:prstGeom prst="rect">
            <a:avLst/>
          </a:prstGeom>
        </p:spPr>
        <p:txBody>
          <a:bodyPr>
            <a:spAutoFit/>
          </a:bodyPr>
          <a:lstStyle/>
          <a:p>
            <a:r>
              <a:rPr lang="es-EC" sz="2000" b="1" dirty="0">
                <a:solidFill>
                  <a:schemeClr val="accent6">
                    <a:lumMod val="60000"/>
                    <a:lumOff val="40000"/>
                  </a:schemeClr>
                </a:solidFill>
              </a:rPr>
              <a:t>Objetivo General</a:t>
            </a:r>
          </a:p>
          <a:p>
            <a:r>
              <a:rPr lang="es-EC" sz="1400" dirty="0"/>
              <a:t>Establecer la metodología VaR que mida de mejor manera el riesgo de las principales fuentes de fondeo del banco a través de la cuantificación de las principales cuentas que conforman las fuentes de fondeo de la institución </a:t>
            </a:r>
          </a:p>
        </p:txBody>
      </p:sp>
      <p:sp>
        <p:nvSpPr>
          <p:cNvPr id="12" name="Line Callout 2 (Accent Bar) 59">
            <a:extLst>
              <a:ext uri="{FF2B5EF4-FFF2-40B4-BE49-F238E27FC236}">
                <a16:creationId xmlns:a16="http://schemas.microsoft.com/office/drawing/2014/main" id="{81D2D09F-A011-4109-B06C-9280C18F236D}"/>
              </a:ext>
            </a:extLst>
          </p:cNvPr>
          <p:cNvSpPr/>
          <p:nvPr/>
        </p:nvSpPr>
        <p:spPr>
          <a:xfrm rot="16200000">
            <a:off x="7999128" y="-153150"/>
            <a:ext cx="1043136" cy="2025980"/>
          </a:xfrm>
          <a:prstGeom prst="accentCallout2">
            <a:avLst>
              <a:gd name="adj1" fmla="val 18750"/>
              <a:gd name="adj2" fmla="val -8333"/>
              <a:gd name="adj3" fmla="val 18750"/>
              <a:gd name="adj4" fmla="val -16667"/>
              <a:gd name="adj5" fmla="val 104412"/>
              <a:gd name="adj6" fmla="val -102003"/>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Line Callout 2 (Accent Bar) 59">
            <a:extLst>
              <a:ext uri="{FF2B5EF4-FFF2-40B4-BE49-F238E27FC236}">
                <a16:creationId xmlns:a16="http://schemas.microsoft.com/office/drawing/2014/main" id="{95C213B0-D6C0-4FC6-A75D-D029038F594B}"/>
              </a:ext>
            </a:extLst>
          </p:cNvPr>
          <p:cNvSpPr/>
          <p:nvPr/>
        </p:nvSpPr>
        <p:spPr>
          <a:xfrm rot="16200000">
            <a:off x="6599398" y="1162987"/>
            <a:ext cx="855164" cy="2069431"/>
          </a:xfrm>
          <a:prstGeom prst="accentCallout2">
            <a:avLst>
              <a:gd name="adj1" fmla="val 18750"/>
              <a:gd name="adj2" fmla="val -8333"/>
              <a:gd name="adj3" fmla="val 18750"/>
              <a:gd name="adj4" fmla="val -16667"/>
              <a:gd name="adj5" fmla="val 110747"/>
              <a:gd name="adj6" fmla="val -105079"/>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 name="Oval 8">
            <a:extLst>
              <a:ext uri="{FF2B5EF4-FFF2-40B4-BE49-F238E27FC236}">
                <a16:creationId xmlns:a16="http://schemas.microsoft.com/office/drawing/2014/main" id="{78B33605-5203-4549-925B-5E37B6AACB31}"/>
              </a:ext>
            </a:extLst>
          </p:cNvPr>
          <p:cNvSpPr>
            <a:spLocks/>
          </p:cNvSpPr>
          <p:nvPr/>
        </p:nvSpPr>
        <p:spPr>
          <a:xfrm>
            <a:off x="8229096" y="3429000"/>
            <a:ext cx="291600" cy="291600"/>
          </a:xfrm>
          <a:prstGeom prst="ellipse">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1</a:t>
            </a:r>
          </a:p>
        </p:txBody>
      </p:sp>
      <p:sp>
        <p:nvSpPr>
          <p:cNvPr id="16" name="Rectángulo 15">
            <a:extLst>
              <a:ext uri="{FF2B5EF4-FFF2-40B4-BE49-F238E27FC236}">
                <a16:creationId xmlns:a16="http://schemas.microsoft.com/office/drawing/2014/main" id="{DAC7F8DB-CDB3-4CD0-B4B6-7E79FE1C4F02}"/>
              </a:ext>
            </a:extLst>
          </p:cNvPr>
          <p:cNvSpPr/>
          <p:nvPr/>
        </p:nvSpPr>
        <p:spPr>
          <a:xfrm>
            <a:off x="4127113" y="1889898"/>
            <a:ext cx="4412849" cy="830997"/>
          </a:xfrm>
          <a:prstGeom prst="rect">
            <a:avLst/>
          </a:prstGeom>
        </p:spPr>
        <p:txBody>
          <a:bodyPr wrap="square">
            <a:spAutoFit/>
          </a:bodyPr>
          <a:lstStyle/>
          <a:p>
            <a:pPr algn="just"/>
            <a:r>
              <a:rPr lang="es-EC" sz="1600" dirty="0"/>
              <a:t>Analizar el comportamiento de las principales fuentes de fondeo de la Institución Financiera Pública (BanEcuador B.P.)</a:t>
            </a:r>
          </a:p>
        </p:txBody>
      </p:sp>
      <p:sp>
        <p:nvSpPr>
          <p:cNvPr id="17" name="Rectángulo 16">
            <a:extLst>
              <a:ext uri="{FF2B5EF4-FFF2-40B4-BE49-F238E27FC236}">
                <a16:creationId xmlns:a16="http://schemas.microsoft.com/office/drawing/2014/main" id="{F7BA7D8D-BBE0-408C-8058-83845688C9CD}"/>
              </a:ext>
            </a:extLst>
          </p:cNvPr>
          <p:cNvSpPr/>
          <p:nvPr/>
        </p:nvSpPr>
        <p:spPr>
          <a:xfrm>
            <a:off x="440909" y="1797592"/>
            <a:ext cx="2413866" cy="400110"/>
          </a:xfrm>
          <a:prstGeom prst="rect">
            <a:avLst/>
          </a:prstGeom>
        </p:spPr>
        <p:txBody>
          <a:bodyPr wrap="none">
            <a:spAutoFit/>
          </a:bodyPr>
          <a:lstStyle/>
          <a:p>
            <a:r>
              <a:rPr lang="es-EC" sz="2000" b="1" dirty="0">
                <a:solidFill>
                  <a:srgbClr val="FF0000"/>
                </a:solidFill>
              </a:rPr>
              <a:t>Objetivos Específicos</a:t>
            </a:r>
          </a:p>
        </p:txBody>
      </p:sp>
      <p:cxnSp>
        <p:nvCxnSpPr>
          <p:cNvPr id="19" name="Conector recto 18">
            <a:extLst>
              <a:ext uri="{FF2B5EF4-FFF2-40B4-BE49-F238E27FC236}">
                <a16:creationId xmlns:a16="http://schemas.microsoft.com/office/drawing/2014/main" id="{0FF15C80-9C71-4880-8190-6D62BEA3A6E7}"/>
              </a:ext>
            </a:extLst>
          </p:cNvPr>
          <p:cNvCxnSpPr/>
          <p:nvPr/>
        </p:nvCxnSpPr>
        <p:spPr>
          <a:xfrm>
            <a:off x="0" y="1458000"/>
            <a:ext cx="7395411"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1" name="Line Callout 2 (Accent Bar) 59">
            <a:extLst>
              <a:ext uri="{FF2B5EF4-FFF2-40B4-BE49-F238E27FC236}">
                <a16:creationId xmlns:a16="http://schemas.microsoft.com/office/drawing/2014/main" id="{A5A2B209-93A6-4DA5-AA11-23A0C3146EB9}"/>
              </a:ext>
            </a:extLst>
          </p:cNvPr>
          <p:cNvSpPr/>
          <p:nvPr/>
        </p:nvSpPr>
        <p:spPr>
          <a:xfrm rot="16200000">
            <a:off x="3020739" y="2639346"/>
            <a:ext cx="855164" cy="2069431"/>
          </a:xfrm>
          <a:prstGeom prst="accentCallout2">
            <a:avLst>
              <a:gd name="adj1" fmla="val 18750"/>
              <a:gd name="adj2" fmla="val -8333"/>
              <a:gd name="adj3" fmla="val 18750"/>
              <a:gd name="adj4" fmla="val -16667"/>
              <a:gd name="adj5" fmla="val 110747"/>
              <a:gd name="adj6" fmla="val -105079"/>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2" name="Oval 8">
            <a:extLst>
              <a:ext uri="{FF2B5EF4-FFF2-40B4-BE49-F238E27FC236}">
                <a16:creationId xmlns:a16="http://schemas.microsoft.com/office/drawing/2014/main" id="{9BDF4E98-4A31-4E31-B3F7-F2DA84E25B6B}"/>
              </a:ext>
            </a:extLst>
          </p:cNvPr>
          <p:cNvSpPr>
            <a:spLocks/>
          </p:cNvSpPr>
          <p:nvPr/>
        </p:nvSpPr>
        <p:spPr>
          <a:xfrm>
            <a:off x="2276558" y="5299475"/>
            <a:ext cx="291600" cy="291600"/>
          </a:xfrm>
          <a:prstGeom prst="ellipse">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a:rPr>
              <a:t>4</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4" name="Oval 8">
            <a:extLst>
              <a:ext uri="{FF2B5EF4-FFF2-40B4-BE49-F238E27FC236}">
                <a16:creationId xmlns:a16="http://schemas.microsoft.com/office/drawing/2014/main" id="{0A0A522A-9588-4A12-BAEA-08A46CDCB38C}"/>
              </a:ext>
            </a:extLst>
          </p:cNvPr>
          <p:cNvSpPr>
            <a:spLocks/>
          </p:cNvSpPr>
          <p:nvPr/>
        </p:nvSpPr>
        <p:spPr>
          <a:xfrm>
            <a:off x="6719868" y="4400059"/>
            <a:ext cx="291600" cy="291600"/>
          </a:xfrm>
          <a:prstGeom prst="ellipse">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kern="0" dirty="0">
                <a:solidFill>
                  <a:prstClr val="white"/>
                </a:solidFill>
                <a:latin typeface="Calibri"/>
              </a:rPr>
              <a:t>2</a:t>
            </a: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5" name="Rectángulo 24">
            <a:extLst>
              <a:ext uri="{FF2B5EF4-FFF2-40B4-BE49-F238E27FC236}">
                <a16:creationId xmlns:a16="http://schemas.microsoft.com/office/drawing/2014/main" id="{386354FC-C839-4DB2-B671-948A157960F9}"/>
              </a:ext>
            </a:extLst>
          </p:cNvPr>
          <p:cNvSpPr/>
          <p:nvPr/>
        </p:nvSpPr>
        <p:spPr>
          <a:xfrm>
            <a:off x="6991341" y="4658559"/>
            <a:ext cx="3806109" cy="1323439"/>
          </a:xfrm>
          <a:prstGeom prst="rect">
            <a:avLst/>
          </a:prstGeom>
        </p:spPr>
        <p:txBody>
          <a:bodyPr wrap="square">
            <a:spAutoFit/>
          </a:bodyPr>
          <a:lstStyle/>
          <a:p>
            <a:pPr algn="just"/>
            <a:r>
              <a:rPr lang="es-EC" sz="1600" dirty="0"/>
              <a:t>Aplicar los tres métodos de estimación del VaR y determinar la máxima reducción esperada en un día de los saldos de las cuentas de las principales fuentes de fondeo, dado un nivel de confianza.</a:t>
            </a:r>
          </a:p>
        </p:txBody>
      </p:sp>
      <p:sp>
        <p:nvSpPr>
          <p:cNvPr id="26" name="Oval 8">
            <a:extLst>
              <a:ext uri="{FF2B5EF4-FFF2-40B4-BE49-F238E27FC236}">
                <a16:creationId xmlns:a16="http://schemas.microsoft.com/office/drawing/2014/main" id="{9C9E91AC-262E-4AED-9E4A-B8AEDAD67155}"/>
              </a:ext>
            </a:extLst>
          </p:cNvPr>
          <p:cNvSpPr>
            <a:spLocks/>
          </p:cNvSpPr>
          <p:nvPr/>
        </p:nvSpPr>
        <p:spPr>
          <a:xfrm>
            <a:off x="4625680" y="4985835"/>
            <a:ext cx="291600" cy="291600"/>
          </a:xfrm>
          <a:prstGeom prst="ellipse">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3</a:t>
            </a:r>
          </a:p>
        </p:txBody>
      </p:sp>
      <p:sp>
        <p:nvSpPr>
          <p:cNvPr id="27" name="Rectángulo 26">
            <a:extLst>
              <a:ext uri="{FF2B5EF4-FFF2-40B4-BE49-F238E27FC236}">
                <a16:creationId xmlns:a16="http://schemas.microsoft.com/office/drawing/2014/main" id="{0E5276BB-70EA-45D0-A2CD-DE2A2124E51E}"/>
              </a:ext>
            </a:extLst>
          </p:cNvPr>
          <p:cNvSpPr/>
          <p:nvPr/>
        </p:nvSpPr>
        <p:spPr>
          <a:xfrm>
            <a:off x="1647842" y="3246479"/>
            <a:ext cx="3500959" cy="830997"/>
          </a:xfrm>
          <a:prstGeom prst="rect">
            <a:avLst/>
          </a:prstGeom>
        </p:spPr>
        <p:txBody>
          <a:bodyPr wrap="square">
            <a:spAutoFit/>
          </a:bodyPr>
          <a:lstStyle/>
          <a:p>
            <a:pPr algn="just"/>
            <a:r>
              <a:rPr lang="es-EC" sz="1600" dirty="0"/>
              <a:t>Cuantificar la máxima reducción esperada de los saldos de las cuentas de las principales fuentes de fondeo.</a:t>
            </a:r>
          </a:p>
        </p:txBody>
      </p:sp>
      <p:sp>
        <p:nvSpPr>
          <p:cNvPr id="28" name="Rectángulo 27">
            <a:extLst>
              <a:ext uri="{FF2B5EF4-FFF2-40B4-BE49-F238E27FC236}">
                <a16:creationId xmlns:a16="http://schemas.microsoft.com/office/drawing/2014/main" id="{C568E7DA-A4A0-40CA-BB45-1B432CAC1C81}"/>
              </a:ext>
            </a:extLst>
          </p:cNvPr>
          <p:cNvSpPr/>
          <p:nvPr/>
        </p:nvSpPr>
        <p:spPr>
          <a:xfrm>
            <a:off x="759679" y="5801379"/>
            <a:ext cx="3616957" cy="830997"/>
          </a:xfrm>
          <a:prstGeom prst="rect">
            <a:avLst/>
          </a:prstGeom>
        </p:spPr>
        <p:txBody>
          <a:bodyPr wrap="square">
            <a:spAutoFit/>
          </a:bodyPr>
          <a:lstStyle/>
          <a:p>
            <a:r>
              <a:rPr lang="es-EC" sz="1600" dirty="0"/>
              <a:t>Estimar el método que más se ajusta a los movimientos de las principales cuentas de fondeo de la institución. </a:t>
            </a:r>
          </a:p>
        </p:txBody>
      </p:sp>
      <p:pic>
        <p:nvPicPr>
          <p:cNvPr id="29" name="Picture 8">
            <a:extLst>
              <a:ext uri="{FF2B5EF4-FFF2-40B4-BE49-F238E27FC236}">
                <a16:creationId xmlns:a16="http://schemas.microsoft.com/office/drawing/2014/main" id="{CD5DCB73-CB99-49B8-A2CF-B9A0F5227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3300" y="3319072"/>
            <a:ext cx="1293558" cy="1162895"/>
          </a:xfrm>
          <a:prstGeom prst="rect">
            <a:avLst/>
          </a:prstGeom>
        </p:spPr>
      </p:pic>
      <p:sp>
        <p:nvSpPr>
          <p:cNvPr id="31" name="POWER_USER_ID_ICONS_Board" descr="{&quot;Key&quot;:&quot;POWER_USER_SHAPE_ICON&quot;,&quot;Value&quot;:&quot;POWER_USER_SHAPE_ICON_STYLE_1&quot;}">
            <a:extLst>
              <a:ext uri="{FF2B5EF4-FFF2-40B4-BE49-F238E27FC236}">
                <a16:creationId xmlns:a16="http://schemas.microsoft.com/office/drawing/2014/main" id="{3F179233-75DE-4939-BB07-04E5B0B67329}"/>
              </a:ext>
            </a:extLst>
          </p:cNvPr>
          <p:cNvSpPr>
            <a:spLocks noChangeAspect="1" noEditPoints="1"/>
          </p:cNvSpPr>
          <p:nvPr/>
        </p:nvSpPr>
        <p:spPr bwMode="auto">
          <a:xfrm>
            <a:off x="3043188" y="1782686"/>
            <a:ext cx="871516" cy="1107303"/>
          </a:xfrm>
          <a:custGeom>
            <a:avLst/>
            <a:gdLst>
              <a:gd name="T0" fmla="*/ 516 w 567"/>
              <a:gd name="T1" fmla="*/ 239 h 719"/>
              <a:gd name="T2" fmla="*/ 497 w 567"/>
              <a:gd name="T3" fmla="*/ 268 h 719"/>
              <a:gd name="T4" fmla="*/ 327 w 567"/>
              <a:gd name="T5" fmla="*/ 393 h 719"/>
              <a:gd name="T6" fmla="*/ 309 w 567"/>
              <a:gd name="T7" fmla="*/ 411 h 719"/>
              <a:gd name="T8" fmla="*/ 261 w 567"/>
              <a:gd name="T9" fmla="*/ 428 h 719"/>
              <a:gd name="T10" fmla="*/ 233 w 567"/>
              <a:gd name="T11" fmla="*/ 260 h 719"/>
              <a:gd name="T12" fmla="*/ 233 w 567"/>
              <a:gd name="T13" fmla="*/ 257 h 719"/>
              <a:gd name="T14" fmla="*/ 96 w 567"/>
              <a:gd name="T15" fmla="*/ 440 h 719"/>
              <a:gd name="T16" fmla="*/ 75 w 567"/>
              <a:gd name="T17" fmla="*/ 452 h 719"/>
              <a:gd name="T18" fmla="*/ 62 w 567"/>
              <a:gd name="T19" fmla="*/ 448 h 719"/>
              <a:gd name="T20" fmla="*/ 54 w 567"/>
              <a:gd name="T21" fmla="*/ 414 h 719"/>
              <a:gd name="T22" fmla="*/ 253 w 567"/>
              <a:gd name="T23" fmla="*/ 203 h 719"/>
              <a:gd name="T24" fmla="*/ 283 w 567"/>
              <a:gd name="T25" fmla="*/ 260 h 719"/>
              <a:gd name="T26" fmla="*/ 285 w 567"/>
              <a:gd name="T27" fmla="*/ 365 h 719"/>
              <a:gd name="T28" fmla="*/ 291 w 567"/>
              <a:gd name="T29" fmla="*/ 359 h 719"/>
              <a:gd name="T30" fmla="*/ 487 w 567"/>
              <a:gd name="T31" fmla="*/ 219 h 719"/>
              <a:gd name="T32" fmla="*/ 516 w 567"/>
              <a:gd name="T33" fmla="*/ 239 h 719"/>
              <a:gd name="T34" fmla="*/ 222 w 567"/>
              <a:gd name="T35" fmla="*/ 3 h 719"/>
              <a:gd name="T36" fmla="*/ 192 w 567"/>
              <a:gd name="T37" fmla="*/ 22 h 719"/>
              <a:gd name="T38" fmla="*/ 172 w 567"/>
              <a:gd name="T39" fmla="*/ 110 h 719"/>
              <a:gd name="T40" fmla="*/ 133 w 567"/>
              <a:gd name="T41" fmla="*/ 110 h 719"/>
              <a:gd name="T42" fmla="*/ 110 w 567"/>
              <a:gd name="T43" fmla="*/ 127 h 719"/>
              <a:gd name="T44" fmla="*/ 35 w 567"/>
              <a:gd name="T45" fmla="*/ 127 h 719"/>
              <a:gd name="T46" fmla="*/ 0 w 567"/>
              <a:gd name="T47" fmla="*/ 156 h 719"/>
              <a:gd name="T48" fmla="*/ 0 w 567"/>
              <a:gd name="T49" fmla="*/ 464 h 719"/>
              <a:gd name="T50" fmla="*/ 35 w 567"/>
              <a:gd name="T51" fmla="*/ 494 h 719"/>
              <a:gd name="T52" fmla="*/ 86 w 567"/>
              <a:gd name="T53" fmla="*/ 494 h 719"/>
              <a:gd name="T54" fmla="*/ 42 w 567"/>
              <a:gd name="T55" fmla="*/ 688 h 719"/>
              <a:gd name="T56" fmla="*/ 61 w 567"/>
              <a:gd name="T57" fmla="*/ 718 h 719"/>
              <a:gd name="T58" fmla="*/ 67 w 567"/>
              <a:gd name="T59" fmla="*/ 719 h 719"/>
              <a:gd name="T60" fmla="*/ 91 w 567"/>
              <a:gd name="T61" fmla="*/ 699 h 719"/>
              <a:gd name="T62" fmla="*/ 130 w 567"/>
              <a:gd name="T63" fmla="*/ 527 h 719"/>
              <a:gd name="T64" fmla="*/ 133 w 567"/>
              <a:gd name="T65" fmla="*/ 527 h 719"/>
              <a:gd name="T66" fmla="*/ 258 w 567"/>
              <a:gd name="T67" fmla="*/ 527 h 719"/>
              <a:gd name="T68" fmla="*/ 258 w 567"/>
              <a:gd name="T69" fmla="*/ 694 h 719"/>
              <a:gd name="T70" fmla="*/ 283 w 567"/>
              <a:gd name="T71" fmla="*/ 719 h 719"/>
              <a:gd name="T72" fmla="*/ 308 w 567"/>
              <a:gd name="T73" fmla="*/ 694 h 719"/>
              <a:gd name="T74" fmla="*/ 308 w 567"/>
              <a:gd name="T75" fmla="*/ 527 h 719"/>
              <a:gd name="T76" fmla="*/ 433 w 567"/>
              <a:gd name="T77" fmla="*/ 527 h 719"/>
              <a:gd name="T78" fmla="*/ 441 w 567"/>
              <a:gd name="T79" fmla="*/ 526 h 719"/>
              <a:gd name="T80" fmla="*/ 475 w 567"/>
              <a:gd name="T81" fmla="*/ 699 h 719"/>
              <a:gd name="T82" fmla="*/ 500 w 567"/>
              <a:gd name="T83" fmla="*/ 719 h 719"/>
              <a:gd name="T84" fmla="*/ 505 w 567"/>
              <a:gd name="T85" fmla="*/ 718 h 719"/>
              <a:gd name="T86" fmla="*/ 525 w 567"/>
              <a:gd name="T87" fmla="*/ 689 h 719"/>
              <a:gd name="T88" fmla="*/ 485 w 567"/>
              <a:gd name="T89" fmla="*/ 494 h 719"/>
              <a:gd name="T90" fmla="*/ 531 w 567"/>
              <a:gd name="T91" fmla="*/ 494 h 719"/>
              <a:gd name="T92" fmla="*/ 567 w 567"/>
              <a:gd name="T93" fmla="*/ 464 h 719"/>
              <a:gd name="T94" fmla="*/ 567 w 567"/>
              <a:gd name="T95" fmla="*/ 156 h 719"/>
              <a:gd name="T96" fmla="*/ 531 w 567"/>
              <a:gd name="T97" fmla="*/ 127 h 719"/>
              <a:gd name="T98" fmla="*/ 457 w 567"/>
              <a:gd name="T99" fmla="*/ 127 h 719"/>
              <a:gd name="T100" fmla="*/ 433 w 567"/>
              <a:gd name="T101" fmla="*/ 110 h 719"/>
              <a:gd name="T102" fmla="*/ 409 w 567"/>
              <a:gd name="T103" fmla="*/ 110 h 719"/>
              <a:gd name="T104" fmla="*/ 391 w 567"/>
              <a:gd name="T105" fmla="*/ 22 h 719"/>
              <a:gd name="T106" fmla="*/ 362 w 567"/>
              <a:gd name="T107" fmla="*/ 2 h 719"/>
              <a:gd name="T108" fmla="*/ 342 w 567"/>
              <a:gd name="T109" fmla="*/ 32 h 719"/>
              <a:gd name="T110" fmla="*/ 358 w 567"/>
              <a:gd name="T111" fmla="*/ 110 h 719"/>
              <a:gd name="T112" fmla="*/ 224 w 567"/>
              <a:gd name="T113" fmla="*/ 110 h 719"/>
              <a:gd name="T114" fmla="*/ 241 w 567"/>
              <a:gd name="T115" fmla="*/ 32 h 719"/>
              <a:gd name="T116" fmla="*/ 222 w 567"/>
              <a:gd name="T117" fmla="*/ 3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7" h="719">
                <a:moveTo>
                  <a:pt x="516" y="239"/>
                </a:moveTo>
                <a:cubicBezTo>
                  <a:pt x="519" y="252"/>
                  <a:pt x="510" y="265"/>
                  <a:pt x="497" y="268"/>
                </a:cubicBezTo>
                <a:cubicBezTo>
                  <a:pt x="433" y="281"/>
                  <a:pt x="364" y="354"/>
                  <a:pt x="327" y="393"/>
                </a:cubicBezTo>
                <a:cubicBezTo>
                  <a:pt x="320" y="400"/>
                  <a:pt x="314" y="406"/>
                  <a:pt x="309" y="411"/>
                </a:cubicBezTo>
                <a:cubicBezTo>
                  <a:pt x="302" y="418"/>
                  <a:pt x="283" y="437"/>
                  <a:pt x="261" y="428"/>
                </a:cubicBezTo>
                <a:cubicBezTo>
                  <a:pt x="233" y="417"/>
                  <a:pt x="233" y="387"/>
                  <a:pt x="233" y="260"/>
                </a:cubicBezTo>
                <a:cubicBezTo>
                  <a:pt x="233" y="259"/>
                  <a:pt x="233" y="258"/>
                  <a:pt x="233" y="257"/>
                </a:cubicBezTo>
                <a:cubicBezTo>
                  <a:pt x="205" y="280"/>
                  <a:pt x="148" y="356"/>
                  <a:pt x="96" y="440"/>
                </a:cubicBezTo>
                <a:cubicBezTo>
                  <a:pt x="92" y="448"/>
                  <a:pt x="83" y="452"/>
                  <a:pt x="75" y="452"/>
                </a:cubicBezTo>
                <a:cubicBezTo>
                  <a:pt x="71" y="452"/>
                  <a:pt x="66" y="451"/>
                  <a:pt x="62" y="448"/>
                </a:cubicBezTo>
                <a:cubicBezTo>
                  <a:pt x="50" y="441"/>
                  <a:pt x="46" y="426"/>
                  <a:pt x="54" y="414"/>
                </a:cubicBezTo>
                <a:cubicBezTo>
                  <a:pt x="193" y="186"/>
                  <a:pt x="238" y="198"/>
                  <a:pt x="253" y="203"/>
                </a:cubicBezTo>
                <a:cubicBezTo>
                  <a:pt x="273" y="208"/>
                  <a:pt x="283" y="228"/>
                  <a:pt x="283" y="260"/>
                </a:cubicBezTo>
                <a:cubicBezTo>
                  <a:pt x="283" y="302"/>
                  <a:pt x="283" y="341"/>
                  <a:pt x="285" y="365"/>
                </a:cubicBezTo>
                <a:cubicBezTo>
                  <a:pt x="287" y="363"/>
                  <a:pt x="289" y="361"/>
                  <a:pt x="291" y="359"/>
                </a:cubicBezTo>
                <a:cubicBezTo>
                  <a:pt x="331" y="316"/>
                  <a:pt x="407" y="235"/>
                  <a:pt x="487" y="219"/>
                </a:cubicBezTo>
                <a:cubicBezTo>
                  <a:pt x="500" y="216"/>
                  <a:pt x="513" y="225"/>
                  <a:pt x="516" y="239"/>
                </a:cubicBezTo>
                <a:close/>
                <a:moveTo>
                  <a:pt x="222" y="3"/>
                </a:moveTo>
                <a:cubicBezTo>
                  <a:pt x="209" y="0"/>
                  <a:pt x="195" y="8"/>
                  <a:pt x="192" y="22"/>
                </a:cubicBezTo>
                <a:lnTo>
                  <a:pt x="172" y="110"/>
                </a:lnTo>
                <a:lnTo>
                  <a:pt x="133" y="110"/>
                </a:lnTo>
                <a:cubicBezTo>
                  <a:pt x="122" y="110"/>
                  <a:pt x="113" y="117"/>
                  <a:pt x="110" y="127"/>
                </a:cubicBezTo>
                <a:lnTo>
                  <a:pt x="35" y="127"/>
                </a:lnTo>
                <a:cubicBezTo>
                  <a:pt x="16" y="127"/>
                  <a:pt x="0" y="140"/>
                  <a:pt x="0" y="156"/>
                </a:cubicBezTo>
                <a:lnTo>
                  <a:pt x="0" y="464"/>
                </a:lnTo>
                <a:cubicBezTo>
                  <a:pt x="0" y="481"/>
                  <a:pt x="16" y="494"/>
                  <a:pt x="35" y="494"/>
                </a:cubicBezTo>
                <a:lnTo>
                  <a:pt x="86" y="494"/>
                </a:lnTo>
                <a:lnTo>
                  <a:pt x="42" y="688"/>
                </a:lnTo>
                <a:cubicBezTo>
                  <a:pt x="39" y="702"/>
                  <a:pt x="48" y="715"/>
                  <a:pt x="61" y="718"/>
                </a:cubicBezTo>
                <a:cubicBezTo>
                  <a:pt x="63" y="718"/>
                  <a:pt x="65" y="719"/>
                  <a:pt x="67" y="719"/>
                </a:cubicBezTo>
                <a:cubicBezTo>
                  <a:pt x="78" y="719"/>
                  <a:pt x="88" y="711"/>
                  <a:pt x="91" y="699"/>
                </a:cubicBezTo>
                <a:lnTo>
                  <a:pt x="130" y="527"/>
                </a:lnTo>
                <a:cubicBezTo>
                  <a:pt x="131" y="527"/>
                  <a:pt x="132" y="527"/>
                  <a:pt x="133" y="527"/>
                </a:cubicBezTo>
                <a:lnTo>
                  <a:pt x="258" y="527"/>
                </a:lnTo>
                <a:lnTo>
                  <a:pt x="258" y="694"/>
                </a:lnTo>
                <a:cubicBezTo>
                  <a:pt x="258" y="707"/>
                  <a:pt x="270" y="719"/>
                  <a:pt x="283" y="719"/>
                </a:cubicBezTo>
                <a:cubicBezTo>
                  <a:pt x="297" y="719"/>
                  <a:pt x="308" y="707"/>
                  <a:pt x="308" y="694"/>
                </a:cubicBezTo>
                <a:lnTo>
                  <a:pt x="308" y="527"/>
                </a:lnTo>
                <a:lnTo>
                  <a:pt x="433" y="527"/>
                </a:lnTo>
                <a:cubicBezTo>
                  <a:pt x="436" y="527"/>
                  <a:pt x="439" y="526"/>
                  <a:pt x="441" y="526"/>
                </a:cubicBezTo>
                <a:lnTo>
                  <a:pt x="475" y="699"/>
                </a:lnTo>
                <a:cubicBezTo>
                  <a:pt x="478" y="710"/>
                  <a:pt x="488" y="719"/>
                  <a:pt x="500" y="719"/>
                </a:cubicBezTo>
                <a:cubicBezTo>
                  <a:pt x="502" y="719"/>
                  <a:pt x="503" y="719"/>
                  <a:pt x="505" y="718"/>
                </a:cubicBezTo>
                <a:cubicBezTo>
                  <a:pt x="518" y="715"/>
                  <a:pt x="527" y="702"/>
                  <a:pt x="525" y="689"/>
                </a:cubicBezTo>
                <a:lnTo>
                  <a:pt x="485" y="494"/>
                </a:lnTo>
                <a:lnTo>
                  <a:pt x="531" y="494"/>
                </a:lnTo>
                <a:cubicBezTo>
                  <a:pt x="551" y="494"/>
                  <a:pt x="567" y="481"/>
                  <a:pt x="567" y="464"/>
                </a:cubicBezTo>
                <a:lnTo>
                  <a:pt x="567" y="156"/>
                </a:lnTo>
                <a:cubicBezTo>
                  <a:pt x="567" y="140"/>
                  <a:pt x="551" y="127"/>
                  <a:pt x="531" y="127"/>
                </a:cubicBezTo>
                <a:lnTo>
                  <a:pt x="457" y="127"/>
                </a:lnTo>
                <a:cubicBezTo>
                  <a:pt x="453" y="117"/>
                  <a:pt x="444" y="110"/>
                  <a:pt x="433" y="110"/>
                </a:cubicBezTo>
                <a:lnTo>
                  <a:pt x="409" y="110"/>
                </a:lnTo>
                <a:lnTo>
                  <a:pt x="391" y="22"/>
                </a:lnTo>
                <a:cubicBezTo>
                  <a:pt x="388" y="9"/>
                  <a:pt x="375" y="0"/>
                  <a:pt x="362" y="2"/>
                </a:cubicBezTo>
                <a:cubicBezTo>
                  <a:pt x="348" y="5"/>
                  <a:pt x="339" y="18"/>
                  <a:pt x="342" y="32"/>
                </a:cubicBezTo>
                <a:lnTo>
                  <a:pt x="358" y="110"/>
                </a:lnTo>
                <a:lnTo>
                  <a:pt x="224" y="110"/>
                </a:lnTo>
                <a:lnTo>
                  <a:pt x="241" y="32"/>
                </a:lnTo>
                <a:cubicBezTo>
                  <a:pt x="244" y="19"/>
                  <a:pt x="236" y="6"/>
                  <a:pt x="222" y="3"/>
                </a:cubicBezTo>
                <a:close/>
              </a:path>
            </a:pathLst>
          </a:custGeom>
          <a:solidFill>
            <a:srgbClr val="00B0F0"/>
          </a:solid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35" name="Energy_efficiency" descr="{&quot;Key&quot;:&quot;POWER_USER_SHAPE_ICON&quot;,&quot;Value&quot;:&quot;POWER_USER_SHAPE_ICON_STYLE_1&quot;}">
            <a:extLst>
              <a:ext uri="{FF2B5EF4-FFF2-40B4-BE49-F238E27FC236}">
                <a16:creationId xmlns:a16="http://schemas.microsoft.com/office/drawing/2014/main" id="{FB391D84-C92A-4642-981E-7B738663710E}"/>
              </a:ext>
            </a:extLst>
          </p:cNvPr>
          <p:cNvGrpSpPr>
            <a:grpSpLocks noChangeAspect="1"/>
          </p:cNvGrpSpPr>
          <p:nvPr/>
        </p:nvGrpSpPr>
        <p:grpSpPr>
          <a:xfrm>
            <a:off x="4543672" y="5519779"/>
            <a:ext cx="1294671" cy="1027332"/>
            <a:chOff x="6280150" y="2770188"/>
            <a:chExt cx="538163" cy="427038"/>
          </a:xfrm>
          <a:solidFill>
            <a:schemeClr val="accent2"/>
          </a:solidFill>
        </p:grpSpPr>
        <p:sp>
          <p:nvSpPr>
            <p:cNvPr id="36" name="Freeform 1435">
              <a:extLst>
                <a:ext uri="{FF2B5EF4-FFF2-40B4-BE49-F238E27FC236}">
                  <a16:creationId xmlns:a16="http://schemas.microsoft.com/office/drawing/2014/main" id="{81AE738E-8A28-4300-A636-E08E7F5C0691}"/>
                </a:ext>
              </a:extLst>
            </p:cNvPr>
            <p:cNvSpPr>
              <a:spLocks noEditPoints="1"/>
            </p:cNvSpPr>
            <p:nvPr/>
          </p:nvSpPr>
          <p:spPr bwMode="auto">
            <a:xfrm>
              <a:off x="6370638" y="2924175"/>
              <a:ext cx="117475" cy="180975"/>
            </a:xfrm>
            <a:custGeom>
              <a:avLst/>
              <a:gdLst>
                <a:gd name="T0" fmla="*/ 389 w 1148"/>
                <a:gd name="T1" fmla="*/ 1232 h 1787"/>
                <a:gd name="T2" fmla="*/ 473 w 1148"/>
                <a:gd name="T3" fmla="*/ 1616 h 1787"/>
                <a:gd name="T4" fmla="*/ 856 w 1148"/>
                <a:gd name="T5" fmla="*/ 1391 h 1787"/>
                <a:gd name="T6" fmla="*/ 744 w 1148"/>
                <a:gd name="T7" fmla="*/ 1357 h 1787"/>
                <a:gd name="T8" fmla="*/ 702 w 1148"/>
                <a:gd name="T9" fmla="*/ 1321 h 1787"/>
                <a:gd name="T10" fmla="*/ 702 w 1148"/>
                <a:gd name="T11" fmla="*/ 1266 h 1787"/>
                <a:gd name="T12" fmla="*/ 974 w 1148"/>
                <a:gd name="T13" fmla="*/ 645 h 1787"/>
                <a:gd name="T14" fmla="*/ 508 w 1148"/>
                <a:gd name="T15" fmla="*/ 660 h 1787"/>
                <a:gd name="T16" fmla="*/ 450 w 1148"/>
                <a:gd name="T17" fmla="*/ 629 h 1787"/>
                <a:gd name="T18" fmla="*/ 447 w 1148"/>
                <a:gd name="T19" fmla="*/ 563 h 1787"/>
                <a:gd name="T20" fmla="*/ 664 w 1148"/>
                <a:gd name="T21" fmla="*/ 149 h 1787"/>
                <a:gd name="T22" fmla="*/ 530 w 1148"/>
                <a:gd name="T23" fmla="*/ 138 h 1787"/>
                <a:gd name="T24" fmla="*/ 183 w 1148"/>
                <a:gd name="T25" fmla="*/ 793 h 1787"/>
                <a:gd name="T26" fmla="*/ 702 w 1148"/>
                <a:gd name="T27" fmla="*/ 776 h 1787"/>
                <a:gd name="T28" fmla="*/ 760 w 1148"/>
                <a:gd name="T29" fmla="*/ 805 h 1787"/>
                <a:gd name="T30" fmla="*/ 765 w 1148"/>
                <a:gd name="T31" fmla="*/ 870 h 1787"/>
                <a:gd name="T32" fmla="*/ 603 w 1148"/>
                <a:gd name="T33" fmla="*/ 1228 h 1787"/>
                <a:gd name="T34" fmla="*/ 527 w 1148"/>
                <a:gd name="T35" fmla="*/ 1265 h 1787"/>
                <a:gd name="T36" fmla="*/ 389 w 1148"/>
                <a:gd name="T37" fmla="*/ 1232 h 1787"/>
                <a:gd name="T38" fmla="*/ 428 w 1148"/>
                <a:gd name="T39" fmla="*/ 1787 h 1787"/>
                <a:gd name="T40" fmla="*/ 401 w 1148"/>
                <a:gd name="T41" fmla="*/ 1782 h 1787"/>
                <a:gd name="T42" fmla="*/ 363 w 1148"/>
                <a:gd name="T43" fmla="*/ 1735 h 1787"/>
                <a:gd name="T44" fmla="*/ 237 w 1148"/>
                <a:gd name="T45" fmla="*/ 1157 h 1787"/>
                <a:gd name="T46" fmla="*/ 255 w 1148"/>
                <a:gd name="T47" fmla="*/ 1095 h 1787"/>
                <a:gd name="T48" fmla="*/ 317 w 1148"/>
                <a:gd name="T49" fmla="*/ 1078 h 1787"/>
                <a:gd name="T50" fmla="*/ 504 w 1148"/>
                <a:gd name="T51" fmla="*/ 1123 h 1787"/>
                <a:gd name="T52" fmla="*/ 600 w 1148"/>
                <a:gd name="T53" fmla="*/ 912 h 1787"/>
                <a:gd name="T54" fmla="*/ 72 w 1148"/>
                <a:gd name="T55" fmla="*/ 931 h 1787"/>
                <a:gd name="T56" fmla="*/ 13 w 1148"/>
                <a:gd name="T57" fmla="*/ 899 h 1787"/>
                <a:gd name="T58" fmla="*/ 11 w 1148"/>
                <a:gd name="T59" fmla="*/ 833 h 1787"/>
                <a:gd name="T60" fmla="*/ 433 w 1148"/>
                <a:gd name="T61" fmla="*/ 37 h 1787"/>
                <a:gd name="T62" fmla="*/ 497 w 1148"/>
                <a:gd name="T63" fmla="*/ 2 h 1787"/>
                <a:gd name="T64" fmla="*/ 775 w 1148"/>
                <a:gd name="T65" fmla="*/ 24 h 1787"/>
                <a:gd name="T66" fmla="*/ 828 w 1148"/>
                <a:gd name="T67" fmla="*/ 59 h 1787"/>
                <a:gd name="T68" fmla="*/ 829 w 1148"/>
                <a:gd name="T69" fmla="*/ 122 h 1787"/>
                <a:gd name="T70" fmla="*/ 618 w 1148"/>
                <a:gd name="T71" fmla="*/ 523 h 1787"/>
                <a:gd name="T72" fmla="*/ 1075 w 1148"/>
                <a:gd name="T73" fmla="*/ 508 h 1787"/>
                <a:gd name="T74" fmla="*/ 1133 w 1148"/>
                <a:gd name="T75" fmla="*/ 538 h 1787"/>
                <a:gd name="T76" fmla="*/ 1138 w 1148"/>
                <a:gd name="T77" fmla="*/ 602 h 1787"/>
                <a:gd name="T78" fmla="*/ 854 w 1148"/>
                <a:gd name="T79" fmla="*/ 1251 h 1787"/>
                <a:gd name="T80" fmla="*/ 1040 w 1148"/>
                <a:gd name="T81" fmla="*/ 1307 h 1787"/>
                <a:gd name="T82" fmla="*/ 1087 w 1148"/>
                <a:gd name="T83" fmla="*/ 1363 h 1787"/>
                <a:gd name="T84" fmla="*/ 1055 w 1148"/>
                <a:gd name="T85" fmla="*/ 1428 h 1787"/>
                <a:gd name="T86" fmla="*/ 462 w 1148"/>
                <a:gd name="T87" fmla="*/ 1778 h 1787"/>
                <a:gd name="T88" fmla="*/ 428 w 1148"/>
                <a:gd name="T89" fmla="*/ 1787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48" h="1787">
                  <a:moveTo>
                    <a:pt x="389" y="1232"/>
                  </a:moveTo>
                  <a:lnTo>
                    <a:pt x="473" y="1616"/>
                  </a:lnTo>
                  <a:lnTo>
                    <a:pt x="856" y="1391"/>
                  </a:lnTo>
                  <a:lnTo>
                    <a:pt x="744" y="1357"/>
                  </a:lnTo>
                  <a:cubicBezTo>
                    <a:pt x="725" y="1352"/>
                    <a:pt x="710" y="1338"/>
                    <a:pt x="702" y="1321"/>
                  </a:cubicBezTo>
                  <a:cubicBezTo>
                    <a:pt x="694" y="1304"/>
                    <a:pt x="694" y="1284"/>
                    <a:pt x="702" y="1266"/>
                  </a:cubicBezTo>
                  <a:lnTo>
                    <a:pt x="974" y="645"/>
                  </a:lnTo>
                  <a:lnTo>
                    <a:pt x="508" y="660"/>
                  </a:lnTo>
                  <a:cubicBezTo>
                    <a:pt x="485" y="661"/>
                    <a:pt x="462" y="649"/>
                    <a:pt x="450" y="629"/>
                  </a:cubicBezTo>
                  <a:cubicBezTo>
                    <a:pt x="437" y="609"/>
                    <a:pt x="436" y="584"/>
                    <a:pt x="447" y="563"/>
                  </a:cubicBezTo>
                  <a:lnTo>
                    <a:pt x="664" y="149"/>
                  </a:lnTo>
                  <a:lnTo>
                    <a:pt x="530" y="138"/>
                  </a:lnTo>
                  <a:lnTo>
                    <a:pt x="183" y="793"/>
                  </a:lnTo>
                  <a:lnTo>
                    <a:pt x="702" y="776"/>
                  </a:lnTo>
                  <a:cubicBezTo>
                    <a:pt x="725" y="775"/>
                    <a:pt x="747" y="786"/>
                    <a:pt x="760" y="805"/>
                  </a:cubicBezTo>
                  <a:cubicBezTo>
                    <a:pt x="773" y="824"/>
                    <a:pt x="775" y="849"/>
                    <a:pt x="765" y="870"/>
                  </a:cubicBezTo>
                  <a:lnTo>
                    <a:pt x="603" y="1228"/>
                  </a:lnTo>
                  <a:cubicBezTo>
                    <a:pt x="590" y="1257"/>
                    <a:pt x="558" y="1272"/>
                    <a:pt x="527" y="1265"/>
                  </a:cubicBezTo>
                  <a:lnTo>
                    <a:pt x="389" y="1232"/>
                  </a:lnTo>
                  <a:close/>
                  <a:moveTo>
                    <a:pt x="428" y="1787"/>
                  </a:moveTo>
                  <a:cubicBezTo>
                    <a:pt x="419" y="1787"/>
                    <a:pt x="410" y="1785"/>
                    <a:pt x="401" y="1782"/>
                  </a:cubicBezTo>
                  <a:cubicBezTo>
                    <a:pt x="382" y="1773"/>
                    <a:pt x="367" y="1756"/>
                    <a:pt x="363" y="1735"/>
                  </a:cubicBezTo>
                  <a:lnTo>
                    <a:pt x="237" y="1157"/>
                  </a:lnTo>
                  <a:cubicBezTo>
                    <a:pt x="232" y="1134"/>
                    <a:pt x="238" y="1111"/>
                    <a:pt x="255" y="1095"/>
                  </a:cubicBezTo>
                  <a:cubicBezTo>
                    <a:pt x="271" y="1079"/>
                    <a:pt x="295" y="1072"/>
                    <a:pt x="317" y="1078"/>
                  </a:cubicBezTo>
                  <a:lnTo>
                    <a:pt x="504" y="1123"/>
                  </a:lnTo>
                  <a:lnTo>
                    <a:pt x="600" y="912"/>
                  </a:lnTo>
                  <a:lnTo>
                    <a:pt x="72" y="931"/>
                  </a:lnTo>
                  <a:cubicBezTo>
                    <a:pt x="48" y="931"/>
                    <a:pt x="26" y="920"/>
                    <a:pt x="13" y="899"/>
                  </a:cubicBezTo>
                  <a:cubicBezTo>
                    <a:pt x="1" y="879"/>
                    <a:pt x="0" y="854"/>
                    <a:pt x="11" y="833"/>
                  </a:cubicBezTo>
                  <a:lnTo>
                    <a:pt x="433" y="37"/>
                  </a:lnTo>
                  <a:cubicBezTo>
                    <a:pt x="445" y="14"/>
                    <a:pt x="470" y="0"/>
                    <a:pt x="497" y="2"/>
                  </a:cubicBezTo>
                  <a:lnTo>
                    <a:pt x="775" y="24"/>
                  </a:lnTo>
                  <a:cubicBezTo>
                    <a:pt x="797" y="26"/>
                    <a:pt x="817" y="39"/>
                    <a:pt x="828" y="59"/>
                  </a:cubicBezTo>
                  <a:cubicBezTo>
                    <a:pt x="839" y="78"/>
                    <a:pt x="839" y="102"/>
                    <a:pt x="829" y="122"/>
                  </a:cubicBezTo>
                  <a:lnTo>
                    <a:pt x="618" y="523"/>
                  </a:lnTo>
                  <a:lnTo>
                    <a:pt x="1075" y="508"/>
                  </a:lnTo>
                  <a:cubicBezTo>
                    <a:pt x="1098" y="508"/>
                    <a:pt x="1120" y="519"/>
                    <a:pt x="1133" y="538"/>
                  </a:cubicBezTo>
                  <a:cubicBezTo>
                    <a:pt x="1146" y="556"/>
                    <a:pt x="1148" y="581"/>
                    <a:pt x="1138" y="602"/>
                  </a:cubicBezTo>
                  <a:lnTo>
                    <a:pt x="854" y="1251"/>
                  </a:lnTo>
                  <a:lnTo>
                    <a:pt x="1040" y="1307"/>
                  </a:lnTo>
                  <a:cubicBezTo>
                    <a:pt x="1066" y="1315"/>
                    <a:pt x="1084" y="1337"/>
                    <a:pt x="1087" y="1363"/>
                  </a:cubicBezTo>
                  <a:cubicBezTo>
                    <a:pt x="1090" y="1389"/>
                    <a:pt x="1078" y="1415"/>
                    <a:pt x="1055" y="1428"/>
                  </a:cubicBezTo>
                  <a:lnTo>
                    <a:pt x="462" y="1778"/>
                  </a:lnTo>
                  <a:cubicBezTo>
                    <a:pt x="451" y="1784"/>
                    <a:pt x="440" y="1787"/>
                    <a:pt x="428" y="178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1436">
              <a:extLst>
                <a:ext uri="{FF2B5EF4-FFF2-40B4-BE49-F238E27FC236}">
                  <a16:creationId xmlns:a16="http://schemas.microsoft.com/office/drawing/2014/main" id="{B2D95FF7-7857-4983-9148-250F839CF49E}"/>
                </a:ext>
              </a:extLst>
            </p:cNvPr>
            <p:cNvSpPr>
              <a:spLocks/>
            </p:cNvSpPr>
            <p:nvPr/>
          </p:nvSpPr>
          <p:spPr bwMode="auto">
            <a:xfrm>
              <a:off x="6502400" y="2906713"/>
              <a:ext cx="14288" cy="15875"/>
            </a:xfrm>
            <a:custGeom>
              <a:avLst/>
              <a:gdLst>
                <a:gd name="T0" fmla="*/ 67 w 134"/>
                <a:gd name="T1" fmla="*/ 150 h 150"/>
                <a:gd name="T2" fmla="*/ 0 w 134"/>
                <a:gd name="T3" fmla="*/ 83 h 150"/>
                <a:gd name="T4" fmla="*/ 0 w 134"/>
                <a:gd name="T5" fmla="*/ 67 h 150"/>
                <a:gd name="T6" fmla="*/ 67 w 134"/>
                <a:gd name="T7" fmla="*/ 0 h 150"/>
                <a:gd name="T8" fmla="*/ 134 w 134"/>
                <a:gd name="T9" fmla="*/ 67 h 150"/>
                <a:gd name="T10" fmla="*/ 134 w 134"/>
                <a:gd name="T11" fmla="*/ 83 h 150"/>
                <a:gd name="T12" fmla="*/ 67 w 134"/>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134" h="150">
                  <a:moveTo>
                    <a:pt x="67" y="150"/>
                  </a:moveTo>
                  <a:cubicBezTo>
                    <a:pt x="30" y="150"/>
                    <a:pt x="0" y="120"/>
                    <a:pt x="0" y="83"/>
                  </a:cubicBezTo>
                  <a:lnTo>
                    <a:pt x="0" y="67"/>
                  </a:lnTo>
                  <a:cubicBezTo>
                    <a:pt x="0" y="30"/>
                    <a:pt x="30" y="0"/>
                    <a:pt x="67" y="0"/>
                  </a:cubicBezTo>
                  <a:cubicBezTo>
                    <a:pt x="104" y="0"/>
                    <a:pt x="134" y="30"/>
                    <a:pt x="134" y="67"/>
                  </a:cubicBezTo>
                  <a:lnTo>
                    <a:pt x="134" y="83"/>
                  </a:lnTo>
                  <a:cubicBezTo>
                    <a:pt x="134" y="120"/>
                    <a:pt x="104" y="150"/>
                    <a:pt x="67" y="1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437">
              <a:extLst>
                <a:ext uri="{FF2B5EF4-FFF2-40B4-BE49-F238E27FC236}">
                  <a16:creationId xmlns:a16="http://schemas.microsoft.com/office/drawing/2014/main" id="{84F8F6C4-C4CE-4FE5-9640-3CB9A95D5732}"/>
                </a:ext>
              </a:extLst>
            </p:cNvPr>
            <p:cNvSpPr>
              <a:spLocks/>
            </p:cNvSpPr>
            <p:nvPr/>
          </p:nvSpPr>
          <p:spPr bwMode="auto">
            <a:xfrm>
              <a:off x="6502400" y="2930525"/>
              <a:ext cx="14288" cy="55563"/>
            </a:xfrm>
            <a:custGeom>
              <a:avLst/>
              <a:gdLst>
                <a:gd name="T0" fmla="*/ 66 w 133"/>
                <a:gd name="T1" fmla="*/ 550 h 550"/>
                <a:gd name="T2" fmla="*/ 0 w 133"/>
                <a:gd name="T3" fmla="*/ 484 h 550"/>
                <a:gd name="T4" fmla="*/ 0 w 133"/>
                <a:gd name="T5" fmla="*/ 67 h 550"/>
                <a:gd name="T6" fmla="*/ 66 w 133"/>
                <a:gd name="T7" fmla="*/ 0 h 550"/>
                <a:gd name="T8" fmla="*/ 133 w 133"/>
                <a:gd name="T9" fmla="*/ 67 h 550"/>
                <a:gd name="T10" fmla="*/ 133 w 133"/>
                <a:gd name="T11" fmla="*/ 484 h 550"/>
                <a:gd name="T12" fmla="*/ 66 w 133"/>
                <a:gd name="T13" fmla="*/ 550 h 550"/>
              </a:gdLst>
              <a:ahLst/>
              <a:cxnLst>
                <a:cxn ang="0">
                  <a:pos x="T0" y="T1"/>
                </a:cxn>
                <a:cxn ang="0">
                  <a:pos x="T2" y="T3"/>
                </a:cxn>
                <a:cxn ang="0">
                  <a:pos x="T4" y="T5"/>
                </a:cxn>
                <a:cxn ang="0">
                  <a:pos x="T6" y="T7"/>
                </a:cxn>
                <a:cxn ang="0">
                  <a:pos x="T8" y="T9"/>
                </a:cxn>
                <a:cxn ang="0">
                  <a:pos x="T10" y="T11"/>
                </a:cxn>
                <a:cxn ang="0">
                  <a:pos x="T12" y="T13"/>
                </a:cxn>
              </a:cxnLst>
              <a:rect l="0" t="0" r="r" b="b"/>
              <a:pathLst>
                <a:path w="133" h="550">
                  <a:moveTo>
                    <a:pt x="66" y="550"/>
                  </a:moveTo>
                  <a:cubicBezTo>
                    <a:pt x="29" y="550"/>
                    <a:pt x="0" y="520"/>
                    <a:pt x="0" y="484"/>
                  </a:cubicBezTo>
                  <a:lnTo>
                    <a:pt x="0" y="67"/>
                  </a:lnTo>
                  <a:cubicBezTo>
                    <a:pt x="0" y="30"/>
                    <a:pt x="29" y="0"/>
                    <a:pt x="66" y="0"/>
                  </a:cubicBezTo>
                  <a:cubicBezTo>
                    <a:pt x="103" y="0"/>
                    <a:pt x="133" y="30"/>
                    <a:pt x="133" y="67"/>
                  </a:cubicBezTo>
                  <a:lnTo>
                    <a:pt x="133" y="484"/>
                  </a:lnTo>
                  <a:cubicBezTo>
                    <a:pt x="133" y="520"/>
                    <a:pt x="103" y="550"/>
                    <a:pt x="66" y="5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438">
              <a:extLst>
                <a:ext uri="{FF2B5EF4-FFF2-40B4-BE49-F238E27FC236}">
                  <a16:creationId xmlns:a16="http://schemas.microsoft.com/office/drawing/2014/main" id="{66B55F7B-9160-4137-9C92-6CC47FC06D85}"/>
                </a:ext>
              </a:extLst>
            </p:cNvPr>
            <p:cNvSpPr>
              <a:spLocks/>
            </p:cNvSpPr>
            <p:nvPr/>
          </p:nvSpPr>
          <p:spPr bwMode="auto">
            <a:xfrm>
              <a:off x="6280150" y="2776538"/>
              <a:ext cx="236538" cy="420688"/>
            </a:xfrm>
            <a:custGeom>
              <a:avLst/>
              <a:gdLst>
                <a:gd name="T0" fmla="*/ 2270 w 2337"/>
                <a:gd name="T1" fmla="*/ 4157 h 4157"/>
                <a:gd name="T2" fmla="*/ 670 w 2337"/>
                <a:gd name="T3" fmla="*/ 4157 h 4157"/>
                <a:gd name="T4" fmla="*/ 604 w 2337"/>
                <a:gd name="T5" fmla="*/ 4090 h 4157"/>
                <a:gd name="T6" fmla="*/ 604 w 2337"/>
                <a:gd name="T7" fmla="*/ 2398 h 4157"/>
                <a:gd name="T8" fmla="*/ 518 w 2337"/>
                <a:gd name="T9" fmla="*/ 2464 h 4157"/>
                <a:gd name="T10" fmla="*/ 429 w 2337"/>
                <a:gd name="T11" fmla="*/ 2456 h 4157"/>
                <a:gd name="T12" fmla="*/ 19 w 2337"/>
                <a:gd name="T13" fmla="*/ 2023 h 4157"/>
                <a:gd name="T14" fmla="*/ 1 w 2337"/>
                <a:gd name="T15" fmla="*/ 1974 h 4157"/>
                <a:gd name="T16" fmla="*/ 23 w 2337"/>
                <a:gd name="T17" fmla="*/ 1927 h 4157"/>
                <a:gd name="T18" fmla="*/ 1020 w 2337"/>
                <a:gd name="T19" fmla="*/ 1046 h 4157"/>
                <a:gd name="T20" fmla="*/ 1020 w 2337"/>
                <a:gd name="T21" fmla="*/ 390 h 4157"/>
                <a:gd name="T22" fmla="*/ 1087 w 2337"/>
                <a:gd name="T23" fmla="*/ 323 h 4157"/>
                <a:gd name="T24" fmla="*/ 1570 w 2337"/>
                <a:gd name="T25" fmla="*/ 323 h 4157"/>
                <a:gd name="T26" fmla="*/ 1637 w 2337"/>
                <a:gd name="T27" fmla="*/ 390 h 4157"/>
                <a:gd name="T28" fmla="*/ 1637 w 2337"/>
                <a:gd name="T29" fmla="*/ 531 h 4157"/>
                <a:gd name="T30" fmla="*/ 2227 w 2337"/>
                <a:gd name="T31" fmla="*/ 21 h 4157"/>
                <a:gd name="T32" fmla="*/ 2298 w 2337"/>
                <a:gd name="T33" fmla="*/ 10 h 4157"/>
                <a:gd name="T34" fmla="*/ 2337 w 2337"/>
                <a:gd name="T35" fmla="*/ 71 h 4157"/>
                <a:gd name="T36" fmla="*/ 2337 w 2337"/>
                <a:gd name="T37" fmla="*/ 1157 h 4157"/>
                <a:gd name="T38" fmla="*/ 2270 w 2337"/>
                <a:gd name="T39" fmla="*/ 1223 h 4157"/>
                <a:gd name="T40" fmla="*/ 2204 w 2337"/>
                <a:gd name="T41" fmla="*/ 1157 h 4157"/>
                <a:gd name="T42" fmla="*/ 2204 w 2337"/>
                <a:gd name="T43" fmla="*/ 217 h 4157"/>
                <a:gd name="T44" fmla="*/ 1614 w 2337"/>
                <a:gd name="T45" fmla="*/ 727 h 4157"/>
                <a:gd name="T46" fmla="*/ 1543 w 2337"/>
                <a:gd name="T47" fmla="*/ 738 h 4157"/>
                <a:gd name="T48" fmla="*/ 1504 w 2337"/>
                <a:gd name="T49" fmla="*/ 677 h 4157"/>
                <a:gd name="T50" fmla="*/ 1504 w 2337"/>
                <a:gd name="T51" fmla="*/ 457 h 4157"/>
                <a:gd name="T52" fmla="*/ 1154 w 2337"/>
                <a:gd name="T53" fmla="*/ 457 h 4157"/>
                <a:gd name="T54" fmla="*/ 1154 w 2337"/>
                <a:gd name="T55" fmla="*/ 1076 h 4157"/>
                <a:gd name="T56" fmla="*/ 1131 w 2337"/>
                <a:gd name="T57" fmla="*/ 1126 h 4157"/>
                <a:gd name="T58" fmla="*/ 163 w 2337"/>
                <a:gd name="T59" fmla="*/ 1982 h 4157"/>
                <a:gd name="T60" fmla="*/ 484 w 2337"/>
                <a:gd name="T61" fmla="*/ 2321 h 4157"/>
                <a:gd name="T62" fmla="*/ 630 w 2337"/>
                <a:gd name="T63" fmla="*/ 2210 h 4157"/>
                <a:gd name="T64" fmla="*/ 700 w 2337"/>
                <a:gd name="T65" fmla="*/ 2203 h 4157"/>
                <a:gd name="T66" fmla="*/ 737 w 2337"/>
                <a:gd name="T67" fmla="*/ 2263 h 4157"/>
                <a:gd name="T68" fmla="*/ 737 w 2337"/>
                <a:gd name="T69" fmla="*/ 4023 h 4157"/>
                <a:gd name="T70" fmla="*/ 2204 w 2337"/>
                <a:gd name="T71" fmla="*/ 4023 h 4157"/>
                <a:gd name="T72" fmla="*/ 2204 w 2337"/>
                <a:gd name="T73" fmla="*/ 2240 h 4157"/>
                <a:gd name="T74" fmla="*/ 2270 w 2337"/>
                <a:gd name="T75" fmla="*/ 2173 h 4157"/>
                <a:gd name="T76" fmla="*/ 2337 w 2337"/>
                <a:gd name="T77" fmla="*/ 2240 h 4157"/>
                <a:gd name="T78" fmla="*/ 2337 w 2337"/>
                <a:gd name="T79" fmla="*/ 4090 h 4157"/>
                <a:gd name="T80" fmla="*/ 2270 w 2337"/>
                <a:gd name="T81" fmla="*/ 4157 h 4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37" h="4157">
                  <a:moveTo>
                    <a:pt x="2270" y="4157"/>
                  </a:moveTo>
                  <a:lnTo>
                    <a:pt x="670" y="4157"/>
                  </a:lnTo>
                  <a:cubicBezTo>
                    <a:pt x="633" y="4157"/>
                    <a:pt x="604" y="4127"/>
                    <a:pt x="604" y="4090"/>
                  </a:cubicBezTo>
                  <a:lnTo>
                    <a:pt x="604" y="2398"/>
                  </a:lnTo>
                  <a:lnTo>
                    <a:pt x="518" y="2464"/>
                  </a:lnTo>
                  <a:cubicBezTo>
                    <a:pt x="491" y="2484"/>
                    <a:pt x="452" y="2481"/>
                    <a:pt x="429" y="2456"/>
                  </a:cubicBezTo>
                  <a:lnTo>
                    <a:pt x="19" y="2023"/>
                  </a:lnTo>
                  <a:cubicBezTo>
                    <a:pt x="7" y="2010"/>
                    <a:pt x="0" y="1992"/>
                    <a:pt x="1" y="1974"/>
                  </a:cubicBezTo>
                  <a:cubicBezTo>
                    <a:pt x="2" y="1956"/>
                    <a:pt x="10" y="1939"/>
                    <a:pt x="23" y="1927"/>
                  </a:cubicBezTo>
                  <a:lnTo>
                    <a:pt x="1020" y="1046"/>
                  </a:lnTo>
                  <a:lnTo>
                    <a:pt x="1020" y="390"/>
                  </a:lnTo>
                  <a:cubicBezTo>
                    <a:pt x="1020" y="353"/>
                    <a:pt x="1050" y="323"/>
                    <a:pt x="1087" y="323"/>
                  </a:cubicBezTo>
                  <a:lnTo>
                    <a:pt x="1570" y="323"/>
                  </a:lnTo>
                  <a:cubicBezTo>
                    <a:pt x="1607" y="323"/>
                    <a:pt x="1637" y="353"/>
                    <a:pt x="1637" y="390"/>
                  </a:cubicBezTo>
                  <a:lnTo>
                    <a:pt x="1637" y="531"/>
                  </a:lnTo>
                  <a:lnTo>
                    <a:pt x="2227" y="21"/>
                  </a:lnTo>
                  <a:cubicBezTo>
                    <a:pt x="2246" y="4"/>
                    <a:pt x="2274" y="0"/>
                    <a:pt x="2298" y="10"/>
                  </a:cubicBezTo>
                  <a:cubicBezTo>
                    <a:pt x="2322" y="21"/>
                    <a:pt x="2337" y="45"/>
                    <a:pt x="2337" y="71"/>
                  </a:cubicBezTo>
                  <a:lnTo>
                    <a:pt x="2337" y="1157"/>
                  </a:lnTo>
                  <a:cubicBezTo>
                    <a:pt x="2337" y="1193"/>
                    <a:pt x="2307" y="1223"/>
                    <a:pt x="2270" y="1223"/>
                  </a:cubicBezTo>
                  <a:cubicBezTo>
                    <a:pt x="2233" y="1223"/>
                    <a:pt x="2204" y="1193"/>
                    <a:pt x="2204" y="1157"/>
                  </a:cubicBezTo>
                  <a:lnTo>
                    <a:pt x="2204" y="217"/>
                  </a:lnTo>
                  <a:lnTo>
                    <a:pt x="1614" y="727"/>
                  </a:lnTo>
                  <a:cubicBezTo>
                    <a:pt x="1594" y="744"/>
                    <a:pt x="1566" y="748"/>
                    <a:pt x="1543" y="738"/>
                  </a:cubicBezTo>
                  <a:cubicBezTo>
                    <a:pt x="1519" y="727"/>
                    <a:pt x="1504" y="703"/>
                    <a:pt x="1504" y="677"/>
                  </a:cubicBezTo>
                  <a:lnTo>
                    <a:pt x="1504" y="457"/>
                  </a:lnTo>
                  <a:lnTo>
                    <a:pt x="1154" y="457"/>
                  </a:lnTo>
                  <a:lnTo>
                    <a:pt x="1154" y="1076"/>
                  </a:lnTo>
                  <a:cubicBezTo>
                    <a:pt x="1154" y="1095"/>
                    <a:pt x="1145" y="1113"/>
                    <a:pt x="1131" y="1126"/>
                  </a:cubicBezTo>
                  <a:lnTo>
                    <a:pt x="163" y="1982"/>
                  </a:lnTo>
                  <a:lnTo>
                    <a:pt x="484" y="2321"/>
                  </a:lnTo>
                  <a:lnTo>
                    <a:pt x="630" y="2210"/>
                  </a:lnTo>
                  <a:cubicBezTo>
                    <a:pt x="650" y="2194"/>
                    <a:pt x="677" y="2192"/>
                    <a:pt x="700" y="2203"/>
                  </a:cubicBezTo>
                  <a:cubicBezTo>
                    <a:pt x="723" y="2214"/>
                    <a:pt x="737" y="2237"/>
                    <a:pt x="737" y="2263"/>
                  </a:cubicBezTo>
                  <a:lnTo>
                    <a:pt x="737" y="4023"/>
                  </a:lnTo>
                  <a:lnTo>
                    <a:pt x="2204" y="4023"/>
                  </a:lnTo>
                  <a:lnTo>
                    <a:pt x="2204" y="2240"/>
                  </a:lnTo>
                  <a:cubicBezTo>
                    <a:pt x="2204" y="2203"/>
                    <a:pt x="2233" y="2173"/>
                    <a:pt x="2270" y="2173"/>
                  </a:cubicBezTo>
                  <a:cubicBezTo>
                    <a:pt x="2307" y="2173"/>
                    <a:pt x="2337" y="2203"/>
                    <a:pt x="2337" y="2240"/>
                  </a:cubicBezTo>
                  <a:lnTo>
                    <a:pt x="2337" y="4090"/>
                  </a:lnTo>
                  <a:cubicBezTo>
                    <a:pt x="2337" y="4127"/>
                    <a:pt x="2307" y="4157"/>
                    <a:pt x="2270" y="415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439">
              <a:extLst>
                <a:ext uri="{FF2B5EF4-FFF2-40B4-BE49-F238E27FC236}">
                  <a16:creationId xmlns:a16="http://schemas.microsoft.com/office/drawing/2014/main" id="{8EE8521C-1155-4695-A480-2EABC451F83C}"/>
                </a:ext>
              </a:extLst>
            </p:cNvPr>
            <p:cNvSpPr>
              <a:spLocks noEditPoints="1"/>
            </p:cNvSpPr>
            <p:nvPr/>
          </p:nvSpPr>
          <p:spPr bwMode="auto">
            <a:xfrm>
              <a:off x="6540500" y="2770188"/>
              <a:ext cx="112713" cy="101600"/>
            </a:xfrm>
            <a:custGeom>
              <a:avLst/>
              <a:gdLst>
                <a:gd name="T0" fmla="*/ 134 w 1124"/>
                <a:gd name="T1" fmla="*/ 864 h 998"/>
                <a:gd name="T2" fmla="*/ 629 w 1124"/>
                <a:gd name="T3" fmla="*/ 864 h 998"/>
                <a:gd name="T4" fmla="*/ 962 w 1124"/>
                <a:gd name="T5" fmla="*/ 493 h 998"/>
                <a:gd name="T6" fmla="*/ 637 w 1124"/>
                <a:gd name="T7" fmla="*/ 136 h 998"/>
                <a:gd name="T8" fmla="*/ 134 w 1124"/>
                <a:gd name="T9" fmla="*/ 134 h 998"/>
                <a:gd name="T10" fmla="*/ 134 w 1124"/>
                <a:gd name="T11" fmla="*/ 864 h 998"/>
                <a:gd name="T12" fmla="*/ 659 w 1124"/>
                <a:gd name="T13" fmla="*/ 998 h 998"/>
                <a:gd name="T14" fmla="*/ 67 w 1124"/>
                <a:gd name="T15" fmla="*/ 998 h 998"/>
                <a:gd name="T16" fmla="*/ 0 w 1124"/>
                <a:gd name="T17" fmla="*/ 931 h 998"/>
                <a:gd name="T18" fmla="*/ 0 w 1124"/>
                <a:gd name="T19" fmla="*/ 67 h 998"/>
                <a:gd name="T20" fmla="*/ 20 w 1124"/>
                <a:gd name="T21" fmla="*/ 20 h 998"/>
                <a:gd name="T22" fmla="*/ 67 w 1124"/>
                <a:gd name="T23" fmla="*/ 0 h 998"/>
                <a:gd name="T24" fmla="*/ 667 w 1124"/>
                <a:gd name="T25" fmla="*/ 3 h 998"/>
                <a:gd name="T26" fmla="*/ 716 w 1124"/>
                <a:gd name="T27" fmla="*/ 25 h 998"/>
                <a:gd name="T28" fmla="*/ 1101 w 1124"/>
                <a:gd name="T29" fmla="*/ 448 h 998"/>
                <a:gd name="T30" fmla="*/ 1101 w 1124"/>
                <a:gd name="T31" fmla="*/ 537 h 998"/>
                <a:gd name="T32" fmla="*/ 708 w 1124"/>
                <a:gd name="T33" fmla="*/ 976 h 998"/>
                <a:gd name="T34" fmla="*/ 659 w 1124"/>
                <a:gd name="T35" fmla="*/ 99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4" h="998">
                  <a:moveTo>
                    <a:pt x="134" y="864"/>
                  </a:moveTo>
                  <a:lnTo>
                    <a:pt x="629" y="864"/>
                  </a:lnTo>
                  <a:lnTo>
                    <a:pt x="962" y="493"/>
                  </a:lnTo>
                  <a:lnTo>
                    <a:pt x="637" y="136"/>
                  </a:lnTo>
                  <a:lnTo>
                    <a:pt x="134" y="134"/>
                  </a:lnTo>
                  <a:lnTo>
                    <a:pt x="134" y="864"/>
                  </a:lnTo>
                  <a:close/>
                  <a:moveTo>
                    <a:pt x="659" y="998"/>
                  </a:moveTo>
                  <a:lnTo>
                    <a:pt x="67" y="998"/>
                  </a:lnTo>
                  <a:cubicBezTo>
                    <a:pt x="30" y="998"/>
                    <a:pt x="0" y="968"/>
                    <a:pt x="0" y="931"/>
                  </a:cubicBezTo>
                  <a:lnTo>
                    <a:pt x="0" y="67"/>
                  </a:lnTo>
                  <a:cubicBezTo>
                    <a:pt x="0" y="49"/>
                    <a:pt x="7" y="32"/>
                    <a:pt x="20" y="20"/>
                  </a:cubicBezTo>
                  <a:cubicBezTo>
                    <a:pt x="32" y="7"/>
                    <a:pt x="49" y="0"/>
                    <a:pt x="67" y="0"/>
                  </a:cubicBezTo>
                  <a:lnTo>
                    <a:pt x="667" y="3"/>
                  </a:lnTo>
                  <a:cubicBezTo>
                    <a:pt x="686" y="3"/>
                    <a:pt x="704" y="11"/>
                    <a:pt x="716" y="25"/>
                  </a:cubicBezTo>
                  <a:lnTo>
                    <a:pt x="1101" y="448"/>
                  </a:lnTo>
                  <a:cubicBezTo>
                    <a:pt x="1124" y="473"/>
                    <a:pt x="1124" y="512"/>
                    <a:pt x="1101" y="537"/>
                  </a:cubicBezTo>
                  <a:lnTo>
                    <a:pt x="708" y="976"/>
                  </a:lnTo>
                  <a:cubicBezTo>
                    <a:pt x="696" y="990"/>
                    <a:pt x="678" y="998"/>
                    <a:pt x="659" y="99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440">
              <a:extLst>
                <a:ext uri="{FF2B5EF4-FFF2-40B4-BE49-F238E27FC236}">
                  <a16:creationId xmlns:a16="http://schemas.microsoft.com/office/drawing/2014/main" id="{5A3A22D6-0EB5-4049-B3BB-B903F643CBE4}"/>
                </a:ext>
              </a:extLst>
            </p:cNvPr>
            <p:cNvSpPr>
              <a:spLocks noEditPoints="1"/>
            </p:cNvSpPr>
            <p:nvPr/>
          </p:nvSpPr>
          <p:spPr bwMode="auto">
            <a:xfrm>
              <a:off x="6538913" y="2878138"/>
              <a:ext cx="173038" cy="101600"/>
            </a:xfrm>
            <a:custGeom>
              <a:avLst/>
              <a:gdLst>
                <a:gd name="T0" fmla="*/ 134 w 1717"/>
                <a:gd name="T1" fmla="*/ 863 h 997"/>
                <a:gd name="T2" fmla="*/ 1208 w 1717"/>
                <a:gd name="T3" fmla="*/ 863 h 997"/>
                <a:gd name="T4" fmla="*/ 1553 w 1717"/>
                <a:gd name="T5" fmla="*/ 491 h 997"/>
                <a:gd name="T6" fmla="*/ 1216 w 1717"/>
                <a:gd name="T7" fmla="*/ 133 h 997"/>
                <a:gd name="T8" fmla="*/ 134 w 1717"/>
                <a:gd name="T9" fmla="*/ 144 h 997"/>
                <a:gd name="T10" fmla="*/ 134 w 1717"/>
                <a:gd name="T11" fmla="*/ 863 h 997"/>
                <a:gd name="T12" fmla="*/ 1237 w 1717"/>
                <a:gd name="T13" fmla="*/ 997 h 997"/>
                <a:gd name="T14" fmla="*/ 67 w 1717"/>
                <a:gd name="T15" fmla="*/ 997 h 997"/>
                <a:gd name="T16" fmla="*/ 0 w 1717"/>
                <a:gd name="T17" fmla="*/ 930 h 997"/>
                <a:gd name="T18" fmla="*/ 0 w 1717"/>
                <a:gd name="T19" fmla="*/ 78 h 997"/>
                <a:gd name="T20" fmla="*/ 66 w 1717"/>
                <a:gd name="T21" fmla="*/ 11 h 997"/>
                <a:gd name="T22" fmla="*/ 1244 w 1717"/>
                <a:gd name="T23" fmla="*/ 0 h 997"/>
                <a:gd name="T24" fmla="*/ 1293 w 1717"/>
                <a:gd name="T25" fmla="*/ 21 h 997"/>
                <a:gd name="T26" fmla="*/ 1693 w 1717"/>
                <a:gd name="T27" fmla="*/ 444 h 997"/>
                <a:gd name="T28" fmla="*/ 1693 w 1717"/>
                <a:gd name="T29" fmla="*/ 535 h 997"/>
                <a:gd name="T30" fmla="*/ 1286 w 1717"/>
                <a:gd name="T31" fmla="*/ 975 h 997"/>
                <a:gd name="T32" fmla="*/ 1237 w 1717"/>
                <a:gd name="T33" fmla="*/ 997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7" h="997">
                  <a:moveTo>
                    <a:pt x="134" y="863"/>
                  </a:moveTo>
                  <a:lnTo>
                    <a:pt x="1208" y="863"/>
                  </a:lnTo>
                  <a:lnTo>
                    <a:pt x="1553" y="491"/>
                  </a:lnTo>
                  <a:lnTo>
                    <a:pt x="1216" y="133"/>
                  </a:lnTo>
                  <a:lnTo>
                    <a:pt x="134" y="144"/>
                  </a:lnTo>
                  <a:lnTo>
                    <a:pt x="134" y="863"/>
                  </a:lnTo>
                  <a:close/>
                  <a:moveTo>
                    <a:pt x="1237" y="997"/>
                  </a:moveTo>
                  <a:lnTo>
                    <a:pt x="67" y="997"/>
                  </a:lnTo>
                  <a:cubicBezTo>
                    <a:pt x="30" y="997"/>
                    <a:pt x="0" y="967"/>
                    <a:pt x="0" y="930"/>
                  </a:cubicBezTo>
                  <a:lnTo>
                    <a:pt x="0" y="78"/>
                  </a:lnTo>
                  <a:cubicBezTo>
                    <a:pt x="0" y="41"/>
                    <a:pt x="30" y="12"/>
                    <a:pt x="66" y="11"/>
                  </a:cubicBezTo>
                  <a:lnTo>
                    <a:pt x="1244" y="0"/>
                  </a:lnTo>
                  <a:cubicBezTo>
                    <a:pt x="1262" y="0"/>
                    <a:pt x="1280" y="7"/>
                    <a:pt x="1293" y="21"/>
                  </a:cubicBezTo>
                  <a:lnTo>
                    <a:pt x="1693" y="444"/>
                  </a:lnTo>
                  <a:cubicBezTo>
                    <a:pt x="1717" y="470"/>
                    <a:pt x="1717" y="510"/>
                    <a:pt x="1693" y="535"/>
                  </a:cubicBezTo>
                  <a:lnTo>
                    <a:pt x="1286" y="975"/>
                  </a:lnTo>
                  <a:cubicBezTo>
                    <a:pt x="1273" y="989"/>
                    <a:pt x="1255" y="997"/>
                    <a:pt x="1237" y="99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1441">
              <a:extLst>
                <a:ext uri="{FF2B5EF4-FFF2-40B4-BE49-F238E27FC236}">
                  <a16:creationId xmlns:a16="http://schemas.microsoft.com/office/drawing/2014/main" id="{330B65EF-3138-46D1-B779-20BA2B07934D}"/>
                </a:ext>
              </a:extLst>
            </p:cNvPr>
            <p:cNvSpPr>
              <a:spLocks noEditPoints="1"/>
            </p:cNvSpPr>
            <p:nvPr/>
          </p:nvSpPr>
          <p:spPr bwMode="auto">
            <a:xfrm>
              <a:off x="6542088" y="2986088"/>
              <a:ext cx="217488" cy="101600"/>
            </a:xfrm>
            <a:custGeom>
              <a:avLst/>
              <a:gdLst>
                <a:gd name="T0" fmla="*/ 133 w 2156"/>
                <a:gd name="T1" fmla="*/ 866 h 999"/>
                <a:gd name="T2" fmla="*/ 1646 w 2156"/>
                <a:gd name="T3" fmla="*/ 866 h 999"/>
                <a:gd name="T4" fmla="*/ 1992 w 2156"/>
                <a:gd name="T5" fmla="*/ 492 h 999"/>
                <a:gd name="T6" fmla="*/ 1656 w 2156"/>
                <a:gd name="T7" fmla="*/ 134 h 999"/>
                <a:gd name="T8" fmla="*/ 133 w 2156"/>
                <a:gd name="T9" fmla="*/ 144 h 999"/>
                <a:gd name="T10" fmla="*/ 133 w 2156"/>
                <a:gd name="T11" fmla="*/ 866 h 999"/>
                <a:gd name="T12" fmla="*/ 1676 w 2156"/>
                <a:gd name="T13" fmla="*/ 999 h 999"/>
                <a:gd name="T14" fmla="*/ 66 w 2156"/>
                <a:gd name="T15" fmla="*/ 999 h 999"/>
                <a:gd name="T16" fmla="*/ 0 w 2156"/>
                <a:gd name="T17" fmla="*/ 933 h 999"/>
                <a:gd name="T18" fmla="*/ 0 w 2156"/>
                <a:gd name="T19" fmla="*/ 78 h 999"/>
                <a:gd name="T20" fmla="*/ 66 w 2156"/>
                <a:gd name="T21" fmla="*/ 11 h 999"/>
                <a:gd name="T22" fmla="*/ 1684 w 2156"/>
                <a:gd name="T23" fmla="*/ 0 h 999"/>
                <a:gd name="T24" fmla="*/ 1734 w 2156"/>
                <a:gd name="T25" fmla="*/ 21 h 999"/>
                <a:gd name="T26" fmla="*/ 2132 w 2156"/>
                <a:gd name="T27" fmla="*/ 446 h 999"/>
                <a:gd name="T28" fmla="*/ 2132 w 2156"/>
                <a:gd name="T29" fmla="*/ 537 h 999"/>
                <a:gd name="T30" fmla="*/ 1725 w 2156"/>
                <a:gd name="T31" fmla="*/ 978 h 999"/>
                <a:gd name="T32" fmla="*/ 1676 w 2156"/>
                <a:gd name="T33" fmla="*/ 99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6" h="999">
                  <a:moveTo>
                    <a:pt x="133" y="866"/>
                  </a:moveTo>
                  <a:lnTo>
                    <a:pt x="1646" y="866"/>
                  </a:lnTo>
                  <a:lnTo>
                    <a:pt x="1992" y="492"/>
                  </a:lnTo>
                  <a:lnTo>
                    <a:pt x="1656" y="134"/>
                  </a:lnTo>
                  <a:lnTo>
                    <a:pt x="133" y="144"/>
                  </a:lnTo>
                  <a:lnTo>
                    <a:pt x="133" y="866"/>
                  </a:lnTo>
                  <a:close/>
                  <a:moveTo>
                    <a:pt x="1676" y="999"/>
                  </a:moveTo>
                  <a:lnTo>
                    <a:pt x="66" y="999"/>
                  </a:lnTo>
                  <a:cubicBezTo>
                    <a:pt x="30" y="999"/>
                    <a:pt x="0" y="969"/>
                    <a:pt x="0" y="933"/>
                  </a:cubicBezTo>
                  <a:lnTo>
                    <a:pt x="0" y="78"/>
                  </a:lnTo>
                  <a:cubicBezTo>
                    <a:pt x="0" y="41"/>
                    <a:pt x="29" y="11"/>
                    <a:pt x="66" y="11"/>
                  </a:cubicBezTo>
                  <a:lnTo>
                    <a:pt x="1684" y="0"/>
                  </a:lnTo>
                  <a:cubicBezTo>
                    <a:pt x="1703" y="1"/>
                    <a:pt x="1721" y="8"/>
                    <a:pt x="1734" y="21"/>
                  </a:cubicBezTo>
                  <a:lnTo>
                    <a:pt x="2132" y="446"/>
                  </a:lnTo>
                  <a:cubicBezTo>
                    <a:pt x="2156" y="471"/>
                    <a:pt x="2156" y="511"/>
                    <a:pt x="2132" y="537"/>
                  </a:cubicBezTo>
                  <a:lnTo>
                    <a:pt x="1725" y="978"/>
                  </a:lnTo>
                  <a:cubicBezTo>
                    <a:pt x="1712" y="992"/>
                    <a:pt x="1694" y="999"/>
                    <a:pt x="1676" y="99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442">
              <a:extLst>
                <a:ext uri="{FF2B5EF4-FFF2-40B4-BE49-F238E27FC236}">
                  <a16:creationId xmlns:a16="http://schemas.microsoft.com/office/drawing/2014/main" id="{0B21A354-CA55-4B4D-AEAA-31C1D0919EF3}"/>
                </a:ext>
              </a:extLst>
            </p:cNvPr>
            <p:cNvSpPr>
              <a:spLocks noEditPoints="1"/>
            </p:cNvSpPr>
            <p:nvPr/>
          </p:nvSpPr>
          <p:spPr bwMode="auto">
            <a:xfrm>
              <a:off x="6542088" y="3095625"/>
              <a:ext cx="276225" cy="101600"/>
            </a:xfrm>
            <a:custGeom>
              <a:avLst/>
              <a:gdLst>
                <a:gd name="T0" fmla="*/ 133 w 2732"/>
                <a:gd name="T1" fmla="*/ 868 h 1002"/>
                <a:gd name="T2" fmla="*/ 2237 w 2732"/>
                <a:gd name="T3" fmla="*/ 868 h 1002"/>
                <a:gd name="T4" fmla="*/ 2570 w 2732"/>
                <a:gd name="T5" fmla="*/ 493 h 1002"/>
                <a:gd name="T6" fmla="*/ 2246 w 2732"/>
                <a:gd name="T7" fmla="*/ 134 h 1002"/>
                <a:gd name="T8" fmla="*/ 133 w 2732"/>
                <a:gd name="T9" fmla="*/ 143 h 1002"/>
                <a:gd name="T10" fmla="*/ 133 w 2732"/>
                <a:gd name="T11" fmla="*/ 868 h 1002"/>
                <a:gd name="T12" fmla="*/ 2267 w 2732"/>
                <a:gd name="T13" fmla="*/ 1002 h 1002"/>
                <a:gd name="T14" fmla="*/ 67 w 2732"/>
                <a:gd name="T15" fmla="*/ 1002 h 1002"/>
                <a:gd name="T16" fmla="*/ 0 w 2732"/>
                <a:gd name="T17" fmla="*/ 935 h 1002"/>
                <a:gd name="T18" fmla="*/ 0 w 2732"/>
                <a:gd name="T19" fmla="*/ 77 h 1002"/>
                <a:gd name="T20" fmla="*/ 66 w 2732"/>
                <a:gd name="T21" fmla="*/ 10 h 1002"/>
                <a:gd name="T22" fmla="*/ 2276 w 2732"/>
                <a:gd name="T23" fmla="*/ 0 h 1002"/>
                <a:gd name="T24" fmla="*/ 2276 w 2732"/>
                <a:gd name="T25" fmla="*/ 0 h 1002"/>
                <a:gd name="T26" fmla="*/ 2325 w 2732"/>
                <a:gd name="T27" fmla="*/ 22 h 1002"/>
                <a:gd name="T28" fmla="*/ 2709 w 2732"/>
                <a:gd name="T29" fmla="*/ 447 h 1002"/>
                <a:gd name="T30" fmla="*/ 2709 w 2732"/>
                <a:gd name="T31" fmla="*/ 536 h 1002"/>
                <a:gd name="T32" fmla="*/ 2317 w 2732"/>
                <a:gd name="T33" fmla="*/ 979 h 1002"/>
                <a:gd name="T34" fmla="*/ 2267 w 2732"/>
                <a:gd name="T35" fmla="*/ 100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32" h="1002">
                  <a:moveTo>
                    <a:pt x="133" y="868"/>
                  </a:moveTo>
                  <a:lnTo>
                    <a:pt x="2237" y="868"/>
                  </a:lnTo>
                  <a:lnTo>
                    <a:pt x="2570" y="493"/>
                  </a:lnTo>
                  <a:lnTo>
                    <a:pt x="2246" y="134"/>
                  </a:lnTo>
                  <a:lnTo>
                    <a:pt x="133" y="143"/>
                  </a:lnTo>
                  <a:lnTo>
                    <a:pt x="133" y="868"/>
                  </a:lnTo>
                  <a:close/>
                  <a:moveTo>
                    <a:pt x="2267" y="1002"/>
                  </a:moveTo>
                  <a:lnTo>
                    <a:pt x="67" y="1002"/>
                  </a:lnTo>
                  <a:cubicBezTo>
                    <a:pt x="29" y="1002"/>
                    <a:pt x="0" y="972"/>
                    <a:pt x="0" y="935"/>
                  </a:cubicBezTo>
                  <a:lnTo>
                    <a:pt x="0" y="77"/>
                  </a:lnTo>
                  <a:cubicBezTo>
                    <a:pt x="0" y="40"/>
                    <a:pt x="29" y="10"/>
                    <a:pt x="66" y="10"/>
                  </a:cubicBezTo>
                  <a:lnTo>
                    <a:pt x="2276" y="0"/>
                  </a:lnTo>
                  <a:lnTo>
                    <a:pt x="2276" y="0"/>
                  </a:lnTo>
                  <a:cubicBezTo>
                    <a:pt x="2295" y="0"/>
                    <a:pt x="2313" y="8"/>
                    <a:pt x="2325" y="22"/>
                  </a:cubicBezTo>
                  <a:lnTo>
                    <a:pt x="2709" y="447"/>
                  </a:lnTo>
                  <a:cubicBezTo>
                    <a:pt x="2732" y="472"/>
                    <a:pt x="2732" y="511"/>
                    <a:pt x="2709" y="536"/>
                  </a:cubicBezTo>
                  <a:lnTo>
                    <a:pt x="2317" y="979"/>
                  </a:lnTo>
                  <a:cubicBezTo>
                    <a:pt x="2304" y="994"/>
                    <a:pt x="2286" y="1002"/>
                    <a:pt x="2267" y="100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443">
              <a:extLst>
                <a:ext uri="{FF2B5EF4-FFF2-40B4-BE49-F238E27FC236}">
                  <a16:creationId xmlns:a16="http://schemas.microsoft.com/office/drawing/2014/main" id="{5F169076-0CC5-42D8-91D9-A8239129E836}"/>
                </a:ext>
              </a:extLst>
            </p:cNvPr>
            <p:cNvSpPr>
              <a:spLocks/>
            </p:cNvSpPr>
            <p:nvPr/>
          </p:nvSpPr>
          <p:spPr bwMode="auto">
            <a:xfrm>
              <a:off x="6561138" y="2787650"/>
              <a:ext cx="49213" cy="58738"/>
            </a:xfrm>
            <a:custGeom>
              <a:avLst/>
              <a:gdLst>
                <a:gd name="T0" fmla="*/ 75 w 480"/>
                <a:gd name="T1" fmla="*/ 572 h 581"/>
                <a:gd name="T2" fmla="*/ 53 w 480"/>
                <a:gd name="T3" fmla="*/ 568 h 581"/>
                <a:gd name="T4" fmla="*/ 12 w 480"/>
                <a:gd name="T5" fmla="*/ 483 h 581"/>
                <a:gd name="T6" fmla="*/ 165 w 480"/>
                <a:gd name="T7" fmla="*/ 45 h 581"/>
                <a:gd name="T8" fmla="*/ 226 w 480"/>
                <a:gd name="T9" fmla="*/ 0 h 581"/>
                <a:gd name="T10" fmla="*/ 289 w 480"/>
                <a:gd name="T11" fmla="*/ 42 h 581"/>
                <a:gd name="T12" fmla="*/ 467 w 480"/>
                <a:gd name="T13" fmla="*/ 480 h 581"/>
                <a:gd name="T14" fmla="*/ 430 w 480"/>
                <a:gd name="T15" fmla="*/ 567 h 581"/>
                <a:gd name="T16" fmla="*/ 343 w 480"/>
                <a:gd name="T17" fmla="*/ 530 h 581"/>
                <a:gd name="T18" fmla="*/ 232 w 480"/>
                <a:gd name="T19" fmla="*/ 256 h 581"/>
                <a:gd name="T20" fmla="*/ 138 w 480"/>
                <a:gd name="T21" fmla="*/ 527 h 581"/>
                <a:gd name="T22" fmla="*/ 75 w 480"/>
                <a:gd name="T23" fmla="*/ 572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0" h="581">
                  <a:moveTo>
                    <a:pt x="75" y="572"/>
                  </a:moveTo>
                  <a:cubicBezTo>
                    <a:pt x="68" y="572"/>
                    <a:pt x="60" y="571"/>
                    <a:pt x="53" y="568"/>
                  </a:cubicBezTo>
                  <a:cubicBezTo>
                    <a:pt x="18" y="556"/>
                    <a:pt x="0" y="518"/>
                    <a:pt x="12" y="483"/>
                  </a:cubicBezTo>
                  <a:lnTo>
                    <a:pt x="165" y="45"/>
                  </a:lnTo>
                  <a:cubicBezTo>
                    <a:pt x="174" y="19"/>
                    <a:pt x="198" y="1"/>
                    <a:pt x="226" y="0"/>
                  </a:cubicBezTo>
                  <a:cubicBezTo>
                    <a:pt x="254" y="0"/>
                    <a:pt x="279" y="16"/>
                    <a:pt x="289" y="42"/>
                  </a:cubicBezTo>
                  <a:lnTo>
                    <a:pt x="467" y="480"/>
                  </a:lnTo>
                  <a:cubicBezTo>
                    <a:pt x="480" y="514"/>
                    <a:pt x="464" y="553"/>
                    <a:pt x="430" y="567"/>
                  </a:cubicBezTo>
                  <a:cubicBezTo>
                    <a:pt x="396" y="581"/>
                    <a:pt x="357" y="564"/>
                    <a:pt x="343" y="530"/>
                  </a:cubicBezTo>
                  <a:lnTo>
                    <a:pt x="232" y="256"/>
                  </a:lnTo>
                  <a:lnTo>
                    <a:pt x="138" y="527"/>
                  </a:lnTo>
                  <a:cubicBezTo>
                    <a:pt x="128" y="554"/>
                    <a:pt x="102" y="572"/>
                    <a:pt x="75" y="57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444">
              <a:extLst>
                <a:ext uri="{FF2B5EF4-FFF2-40B4-BE49-F238E27FC236}">
                  <a16:creationId xmlns:a16="http://schemas.microsoft.com/office/drawing/2014/main" id="{079DB1BC-F74D-48A7-87D1-97F29A91F0D0}"/>
                </a:ext>
              </a:extLst>
            </p:cNvPr>
            <p:cNvSpPr>
              <a:spLocks/>
            </p:cNvSpPr>
            <p:nvPr/>
          </p:nvSpPr>
          <p:spPr bwMode="auto">
            <a:xfrm>
              <a:off x="6572250" y="2819400"/>
              <a:ext cx="26988" cy="12700"/>
            </a:xfrm>
            <a:custGeom>
              <a:avLst/>
              <a:gdLst>
                <a:gd name="T0" fmla="*/ 200 w 266"/>
                <a:gd name="T1" fmla="*/ 134 h 134"/>
                <a:gd name="T2" fmla="*/ 67 w 266"/>
                <a:gd name="T3" fmla="*/ 134 h 134"/>
                <a:gd name="T4" fmla="*/ 0 w 266"/>
                <a:gd name="T5" fmla="*/ 67 h 134"/>
                <a:gd name="T6" fmla="*/ 67 w 266"/>
                <a:gd name="T7" fmla="*/ 0 h 134"/>
                <a:gd name="T8" fmla="*/ 200 w 266"/>
                <a:gd name="T9" fmla="*/ 0 h 134"/>
                <a:gd name="T10" fmla="*/ 266 w 266"/>
                <a:gd name="T11" fmla="*/ 67 h 134"/>
                <a:gd name="T12" fmla="*/ 200 w 266"/>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266" h="134">
                  <a:moveTo>
                    <a:pt x="200" y="134"/>
                  </a:moveTo>
                  <a:lnTo>
                    <a:pt x="67" y="134"/>
                  </a:lnTo>
                  <a:cubicBezTo>
                    <a:pt x="30" y="134"/>
                    <a:pt x="0" y="104"/>
                    <a:pt x="0" y="67"/>
                  </a:cubicBezTo>
                  <a:cubicBezTo>
                    <a:pt x="0" y="30"/>
                    <a:pt x="30" y="0"/>
                    <a:pt x="67" y="0"/>
                  </a:cubicBezTo>
                  <a:lnTo>
                    <a:pt x="200" y="0"/>
                  </a:lnTo>
                  <a:cubicBezTo>
                    <a:pt x="237" y="0"/>
                    <a:pt x="266" y="30"/>
                    <a:pt x="266" y="67"/>
                  </a:cubicBezTo>
                  <a:cubicBezTo>
                    <a:pt x="266" y="104"/>
                    <a:pt x="237" y="134"/>
                    <a:pt x="200" y="1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445">
              <a:extLst>
                <a:ext uri="{FF2B5EF4-FFF2-40B4-BE49-F238E27FC236}">
                  <a16:creationId xmlns:a16="http://schemas.microsoft.com/office/drawing/2014/main" id="{386FB3C7-9249-4255-99D8-4C8A9828D695}"/>
                </a:ext>
              </a:extLst>
            </p:cNvPr>
            <p:cNvSpPr>
              <a:spLocks/>
            </p:cNvSpPr>
            <p:nvPr/>
          </p:nvSpPr>
          <p:spPr bwMode="auto">
            <a:xfrm>
              <a:off x="6570663" y="2901950"/>
              <a:ext cx="12700" cy="57150"/>
            </a:xfrm>
            <a:custGeom>
              <a:avLst/>
              <a:gdLst>
                <a:gd name="T0" fmla="*/ 70 w 137"/>
                <a:gd name="T1" fmla="*/ 572 h 572"/>
                <a:gd name="T2" fmla="*/ 3 w 137"/>
                <a:gd name="T3" fmla="*/ 505 h 572"/>
                <a:gd name="T4" fmla="*/ 0 w 137"/>
                <a:gd name="T5" fmla="*/ 68 h 572"/>
                <a:gd name="T6" fmla="*/ 67 w 137"/>
                <a:gd name="T7" fmla="*/ 0 h 572"/>
                <a:gd name="T8" fmla="*/ 67 w 137"/>
                <a:gd name="T9" fmla="*/ 0 h 572"/>
                <a:gd name="T10" fmla="*/ 134 w 137"/>
                <a:gd name="T11" fmla="*/ 67 h 572"/>
                <a:gd name="T12" fmla="*/ 137 w 137"/>
                <a:gd name="T13" fmla="*/ 504 h 572"/>
                <a:gd name="T14" fmla="*/ 70 w 137"/>
                <a:gd name="T15" fmla="*/ 572 h 572"/>
                <a:gd name="T16" fmla="*/ 70 w 137"/>
                <a:gd name="T17"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572">
                  <a:moveTo>
                    <a:pt x="70" y="572"/>
                  </a:moveTo>
                  <a:cubicBezTo>
                    <a:pt x="34" y="572"/>
                    <a:pt x="4" y="542"/>
                    <a:pt x="3" y="505"/>
                  </a:cubicBezTo>
                  <a:lnTo>
                    <a:pt x="0" y="68"/>
                  </a:lnTo>
                  <a:cubicBezTo>
                    <a:pt x="0" y="31"/>
                    <a:pt x="30" y="1"/>
                    <a:pt x="67" y="0"/>
                  </a:cubicBezTo>
                  <a:lnTo>
                    <a:pt x="67" y="0"/>
                  </a:lnTo>
                  <a:cubicBezTo>
                    <a:pt x="103" y="0"/>
                    <a:pt x="133" y="30"/>
                    <a:pt x="134" y="67"/>
                  </a:cubicBezTo>
                  <a:lnTo>
                    <a:pt x="137" y="504"/>
                  </a:lnTo>
                  <a:cubicBezTo>
                    <a:pt x="137" y="541"/>
                    <a:pt x="107" y="571"/>
                    <a:pt x="70" y="572"/>
                  </a:cubicBezTo>
                  <a:lnTo>
                    <a:pt x="70" y="5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446">
              <a:extLst>
                <a:ext uri="{FF2B5EF4-FFF2-40B4-BE49-F238E27FC236}">
                  <a16:creationId xmlns:a16="http://schemas.microsoft.com/office/drawing/2014/main" id="{F51A0487-9C07-4578-BFE6-28CC8FC07B05}"/>
                </a:ext>
              </a:extLst>
            </p:cNvPr>
            <p:cNvSpPr>
              <a:spLocks/>
            </p:cNvSpPr>
            <p:nvPr/>
          </p:nvSpPr>
          <p:spPr bwMode="auto">
            <a:xfrm>
              <a:off x="6573838" y="2900363"/>
              <a:ext cx="34925" cy="33338"/>
            </a:xfrm>
            <a:custGeom>
              <a:avLst/>
              <a:gdLst>
                <a:gd name="T0" fmla="*/ 185 w 348"/>
                <a:gd name="T1" fmla="*/ 334 h 334"/>
                <a:gd name="T2" fmla="*/ 84 w 348"/>
                <a:gd name="T3" fmla="*/ 334 h 334"/>
                <a:gd name="T4" fmla="*/ 17 w 348"/>
                <a:gd name="T5" fmla="*/ 267 h 334"/>
                <a:gd name="T6" fmla="*/ 84 w 348"/>
                <a:gd name="T7" fmla="*/ 200 h 334"/>
                <a:gd name="T8" fmla="*/ 185 w 348"/>
                <a:gd name="T9" fmla="*/ 200 h 334"/>
                <a:gd name="T10" fmla="*/ 214 w 348"/>
                <a:gd name="T11" fmla="*/ 167 h 334"/>
                <a:gd name="T12" fmla="*/ 185 w 348"/>
                <a:gd name="T13" fmla="*/ 134 h 334"/>
                <a:gd name="T14" fmla="*/ 67 w 348"/>
                <a:gd name="T15" fmla="*/ 134 h 334"/>
                <a:gd name="T16" fmla="*/ 0 w 348"/>
                <a:gd name="T17" fmla="*/ 67 h 334"/>
                <a:gd name="T18" fmla="*/ 67 w 348"/>
                <a:gd name="T19" fmla="*/ 0 h 334"/>
                <a:gd name="T20" fmla="*/ 185 w 348"/>
                <a:gd name="T21" fmla="*/ 0 h 334"/>
                <a:gd name="T22" fmla="*/ 348 w 348"/>
                <a:gd name="T23" fmla="*/ 167 h 334"/>
                <a:gd name="T24" fmla="*/ 185 w 348"/>
                <a:gd name="T25" fmla="*/ 33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8" h="334">
                  <a:moveTo>
                    <a:pt x="185" y="334"/>
                  </a:moveTo>
                  <a:lnTo>
                    <a:pt x="84" y="334"/>
                  </a:lnTo>
                  <a:cubicBezTo>
                    <a:pt x="47" y="334"/>
                    <a:pt x="17" y="304"/>
                    <a:pt x="17" y="267"/>
                  </a:cubicBezTo>
                  <a:cubicBezTo>
                    <a:pt x="17" y="230"/>
                    <a:pt x="47" y="200"/>
                    <a:pt x="84" y="200"/>
                  </a:cubicBezTo>
                  <a:lnTo>
                    <a:pt x="185" y="200"/>
                  </a:lnTo>
                  <a:cubicBezTo>
                    <a:pt x="200" y="200"/>
                    <a:pt x="214" y="184"/>
                    <a:pt x="214" y="167"/>
                  </a:cubicBezTo>
                  <a:cubicBezTo>
                    <a:pt x="214" y="150"/>
                    <a:pt x="200" y="134"/>
                    <a:pt x="185" y="134"/>
                  </a:cubicBezTo>
                  <a:lnTo>
                    <a:pt x="67" y="134"/>
                  </a:lnTo>
                  <a:cubicBezTo>
                    <a:pt x="30" y="134"/>
                    <a:pt x="0" y="104"/>
                    <a:pt x="0" y="67"/>
                  </a:cubicBezTo>
                  <a:cubicBezTo>
                    <a:pt x="0" y="30"/>
                    <a:pt x="30" y="0"/>
                    <a:pt x="67" y="0"/>
                  </a:cubicBezTo>
                  <a:lnTo>
                    <a:pt x="185" y="0"/>
                  </a:lnTo>
                  <a:cubicBezTo>
                    <a:pt x="273" y="0"/>
                    <a:pt x="348" y="77"/>
                    <a:pt x="348" y="167"/>
                  </a:cubicBezTo>
                  <a:cubicBezTo>
                    <a:pt x="348" y="257"/>
                    <a:pt x="273" y="334"/>
                    <a:pt x="185" y="33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447">
              <a:extLst>
                <a:ext uri="{FF2B5EF4-FFF2-40B4-BE49-F238E27FC236}">
                  <a16:creationId xmlns:a16="http://schemas.microsoft.com/office/drawing/2014/main" id="{46CE115D-40B6-4FDA-8CDF-74F0EB40FD60}"/>
                </a:ext>
              </a:extLst>
            </p:cNvPr>
            <p:cNvSpPr>
              <a:spLocks/>
            </p:cNvSpPr>
            <p:nvPr/>
          </p:nvSpPr>
          <p:spPr bwMode="auto">
            <a:xfrm>
              <a:off x="6573838" y="2921000"/>
              <a:ext cx="39688" cy="38100"/>
            </a:xfrm>
            <a:custGeom>
              <a:avLst/>
              <a:gdLst>
                <a:gd name="T0" fmla="*/ 201 w 391"/>
                <a:gd name="T1" fmla="*/ 384 h 384"/>
                <a:gd name="T2" fmla="*/ 66 w 391"/>
                <a:gd name="T3" fmla="*/ 384 h 384"/>
                <a:gd name="T4" fmla="*/ 0 w 391"/>
                <a:gd name="T5" fmla="*/ 317 h 384"/>
                <a:gd name="T6" fmla="*/ 66 w 391"/>
                <a:gd name="T7" fmla="*/ 250 h 384"/>
                <a:gd name="T8" fmla="*/ 201 w 391"/>
                <a:gd name="T9" fmla="*/ 250 h 384"/>
                <a:gd name="T10" fmla="*/ 258 w 391"/>
                <a:gd name="T11" fmla="*/ 192 h 384"/>
                <a:gd name="T12" fmla="*/ 201 w 391"/>
                <a:gd name="T13" fmla="*/ 134 h 384"/>
                <a:gd name="T14" fmla="*/ 66 w 391"/>
                <a:gd name="T15" fmla="*/ 134 h 384"/>
                <a:gd name="T16" fmla="*/ 0 w 391"/>
                <a:gd name="T17" fmla="*/ 67 h 384"/>
                <a:gd name="T18" fmla="*/ 66 w 391"/>
                <a:gd name="T19" fmla="*/ 0 h 384"/>
                <a:gd name="T20" fmla="*/ 201 w 391"/>
                <a:gd name="T21" fmla="*/ 0 h 384"/>
                <a:gd name="T22" fmla="*/ 391 w 391"/>
                <a:gd name="T23" fmla="*/ 192 h 384"/>
                <a:gd name="T24" fmla="*/ 201 w 391"/>
                <a:gd name="T25" fmla="*/ 38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384">
                  <a:moveTo>
                    <a:pt x="201" y="384"/>
                  </a:moveTo>
                  <a:lnTo>
                    <a:pt x="66" y="384"/>
                  </a:lnTo>
                  <a:cubicBezTo>
                    <a:pt x="29" y="384"/>
                    <a:pt x="0" y="354"/>
                    <a:pt x="0" y="317"/>
                  </a:cubicBezTo>
                  <a:cubicBezTo>
                    <a:pt x="0" y="280"/>
                    <a:pt x="29" y="250"/>
                    <a:pt x="66" y="250"/>
                  </a:cubicBezTo>
                  <a:lnTo>
                    <a:pt x="201" y="250"/>
                  </a:lnTo>
                  <a:cubicBezTo>
                    <a:pt x="232" y="250"/>
                    <a:pt x="258" y="224"/>
                    <a:pt x="258" y="192"/>
                  </a:cubicBezTo>
                  <a:cubicBezTo>
                    <a:pt x="258" y="160"/>
                    <a:pt x="232" y="134"/>
                    <a:pt x="201" y="134"/>
                  </a:cubicBezTo>
                  <a:lnTo>
                    <a:pt x="66" y="134"/>
                  </a:lnTo>
                  <a:cubicBezTo>
                    <a:pt x="29" y="134"/>
                    <a:pt x="0" y="104"/>
                    <a:pt x="0" y="67"/>
                  </a:cubicBezTo>
                  <a:cubicBezTo>
                    <a:pt x="0" y="30"/>
                    <a:pt x="29" y="0"/>
                    <a:pt x="66" y="0"/>
                  </a:cubicBezTo>
                  <a:lnTo>
                    <a:pt x="201" y="0"/>
                  </a:lnTo>
                  <a:cubicBezTo>
                    <a:pt x="306" y="0"/>
                    <a:pt x="391" y="86"/>
                    <a:pt x="391" y="192"/>
                  </a:cubicBezTo>
                  <a:cubicBezTo>
                    <a:pt x="391" y="298"/>
                    <a:pt x="306" y="384"/>
                    <a:pt x="201" y="3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448">
              <a:extLst>
                <a:ext uri="{FF2B5EF4-FFF2-40B4-BE49-F238E27FC236}">
                  <a16:creationId xmlns:a16="http://schemas.microsoft.com/office/drawing/2014/main" id="{A7D4E883-65CD-487D-93DC-013708089A5D}"/>
                </a:ext>
              </a:extLst>
            </p:cNvPr>
            <p:cNvSpPr>
              <a:spLocks/>
            </p:cNvSpPr>
            <p:nvPr/>
          </p:nvSpPr>
          <p:spPr bwMode="auto">
            <a:xfrm>
              <a:off x="6570663" y="3006725"/>
              <a:ext cx="42863" cy="60325"/>
            </a:xfrm>
            <a:custGeom>
              <a:avLst/>
              <a:gdLst>
                <a:gd name="T0" fmla="*/ 213 w 428"/>
                <a:gd name="T1" fmla="*/ 600 h 600"/>
                <a:gd name="T2" fmla="*/ 209 w 428"/>
                <a:gd name="T3" fmla="*/ 600 h 600"/>
                <a:gd name="T4" fmla="*/ 0 w 428"/>
                <a:gd name="T5" fmla="*/ 386 h 600"/>
                <a:gd name="T6" fmla="*/ 0 w 428"/>
                <a:gd name="T7" fmla="*/ 214 h 600"/>
                <a:gd name="T8" fmla="*/ 209 w 428"/>
                <a:gd name="T9" fmla="*/ 0 h 600"/>
                <a:gd name="T10" fmla="*/ 213 w 428"/>
                <a:gd name="T11" fmla="*/ 0 h 600"/>
                <a:gd name="T12" fmla="*/ 412 w 428"/>
                <a:gd name="T13" fmla="*/ 139 h 600"/>
                <a:gd name="T14" fmla="*/ 373 w 428"/>
                <a:gd name="T15" fmla="*/ 225 h 600"/>
                <a:gd name="T16" fmla="*/ 287 w 428"/>
                <a:gd name="T17" fmla="*/ 186 h 600"/>
                <a:gd name="T18" fmla="*/ 213 w 428"/>
                <a:gd name="T19" fmla="*/ 134 h 600"/>
                <a:gd name="T20" fmla="*/ 209 w 428"/>
                <a:gd name="T21" fmla="*/ 134 h 600"/>
                <a:gd name="T22" fmla="*/ 133 w 428"/>
                <a:gd name="T23" fmla="*/ 214 h 600"/>
                <a:gd name="T24" fmla="*/ 133 w 428"/>
                <a:gd name="T25" fmla="*/ 386 h 600"/>
                <a:gd name="T26" fmla="*/ 209 w 428"/>
                <a:gd name="T27" fmla="*/ 467 h 600"/>
                <a:gd name="T28" fmla="*/ 213 w 428"/>
                <a:gd name="T29" fmla="*/ 467 h 600"/>
                <a:gd name="T30" fmla="*/ 291 w 428"/>
                <a:gd name="T31" fmla="*/ 395 h 600"/>
                <a:gd name="T32" fmla="*/ 365 w 428"/>
                <a:gd name="T33" fmla="*/ 336 h 600"/>
                <a:gd name="T34" fmla="*/ 424 w 428"/>
                <a:gd name="T35" fmla="*/ 409 h 600"/>
                <a:gd name="T36" fmla="*/ 213 w 428"/>
                <a:gd name="T37"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8" h="600">
                  <a:moveTo>
                    <a:pt x="213" y="600"/>
                  </a:moveTo>
                  <a:lnTo>
                    <a:pt x="209" y="600"/>
                  </a:lnTo>
                  <a:cubicBezTo>
                    <a:pt x="94" y="600"/>
                    <a:pt x="0" y="504"/>
                    <a:pt x="0" y="386"/>
                  </a:cubicBezTo>
                  <a:lnTo>
                    <a:pt x="0" y="214"/>
                  </a:lnTo>
                  <a:cubicBezTo>
                    <a:pt x="0" y="96"/>
                    <a:pt x="94" y="0"/>
                    <a:pt x="209" y="0"/>
                  </a:cubicBezTo>
                  <a:lnTo>
                    <a:pt x="213" y="0"/>
                  </a:lnTo>
                  <a:cubicBezTo>
                    <a:pt x="301" y="0"/>
                    <a:pt x="381" y="56"/>
                    <a:pt x="412" y="139"/>
                  </a:cubicBezTo>
                  <a:cubicBezTo>
                    <a:pt x="425" y="174"/>
                    <a:pt x="407" y="212"/>
                    <a:pt x="373" y="225"/>
                  </a:cubicBezTo>
                  <a:cubicBezTo>
                    <a:pt x="338" y="238"/>
                    <a:pt x="300" y="221"/>
                    <a:pt x="287" y="186"/>
                  </a:cubicBezTo>
                  <a:cubicBezTo>
                    <a:pt x="275" y="155"/>
                    <a:pt x="245" y="134"/>
                    <a:pt x="213" y="134"/>
                  </a:cubicBezTo>
                  <a:lnTo>
                    <a:pt x="209" y="134"/>
                  </a:lnTo>
                  <a:cubicBezTo>
                    <a:pt x="167" y="134"/>
                    <a:pt x="133" y="169"/>
                    <a:pt x="133" y="214"/>
                  </a:cubicBezTo>
                  <a:lnTo>
                    <a:pt x="133" y="386"/>
                  </a:lnTo>
                  <a:cubicBezTo>
                    <a:pt x="133" y="431"/>
                    <a:pt x="168" y="467"/>
                    <a:pt x="209" y="467"/>
                  </a:cubicBezTo>
                  <a:lnTo>
                    <a:pt x="213" y="467"/>
                  </a:lnTo>
                  <a:cubicBezTo>
                    <a:pt x="253" y="467"/>
                    <a:pt x="287" y="436"/>
                    <a:pt x="291" y="395"/>
                  </a:cubicBezTo>
                  <a:cubicBezTo>
                    <a:pt x="295" y="359"/>
                    <a:pt x="328" y="332"/>
                    <a:pt x="365" y="336"/>
                  </a:cubicBezTo>
                  <a:cubicBezTo>
                    <a:pt x="401" y="340"/>
                    <a:pt x="428" y="372"/>
                    <a:pt x="424" y="409"/>
                  </a:cubicBezTo>
                  <a:cubicBezTo>
                    <a:pt x="413" y="518"/>
                    <a:pt x="322" y="600"/>
                    <a:pt x="213" y="6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449">
              <a:extLst>
                <a:ext uri="{FF2B5EF4-FFF2-40B4-BE49-F238E27FC236}">
                  <a16:creationId xmlns:a16="http://schemas.microsoft.com/office/drawing/2014/main" id="{C5B001C8-CAA7-4745-8531-6A74C8D7B1EE}"/>
                </a:ext>
              </a:extLst>
            </p:cNvPr>
            <p:cNvSpPr>
              <a:spLocks/>
            </p:cNvSpPr>
            <p:nvPr/>
          </p:nvSpPr>
          <p:spPr bwMode="auto">
            <a:xfrm>
              <a:off x="6570663" y="3121025"/>
              <a:ext cx="12700" cy="52388"/>
            </a:xfrm>
            <a:custGeom>
              <a:avLst/>
              <a:gdLst>
                <a:gd name="T0" fmla="*/ 67 w 133"/>
                <a:gd name="T1" fmla="*/ 516 h 516"/>
                <a:gd name="T2" fmla="*/ 0 w 133"/>
                <a:gd name="T3" fmla="*/ 450 h 516"/>
                <a:gd name="T4" fmla="*/ 0 w 133"/>
                <a:gd name="T5" fmla="*/ 66 h 516"/>
                <a:gd name="T6" fmla="*/ 67 w 133"/>
                <a:gd name="T7" fmla="*/ 0 h 516"/>
                <a:gd name="T8" fmla="*/ 133 w 133"/>
                <a:gd name="T9" fmla="*/ 66 h 516"/>
                <a:gd name="T10" fmla="*/ 133 w 133"/>
                <a:gd name="T11" fmla="*/ 450 h 516"/>
                <a:gd name="T12" fmla="*/ 67 w 133"/>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133" h="516">
                  <a:moveTo>
                    <a:pt x="67" y="516"/>
                  </a:moveTo>
                  <a:cubicBezTo>
                    <a:pt x="30" y="516"/>
                    <a:pt x="0" y="486"/>
                    <a:pt x="0" y="450"/>
                  </a:cubicBezTo>
                  <a:lnTo>
                    <a:pt x="0" y="66"/>
                  </a:lnTo>
                  <a:cubicBezTo>
                    <a:pt x="0" y="30"/>
                    <a:pt x="30" y="0"/>
                    <a:pt x="67" y="0"/>
                  </a:cubicBezTo>
                  <a:cubicBezTo>
                    <a:pt x="104" y="0"/>
                    <a:pt x="133" y="30"/>
                    <a:pt x="133" y="66"/>
                  </a:cubicBezTo>
                  <a:lnTo>
                    <a:pt x="133" y="450"/>
                  </a:lnTo>
                  <a:cubicBezTo>
                    <a:pt x="133" y="486"/>
                    <a:pt x="104" y="516"/>
                    <a:pt x="67" y="5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450">
              <a:extLst>
                <a:ext uri="{FF2B5EF4-FFF2-40B4-BE49-F238E27FC236}">
                  <a16:creationId xmlns:a16="http://schemas.microsoft.com/office/drawing/2014/main" id="{2CF65B24-4CE8-499E-816A-42B9DED9C074}"/>
                </a:ext>
              </a:extLst>
            </p:cNvPr>
            <p:cNvSpPr>
              <a:spLocks/>
            </p:cNvSpPr>
            <p:nvPr/>
          </p:nvSpPr>
          <p:spPr bwMode="auto">
            <a:xfrm>
              <a:off x="6572250" y="3119438"/>
              <a:ext cx="41275" cy="53975"/>
            </a:xfrm>
            <a:custGeom>
              <a:avLst/>
              <a:gdLst>
                <a:gd name="T0" fmla="*/ 181 w 419"/>
                <a:gd name="T1" fmla="*/ 533 h 533"/>
                <a:gd name="T2" fmla="*/ 168 w 419"/>
                <a:gd name="T3" fmla="*/ 533 h 533"/>
                <a:gd name="T4" fmla="*/ 66 w 419"/>
                <a:gd name="T5" fmla="*/ 531 h 533"/>
                <a:gd name="T6" fmla="*/ 6 w 419"/>
                <a:gd name="T7" fmla="*/ 459 h 533"/>
                <a:gd name="T8" fmla="*/ 78 w 419"/>
                <a:gd name="T9" fmla="*/ 398 h 533"/>
                <a:gd name="T10" fmla="*/ 168 w 419"/>
                <a:gd name="T11" fmla="*/ 400 h 533"/>
                <a:gd name="T12" fmla="*/ 181 w 419"/>
                <a:gd name="T13" fmla="*/ 400 h 533"/>
                <a:gd name="T14" fmla="*/ 286 w 419"/>
                <a:gd name="T15" fmla="*/ 286 h 533"/>
                <a:gd name="T16" fmla="*/ 286 w 419"/>
                <a:gd name="T17" fmla="*/ 243 h 533"/>
                <a:gd name="T18" fmla="*/ 181 w 419"/>
                <a:gd name="T19" fmla="*/ 133 h 533"/>
                <a:gd name="T20" fmla="*/ 168 w 419"/>
                <a:gd name="T21" fmla="*/ 133 h 533"/>
                <a:gd name="T22" fmla="*/ 167 w 419"/>
                <a:gd name="T23" fmla="*/ 133 h 533"/>
                <a:gd name="T24" fmla="*/ 81 w 419"/>
                <a:gd name="T25" fmla="*/ 135 h 533"/>
                <a:gd name="T26" fmla="*/ 6 w 419"/>
                <a:gd name="T27" fmla="*/ 79 h 533"/>
                <a:gd name="T28" fmla="*/ 62 w 419"/>
                <a:gd name="T29" fmla="*/ 2 h 533"/>
                <a:gd name="T30" fmla="*/ 165 w 419"/>
                <a:gd name="T31" fmla="*/ 0 h 533"/>
                <a:gd name="T32" fmla="*/ 166 w 419"/>
                <a:gd name="T33" fmla="*/ 0 h 533"/>
                <a:gd name="T34" fmla="*/ 181 w 419"/>
                <a:gd name="T35" fmla="*/ 0 h 533"/>
                <a:gd name="T36" fmla="*/ 419 w 419"/>
                <a:gd name="T37" fmla="*/ 243 h 533"/>
                <a:gd name="T38" fmla="*/ 419 w 419"/>
                <a:gd name="T39" fmla="*/ 286 h 533"/>
                <a:gd name="T40" fmla="*/ 181 w 419"/>
                <a:gd name="T41" fmla="*/ 53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9" h="533">
                  <a:moveTo>
                    <a:pt x="181" y="533"/>
                  </a:moveTo>
                  <a:lnTo>
                    <a:pt x="168" y="533"/>
                  </a:lnTo>
                  <a:cubicBezTo>
                    <a:pt x="167" y="533"/>
                    <a:pt x="78" y="532"/>
                    <a:pt x="66" y="531"/>
                  </a:cubicBezTo>
                  <a:cubicBezTo>
                    <a:pt x="30" y="528"/>
                    <a:pt x="3" y="496"/>
                    <a:pt x="6" y="459"/>
                  </a:cubicBezTo>
                  <a:cubicBezTo>
                    <a:pt x="9" y="422"/>
                    <a:pt x="42" y="395"/>
                    <a:pt x="78" y="398"/>
                  </a:cubicBezTo>
                  <a:cubicBezTo>
                    <a:pt x="86" y="399"/>
                    <a:pt x="159" y="400"/>
                    <a:pt x="168" y="400"/>
                  </a:cubicBezTo>
                  <a:lnTo>
                    <a:pt x="181" y="400"/>
                  </a:lnTo>
                  <a:cubicBezTo>
                    <a:pt x="276" y="400"/>
                    <a:pt x="286" y="320"/>
                    <a:pt x="286" y="286"/>
                  </a:cubicBezTo>
                  <a:lnTo>
                    <a:pt x="286" y="243"/>
                  </a:lnTo>
                  <a:cubicBezTo>
                    <a:pt x="286" y="193"/>
                    <a:pt x="268" y="133"/>
                    <a:pt x="181" y="133"/>
                  </a:cubicBezTo>
                  <a:lnTo>
                    <a:pt x="168" y="133"/>
                  </a:lnTo>
                  <a:lnTo>
                    <a:pt x="167" y="133"/>
                  </a:lnTo>
                  <a:cubicBezTo>
                    <a:pt x="99" y="133"/>
                    <a:pt x="83" y="134"/>
                    <a:pt x="81" y="135"/>
                  </a:cubicBezTo>
                  <a:cubicBezTo>
                    <a:pt x="45" y="139"/>
                    <a:pt x="12" y="115"/>
                    <a:pt x="6" y="79"/>
                  </a:cubicBezTo>
                  <a:cubicBezTo>
                    <a:pt x="0" y="42"/>
                    <a:pt x="25" y="8"/>
                    <a:pt x="62" y="2"/>
                  </a:cubicBezTo>
                  <a:cubicBezTo>
                    <a:pt x="68" y="2"/>
                    <a:pt x="78" y="0"/>
                    <a:pt x="165" y="0"/>
                  </a:cubicBezTo>
                  <a:lnTo>
                    <a:pt x="166" y="0"/>
                  </a:lnTo>
                  <a:lnTo>
                    <a:pt x="181" y="0"/>
                  </a:lnTo>
                  <a:cubicBezTo>
                    <a:pt x="324" y="0"/>
                    <a:pt x="419" y="98"/>
                    <a:pt x="419" y="243"/>
                  </a:cubicBezTo>
                  <a:lnTo>
                    <a:pt x="419" y="286"/>
                  </a:lnTo>
                  <a:cubicBezTo>
                    <a:pt x="419" y="431"/>
                    <a:pt x="322" y="533"/>
                    <a:pt x="181" y="53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Fund" descr="{&quot;Key&quot;:&quot;POWER_USER_SHAPE_ICON&quot;,&quot;Value&quot;:&quot;POWER_USER_SHAPE_ICON_STYLE_1&quot;}">
            <a:extLst>
              <a:ext uri="{FF2B5EF4-FFF2-40B4-BE49-F238E27FC236}">
                <a16:creationId xmlns:a16="http://schemas.microsoft.com/office/drawing/2014/main" id="{482446D4-A819-4A0B-AC27-E47D4D44A24F}"/>
              </a:ext>
            </a:extLst>
          </p:cNvPr>
          <p:cNvGrpSpPr>
            <a:grpSpLocks noChangeAspect="1"/>
          </p:cNvGrpSpPr>
          <p:nvPr/>
        </p:nvGrpSpPr>
        <p:grpSpPr>
          <a:xfrm>
            <a:off x="597800" y="4545859"/>
            <a:ext cx="1050042" cy="1143888"/>
            <a:chOff x="4052888" y="4767263"/>
            <a:chExt cx="657225" cy="715963"/>
          </a:xfrm>
          <a:solidFill>
            <a:schemeClr val="accent6">
              <a:lumMod val="60000"/>
              <a:lumOff val="40000"/>
            </a:schemeClr>
          </a:solidFill>
        </p:grpSpPr>
        <p:sp>
          <p:nvSpPr>
            <p:cNvPr id="54" name="Rectangle 249">
              <a:extLst>
                <a:ext uri="{FF2B5EF4-FFF2-40B4-BE49-F238E27FC236}">
                  <a16:creationId xmlns:a16="http://schemas.microsoft.com/office/drawing/2014/main" id="{3A23FF51-4D9A-4010-88CA-080D9BBDA6EF}"/>
                </a:ext>
              </a:extLst>
            </p:cNvPr>
            <p:cNvSpPr>
              <a:spLocks noChangeArrowheads="1"/>
            </p:cNvSpPr>
            <p:nvPr/>
          </p:nvSpPr>
          <p:spPr bwMode="auto">
            <a:xfrm>
              <a:off x="4565650" y="5143500"/>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Rectangle 250">
              <a:extLst>
                <a:ext uri="{FF2B5EF4-FFF2-40B4-BE49-F238E27FC236}">
                  <a16:creationId xmlns:a16="http://schemas.microsoft.com/office/drawing/2014/main" id="{6BBADE02-DBA5-46AA-9F30-4E544745F1CB}"/>
                </a:ext>
              </a:extLst>
            </p:cNvPr>
            <p:cNvSpPr>
              <a:spLocks noChangeArrowheads="1"/>
            </p:cNvSpPr>
            <p:nvPr/>
          </p:nvSpPr>
          <p:spPr bwMode="auto">
            <a:xfrm>
              <a:off x="4565650" y="518953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Rectangle 251">
              <a:extLst>
                <a:ext uri="{FF2B5EF4-FFF2-40B4-BE49-F238E27FC236}">
                  <a16:creationId xmlns:a16="http://schemas.microsoft.com/office/drawing/2014/main" id="{647B73AE-9808-4591-8106-A2804A369DBC}"/>
                </a:ext>
              </a:extLst>
            </p:cNvPr>
            <p:cNvSpPr>
              <a:spLocks noChangeArrowheads="1"/>
            </p:cNvSpPr>
            <p:nvPr/>
          </p:nvSpPr>
          <p:spPr bwMode="auto">
            <a:xfrm>
              <a:off x="4565650" y="523398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Rectangle 252">
              <a:extLst>
                <a:ext uri="{FF2B5EF4-FFF2-40B4-BE49-F238E27FC236}">
                  <a16:creationId xmlns:a16="http://schemas.microsoft.com/office/drawing/2014/main" id="{B278F5B7-106B-44DD-9D81-242920B890AD}"/>
                </a:ext>
              </a:extLst>
            </p:cNvPr>
            <p:cNvSpPr>
              <a:spLocks noChangeArrowheads="1"/>
            </p:cNvSpPr>
            <p:nvPr/>
          </p:nvSpPr>
          <p:spPr bwMode="auto">
            <a:xfrm>
              <a:off x="4565650" y="527843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 name="Rectangle 253">
              <a:extLst>
                <a:ext uri="{FF2B5EF4-FFF2-40B4-BE49-F238E27FC236}">
                  <a16:creationId xmlns:a16="http://schemas.microsoft.com/office/drawing/2014/main" id="{06A45F2D-8D74-4F15-B429-CA753D25176E}"/>
                </a:ext>
              </a:extLst>
            </p:cNvPr>
            <p:cNvSpPr>
              <a:spLocks noChangeArrowheads="1"/>
            </p:cNvSpPr>
            <p:nvPr/>
          </p:nvSpPr>
          <p:spPr bwMode="auto">
            <a:xfrm>
              <a:off x="4565650" y="532288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Rectangle 254">
              <a:extLst>
                <a:ext uri="{FF2B5EF4-FFF2-40B4-BE49-F238E27FC236}">
                  <a16:creationId xmlns:a16="http://schemas.microsoft.com/office/drawing/2014/main" id="{93E5A4D1-AAE6-48CE-A8D0-44428288821B}"/>
                </a:ext>
              </a:extLst>
            </p:cNvPr>
            <p:cNvSpPr>
              <a:spLocks noChangeArrowheads="1"/>
            </p:cNvSpPr>
            <p:nvPr/>
          </p:nvSpPr>
          <p:spPr bwMode="auto">
            <a:xfrm>
              <a:off x="4565650" y="536733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 name="Rectangle 255">
              <a:extLst>
                <a:ext uri="{FF2B5EF4-FFF2-40B4-BE49-F238E27FC236}">
                  <a16:creationId xmlns:a16="http://schemas.microsoft.com/office/drawing/2014/main" id="{051D022F-6D41-48CC-B9D1-282104BADDF9}"/>
                </a:ext>
              </a:extLst>
            </p:cNvPr>
            <p:cNvSpPr>
              <a:spLocks noChangeArrowheads="1"/>
            </p:cNvSpPr>
            <p:nvPr/>
          </p:nvSpPr>
          <p:spPr bwMode="auto">
            <a:xfrm>
              <a:off x="4565650" y="541178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 name="Rectangle 256">
              <a:extLst>
                <a:ext uri="{FF2B5EF4-FFF2-40B4-BE49-F238E27FC236}">
                  <a16:creationId xmlns:a16="http://schemas.microsoft.com/office/drawing/2014/main" id="{4131B7EF-8978-4E44-BAAE-FF5436D37D04}"/>
                </a:ext>
              </a:extLst>
            </p:cNvPr>
            <p:cNvSpPr>
              <a:spLocks noChangeArrowheads="1"/>
            </p:cNvSpPr>
            <p:nvPr/>
          </p:nvSpPr>
          <p:spPr bwMode="auto">
            <a:xfrm>
              <a:off x="4565650" y="545623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Rectangle 257">
              <a:extLst>
                <a:ext uri="{FF2B5EF4-FFF2-40B4-BE49-F238E27FC236}">
                  <a16:creationId xmlns:a16="http://schemas.microsoft.com/office/drawing/2014/main" id="{AD7F232B-E0EA-46F0-B9CE-A563461DAF10}"/>
                </a:ext>
              </a:extLst>
            </p:cNvPr>
            <p:cNvSpPr>
              <a:spLocks noChangeArrowheads="1"/>
            </p:cNvSpPr>
            <p:nvPr/>
          </p:nvSpPr>
          <p:spPr bwMode="auto">
            <a:xfrm>
              <a:off x="4400550" y="52784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Rectangle 258">
              <a:extLst>
                <a:ext uri="{FF2B5EF4-FFF2-40B4-BE49-F238E27FC236}">
                  <a16:creationId xmlns:a16="http://schemas.microsoft.com/office/drawing/2014/main" id="{F64CF5D2-D7E8-4396-AEA7-CA26EFBBADB6}"/>
                </a:ext>
              </a:extLst>
            </p:cNvPr>
            <p:cNvSpPr>
              <a:spLocks noChangeArrowheads="1"/>
            </p:cNvSpPr>
            <p:nvPr/>
          </p:nvSpPr>
          <p:spPr bwMode="auto">
            <a:xfrm>
              <a:off x="4400550" y="532288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 name="Rectangle 259">
              <a:extLst>
                <a:ext uri="{FF2B5EF4-FFF2-40B4-BE49-F238E27FC236}">
                  <a16:creationId xmlns:a16="http://schemas.microsoft.com/office/drawing/2014/main" id="{B96A57C0-D107-40CB-ADAE-B66BED3E8497}"/>
                </a:ext>
              </a:extLst>
            </p:cNvPr>
            <p:cNvSpPr>
              <a:spLocks noChangeArrowheads="1"/>
            </p:cNvSpPr>
            <p:nvPr/>
          </p:nvSpPr>
          <p:spPr bwMode="auto">
            <a:xfrm>
              <a:off x="4400550" y="53673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 name="Rectangle 260">
              <a:extLst>
                <a:ext uri="{FF2B5EF4-FFF2-40B4-BE49-F238E27FC236}">
                  <a16:creationId xmlns:a16="http://schemas.microsoft.com/office/drawing/2014/main" id="{CC876869-E3D9-4399-BEDB-221373FE17DD}"/>
                </a:ext>
              </a:extLst>
            </p:cNvPr>
            <p:cNvSpPr>
              <a:spLocks noChangeArrowheads="1"/>
            </p:cNvSpPr>
            <p:nvPr/>
          </p:nvSpPr>
          <p:spPr bwMode="auto">
            <a:xfrm>
              <a:off x="4400550" y="541178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 name="Rectangle 261">
              <a:extLst>
                <a:ext uri="{FF2B5EF4-FFF2-40B4-BE49-F238E27FC236}">
                  <a16:creationId xmlns:a16="http://schemas.microsoft.com/office/drawing/2014/main" id="{749A304F-F476-44CD-B144-F37B6F16ADB5}"/>
                </a:ext>
              </a:extLst>
            </p:cNvPr>
            <p:cNvSpPr>
              <a:spLocks noChangeArrowheads="1"/>
            </p:cNvSpPr>
            <p:nvPr/>
          </p:nvSpPr>
          <p:spPr bwMode="auto">
            <a:xfrm>
              <a:off x="4400550" y="54562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 name="Rectangle 262">
              <a:extLst>
                <a:ext uri="{FF2B5EF4-FFF2-40B4-BE49-F238E27FC236}">
                  <a16:creationId xmlns:a16="http://schemas.microsoft.com/office/drawing/2014/main" id="{A4597E89-F637-4559-A7E5-52C0B7916ADD}"/>
                </a:ext>
              </a:extLst>
            </p:cNvPr>
            <p:cNvSpPr>
              <a:spLocks noChangeArrowheads="1"/>
            </p:cNvSpPr>
            <p:nvPr/>
          </p:nvSpPr>
          <p:spPr bwMode="auto">
            <a:xfrm>
              <a:off x="4235450" y="53673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8" name="Rectangle 263">
              <a:extLst>
                <a:ext uri="{FF2B5EF4-FFF2-40B4-BE49-F238E27FC236}">
                  <a16:creationId xmlns:a16="http://schemas.microsoft.com/office/drawing/2014/main" id="{A93342F7-4DF4-4502-B04E-56FECF8455C4}"/>
                </a:ext>
              </a:extLst>
            </p:cNvPr>
            <p:cNvSpPr>
              <a:spLocks noChangeArrowheads="1"/>
            </p:cNvSpPr>
            <p:nvPr/>
          </p:nvSpPr>
          <p:spPr bwMode="auto">
            <a:xfrm>
              <a:off x="4235450" y="541178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Rectangle 264">
              <a:extLst>
                <a:ext uri="{FF2B5EF4-FFF2-40B4-BE49-F238E27FC236}">
                  <a16:creationId xmlns:a16="http://schemas.microsoft.com/office/drawing/2014/main" id="{DEF5C4E8-60A7-48E7-BF8E-3F727B2C185E}"/>
                </a:ext>
              </a:extLst>
            </p:cNvPr>
            <p:cNvSpPr>
              <a:spLocks noChangeArrowheads="1"/>
            </p:cNvSpPr>
            <p:nvPr/>
          </p:nvSpPr>
          <p:spPr bwMode="auto">
            <a:xfrm>
              <a:off x="4235450" y="54562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 name="Freeform 265">
              <a:extLst>
                <a:ext uri="{FF2B5EF4-FFF2-40B4-BE49-F238E27FC236}">
                  <a16:creationId xmlns:a16="http://schemas.microsoft.com/office/drawing/2014/main" id="{7674C225-CE5E-486E-A3F8-87F913683E93}"/>
                </a:ext>
              </a:extLst>
            </p:cNvPr>
            <p:cNvSpPr>
              <a:spLocks noEditPoints="1"/>
            </p:cNvSpPr>
            <p:nvPr/>
          </p:nvSpPr>
          <p:spPr bwMode="auto">
            <a:xfrm>
              <a:off x="4195763" y="5035550"/>
              <a:ext cx="198438" cy="198438"/>
            </a:xfrm>
            <a:custGeom>
              <a:avLst/>
              <a:gdLst>
                <a:gd name="T0" fmla="*/ 130 w 261"/>
                <a:gd name="T1" fmla="*/ 117 h 261"/>
                <a:gd name="T2" fmla="*/ 187 w 261"/>
                <a:gd name="T3" fmla="*/ 166 h 261"/>
                <a:gd name="T4" fmla="*/ 145 w 261"/>
                <a:gd name="T5" fmla="*/ 213 h 261"/>
                <a:gd name="T6" fmla="*/ 145 w 261"/>
                <a:gd name="T7" fmla="*/ 232 h 261"/>
                <a:gd name="T8" fmla="*/ 116 w 261"/>
                <a:gd name="T9" fmla="*/ 232 h 261"/>
                <a:gd name="T10" fmla="*/ 116 w 261"/>
                <a:gd name="T11" fmla="*/ 213 h 261"/>
                <a:gd name="T12" fmla="*/ 74 w 261"/>
                <a:gd name="T13" fmla="*/ 166 h 261"/>
                <a:gd name="T14" fmla="*/ 103 w 261"/>
                <a:gd name="T15" fmla="*/ 166 h 261"/>
                <a:gd name="T16" fmla="*/ 130 w 261"/>
                <a:gd name="T17" fmla="*/ 187 h 261"/>
                <a:gd name="T18" fmla="*/ 158 w 261"/>
                <a:gd name="T19" fmla="*/ 166 h 261"/>
                <a:gd name="T20" fmla="*/ 130 w 261"/>
                <a:gd name="T21" fmla="*/ 145 h 261"/>
                <a:gd name="T22" fmla="*/ 74 w 261"/>
                <a:gd name="T23" fmla="*/ 96 h 261"/>
                <a:gd name="T24" fmla="*/ 116 w 261"/>
                <a:gd name="T25" fmla="*/ 48 h 261"/>
                <a:gd name="T26" fmla="*/ 116 w 261"/>
                <a:gd name="T27" fmla="*/ 29 h 261"/>
                <a:gd name="T28" fmla="*/ 145 w 261"/>
                <a:gd name="T29" fmla="*/ 29 h 261"/>
                <a:gd name="T30" fmla="*/ 145 w 261"/>
                <a:gd name="T31" fmla="*/ 48 h 261"/>
                <a:gd name="T32" fmla="*/ 187 w 261"/>
                <a:gd name="T33" fmla="*/ 96 h 261"/>
                <a:gd name="T34" fmla="*/ 158 w 261"/>
                <a:gd name="T35" fmla="*/ 96 h 261"/>
                <a:gd name="T36" fmla="*/ 130 w 261"/>
                <a:gd name="T37" fmla="*/ 74 h 261"/>
                <a:gd name="T38" fmla="*/ 103 w 261"/>
                <a:gd name="T39" fmla="*/ 96 h 261"/>
                <a:gd name="T40" fmla="*/ 130 w 261"/>
                <a:gd name="T41" fmla="*/ 117 h 261"/>
                <a:gd name="T42" fmla="*/ 130 w 261"/>
                <a:gd name="T43" fmla="*/ 0 h 261"/>
                <a:gd name="T44" fmla="*/ 0 w 261"/>
                <a:gd name="T45" fmla="*/ 131 h 261"/>
                <a:gd name="T46" fmla="*/ 130 w 261"/>
                <a:gd name="T47" fmla="*/ 261 h 261"/>
                <a:gd name="T48" fmla="*/ 261 w 261"/>
                <a:gd name="T49" fmla="*/ 131 h 261"/>
                <a:gd name="T50" fmla="*/ 130 w 261"/>
                <a:gd name="T5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1" h="261">
                  <a:moveTo>
                    <a:pt x="130" y="117"/>
                  </a:moveTo>
                  <a:cubicBezTo>
                    <a:pt x="164" y="117"/>
                    <a:pt x="187" y="137"/>
                    <a:pt x="187" y="166"/>
                  </a:cubicBezTo>
                  <a:cubicBezTo>
                    <a:pt x="187" y="189"/>
                    <a:pt x="169" y="208"/>
                    <a:pt x="145" y="213"/>
                  </a:cubicBezTo>
                  <a:lnTo>
                    <a:pt x="145" y="232"/>
                  </a:lnTo>
                  <a:lnTo>
                    <a:pt x="116" y="232"/>
                  </a:lnTo>
                  <a:lnTo>
                    <a:pt x="116" y="213"/>
                  </a:lnTo>
                  <a:cubicBezTo>
                    <a:pt x="92" y="208"/>
                    <a:pt x="74" y="189"/>
                    <a:pt x="74" y="166"/>
                  </a:cubicBezTo>
                  <a:lnTo>
                    <a:pt x="103" y="166"/>
                  </a:lnTo>
                  <a:cubicBezTo>
                    <a:pt x="103" y="177"/>
                    <a:pt x="115" y="187"/>
                    <a:pt x="130" y="187"/>
                  </a:cubicBezTo>
                  <a:cubicBezTo>
                    <a:pt x="146" y="187"/>
                    <a:pt x="158" y="177"/>
                    <a:pt x="158" y="166"/>
                  </a:cubicBezTo>
                  <a:cubicBezTo>
                    <a:pt x="158" y="153"/>
                    <a:pt x="148" y="145"/>
                    <a:pt x="130" y="145"/>
                  </a:cubicBezTo>
                  <a:cubicBezTo>
                    <a:pt x="92" y="145"/>
                    <a:pt x="74" y="120"/>
                    <a:pt x="74" y="96"/>
                  </a:cubicBezTo>
                  <a:cubicBezTo>
                    <a:pt x="74" y="73"/>
                    <a:pt x="92" y="54"/>
                    <a:pt x="116" y="48"/>
                  </a:cubicBezTo>
                  <a:lnTo>
                    <a:pt x="116" y="29"/>
                  </a:lnTo>
                  <a:lnTo>
                    <a:pt x="145" y="29"/>
                  </a:lnTo>
                  <a:lnTo>
                    <a:pt x="145" y="48"/>
                  </a:lnTo>
                  <a:cubicBezTo>
                    <a:pt x="169" y="54"/>
                    <a:pt x="187" y="73"/>
                    <a:pt x="187" y="96"/>
                  </a:cubicBezTo>
                  <a:lnTo>
                    <a:pt x="158" y="96"/>
                  </a:lnTo>
                  <a:cubicBezTo>
                    <a:pt x="158" y="84"/>
                    <a:pt x="146" y="74"/>
                    <a:pt x="130" y="74"/>
                  </a:cubicBezTo>
                  <a:cubicBezTo>
                    <a:pt x="115" y="74"/>
                    <a:pt x="103" y="84"/>
                    <a:pt x="103" y="96"/>
                  </a:cubicBezTo>
                  <a:cubicBezTo>
                    <a:pt x="103" y="109"/>
                    <a:pt x="113" y="117"/>
                    <a:pt x="130" y="117"/>
                  </a:cubicBezTo>
                  <a:close/>
                  <a:moveTo>
                    <a:pt x="130" y="0"/>
                  </a:moveTo>
                  <a:cubicBezTo>
                    <a:pt x="59" y="0"/>
                    <a:pt x="0" y="59"/>
                    <a:pt x="0" y="131"/>
                  </a:cubicBezTo>
                  <a:cubicBezTo>
                    <a:pt x="0" y="203"/>
                    <a:pt x="59" y="261"/>
                    <a:pt x="130" y="261"/>
                  </a:cubicBezTo>
                  <a:cubicBezTo>
                    <a:pt x="202" y="261"/>
                    <a:pt x="261" y="203"/>
                    <a:pt x="261" y="131"/>
                  </a:cubicBezTo>
                  <a:cubicBezTo>
                    <a:pt x="261" y="59"/>
                    <a:pt x="202" y="0"/>
                    <a:pt x="13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 name="Freeform 266">
              <a:extLst>
                <a:ext uri="{FF2B5EF4-FFF2-40B4-BE49-F238E27FC236}">
                  <a16:creationId xmlns:a16="http://schemas.microsoft.com/office/drawing/2014/main" id="{E052F82A-8B2D-47F0-BDD2-E91400C8F047}"/>
                </a:ext>
              </a:extLst>
            </p:cNvPr>
            <p:cNvSpPr>
              <a:spLocks noEditPoints="1"/>
            </p:cNvSpPr>
            <p:nvPr/>
          </p:nvSpPr>
          <p:spPr bwMode="auto">
            <a:xfrm>
              <a:off x="4052888" y="4767263"/>
              <a:ext cx="485775" cy="711200"/>
            </a:xfrm>
            <a:custGeom>
              <a:avLst/>
              <a:gdLst>
                <a:gd name="T0" fmla="*/ 318 w 637"/>
                <a:gd name="T1" fmla="*/ 641 h 933"/>
                <a:gd name="T2" fmla="*/ 160 w 637"/>
                <a:gd name="T3" fmla="*/ 483 h 933"/>
                <a:gd name="T4" fmla="*/ 318 w 637"/>
                <a:gd name="T5" fmla="*/ 324 h 933"/>
                <a:gd name="T6" fmla="*/ 477 w 637"/>
                <a:gd name="T7" fmla="*/ 483 h 933"/>
                <a:gd name="T8" fmla="*/ 318 w 637"/>
                <a:gd name="T9" fmla="*/ 641 h 933"/>
                <a:gd name="T10" fmla="*/ 417 w 637"/>
                <a:gd name="T11" fmla="*/ 235 h 933"/>
                <a:gd name="T12" fmla="*/ 417 w 637"/>
                <a:gd name="T13" fmla="*/ 151 h 933"/>
                <a:gd name="T14" fmla="*/ 452 w 637"/>
                <a:gd name="T15" fmla="*/ 44 h 933"/>
                <a:gd name="T16" fmla="*/ 428 w 637"/>
                <a:gd name="T17" fmla="*/ 0 h 933"/>
                <a:gd name="T18" fmla="*/ 427 w 637"/>
                <a:gd name="T19" fmla="*/ 0 h 933"/>
                <a:gd name="T20" fmla="*/ 399 w 637"/>
                <a:gd name="T21" fmla="*/ 6 h 933"/>
                <a:gd name="T22" fmla="*/ 386 w 637"/>
                <a:gd name="T23" fmla="*/ 6 h 933"/>
                <a:gd name="T24" fmla="*/ 358 w 637"/>
                <a:gd name="T25" fmla="*/ 0 h 933"/>
                <a:gd name="T26" fmla="*/ 330 w 637"/>
                <a:gd name="T27" fmla="*/ 6 h 933"/>
                <a:gd name="T28" fmla="*/ 317 w 637"/>
                <a:gd name="T29" fmla="*/ 6 h 933"/>
                <a:gd name="T30" fmla="*/ 289 w 637"/>
                <a:gd name="T31" fmla="*/ 0 h 933"/>
                <a:gd name="T32" fmla="*/ 261 w 637"/>
                <a:gd name="T33" fmla="*/ 6 h 933"/>
                <a:gd name="T34" fmla="*/ 248 w 637"/>
                <a:gd name="T35" fmla="*/ 6 h 933"/>
                <a:gd name="T36" fmla="*/ 220 w 637"/>
                <a:gd name="T37" fmla="*/ 0 h 933"/>
                <a:gd name="T38" fmla="*/ 219 w 637"/>
                <a:gd name="T39" fmla="*/ 0 h 933"/>
                <a:gd name="T40" fmla="*/ 195 w 637"/>
                <a:gd name="T41" fmla="*/ 44 h 933"/>
                <a:gd name="T42" fmla="*/ 230 w 637"/>
                <a:gd name="T43" fmla="*/ 151 h 933"/>
                <a:gd name="T44" fmla="*/ 230 w 637"/>
                <a:gd name="T45" fmla="*/ 235 h 933"/>
                <a:gd name="T46" fmla="*/ 0 w 637"/>
                <a:gd name="T47" fmla="*/ 625 h 933"/>
                <a:gd name="T48" fmla="*/ 204 w 637"/>
                <a:gd name="T49" fmla="*/ 933 h 933"/>
                <a:gd name="T50" fmla="*/ 204 w 637"/>
                <a:gd name="T51" fmla="*/ 917 h 933"/>
                <a:gd name="T52" fmla="*/ 204 w 637"/>
                <a:gd name="T53" fmla="*/ 869 h 933"/>
                <a:gd name="T54" fmla="*/ 204 w 637"/>
                <a:gd name="T55" fmla="*/ 859 h 933"/>
                <a:gd name="T56" fmla="*/ 204 w 637"/>
                <a:gd name="T57" fmla="*/ 811 h 933"/>
                <a:gd name="T58" fmla="*/ 204 w 637"/>
                <a:gd name="T59" fmla="*/ 752 h 933"/>
                <a:gd name="T60" fmla="*/ 421 w 637"/>
                <a:gd name="T61" fmla="*/ 752 h 933"/>
                <a:gd name="T62" fmla="*/ 421 w 637"/>
                <a:gd name="T63" fmla="*/ 742 h 933"/>
                <a:gd name="T64" fmla="*/ 421 w 637"/>
                <a:gd name="T65" fmla="*/ 694 h 933"/>
                <a:gd name="T66" fmla="*/ 421 w 637"/>
                <a:gd name="T67" fmla="*/ 635 h 933"/>
                <a:gd name="T68" fmla="*/ 637 w 637"/>
                <a:gd name="T69" fmla="*/ 635 h 933"/>
                <a:gd name="T70" fmla="*/ 637 w 637"/>
                <a:gd name="T71" fmla="*/ 625 h 933"/>
                <a:gd name="T72" fmla="*/ 637 w 637"/>
                <a:gd name="T73" fmla="*/ 577 h 933"/>
                <a:gd name="T74" fmla="*/ 637 w 637"/>
                <a:gd name="T75" fmla="*/ 566 h 933"/>
                <a:gd name="T76" fmla="*/ 637 w 637"/>
                <a:gd name="T77" fmla="*/ 523 h 933"/>
                <a:gd name="T78" fmla="*/ 417 w 637"/>
                <a:gd name="T79" fmla="*/ 235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7" h="933">
                  <a:moveTo>
                    <a:pt x="318" y="641"/>
                  </a:moveTo>
                  <a:cubicBezTo>
                    <a:pt x="231" y="641"/>
                    <a:pt x="160" y="570"/>
                    <a:pt x="160" y="483"/>
                  </a:cubicBezTo>
                  <a:cubicBezTo>
                    <a:pt x="160" y="395"/>
                    <a:pt x="231" y="324"/>
                    <a:pt x="318" y="324"/>
                  </a:cubicBezTo>
                  <a:cubicBezTo>
                    <a:pt x="406" y="324"/>
                    <a:pt x="477" y="395"/>
                    <a:pt x="477" y="483"/>
                  </a:cubicBezTo>
                  <a:cubicBezTo>
                    <a:pt x="477" y="570"/>
                    <a:pt x="406" y="641"/>
                    <a:pt x="318" y="641"/>
                  </a:cubicBezTo>
                  <a:close/>
                  <a:moveTo>
                    <a:pt x="417" y="235"/>
                  </a:moveTo>
                  <a:lnTo>
                    <a:pt x="417" y="151"/>
                  </a:lnTo>
                  <a:lnTo>
                    <a:pt x="452" y="44"/>
                  </a:lnTo>
                  <a:cubicBezTo>
                    <a:pt x="459" y="23"/>
                    <a:pt x="447" y="0"/>
                    <a:pt x="428" y="0"/>
                  </a:cubicBezTo>
                  <a:lnTo>
                    <a:pt x="427" y="0"/>
                  </a:lnTo>
                  <a:cubicBezTo>
                    <a:pt x="416" y="0"/>
                    <a:pt x="406" y="2"/>
                    <a:pt x="399" y="6"/>
                  </a:cubicBezTo>
                  <a:cubicBezTo>
                    <a:pt x="395" y="9"/>
                    <a:pt x="390" y="9"/>
                    <a:pt x="386" y="6"/>
                  </a:cubicBezTo>
                  <a:cubicBezTo>
                    <a:pt x="379" y="2"/>
                    <a:pt x="369" y="0"/>
                    <a:pt x="358" y="0"/>
                  </a:cubicBezTo>
                  <a:cubicBezTo>
                    <a:pt x="347" y="0"/>
                    <a:pt x="337" y="2"/>
                    <a:pt x="330" y="6"/>
                  </a:cubicBezTo>
                  <a:cubicBezTo>
                    <a:pt x="326" y="9"/>
                    <a:pt x="321" y="9"/>
                    <a:pt x="317" y="6"/>
                  </a:cubicBezTo>
                  <a:cubicBezTo>
                    <a:pt x="310" y="2"/>
                    <a:pt x="300" y="0"/>
                    <a:pt x="289" y="0"/>
                  </a:cubicBezTo>
                  <a:cubicBezTo>
                    <a:pt x="278" y="0"/>
                    <a:pt x="268" y="2"/>
                    <a:pt x="261" y="6"/>
                  </a:cubicBezTo>
                  <a:cubicBezTo>
                    <a:pt x="257" y="9"/>
                    <a:pt x="252" y="9"/>
                    <a:pt x="248" y="6"/>
                  </a:cubicBezTo>
                  <a:cubicBezTo>
                    <a:pt x="241" y="2"/>
                    <a:pt x="231" y="0"/>
                    <a:pt x="220" y="0"/>
                  </a:cubicBezTo>
                  <a:lnTo>
                    <a:pt x="219" y="0"/>
                  </a:lnTo>
                  <a:cubicBezTo>
                    <a:pt x="200" y="0"/>
                    <a:pt x="188" y="23"/>
                    <a:pt x="195" y="44"/>
                  </a:cubicBezTo>
                  <a:lnTo>
                    <a:pt x="230" y="151"/>
                  </a:lnTo>
                  <a:lnTo>
                    <a:pt x="230" y="235"/>
                  </a:lnTo>
                  <a:cubicBezTo>
                    <a:pt x="82" y="300"/>
                    <a:pt x="0" y="450"/>
                    <a:pt x="0" y="625"/>
                  </a:cubicBezTo>
                  <a:cubicBezTo>
                    <a:pt x="0" y="798"/>
                    <a:pt x="13" y="905"/>
                    <a:pt x="204" y="933"/>
                  </a:cubicBezTo>
                  <a:lnTo>
                    <a:pt x="204" y="917"/>
                  </a:lnTo>
                  <a:lnTo>
                    <a:pt x="204" y="869"/>
                  </a:lnTo>
                  <a:lnTo>
                    <a:pt x="204" y="859"/>
                  </a:lnTo>
                  <a:lnTo>
                    <a:pt x="204" y="811"/>
                  </a:lnTo>
                  <a:lnTo>
                    <a:pt x="204" y="752"/>
                  </a:lnTo>
                  <a:lnTo>
                    <a:pt x="421" y="752"/>
                  </a:lnTo>
                  <a:lnTo>
                    <a:pt x="421" y="742"/>
                  </a:lnTo>
                  <a:lnTo>
                    <a:pt x="421" y="694"/>
                  </a:lnTo>
                  <a:lnTo>
                    <a:pt x="421" y="635"/>
                  </a:lnTo>
                  <a:lnTo>
                    <a:pt x="637" y="635"/>
                  </a:lnTo>
                  <a:lnTo>
                    <a:pt x="637" y="625"/>
                  </a:lnTo>
                  <a:lnTo>
                    <a:pt x="637" y="577"/>
                  </a:lnTo>
                  <a:lnTo>
                    <a:pt x="637" y="566"/>
                  </a:lnTo>
                  <a:lnTo>
                    <a:pt x="637" y="523"/>
                  </a:lnTo>
                  <a:cubicBezTo>
                    <a:pt x="611" y="393"/>
                    <a:pt x="535" y="287"/>
                    <a:pt x="417" y="23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591604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Título 3">
            <a:extLst>
              <a:ext uri="{FF2B5EF4-FFF2-40B4-BE49-F238E27FC236}">
                <a16:creationId xmlns:a16="http://schemas.microsoft.com/office/drawing/2014/main" id="{FE98853F-0863-4683-AD40-9336A6A47938}"/>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100" b="1" kern="1200" dirty="0">
                <a:solidFill>
                  <a:srgbClr val="080808"/>
                </a:solidFill>
                <a:latin typeface="+mj-lt"/>
                <a:ea typeface="+mj-ea"/>
                <a:cs typeface="+mj-cs"/>
              </a:rPr>
              <a:t>CAPÍTULO III</a:t>
            </a:r>
            <a:br>
              <a:rPr lang="en-US" sz="3100" b="1" kern="1200" dirty="0">
                <a:solidFill>
                  <a:srgbClr val="080808"/>
                </a:solidFill>
                <a:latin typeface="+mj-lt"/>
                <a:ea typeface="+mj-ea"/>
                <a:cs typeface="+mj-cs"/>
              </a:rPr>
            </a:br>
            <a:r>
              <a:rPr lang="en-US" sz="3100" b="1" kern="1200" dirty="0">
                <a:solidFill>
                  <a:srgbClr val="080808"/>
                </a:solidFill>
                <a:latin typeface="+mj-lt"/>
                <a:ea typeface="+mj-ea"/>
                <a:cs typeface="+mj-cs"/>
              </a:rPr>
              <a:t> METODOLOGÍA DE INVESTIGACIÓN</a:t>
            </a:r>
            <a:br>
              <a:rPr lang="en-US" sz="3100" b="1" kern="1200" dirty="0">
                <a:solidFill>
                  <a:srgbClr val="080808"/>
                </a:solidFill>
                <a:latin typeface="+mj-lt"/>
                <a:ea typeface="+mj-ea"/>
                <a:cs typeface="+mj-cs"/>
              </a:rPr>
            </a:br>
            <a:br>
              <a:rPr lang="en-US" sz="3100" b="1" kern="1200" dirty="0">
                <a:solidFill>
                  <a:srgbClr val="080808"/>
                </a:solidFill>
                <a:latin typeface="+mj-lt"/>
                <a:ea typeface="+mj-ea"/>
                <a:cs typeface="+mj-cs"/>
              </a:rPr>
            </a:br>
            <a:endParaRPr lang="en-US" sz="3100" kern="1200" dirty="0">
              <a:solidFill>
                <a:srgbClr val="080808"/>
              </a:solidFill>
              <a:latin typeface="+mj-lt"/>
              <a:ea typeface="+mj-ea"/>
              <a:cs typeface="+mj-cs"/>
            </a:endParaRP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Diagrama de flujo: conector 15">
            <a:extLst>
              <a:ext uri="{FF2B5EF4-FFF2-40B4-BE49-F238E27FC236}">
                <a16:creationId xmlns:a16="http://schemas.microsoft.com/office/drawing/2014/main" id="{7F93E653-31C4-4C13-BB0A-40644A6D43C1}"/>
              </a:ext>
            </a:extLst>
          </p:cNvPr>
          <p:cNvSpPr/>
          <p:nvPr/>
        </p:nvSpPr>
        <p:spPr>
          <a:xfrm>
            <a:off x="4930380" y="3741418"/>
            <a:ext cx="2554329" cy="251728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20" name="POWER_USER_ID_ICONS_Big_Idea" descr="{&quot;Key&quot;:&quot;POWER_USER_SHAPE_ICON&quot;,&quot;Value&quot;:&quot;POWER_USER_SHAPE_ICON_STYLE_1&quot;}">
            <a:extLst>
              <a:ext uri="{FF2B5EF4-FFF2-40B4-BE49-F238E27FC236}">
                <a16:creationId xmlns:a16="http://schemas.microsoft.com/office/drawing/2014/main" id="{AADB1AC0-E16E-487D-BFEE-9BDE9F29CD73}"/>
              </a:ext>
            </a:extLst>
          </p:cNvPr>
          <p:cNvGrpSpPr>
            <a:grpSpLocks noChangeAspect="1"/>
          </p:cNvGrpSpPr>
          <p:nvPr/>
        </p:nvGrpSpPr>
        <p:grpSpPr bwMode="auto">
          <a:xfrm>
            <a:off x="5636787" y="4499515"/>
            <a:ext cx="1192638" cy="1073484"/>
            <a:chOff x="3544" y="-299"/>
            <a:chExt cx="4110" cy="4326"/>
          </a:xfrm>
          <a:solidFill>
            <a:schemeClr val="bg1"/>
          </a:solidFill>
        </p:grpSpPr>
        <p:sp>
          <p:nvSpPr>
            <p:cNvPr id="22" name="Freeform 1368">
              <a:extLst>
                <a:ext uri="{FF2B5EF4-FFF2-40B4-BE49-F238E27FC236}">
                  <a16:creationId xmlns:a16="http://schemas.microsoft.com/office/drawing/2014/main" id="{1B898C1E-0CB1-46E7-9595-B417FD352BF4}"/>
                </a:ext>
              </a:extLst>
            </p:cNvPr>
            <p:cNvSpPr>
              <a:spLocks noEditPoints="1"/>
            </p:cNvSpPr>
            <p:nvPr/>
          </p:nvSpPr>
          <p:spPr bwMode="auto">
            <a:xfrm>
              <a:off x="4897" y="1236"/>
              <a:ext cx="393" cy="372"/>
            </a:xfrm>
            <a:custGeom>
              <a:avLst/>
              <a:gdLst>
                <a:gd name="T0" fmla="*/ 59 w 116"/>
                <a:gd name="T1" fmla="*/ 110 h 110"/>
                <a:gd name="T2" fmla="*/ 3 w 116"/>
                <a:gd name="T3" fmla="*/ 76 h 110"/>
                <a:gd name="T4" fmla="*/ 0 w 116"/>
                <a:gd name="T5" fmla="*/ 71 h 110"/>
                <a:gd name="T6" fmla="*/ 0 w 116"/>
                <a:gd name="T7" fmla="*/ 0 h 110"/>
                <a:gd name="T8" fmla="*/ 116 w 116"/>
                <a:gd name="T9" fmla="*/ 0 h 110"/>
                <a:gd name="T10" fmla="*/ 116 w 116"/>
                <a:gd name="T11" fmla="*/ 77 h 110"/>
                <a:gd name="T12" fmla="*/ 113 w 116"/>
                <a:gd name="T13" fmla="*/ 82 h 110"/>
                <a:gd name="T14" fmla="*/ 59 w 116"/>
                <a:gd name="T15" fmla="*/ 110 h 110"/>
                <a:gd name="T16" fmla="*/ 35 w 116"/>
                <a:gd name="T17" fmla="*/ 60 h 110"/>
                <a:gd name="T18" fmla="*/ 59 w 116"/>
                <a:gd name="T19" fmla="*/ 75 h 110"/>
                <a:gd name="T20" fmla="*/ 82 w 116"/>
                <a:gd name="T21" fmla="*/ 64 h 110"/>
                <a:gd name="T22" fmla="*/ 82 w 116"/>
                <a:gd name="T23" fmla="*/ 34 h 110"/>
                <a:gd name="T24" fmla="*/ 35 w 116"/>
                <a:gd name="T25" fmla="*/ 34 h 110"/>
                <a:gd name="T26" fmla="*/ 35 w 116"/>
                <a:gd name="T27" fmla="*/ 6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110">
                  <a:moveTo>
                    <a:pt x="59" y="110"/>
                  </a:moveTo>
                  <a:cubicBezTo>
                    <a:pt x="38" y="110"/>
                    <a:pt x="19" y="99"/>
                    <a:pt x="3" y="76"/>
                  </a:cubicBezTo>
                  <a:lnTo>
                    <a:pt x="0" y="71"/>
                  </a:lnTo>
                  <a:lnTo>
                    <a:pt x="0" y="0"/>
                  </a:lnTo>
                  <a:lnTo>
                    <a:pt x="116" y="0"/>
                  </a:lnTo>
                  <a:lnTo>
                    <a:pt x="116" y="77"/>
                  </a:lnTo>
                  <a:lnTo>
                    <a:pt x="113" y="82"/>
                  </a:lnTo>
                  <a:cubicBezTo>
                    <a:pt x="110" y="85"/>
                    <a:pt x="90" y="110"/>
                    <a:pt x="59" y="110"/>
                  </a:cubicBezTo>
                  <a:close/>
                  <a:moveTo>
                    <a:pt x="35" y="60"/>
                  </a:moveTo>
                  <a:cubicBezTo>
                    <a:pt x="43" y="70"/>
                    <a:pt x="51" y="75"/>
                    <a:pt x="59" y="75"/>
                  </a:cubicBezTo>
                  <a:cubicBezTo>
                    <a:pt x="68" y="75"/>
                    <a:pt x="76" y="69"/>
                    <a:pt x="82" y="64"/>
                  </a:cubicBezTo>
                  <a:lnTo>
                    <a:pt x="82" y="34"/>
                  </a:lnTo>
                  <a:lnTo>
                    <a:pt x="35" y="34"/>
                  </a:lnTo>
                  <a:lnTo>
                    <a:pt x="35" y="6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 name="Freeform 1369">
              <a:extLst>
                <a:ext uri="{FF2B5EF4-FFF2-40B4-BE49-F238E27FC236}">
                  <a16:creationId xmlns:a16="http://schemas.microsoft.com/office/drawing/2014/main" id="{458525C1-3717-4D22-93CF-43278E4E5ABC}"/>
                </a:ext>
              </a:extLst>
            </p:cNvPr>
            <p:cNvSpPr>
              <a:spLocks/>
            </p:cNvSpPr>
            <p:nvPr/>
          </p:nvSpPr>
          <p:spPr bwMode="auto">
            <a:xfrm>
              <a:off x="6551" y="558"/>
              <a:ext cx="318" cy="678"/>
            </a:xfrm>
            <a:custGeom>
              <a:avLst/>
              <a:gdLst>
                <a:gd name="T0" fmla="*/ 74 w 94"/>
                <a:gd name="T1" fmla="*/ 182 h 200"/>
                <a:gd name="T2" fmla="*/ 23 w 94"/>
                <a:gd name="T3" fmla="*/ 34 h 200"/>
                <a:gd name="T4" fmla="*/ 49 w 94"/>
                <a:gd name="T5" fmla="*/ 26 h 200"/>
                <a:gd name="T6" fmla="*/ 93 w 94"/>
                <a:gd name="T7" fmla="*/ 159 h 200"/>
                <a:gd name="T8" fmla="*/ 74 w 94"/>
                <a:gd name="T9" fmla="*/ 182 h 200"/>
              </a:gdLst>
              <a:ahLst/>
              <a:cxnLst>
                <a:cxn ang="0">
                  <a:pos x="T0" y="T1"/>
                </a:cxn>
                <a:cxn ang="0">
                  <a:pos x="T2" y="T3"/>
                </a:cxn>
                <a:cxn ang="0">
                  <a:pos x="T4" y="T5"/>
                </a:cxn>
                <a:cxn ang="0">
                  <a:pos x="T6" y="T7"/>
                </a:cxn>
                <a:cxn ang="0">
                  <a:pos x="T8" y="T9"/>
                </a:cxn>
              </a:cxnLst>
              <a:rect l="0" t="0" r="r" b="b"/>
              <a:pathLst>
                <a:path w="94" h="200">
                  <a:moveTo>
                    <a:pt x="74" y="182"/>
                  </a:moveTo>
                  <a:cubicBezTo>
                    <a:pt x="53" y="149"/>
                    <a:pt x="65" y="95"/>
                    <a:pt x="23" y="34"/>
                  </a:cubicBezTo>
                  <a:cubicBezTo>
                    <a:pt x="0" y="0"/>
                    <a:pt x="37" y="8"/>
                    <a:pt x="49" y="26"/>
                  </a:cubicBezTo>
                  <a:cubicBezTo>
                    <a:pt x="64" y="49"/>
                    <a:pt x="88" y="125"/>
                    <a:pt x="93" y="159"/>
                  </a:cubicBezTo>
                  <a:cubicBezTo>
                    <a:pt x="94" y="167"/>
                    <a:pt x="86" y="200"/>
                    <a:pt x="74"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 name="Freeform 1370">
              <a:extLst>
                <a:ext uri="{FF2B5EF4-FFF2-40B4-BE49-F238E27FC236}">
                  <a16:creationId xmlns:a16="http://schemas.microsoft.com/office/drawing/2014/main" id="{3C8FA39F-3B29-4EF4-8094-1C65986C6B5A}"/>
                </a:ext>
              </a:extLst>
            </p:cNvPr>
            <p:cNvSpPr>
              <a:spLocks/>
            </p:cNvSpPr>
            <p:nvPr/>
          </p:nvSpPr>
          <p:spPr bwMode="auto">
            <a:xfrm>
              <a:off x="6694" y="334"/>
              <a:ext cx="253" cy="678"/>
            </a:xfrm>
            <a:custGeom>
              <a:avLst/>
              <a:gdLst>
                <a:gd name="T0" fmla="*/ 57 w 75"/>
                <a:gd name="T1" fmla="*/ 181 h 200"/>
                <a:gd name="T2" fmla="*/ 19 w 75"/>
                <a:gd name="T3" fmla="*/ 36 h 200"/>
                <a:gd name="T4" fmla="*/ 45 w 75"/>
                <a:gd name="T5" fmla="*/ 32 h 200"/>
                <a:gd name="T6" fmla="*/ 75 w 75"/>
                <a:gd name="T7" fmla="*/ 169 h 200"/>
                <a:gd name="T8" fmla="*/ 57 w 75"/>
                <a:gd name="T9" fmla="*/ 181 h 200"/>
              </a:gdLst>
              <a:ahLst/>
              <a:cxnLst>
                <a:cxn ang="0">
                  <a:pos x="T0" y="T1"/>
                </a:cxn>
                <a:cxn ang="0">
                  <a:pos x="T2" y="T3"/>
                </a:cxn>
                <a:cxn ang="0">
                  <a:pos x="T4" y="T5"/>
                </a:cxn>
                <a:cxn ang="0">
                  <a:pos x="T6" y="T7"/>
                </a:cxn>
                <a:cxn ang="0">
                  <a:pos x="T8" y="T9"/>
                </a:cxn>
              </a:cxnLst>
              <a:rect l="0" t="0" r="r" b="b"/>
              <a:pathLst>
                <a:path w="75" h="200">
                  <a:moveTo>
                    <a:pt x="57" y="181"/>
                  </a:moveTo>
                  <a:cubicBezTo>
                    <a:pt x="40" y="146"/>
                    <a:pt x="54" y="102"/>
                    <a:pt x="19" y="36"/>
                  </a:cubicBezTo>
                  <a:cubicBezTo>
                    <a:pt x="0" y="0"/>
                    <a:pt x="36" y="13"/>
                    <a:pt x="45" y="32"/>
                  </a:cubicBezTo>
                  <a:cubicBezTo>
                    <a:pt x="58" y="56"/>
                    <a:pt x="74" y="134"/>
                    <a:pt x="75" y="169"/>
                  </a:cubicBezTo>
                  <a:cubicBezTo>
                    <a:pt x="75" y="177"/>
                    <a:pt x="67" y="200"/>
                    <a:pt x="57" y="18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8" name="Freeform 1371">
              <a:extLst>
                <a:ext uri="{FF2B5EF4-FFF2-40B4-BE49-F238E27FC236}">
                  <a16:creationId xmlns:a16="http://schemas.microsoft.com/office/drawing/2014/main" id="{0D8816D9-F111-4DEE-9D03-7C3336C62004}"/>
                </a:ext>
              </a:extLst>
            </p:cNvPr>
            <p:cNvSpPr>
              <a:spLocks/>
            </p:cNvSpPr>
            <p:nvPr/>
          </p:nvSpPr>
          <p:spPr bwMode="auto">
            <a:xfrm>
              <a:off x="6149" y="-299"/>
              <a:ext cx="1492" cy="1030"/>
            </a:xfrm>
            <a:custGeom>
              <a:avLst/>
              <a:gdLst>
                <a:gd name="T0" fmla="*/ 364 w 441"/>
                <a:gd name="T1" fmla="*/ 93 h 304"/>
                <a:gd name="T2" fmla="*/ 247 w 441"/>
                <a:gd name="T3" fmla="*/ 44 h 304"/>
                <a:gd name="T4" fmla="*/ 147 w 441"/>
                <a:gd name="T5" fmla="*/ 83 h 304"/>
                <a:gd name="T6" fmla="*/ 99 w 441"/>
                <a:gd name="T7" fmla="*/ 162 h 304"/>
                <a:gd name="T8" fmla="*/ 110 w 441"/>
                <a:gd name="T9" fmla="*/ 295 h 304"/>
                <a:gd name="T10" fmla="*/ 112 w 441"/>
                <a:gd name="T11" fmla="*/ 257 h 304"/>
                <a:gd name="T12" fmla="*/ 106 w 441"/>
                <a:gd name="T13" fmla="*/ 187 h 304"/>
                <a:gd name="T14" fmla="*/ 112 w 441"/>
                <a:gd name="T15" fmla="*/ 181 h 304"/>
                <a:gd name="T16" fmla="*/ 125 w 441"/>
                <a:gd name="T17" fmla="*/ 154 h 304"/>
                <a:gd name="T18" fmla="*/ 144 w 441"/>
                <a:gd name="T19" fmla="*/ 104 h 304"/>
                <a:gd name="T20" fmla="*/ 144 w 441"/>
                <a:gd name="T21" fmla="*/ 105 h 304"/>
                <a:gd name="T22" fmla="*/ 177 w 441"/>
                <a:gd name="T23" fmla="*/ 94 h 304"/>
                <a:gd name="T24" fmla="*/ 225 w 441"/>
                <a:gd name="T25" fmla="*/ 62 h 304"/>
                <a:gd name="T26" fmla="*/ 264 w 441"/>
                <a:gd name="T27" fmla="*/ 77 h 304"/>
                <a:gd name="T28" fmla="*/ 336 w 441"/>
                <a:gd name="T29" fmla="*/ 104 h 304"/>
                <a:gd name="T30" fmla="*/ 365 w 441"/>
                <a:gd name="T31" fmla="*/ 120 h 304"/>
                <a:gd name="T32" fmla="*/ 365 w 441"/>
                <a:gd name="T33" fmla="*/ 115 h 304"/>
                <a:gd name="T34" fmla="*/ 385 w 441"/>
                <a:gd name="T35" fmla="*/ 167 h 304"/>
                <a:gd name="T36" fmla="*/ 382 w 441"/>
                <a:gd name="T37" fmla="*/ 172 h 304"/>
                <a:gd name="T38" fmla="*/ 363 w 441"/>
                <a:gd name="T39" fmla="*/ 162 h 304"/>
                <a:gd name="T40" fmla="*/ 365 w 441"/>
                <a:gd name="T41" fmla="*/ 190 h 304"/>
                <a:gd name="T42" fmla="*/ 360 w 441"/>
                <a:gd name="T43" fmla="*/ 255 h 304"/>
                <a:gd name="T44" fmla="*/ 361 w 441"/>
                <a:gd name="T45" fmla="*/ 290 h 304"/>
                <a:gd name="T46" fmla="*/ 405 w 441"/>
                <a:gd name="T47" fmla="*/ 190 h 304"/>
                <a:gd name="T48" fmla="*/ 364 w 441"/>
                <a:gd name="T49" fmla="*/ 9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1" h="304">
                  <a:moveTo>
                    <a:pt x="364" y="93"/>
                  </a:moveTo>
                  <a:cubicBezTo>
                    <a:pt x="355" y="11"/>
                    <a:pt x="285" y="22"/>
                    <a:pt x="247" y="44"/>
                  </a:cubicBezTo>
                  <a:cubicBezTo>
                    <a:pt x="193" y="0"/>
                    <a:pt x="157" y="47"/>
                    <a:pt x="147" y="83"/>
                  </a:cubicBezTo>
                  <a:cubicBezTo>
                    <a:pt x="81" y="83"/>
                    <a:pt x="85" y="133"/>
                    <a:pt x="99" y="162"/>
                  </a:cubicBezTo>
                  <a:cubicBezTo>
                    <a:pt x="0" y="209"/>
                    <a:pt x="79" y="285"/>
                    <a:pt x="110" y="295"/>
                  </a:cubicBezTo>
                  <a:cubicBezTo>
                    <a:pt x="142" y="304"/>
                    <a:pt x="130" y="262"/>
                    <a:pt x="112" y="257"/>
                  </a:cubicBezTo>
                  <a:cubicBezTo>
                    <a:pt x="93" y="251"/>
                    <a:pt x="71" y="218"/>
                    <a:pt x="106" y="187"/>
                  </a:cubicBezTo>
                  <a:cubicBezTo>
                    <a:pt x="109" y="185"/>
                    <a:pt x="111" y="183"/>
                    <a:pt x="112" y="181"/>
                  </a:cubicBezTo>
                  <a:cubicBezTo>
                    <a:pt x="130" y="195"/>
                    <a:pt x="135" y="164"/>
                    <a:pt x="125" y="154"/>
                  </a:cubicBezTo>
                  <a:cubicBezTo>
                    <a:pt x="114" y="144"/>
                    <a:pt x="110" y="113"/>
                    <a:pt x="144" y="104"/>
                  </a:cubicBezTo>
                  <a:cubicBezTo>
                    <a:pt x="144" y="104"/>
                    <a:pt x="144" y="104"/>
                    <a:pt x="144" y="105"/>
                  </a:cubicBezTo>
                  <a:cubicBezTo>
                    <a:pt x="145" y="135"/>
                    <a:pt x="178" y="112"/>
                    <a:pt x="177" y="94"/>
                  </a:cubicBezTo>
                  <a:cubicBezTo>
                    <a:pt x="176" y="78"/>
                    <a:pt x="194" y="53"/>
                    <a:pt x="225" y="62"/>
                  </a:cubicBezTo>
                  <a:cubicBezTo>
                    <a:pt x="207" y="86"/>
                    <a:pt x="251" y="93"/>
                    <a:pt x="264" y="77"/>
                  </a:cubicBezTo>
                  <a:cubicBezTo>
                    <a:pt x="278" y="61"/>
                    <a:pt x="322" y="55"/>
                    <a:pt x="336" y="104"/>
                  </a:cubicBezTo>
                  <a:cubicBezTo>
                    <a:pt x="351" y="153"/>
                    <a:pt x="365" y="128"/>
                    <a:pt x="365" y="120"/>
                  </a:cubicBezTo>
                  <a:cubicBezTo>
                    <a:pt x="365" y="118"/>
                    <a:pt x="365" y="117"/>
                    <a:pt x="365" y="115"/>
                  </a:cubicBezTo>
                  <a:cubicBezTo>
                    <a:pt x="399" y="125"/>
                    <a:pt x="396" y="157"/>
                    <a:pt x="385" y="167"/>
                  </a:cubicBezTo>
                  <a:cubicBezTo>
                    <a:pt x="384" y="169"/>
                    <a:pt x="383" y="170"/>
                    <a:pt x="382" y="172"/>
                  </a:cubicBezTo>
                  <a:cubicBezTo>
                    <a:pt x="376" y="168"/>
                    <a:pt x="370" y="165"/>
                    <a:pt x="363" y="162"/>
                  </a:cubicBezTo>
                  <a:cubicBezTo>
                    <a:pt x="356" y="159"/>
                    <a:pt x="332" y="161"/>
                    <a:pt x="365" y="190"/>
                  </a:cubicBezTo>
                  <a:cubicBezTo>
                    <a:pt x="397" y="218"/>
                    <a:pt x="377" y="250"/>
                    <a:pt x="360" y="255"/>
                  </a:cubicBezTo>
                  <a:cubicBezTo>
                    <a:pt x="342" y="260"/>
                    <a:pt x="331" y="299"/>
                    <a:pt x="361" y="290"/>
                  </a:cubicBezTo>
                  <a:cubicBezTo>
                    <a:pt x="385" y="283"/>
                    <a:pt x="441" y="232"/>
                    <a:pt x="405" y="190"/>
                  </a:cubicBezTo>
                  <a:cubicBezTo>
                    <a:pt x="423" y="165"/>
                    <a:pt x="441" y="94"/>
                    <a:pt x="364" y="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0" name="Freeform 1372">
              <a:extLst>
                <a:ext uri="{FF2B5EF4-FFF2-40B4-BE49-F238E27FC236}">
                  <a16:creationId xmlns:a16="http://schemas.microsoft.com/office/drawing/2014/main" id="{F295FDA3-178E-4D04-AF58-FA44914FEC28}"/>
                </a:ext>
              </a:extLst>
            </p:cNvPr>
            <p:cNvSpPr>
              <a:spLocks noEditPoints="1"/>
            </p:cNvSpPr>
            <p:nvPr/>
          </p:nvSpPr>
          <p:spPr bwMode="auto">
            <a:xfrm>
              <a:off x="4934" y="2"/>
              <a:ext cx="910" cy="875"/>
            </a:xfrm>
            <a:custGeom>
              <a:avLst/>
              <a:gdLst>
                <a:gd name="T0" fmla="*/ 266 w 269"/>
                <a:gd name="T1" fmla="*/ 108 h 258"/>
                <a:gd name="T2" fmla="*/ 235 w 269"/>
                <a:gd name="T3" fmla="*/ 69 h 258"/>
                <a:gd name="T4" fmla="*/ 93 w 269"/>
                <a:gd name="T5" fmla="*/ 20 h 258"/>
                <a:gd name="T6" fmla="*/ 28 w 269"/>
                <a:gd name="T7" fmla="*/ 74 h 258"/>
                <a:gd name="T8" fmla="*/ 4 w 269"/>
                <a:gd name="T9" fmla="*/ 108 h 258"/>
                <a:gd name="T10" fmla="*/ 27 w 269"/>
                <a:gd name="T11" fmla="*/ 181 h 258"/>
                <a:gd name="T12" fmla="*/ 175 w 269"/>
                <a:gd name="T13" fmla="*/ 241 h 258"/>
                <a:gd name="T14" fmla="*/ 243 w 269"/>
                <a:gd name="T15" fmla="*/ 178 h 258"/>
                <a:gd name="T16" fmla="*/ 266 w 269"/>
                <a:gd name="T17" fmla="*/ 108 h 258"/>
                <a:gd name="T18" fmla="*/ 202 w 269"/>
                <a:gd name="T19" fmla="*/ 168 h 258"/>
                <a:gd name="T20" fmla="*/ 146 w 269"/>
                <a:gd name="T21" fmla="*/ 148 h 258"/>
                <a:gd name="T22" fmla="*/ 133 w 269"/>
                <a:gd name="T23" fmla="*/ 143 h 258"/>
                <a:gd name="T24" fmla="*/ 121 w 269"/>
                <a:gd name="T25" fmla="*/ 148 h 258"/>
                <a:gd name="T26" fmla="*/ 66 w 269"/>
                <a:gd name="T27" fmla="*/ 168 h 258"/>
                <a:gd name="T28" fmla="*/ 38 w 269"/>
                <a:gd name="T29" fmla="*/ 113 h 258"/>
                <a:gd name="T30" fmla="*/ 135 w 269"/>
                <a:gd name="T31" fmla="*/ 85 h 258"/>
                <a:gd name="T32" fmla="*/ 232 w 269"/>
                <a:gd name="T33" fmla="*/ 113 h 258"/>
                <a:gd name="T34" fmla="*/ 202 w 269"/>
                <a:gd name="T35" fmla="*/ 16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9" h="258">
                  <a:moveTo>
                    <a:pt x="266" y="108"/>
                  </a:moveTo>
                  <a:cubicBezTo>
                    <a:pt x="263" y="90"/>
                    <a:pt x="251" y="78"/>
                    <a:pt x="235" y="69"/>
                  </a:cubicBezTo>
                  <a:cubicBezTo>
                    <a:pt x="207" y="22"/>
                    <a:pt x="150" y="0"/>
                    <a:pt x="93" y="20"/>
                  </a:cubicBezTo>
                  <a:cubicBezTo>
                    <a:pt x="62" y="31"/>
                    <a:pt x="40" y="50"/>
                    <a:pt x="28" y="74"/>
                  </a:cubicBezTo>
                  <a:cubicBezTo>
                    <a:pt x="15" y="82"/>
                    <a:pt x="6" y="93"/>
                    <a:pt x="4" y="108"/>
                  </a:cubicBezTo>
                  <a:cubicBezTo>
                    <a:pt x="0" y="133"/>
                    <a:pt x="10" y="161"/>
                    <a:pt x="27" y="181"/>
                  </a:cubicBezTo>
                  <a:cubicBezTo>
                    <a:pt x="54" y="235"/>
                    <a:pt x="123" y="258"/>
                    <a:pt x="175" y="241"/>
                  </a:cubicBezTo>
                  <a:cubicBezTo>
                    <a:pt x="208" y="231"/>
                    <a:pt x="232" y="207"/>
                    <a:pt x="243" y="178"/>
                  </a:cubicBezTo>
                  <a:cubicBezTo>
                    <a:pt x="260" y="158"/>
                    <a:pt x="269" y="132"/>
                    <a:pt x="266" y="108"/>
                  </a:cubicBezTo>
                  <a:close/>
                  <a:moveTo>
                    <a:pt x="202" y="168"/>
                  </a:moveTo>
                  <a:cubicBezTo>
                    <a:pt x="181" y="178"/>
                    <a:pt x="160" y="163"/>
                    <a:pt x="146" y="148"/>
                  </a:cubicBezTo>
                  <a:cubicBezTo>
                    <a:pt x="143" y="145"/>
                    <a:pt x="138" y="143"/>
                    <a:pt x="133" y="143"/>
                  </a:cubicBezTo>
                  <a:cubicBezTo>
                    <a:pt x="129" y="143"/>
                    <a:pt x="124" y="145"/>
                    <a:pt x="121" y="148"/>
                  </a:cubicBezTo>
                  <a:cubicBezTo>
                    <a:pt x="107" y="163"/>
                    <a:pt x="86" y="178"/>
                    <a:pt x="66" y="168"/>
                  </a:cubicBezTo>
                  <a:cubicBezTo>
                    <a:pt x="47" y="159"/>
                    <a:pt x="35" y="131"/>
                    <a:pt x="38" y="113"/>
                  </a:cubicBezTo>
                  <a:cubicBezTo>
                    <a:pt x="40" y="96"/>
                    <a:pt x="88" y="86"/>
                    <a:pt x="135" y="85"/>
                  </a:cubicBezTo>
                  <a:cubicBezTo>
                    <a:pt x="182" y="86"/>
                    <a:pt x="229" y="96"/>
                    <a:pt x="232" y="113"/>
                  </a:cubicBezTo>
                  <a:cubicBezTo>
                    <a:pt x="234" y="131"/>
                    <a:pt x="222" y="158"/>
                    <a:pt x="202" y="16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 name="Freeform 1373">
              <a:extLst>
                <a:ext uri="{FF2B5EF4-FFF2-40B4-BE49-F238E27FC236}">
                  <a16:creationId xmlns:a16="http://schemas.microsoft.com/office/drawing/2014/main" id="{18FD1C53-D573-4832-9C0E-7D7F6B4DF44D}"/>
                </a:ext>
              </a:extLst>
            </p:cNvPr>
            <p:cNvSpPr>
              <a:spLocks noEditPoints="1"/>
            </p:cNvSpPr>
            <p:nvPr/>
          </p:nvSpPr>
          <p:spPr bwMode="auto">
            <a:xfrm>
              <a:off x="6078" y="-160"/>
              <a:ext cx="358" cy="359"/>
            </a:xfrm>
            <a:custGeom>
              <a:avLst/>
              <a:gdLst>
                <a:gd name="T0" fmla="*/ 53 w 106"/>
                <a:gd name="T1" fmla="*/ 106 h 106"/>
                <a:gd name="T2" fmla="*/ 0 w 106"/>
                <a:gd name="T3" fmla="*/ 53 h 106"/>
                <a:gd name="T4" fmla="*/ 53 w 106"/>
                <a:gd name="T5" fmla="*/ 0 h 106"/>
                <a:gd name="T6" fmla="*/ 106 w 106"/>
                <a:gd name="T7" fmla="*/ 53 h 106"/>
                <a:gd name="T8" fmla="*/ 53 w 106"/>
                <a:gd name="T9" fmla="*/ 106 h 106"/>
                <a:gd name="T10" fmla="*/ 53 w 106"/>
                <a:gd name="T11" fmla="*/ 35 h 106"/>
                <a:gd name="T12" fmla="*/ 35 w 106"/>
                <a:gd name="T13" fmla="*/ 53 h 106"/>
                <a:gd name="T14" fmla="*/ 53 w 106"/>
                <a:gd name="T15" fmla="*/ 71 h 106"/>
                <a:gd name="T16" fmla="*/ 71 w 106"/>
                <a:gd name="T17" fmla="*/ 53 h 106"/>
                <a:gd name="T18" fmla="*/ 53 w 106"/>
                <a:gd name="T19" fmla="*/ 3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6">
                  <a:moveTo>
                    <a:pt x="53" y="106"/>
                  </a:moveTo>
                  <a:cubicBezTo>
                    <a:pt x="24" y="106"/>
                    <a:pt x="0" y="82"/>
                    <a:pt x="0" y="53"/>
                  </a:cubicBezTo>
                  <a:cubicBezTo>
                    <a:pt x="0" y="24"/>
                    <a:pt x="24" y="0"/>
                    <a:pt x="53" y="0"/>
                  </a:cubicBezTo>
                  <a:cubicBezTo>
                    <a:pt x="82" y="0"/>
                    <a:pt x="106" y="24"/>
                    <a:pt x="106" y="53"/>
                  </a:cubicBezTo>
                  <a:cubicBezTo>
                    <a:pt x="106" y="82"/>
                    <a:pt x="82" y="106"/>
                    <a:pt x="53" y="106"/>
                  </a:cubicBezTo>
                  <a:close/>
                  <a:moveTo>
                    <a:pt x="53" y="35"/>
                  </a:moveTo>
                  <a:cubicBezTo>
                    <a:pt x="43" y="35"/>
                    <a:pt x="35" y="43"/>
                    <a:pt x="35" y="53"/>
                  </a:cubicBezTo>
                  <a:cubicBezTo>
                    <a:pt x="35" y="63"/>
                    <a:pt x="43" y="71"/>
                    <a:pt x="53" y="71"/>
                  </a:cubicBezTo>
                  <a:cubicBezTo>
                    <a:pt x="63" y="71"/>
                    <a:pt x="71" y="63"/>
                    <a:pt x="71" y="53"/>
                  </a:cubicBezTo>
                  <a:cubicBezTo>
                    <a:pt x="71" y="43"/>
                    <a:pt x="63" y="35"/>
                    <a:pt x="53" y="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 name="Freeform 1374">
              <a:extLst>
                <a:ext uri="{FF2B5EF4-FFF2-40B4-BE49-F238E27FC236}">
                  <a16:creationId xmlns:a16="http://schemas.microsoft.com/office/drawing/2014/main" id="{4327D225-E805-4CF2-8F64-21063319DA23}"/>
                </a:ext>
              </a:extLst>
            </p:cNvPr>
            <p:cNvSpPr>
              <a:spLocks noEditPoints="1"/>
            </p:cNvSpPr>
            <p:nvPr/>
          </p:nvSpPr>
          <p:spPr bwMode="auto">
            <a:xfrm>
              <a:off x="6998" y="558"/>
              <a:ext cx="369" cy="678"/>
            </a:xfrm>
            <a:custGeom>
              <a:avLst/>
              <a:gdLst>
                <a:gd name="T0" fmla="*/ 56 w 109"/>
                <a:gd name="T1" fmla="*/ 66 h 200"/>
                <a:gd name="T2" fmla="*/ 54 w 109"/>
                <a:gd name="T3" fmla="*/ 66 h 200"/>
                <a:gd name="T4" fmla="*/ 71 w 109"/>
                <a:gd name="T5" fmla="*/ 34 h 200"/>
                <a:gd name="T6" fmla="*/ 46 w 109"/>
                <a:gd name="T7" fmla="*/ 26 h 200"/>
                <a:gd name="T8" fmla="*/ 23 w 109"/>
                <a:gd name="T9" fmla="*/ 77 h 200"/>
                <a:gd name="T10" fmla="*/ 4 w 109"/>
                <a:gd name="T11" fmla="*/ 118 h 200"/>
                <a:gd name="T12" fmla="*/ 6 w 109"/>
                <a:gd name="T13" fmla="*/ 134 h 200"/>
                <a:gd name="T14" fmla="*/ 1 w 109"/>
                <a:gd name="T15" fmla="*/ 159 h 200"/>
                <a:gd name="T16" fmla="*/ 20 w 109"/>
                <a:gd name="T17" fmla="*/ 182 h 200"/>
                <a:gd name="T18" fmla="*/ 29 w 109"/>
                <a:gd name="T19" fmla="*/ 163 h 200"/>
                <a:gd name="T20" fmla="*/ 56 w 109"/>
                <a:gd name="T21" fmla="*/ 171 h 200"/>
                <a:gd name="T22" fmla="*/ 109 w 109"/>
                <a:gd name="T23" fmla="*/ 118 h 200"/>
                <a:gd name="T24" fmla="*/ 56 w 109"/>
                <a:gd name="T25" fmla="*/ 66 h 200"/>
                <a:gd name="T26" fmla="*/ 56 w 109"/>
                <a:gd name="T27" fmla="*/ 136 h 200"/>
                <a:gd name="T28" fmla="*/ 38 w 109"/>
                <a:gd name="T29" fmla="*/ 118 h 200"/>
                <a:gd name="T30" fmla="*/ 56 w 109"/>
                <a:gd name="T31" fmla="*/ 100 h 200"/>
                <a:gd name="T32" fmla="*/ 74 w 109"/>
                <a:gd name="T33" fmla="*/ 118 h 200"/>
                <a:gd name="T34" fmla="*/ 56 w 109"/>
                <a:gd name="T35" fmla="*/ 13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 h="200">
                  <a:moveTo>
                    <a:pt x="56" y="66"/>
                  </a:moveTo>
                  <a:cubicBezTo>
                    <a:pt x="55" y="66"/>
                    <a:pt x="55" y="66"/>
                    <a:pt x="54" y="66"/>
                  </a:cubicBezTo>
                  <a:cubicBezTo>
                    <a:pt x="58" y="55"/>
                    <a:pt x="64" y="45"/>
                    <a:pt x="71" y="34"/>
                  </a:cubicBezTo>
                  <a:cubicBezTo>
                    <a:pt x="95" y="0"/>
                    <a:pt x="57" y="8"/>
                    <a:pt x="46" y="26"/>
                  </a:cubicBezTo>
                  <a:cubicBezTo>
                    <a:pt x="39" y="36"/>
                    <a:pt x="31" y="56"/>
                    <a:pt x="23" y="77"/>
                  </a:cubicBezTo>
                  <a:cubicBezTo>
                    <a:pt x="11" y="87"/>
                    <a:pt x="4" y="102"/>
                    <a:pt x="4" y="118"/>
                  </a:cubicBezTo>
                  <a:cubicBezTo>
                    <a:pt x="4" y="124"/>
                    <a:pt x="5" y="129"/>
                    <a:pt x="6" y="134"/>
                  </a:cubicBezTo>
                  <a:cubicBezTo>
                    <a:pt x="4" y="144"/>
                    <a:pt x="2" y="152"/>
                    <a:pt x="1" y="159"/>
                  </a:cubicBezTo>
                  <a:cubicBezTo>
                    <a:pt x="0" y="167"/>
                    <a:pt x="8" y="200"/>
                    <a:pt x="20" y="182"/>
                  </a:cubicBezTo>
                  <a:cubicBezTo>
                    <a:pt x="24" y="176"/>
                    <a:pt x="26" y="170"/>
                    <a:pt x="29" y="163"/>
                  </a:cubicBezTo>
                  <a:cubicBezTo>
                    <a:pt x="37" y="168"/>
                    <a:pt x="46" y="171"/>
                    <a:pt x="56" y="171"/>
                  </a:cubicBezTo>
                  <a:cubicBezTo>
                    <a:pt x="85" y="171"/>
                    <a:pt x="109" y="147"/>
                    <a:pt x="109" y="118"/>
                  </a:cubicBezTo>
                  <a:cubicBezTo>
                    <a:pt x="109" y="89"/>
                    <a:pt x="85" y="66"/>
                    <a:pt x="56" y="66"/>
                  </a:cubicBezTo>
                  <a:close/>
                  <a:moveTo>
                    <a:pt x="56" y="136"/>
                  </a:moveTo>
                  <a:cubicBezTo>
                    <a:pt x="46" y="136"/>
                    <a:pt x="38" y="128"/>
                    <a:pt x="38" y="118"/>
                  </a:cubicBezTo>
                  <a:cubicBezTo>
                    <a:pt x="38" y="108"/>
                    <a:pt x="46" y="100"/>
                    <a:pt x="56" y="100"/>
                  </a:cubicBezTo>
                  <a:cubicBezTo>
                    <a:pt x="66" y="100"/>
                    <a:pt x="74" y="108"/>
                    <a:pt x="74" y="118"/>
                  </a:cubicBezTo>
                  <a:cubicBezTo>
                    <a:pt x="74" y="128"/>
                    <a:pt x="66" y="136"/>
                    <a:pt x="56" y="1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3" name="Freeform 1375">
              <a:extLst>
                <a:ext uri="{FF2B5EF4-FFF2-40B4-BE49-F238E27FC236}">
                  <a16:creationId xmlns:a16="http://schemas.microsoft.com/office/drawing/2014/main" id="{1402664B-9206-442B-8619-DBDC9A5C4AA0}"/>
                </a:ext>
              </a:extLst>
            </p:cNvPr>
            <p:cNvSpPr>
              <a:spLocks noEditPoints="1"/>
            </p:cNvSpPr>
            <p:nvPr/>
          </p:nvSpPr>
          <p:spPr bwMode="auto">
            <a:xfrm>
              <a:off x="6930" y="67"/>
              <a:ext cx="356" cy="738"/>
            </a:xfrm>
            <a:custGeom>
              <a:avLst/>
              <a:gdLst>
                <a:gd name="T0" fmla="*/ 52 w 105"/>
                <a:gd name="T1" fmla="*/ 0 h 218"/>
                <a:gd name="T2" fmla="*/ 0 w 105"/>
                <a:gd name="T3" fmla="*/ 53 h 218"/>
                <a:gd name="T4" fmla="*/ 26 w 105"/>
                <a:gd name="T5" fmla="*/ 99 h 218"/>
                <a:gd name="T6" fmla="*/ 17 w 105"/>
                <a:gd name="T7" fmla="*/ 188 h 218"/>
                <a:gd name="T8" fmla="*/ 34 w 105"/>
                <a:gd name="T9" fmla="*/ 204 h 218"/>
                <a:gd name="T10" fmla="*/ 48 w 105"/>
                <a:gd name="T11" fmla="*/ 106 h 218"/>
                <a:gd name="T12" fmla="*/ 52 w 105"/>
                <a:gd name="T13" fmla="*/ 106 h 218"/>
                <a:gd name="T14" fmla="*/ 105 w 105"/>
                <a:gd name="T15" fmla="*/ 53 h 218"/>
                <a:gd name="T16" fmla="*/ 52 w 105"/>
                <a:gd name="T17" fmla="*/ 0 h 218"/>
                <a:gd name="T18" fmla="*/ 37 w 105"/>
                <a:gd name="T19" fmla="*/ 62 h 218"/>
                <a:gd name="T20" fmla="*/ 34 w 105"/>
                <a:gd name="T21" fmla="*/ 53 h 218"/>
                <a:gd name="T22" fmla="*/ 52 w 105"/>
                <a:gd name="T23" fmla="*/ 35 h 218"/>
                <a:gd name="T24" fmla="*/ 61 w 105"/>
                <a:gd name="T25" fmla="*/ 37 h 218"/>
                <a:gd name="T26" fmla="*/ 70 w 105"/>
                <a:gd name="T27" fmla="*/ 51 h 218"/>
                <a:gd name="T28" fmla="*/ 71 w 105"/>
                <a:gd name="T29" fmla="*/ 53 h 218"/>
                <a:gd name="T30" fmla="*/ 62 w 105"/>
                <a:gd name="T31" fmla="*/ 68 h 218"/>
                <a:gd name="T32" fmla="*/ 52 w 105"/>
                <a:gd name="T33" fmla="*/ 71 h 218"/>
                <a:gd name="T34" fmla="*/ 37 w 105"/>
                <a:gd name="T35" fmla="*/ 6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218">
                  <a:moveTo>
                    <a:pt x="52" y="0"/>
                  </a:moveTo>
                  <a:cubicBezTo>
                    <a:pt x="23" y="0"/>
                    <a:pt x="0" y="24"/>
                    <a:pt x="0" y="53"/>
                  </a:cubicBezTo>
                  <a:cubicBezTo>
                    <a:pt x="0" y="73"/>
                    <a:pt x="10" y="90"/>
                    <a:pt x="26" y="99"/>
                  </a:cubicBezTo>
                  <a:cubicBezTo>
                    <a:pt x="20" y="129"/>
                    <a:pt x="17" y="166"/>
                    <a:pt x="17" y="188"/>
                  </a:cubicBezTo>
                  <a:cubicBezTo>
                    <a:pt x="16" y="203"/>
                    <a:pt x="28" y="218"/>
                    <a:pt x="34" y="204"/>
                  </a:cubicBezTo>
                  <a:cubicBezTo>
                    <a:pt x="45" y="176"/>
                    <a:pt x="37" y="147"/>
                    <a:pt x="48" y="106"/>
                  </a:cubicBezTo>
                  <a:cubicBezTo>
                    <a:pt x="49" y="106"/>
                    <a:pt x="51" y="106"/>
                    <a:pt x="52" y="106"/>
                  </a:cubicBezTo>
                  <a:cubicBezTo>
                    <a:pt x="82" y="106"/>
                    <a:pt x="105" y="82"/>
                    <a:pt x="105" y="53"/>
                  </a:cubicBezTo>
                  <a:cubicBezTo>
                    <a:pt x="105" y="24"/>
                    <a:pt x="82" y="0"/>
                    <a:pt x="52" y="0"/>
                  </a:cubicBezTo>
                  <a:close/>
                  <a:moveTo>
                    <a:pt x="37" y="62"/>
                  </a:moveTo>
                  <a:cubicBezTo>
                    <a:pt x="35" y="59"/>
                    <a:pt x="34" y="56"/>
                    <a:pt x="34" y="53"/>
                  </a:cubicBezTo>
                  <a:cubicBezTo>
                    <a:pt x="34" y="43"/>
                    <a:pt x="42" y="35"/>
                    <a:pt x="52" y="35"/>
                  </a:cubicBezTo>
                  <a:cubicBezTo>
                    <a:pt x="55" y="35"/>
                    <a:pt x="58" y="36"/>
                    <a:pt x="61" y="37"/>
                  </a:cubicBezTo>
                  <a:cubicBezTo>
                    <a:pt x="66" y="40"/>
                    <a:pt x="69" y="45"/>
                    <a:pt x="70" y="51"/>
                  </a:cubicBezTo>
                  <a:cubicBezTo>
                    <a:pt x="70" y="52"/>
                    <a:pt x="71" y="52"/>
                    <a:pt x="71" y="53"/>
                  </a:cubicBezTo>
                  <a:cubicBezTo>
                    <a:pt x="71" y="60"/>
                    <a:pt x="67" y="65"/>
                    <a:pt x="62" y="68"/>
                  </a:cubicBezTo>
                  <a:cubicBezTo>
                    <a:pt x="59" y="70"/>
                    <a:pt x="56" y="71"/>
                    <a:pt x="52" y="71"/>
                  </a:cubicBezTo>
                  <a:cubicBezTo>
                    <a:pt x="45" y="71"/>
                    <a:pt x="40" y="67"/>
                    <a:pt x="37" y="6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 name="Freeform 1376">
              <a:extLst>
                <a:ext uri="{FF2B5EF4-FFF2-40B4-BE49-F238E27FC236}">
                  <a16:creationId xmlns:a16="http://schemas.microsoft.com/office/drawing/2014/main" id="{C65411B4-609D-40EA-8572-04F749E6F9F2}"/>
                </a:ext>
              </a:extLst>
            </p:cNvPr>
            <p:cNvSpPr>
              <a:spLocks noEditPoints="1"/>
            </p:cNvSpPr>
            <p:nvPr/>
          </p:nvSpPr>
          <p:spPr bwMode="auto">
            <a:xfrm>
              <a:off x="3544" y="-279"/>
              <a:ext cx="4110" cy="4306"/>
            </a:xfrm>
            <a:custGeom>
              <a:avLst/>
              <a:gdLst>
                <a:gd name="T0" fmla="*/ 728 w 1215"/>
                <a:gd name="T1" fmla="*/ 718 h 1271"/>
                <a:gd name="T2" fmla="*/ 841 w 1215"/>
                <a:gd name="T3" fmla="*/ 668 h 1271"/>
                <a:gd name="T4" fmla="*/ 884 w 1215"/>
                <a:gd name="T5" fmla="*/ 679 h 1271"/>
                <a:gd name="T6" fmla="*/ 999 w 1215"/>
                <a:gd name="T7" fmla="*/ 688 h 1271"/>
                <a:gd name="T8" fmla="*/ 1103 w 1215"/>
                <a:gd name="T9" fmla="*/ 688 h 1271"/>
                <a:gd name="T10" fmla="*/ 1118 w 1215"/>
                <a:gd name="T11" fmla="*/ 662 h 1271"/>
                <a:gd name="T12" fmla="*/ 1059 w 1215"/>
                <a:gd name="T13" fmla="*/ 512 h 1271"/>
                <a:gd name="T14" fmla="*/ 1095 w 1215"/>
                <a:gd name="T15" fmla="*/ 494 h 1271"/>
                <a:gd name="T16" fmla="*/ 922 w 1215"/>
                <a:gd name="T17" fmla="*/ 477 h 1271"/>
                <a:gd name="T18" fmla="*/ 922 w 1215"/>
                <a:gd name="T19" fmla="*/ 512 h 1271"/>
                <a:gd name="T20" fmla="*/ 943 w 1215"/>
                <a:gd name="T21" fmla="*/ 533 h 1271"/>
                <a:gd name="T22" fmla="*/ 881 w 1215"/>
                <a:gd name="T23" fmla="*/ 546 h 1271"/>
                <a:gd name="T24" fmla="*/ 584 w 1215"/>
                <a:gd name="T25" fmla="*/ 345 h 1271"/>
                <a:gd name="T26" fmla="*/ 486 w 1215"/>
                <a:gd name="T27" fmla="*/ 349 h 1271"/>
                <a:gd name="T28" fmla="*/ 306 w 1215"/>
                <a:gd name="T29" fmla="*/ 113 h 1271"/>
                <a:gd name="T30" fmla="*/ 284 w 1215"/>
                <a:gd name="T31" fmla="*/ 98 h 1271"/>
                <a:gd name="T32" fmla="*/ 194 w 1215"/>
                <a:gd name="T33" fmla="*/ 168 h 1271"/>
                <a:gd name="T34" fmla="*/ 181 w 1215"/>
                <a:gd name="T35" fmla="*/ 189 h 1271"/>
                <a:gd name="T36" fmla="*/ 366 w 1215"/>
                <a:gd name="T37" fmla="*/ 601 h 1271"/>
                <a:gd name="T38" fmla="*/ 52 w 1215"/>
                <a:gd name="T39" fmla="*/ 718 h 1271"/>
                <a:gd name="T40" fmla="*/ 52 w 1215"/>
                <a:gd name="T41" fmla="*/ 822 h 1271"/>
                <a:gd name="T42" fmla="*/ 111 w 1215"/>
                <a:gd name="T43" fmla="*/ 1270 h 1271"/>
                <a:gd name="T44" fmla="*/ 215 w 1215"/>
                <a:gd name="T45" fmla="*/ 822 h 1271"/>
                <a:gd name="T46" fmla="*/ 346 w 1215"/>
                <a:gd name="T47" fmla="*/ 1063 h 1271"/>
                <a:gd name="T48" fmla="*/ 363 w 1215"/>
                <a:gd name="T49" fmla="*/ 1081 h 1271"/>
                <a:gd name="T50" fmla="*/ 406 w 1215"/>
                <a:gd name="T51" fmla="*/ 1197 h 1271"/>
                <a:gd name="T52" fmla="*/ 382 w 1215"/>
                <a:gd name="T53" fmla="*/ 1268 h 1271"/>
                <a:gd name="T54" fmla="*/ 520 w 1215"/>
                <a:gd name="T55" fmla="*/ 1081 h 1271"/>
                <a:gd name="T56" fmla="*/ 589 w 1215"/>
                <a:gd name="T57" fmla="*/ 1242 h 1271"/>
                <a:gd name="T58" fmla="*/ 751 w 1215"/>
                <a:gd name="T59" fmla="*/ 1225 h 1271"/>
                <a:gd name="T60" fmla="*/ 671 w 1215"/>
                <a:gd name="T61" fmla="*/ 1081 h 1271"/>
                <a:gd name="T62" fmla="*/ 763 w 1215"/>
                <a:gd name="T63" fmla="*/ 1075 h 1271"/>
                <a:gd name="T64" fmla="*/ 740 w 1215"/>
                <a:gd name="T65" fmla="*/ 822 h 1271"/>
                <a:gd name="T66" fmla="*/ 1016 w 1215"/>
                <a:gd name="T67" fmla="*/ 1270 h 1271"/>
                <a:gd name="T68" fmla="*/ 1120 w 1215"/>
                <a:gd name="T69" fmla="*/ 822 h 1271"/>
                <a:gd name="T70" fmla="*/ 1215 w 1215"/>
                <a:gd name="T71" fmla="*/ 770 h 1271"/>
                <a:gd name="T72" fmla="*/ 978 w 1215"/>
                <a:gd name="T73" fmla="*/ 563 h 1271"/>
                <a:gd name="T74" fmla="*/ 1025 w 1215"/>
                <a:gd name="T75" fmla="*/ 512 h 1271"/>
                <a:gd name="T76" fmla="*/ 1025 w 1215"/>
                <a:gd name="T77" fmla="*/ 565 h 1271"/>
                <a:gd name="T78" fmla="*/ 978 w 1215"/>
                <a:gd name="T79" fmla="*/ 563 h 1271"/>
                <a:gd name="T80" fmla="*/ 755 w 1215"/>
                <a:gd name="T81" fmla="*/ 479 h 1271"/>
                <a:gd name="T82" fmla="*/ 930 w 1215"/>
                <a:gd name="T83" fmla="*/ 574 h 1271"/>
                <a:gd name="T84" fmla="*/ 841 w 1215"/>
                <a:gd name="T85" fmla="*/ 634 h 1271"/>
                <a:gd name="T86" fmla="*/ 684 w 1215"/>
                <a:gd name="T87" fmla="*/ 497 h 1271"/>
                <a:gd name="T88" fmla="*/ 693 w 1215"/>
                <a:gd name="T89" fmla="*/ 718 h 1271"/>
                <a:gd name="T90" fmla="*/ 563 w 1215"/>
                <a:gd name="T91" fmla="*/ 380 h 1271"/>
                <a:gd name="T92" fmla="*/ 365 w 1215"/>
                <a:gd name="T93" fmla="*/ 470 h 1271"/>
                <a:gd name="T94" fmla="*/ 275 w 1215"/>
                <a:gd name="T95" fmla="*/ 147 h 1271"/>
                <a:gd name="T96" fmla="*/ 486 w 1215"/>
                <a:gd name="T97" fmla="*/ 384 h 1271"/>
                <a:gd name="T98" fmla="*/ 528 w 1215"/>
                <a:gd name="T99" fmla="*/ 718 h 1271"/>
                <a:gd name="T100" fmla="*/ 401 w 1215"/>
                <a:gd name="T101" fmla="*/ 601 h 1271"/>
                <a:gd name="T102" fmla="*/ 382 w 1215"/>
                <a:gd name="T103" fmla="*/ 1046 h 1271"/>
                <a:gd name="T104" fmla="*/ 528 w 1215"/>
                <a:gd name="T105" fmla="*/ 822 h 1271"/>
                <a:gd name="T106" fmla="*/ 382 w 1215"/>
                <a:gd name="T107" fmla="*/ 1046 h 1271"/>
                <a:gd name="T108" fmla="*/ 563 w 1215"/>
                <a:gd name="T109" fmla="*/ 822 h 1271"/>
                <a:gd name="T110" fmla="*/ 731 w 1215"/>
                <a:gd name="T111" fmla="*/ 1046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5" h="1271">
                  <a:moveTo>
                    <a:pt x="1163" y="718"/>
                  </a:moveTo>
                  <a:lnTo>
                    <a:pt x="728" y="718"/>
                  </a:lnTo>
                  <a:lnTo>
                    <a:pt x="716" y="615"/>
                  </a:lnTo>
                  <a:cubicBezTo>
                    <a:pt x="755" y="660"/>
                    <a:pt x="807" y="668"/>
                    <a:pt x="841" y="668"/>
                  </a:cubicBezTo>
                  <a:cubicBezTo>
                    <a:pt x="856" y="668"/>
                    <a:pt x="871" y="667"/>
                    <a:pt x="883" y="664"/>
                  </a:cubicBezTo>
                  <a:cubicBezTo>
                    <a:pt x="881" y="669"/>
                    <a:pt x="882" y="674"/>
                    <a:pt x="884" y="679"/>
                  </a:cubicBezTo>
                  <a:cubicBezTo>
                    <a:pt x="887" y="684"/>
                    <a:pt x="893" y="688"/>
                    <a:pt x="899" y="688"/>
                  </a:cubicBezTo>
                  <a:lnTo>
                    <a:pt x="999" y="688"/>
                  </a:lnTo>
                  <a:lnTo>
                    <a:pt x="1004" y="688"/>
                  </a:lnTo>
                  <a:lnTo>
                    <a:pt x="1103" y="688"/>
                  </a:lnTo>
                  <a:cubicBezTo>
                    <a:pt x="1109" y="688"/>
                    <a:pt x="1115" y="684"/>
                    <a:pt x="1118" y="679"/>
                  </a:cubicBezTo>
                  <a:cubicBezTo>
                    <a:pt x="1121" y="674"/>
                    <a:pt x="1121" y="667"/>
                    <a:pt x="1118" y="662"/>
                  </a:cubicBezTo>
                  <a:lnTo>
                    <a:pt x="1059" y="558"/>
                  </a:lnTo>
                  <a:lnTo>
                    <a:pt x="1059" y="512"/>
                  </a:lnTo>
                  <a:lnTo>
                    <a:pt x="1077" y="512"/>
                  </a:lnTo>
                  <a:cubicBezTo>
                    <a:pt x="1087" y="512"/>
                    <a:pt x="1095" y="504"/>
                    <a:pt x="1095" y="494"/>
                  </a:cubicBezTo>
                  <a:cubicBezTo>
                    <a:pt x="1095" y="485"/>
                    <a:pt x="1087" y="477"/>
                    <a:pt x="1077" y="477"/>
                  </a:cubicBezTo>
                  <a:lnTo>
                    <a:pt x="922" y="477"/>
                  </a:lnTo>
                  <a:cubicBezTo>
                    <a:pt x="913" y="477"/>
                    <a:pt x="905" y="485"/>
                    <a:pt x="905" y="494"/>
                  </a:cubicBezTo>
                  <a:cubicBezTo>
                    <a:pt x="905" y="504"/>
                    <a:pt x="913" y="512"/>
                    <a:pt x="922" y="512"/>
                  </a:cubicBezTo>
                  <a:lnTo>
                    <a:pt x="943" y="512"/>
                  </a:lnTo>
                  <a:lnTo>
                    <a:pt x="943" y="533"/>
                  </a:lnTo>
                  <a:cubicBezTo>
                    <a:pt x="943" y="533"/>
                    <a:pt x="943" y="533"/>
                    <a:pt x="943" y="533"/>
                  </a:cubicBezTo>
                  <a:cubicBezTo>
                    <a:pt x="933" y="537"/>
                    <a:pt x="908" y="546"/>
                    <a:pt x="881" y="546"/>
                  </a:cubicBezTo>
                  <a:cubicBezTo>
                    <a:pt x="833" y="546"/>
                    <a:pt x="803" y="521"/>
                    <a:pt x="789" y="470"/>
                  </a:cubicBezTo>
                  <a:cubicBezTo>
                    <a:pt x="765" y="384"/>
                    <a:pt x="667" y="349"/>
                    <a:pt x="584" y="345"/>
                  </a:cubicBezTo>
                  <a:cubicBezTo>
                    <a:pt x="572" y="345"/>
                    <a:pt x="556" y="346"/>
                    <a:pt x="538" y="347"/>
                  </a:cubicBezTo>
                  <a:cubicBezTo>
                    <a:pt x="522" y="348"/>
                    <a:pt x="503" y="349"/>
                    <a:pt x="486" y="349"/>
                  </a:cubicBezTo>
                  <a:cubicBezTo>
                    <a:pt x="451" y="349"/>
                    <a:pt x="439" y="344"/>
                    <a:pt x="434" y="341"/>
                  </a:cubicBezTo>
                  <a:cubicBezTo>
                    <a:pt x="380" y="297"/>
                    <a:pt x="319" y="247"/>
                    <a:pt x="306" y="113"/>
                  </a:cubicBezTo>
                  <a:cubicBezTo>
                    <a:pt x="305" y="106"/>
                    <a:pt x="301" y="101"/>
                    <a:pt x="295" y="98"/>
                  </a:cubicBezTo>
                  <a:cubicBezTo>
                    <a:pt x="292" y="97"/>
                    <a:pt x="288" y="97"/>
                    <a:pt x="284" y="98"/>
                  </a:cubicBezTo>
                  <a:cubicBezTo>
                    <a:pt x="275" y="15"/>
                    <a:pt x="181" y="0"/>
                    <a:pt x="188" y="87"/>
                  </a:cubicBezTo>
                  <a:cubicBezTo>
                    <a:pt x="195" y="156"/>
                    <a:pt x="192" y="162"/>
                    <a:pt x="194" y="168"/>
                  </a:cubicBezTo>
                  <a:lnTo>
                    <a:pt x="188" y="173"/>
                  </a:lnTo>
                  <a:cubicBezTo>
                    <a:pt x="183" y="177"/>
                    <a:pt x="181" y="183"/>
                    <a:pt x="181" y="189"/>
                  </a:cubicBezTo>
                  <a:cubicBezTo>
                    <a:pt x="182" y="196"/>
                    <a:pt x="203" y="358"/>
                    <a:pt x="340" y="494"/>
                  </a:cubicBezTo>
                  <a:cubicBezTo>
                    <a:pt x="352" y="506"/>
                    <a:pt x="366" y="534"/>
                    <a:pt x="366" y="601"/>
                  </a:cubicBezTo>
                  <a:cubicBezTo>
                    <a:pt x="366" y="626"/>
                    <a:pt x="364" y="673"/>
                    <a:pt x="362" y="718"/>
                  </a:cubicBezTo>
                  <a:lnTo>
                    <a:pt x="52" y="718"/>
                  </a:lnTo>
                  <a:cubicBezTo>
                    <a:pt x="23" y="718"/>
                    <a:pt x="0" y="742"/>
                    <a:pt x="0" y="770"/>
                  </a:cubicBezTo>
                  <a:cubicBezTo>
                    <a:pt x="0" y="799"/>
                    <a:pt x="23" y="822"/>
                    <a:pt x="52" y="822"/>
                  </a:cubicBezTo>
                  <a:lnTo>
                    <a:pt x="111" y="822"/>
                  </a:lnTo>
                  <a:lnTo>
                    <a:pt x="111" y="1270"/>
                  </a:lnTo>
                  <a:lnTo>
                    <a:pt x="215" y="1270"/>
                  </a:lnTo>
                  <a:lnTo>
                    <a:pt x="215" y="822"/>
                  </a:lnTo>
                  <a:lnTo>
                    <a:pt x="358" y="822"/>
                  </a:lnTo>
                  <a:cubicBezTo>
                    <a:pt x="353" y="942"/>
                    <a:pt x="346" y="1061"/>
                    <a:pt x="346" y="1063"/>
                  </a:cubicBezTo>
                  <a:cubicBezTo>
                    <a:pt x="346" y="1067"/>
                    <a:pt x="348" y="1072"/>
                    <a:pt x="351" y="1075"/>
                  </a:cubicBezTo>
                  <a:cubicBezTo>
                    <a:pt x="354" y="1079"/>
                    <a:pt x="359" y="1081"/>
                    <a:pt x="363" y="1081"/>
                  </a:cubicBezTo>
                  <a:lnTo>
                    <a:pt x="424" y="1081"/>
                  </a:lnTo>
                  <a:cubicBezTo>
                    <a:pt x="425" y="1180"/>
                    <a:pt x="428" y="1184"/>
                    <a:pt x="406" y="1197"/>
                  </a:cubicBezTo>
                  <a:cubicBezTo>
                    <a:pt x="382" y="1212"/>
                    <a:pt x="355" y="1211"/>
                    <a:pt x="344" y="1225"/>
                  </a:cubicBezTo>
                  <a:cubicBezTo>
                    <a:pt x="336" y="1237"/>
                    <a:pt x="342" y="1265"/>
                    <a:pt x="382" y="1268"/>
                  </a:cubicBezTo>
                  <a:cubicBezTo>
                    <a:pt x="422" y="1271"/>
                    <a:pt x="489" y="1270"/>
                    <a:pt x="506" y="1242"/>
                  </a:cubicBezTo>
                  <a:cubicBezTo>
                    <a:pt x="521" y="1216"/>
                    <a:pt x="521" y="1124"/>
                    <a:pt x="520" y="1081"/>
                  </a:cubicBezTo>
                  <a:lnTo>
                    <a:pt x="575" y="1081"/>
                  </a:lnTo>
                  <a:cubicBezTo>
                    <a:pt x="574" y="1124"/>
                    <a:pt x="574" y="1216"/>
                    <a:pt x="589" y="1242"/>
                  </a:cubicBezTo>
                  <a:cubicBezTo>
                    <a:pt x="606" y="1270"/>
                    <a:pt x="673" y="1271"/>
                    <a:pt x="713" y="1268"/>
                  </a:cubicBezTo>
                  <a:cubicBezTo>
                    <a:pt x="753" y="1265"/>
                    <a:pt x="759" y="1237"/>
                    <a:pt x="751" y="1225"/>
                  </a:cubicBezTo>
                  <a:cubicBezTo>
                    <a:pt x="740" y="1211"/>
                    <a:pt x="713" y="1212"/>
                    <a:pt x="689" y="1197"/>
                  </a:cubicBezTo>
                  <a:cubicBezTo>
                    <a:pt x="667" y="1184"/>
                    <a:pt x="670" y="1180"/>
                    <a:pt x="671" y="1081"/>
                  </a:cubicBezTo>
                  <a:lnTo>
                    <a:pt x="750" y="1081"/>
                  </a:lnTo>
                  <a:cubicBezTo>
                    <a:pt x="755" y="1081"/>
                    <a:pt x="760" y="1079"/>
                    <a:pt x="763" y="1075"/>
                  </a:cubicBezTo>
                  <a:cubicBezTo>
                    <a:pt x="766" y="1071"/>
                    <a:pt x="768" y="1067"/>
                    <a:pt x="767" y="1062"/>
                  </a:cubicBezTo>
                  <a:lnTo>
                    <a:pt x="740" y="822"/>
                  </a:lnTo>
                  <a:lnTo>
                    <a:pt x="1016" y="822"/>
                  </a:lnTo>
                  <a:lnTo>
                    <a:pt x="1016" y="1270"/>
                  </a:lnTo>
                  <a:lnTo>
                    <a:pt x="1120" y="1270"/>
                  </a:lnTo>
                  <a:lnTo>
                    <a:pt x="1120" y="822"/>
                  </a:lnTo>
                  <a:lnTo>
                    <a:pt x="1163" y="822"/>
                  </a:lnTo>
                  <a:cubicBezTo>
                    <a:pt x="1192" y="822"/>
                    <a:pt x="1215" y="799"/>
                    <a:pt x="1215" y="770"/>
                  </a:cubicBezTo>
                  <a:cubicBezTo>
                    <a:pt x="1215" y="742"/>
                    <a:pt x="1192" y="718"/>
                    <a:pt x="1163" y="718"/>
                  </a:cubicBezTo>
                  <a:close/>
                  <a:moveTo>
                    <a:pt x="978" y="563"/>
                  </a:moveTo>
                  <a:lnTo>
                    <a:pt x="978" y="512"/>
                  </a:lnTo>
                  <a:lnTo>
                    <a:pt x="1025" y="512"/>
                  </a:lnTo>
                  <a:lnTo>
                    <a:pt x="1025" y="563"/>
                  </a:lnTo>
                  <a:cubicBezTo>
                    <a:pt x="1025" y="564"/>
                    <a:pt x="1025" y="564"/>
                    <a:pt x="1025" y="565"/>
                  </a:cubicBezTo>
                  <a:lnTo>
                    <a:pt x="978" y="565"/>
                  </a:lnTo>
                  <a:cubicBezTo>
                    <a:pt x="978" y="564"/>
                    <a:pt x="978" y="564"/>
                    <a:pt x="978" y="563"/>
                  </a:cubicBezTo>
                  <a:close/>
                  <a:moveTo>
                    <a:pt x="582" y="380"/>
                  </a:moveTo>
                  <a:cubicBezTo>
                    <a:pt x="607" y="381"/>
                    <a:pt x="731" y="391"/>
                    <a:pt x="755" y="479"/>
                  </a:cubicBezTo>
                  <a:cubicBezTo>
                    <a:pt x="774" y="545"/>
                    <a:pt x="818" y="580"/>
                    <a:pt x="881" y="580"/>
                  </a:cubicBezTo>
                  <a:cubicBezTo>
                    <a:pt x="899" y="580"/>
                    <a:pt x="916" y="577"/>
                    <a:pt x="930" y="574"/>
                  </a:cubicBezTo>
                  <a:cubicBezTo>
                    <a:pt x="924" y="588"/>
                    <a:pt x="915" y="606"/>
                    <a:pt x="906" y="623"/>
                  </a:cubicBezTo>
                  <a:cubicBezTo>
                    <a:pt x="895" y="627"/>
                    <a:pt x="870" y="634"/>
                    <a:pt x="841" y="634"/>
                  </a:cubicBezTo>
                  <a:cubicBezTo>
                    <a:pt x="768" y="634"/>
                    <a:pt x="722" y="592"/>
                    <a:pt x="704" y="510"/>
                  </a:cubicBezTo>
                  <a:cubicBezTo>
                    <a:pt x="702" y="501"/>
                    <a:pt x="693" y="495"/>
                    <a:pt x="684" y="497"/>
                  </a:cubicBezTo>
                  <a:cubicBezTo>
                    <a:pt x="675" y="498"/>
                    <a:pt x="669" y="507"/>
                    <a:pt x="670" y="516"/>
                  </a:cubicBezTo>
                  <a:lnTo>
                    <a:pt x="693" y="718"/>
                  </a:lnTo>
                  <a:lnTo>
                    <a:pt x="563" y="718"/>
                  </a:lnTo>
                  <a:lnTo>
                    <a:pt x="563" y="380"/>
                  </a:lnTo>
                  <a:cubicBezTo>
                    <a:pt x="571" y="380"/>
                    <a:pt x="577" y="380"/>
                    <a:pt x="582" y="380"/>
                  </a:cubicBezTo>
                  <a:close/>
                  <a:moveTo>
                    <a:pt x="365" y="470"/>
                  </a:moveTo>
                  <a:cubicBezTo>
                    <a:pt x="255" y="360"/>
                    <a:pt x="224" y="229"/>
                    <a:pt x="217" y="194"/>
                  </a:cubicBezTo>
                  <a:lnTo>
                    <a:pt x="275" y="147"/>
                  </a:lnTo>
                  <a:cubicBezTo>
                    <a:pt x="296" y="273"/>
                    <a:pt x="360" y="325"/>
                    <a:pt x="413" y="367"/>
                  </a:cubicBezTo>
                  <a:cubicBezTo>
                    <a:pt x="427" y="379"/>
                    <a:pt x="449" y="384"/>
                    <a:pt x="486" y="384"/>
                  </a:cubicBezTo>
                  <a:cubicBezTo>
                    <a:pt x="500" y="384"/>
                    <a:pt x="515" y="383"/>
                    <a:pt x="528" y="382"/>
                  </a:cubicBezTo>
                  <a:lnTo>
                    <a:pt x="528" y="718"/>
                  </a:lnTo>
                  <a:lnTo>
                    <a:pt x="397" y="718"/>
                  </a:lnTo>
                  <a:cubicBezTo>
                    <a:pt x="399" y="673"/>
                    <a:pt x="400" y="626"/>
                    <a:pt x="401" y="601"/>
                  </a:cubicBezTo>
                  <a:cubicBezTo>
                    <a:pt x="401" y="538"/>
                    <a:pt x="389" y="494"/>
                    <a:pt x="365" y="470"/>
                  </a:cubicBezTo>
                  <a:close/>
                  <a:moveTo>
                    <a:pt x="382" y="1046"/>
                  </a:moveTo>
                  <a:cubicBezTo>
                    <a:pt x="384" y="1008"/>
                    <a:pt x="389" y="916"/>
                    <a:pt x="393" y="822"/>
                  </a:cubicBezTo>
                  <a:lnTo>
                    <a:pt x="528" y="822"/>
                  </a:lnTo>
                  <a:lnTo>
                    <a:pt x="528" y="1046"/>
                  </a:lnTo>
                  <a:lnTo>
                    <a:pt x="382" y="1046"/>
                  </a:lnTo>
                  <a:close/>
                  <a:moveTo>
                    <a:pt x="563" y="1046"/>
                  </a:moveTo>
                  <a:lnTo>
                    <a:pt x="563" y="822"/>
                  </a:lnTo>
                  <a:lnTo>
                    <a:pt x="705" y="822"/>
                  </a:lnTo>
                  <a:lnTo>
                    <a:pt x="731" y="1046"/>
                  </a:lnTo>
                  <a:lnTo>
                    <a:pt x="563" y="10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1704289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cteurs 2">
            <a:extLst>
              <a:ext uri="{FF2B5EF4-FFF2-40B4-BE49-F238E27FC236}">
                <a16:creationId xmlns:a16="http://schemas.microsoft.com/office/drawing/2014/main" id="{94A5333B-8700-4714-A996-5D8866A8B443}"/>
              </a:ext>
            </a:extLst>
          </p:cNvPr>
          <p:cNvSpPr>
            <a:spLocks noChangeAspect="1"/>
          </p:cNvSpPr>
          <p:nvPr/>
        </p:nvSpPr>
        <p:spPr>
          <a:xfrm>
            <a:off x="10455306" y="2364662"/>
            <a:ext cx="2156108" cy="2156108"/>
          </a:xfrm>
          <a:prstGeom prst="pie">
            <a:avLst>
              <a:gd name="adj1" fmla="val 5400000"/>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54000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Block Arc 136">
            <a:extLst>
              <a:ext uri="{FF2B5EF4-FFF2-40B4-BE49-F238E27FC236}">
                <a16:creationId xmlns:a16="http://schemas.microsoft.com/office/drawing/2014/main" id="{E81CE790-1009-483E-A7FB-FD9D4B076658}"/>
              </a:ext>
            </a:extLst>
          </p:cNvPr>
          <p:cNvSpPr/>
          <p:nvPr/>
        </p:nvSpPr>
        <p:spPr>
          <a:xfrm rot="5400000">
            <a:off x="8490693" y="386334"/>
            <a:ext cx="6085332" cy="6085332"/>
          </a:xfrm>
          <a:prstGeom prst="blockArc">
            <a:avLst>
              <a:gd name="adj1" fmla="val 3600000"/>
              <a:gd name="adj2" fmla="val 7200000"/>
              <a:gd name="adj3" fmla="val 33000"/>
            </a:avLst>
          </a:prstGeom>
          <a:solidFill>
            <a:srgbClr val="DA1F28"/>
          </a:solidFill>
          <a:ln w="254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1"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Block Arc 137">
            <a:extLst>
              <a:ext uri="{FF2B5EF4-FFF2-40B4-BE49-F238E27FC236}">
                <a16:creationId xmlns:a16="http://schemas.microsoft.com/office/drawing/2014/main" id="{5A92C91D-5245-491D-BDDE-E62686F5D839}"/>
              </a:ext>
            </a:extLst>
          </p:cNvPr>
          <p:cNvSpPr/>
          <p:nvPr/>
        </p:nvSpPr>
        <p:spPr>
          <a:xfrm rot="5400000">
            <a:off x="8490693" y="386334"/>
            <a:ext cx="6085332" cy="6085332"/>
          </a:xfrm>
          <a:prstGeom prst="blockArc">
            <a:avLst>
              <a:gd name="adj1" fmla="val 7200000"/>
              <a:gd name="adj2" fmla="val 10800000"/>
              <a:gd name="adj3" fmla="val 33000"/>
            </a:avLst>
          </a:prstGeom>
          <a:solidFill>
            <a:srgbClr val="DA1F28"/>
          </a:solidFill>
          <a:ln w="254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1"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FFFFFF"/>
              </a:solidFill>
              <a:effectLst/>
              <a:uLnTx/>
              <a:uFillTx/>
              <a:latin typeface="Calibri"/>
              <a:ea typeface="+mn-ea"/>
              <a:cs typeface="+mn-cs"/>
            </a:endParaRPr>
          </a:p>
        </p:txBody>
      </p:sp>
      <p:grpSp>
        <p:nvGrpSpPr>
          <p:cNvPr id="8" name="Groupe 63">
            <a:extLst>
              <a:ext uri="{FF2B5EF4-FFF2-40B4-BE49-F238E27FC236}">
                <a16:creationId xmlns:a16="http://schemas.microsoft.com/office/drawing/2014/main" id="{A2A98EB5-CA89-4D20-8F7D-2A716C01F6F2}"/>
              </a:ext>
            </a:extLst>
          </p:cNvPr>
          <p:cNvGrpSpPr/>
          <p:nvPr/>
        </p:nvGrpSpPr>
        <p:grpSpPr>
          <a:xfrm>
            <a:off x="190716" y="1253923"/>
            <a:ext cx="8021512" cy="923330"/>
            <a:chOff x="849355" y="1520457"/>
            <a:chExt cx="8021512" cy="923330"/>
          </a:xfrm>
        </p:grpSpPr>
        <p:sp>
          <p:nvSpPr>
            <p:cNvPr id="27" name="ZoneTexte 54">
              <a:extLst>
                <a:ext uri="{FF2B5EF4-FFF2-40B4-BE49-F238E27FC236}">
                  <a16:creationId xmlns:a16="http://schemas.microsoft.com/office/drawing/2014/main" id="{6765DFFD-7D58-4D97-8984-8336702B1922}"/>
                </a:ext>
              </a:extLst>
            </p:cNvPr>
            <p:cNvSpPr txBox="1"/>
            <p:nvPr/>
          </p:nvSpPr>
          <p:spPr>
            <a:xfrm>
              <a:off x="849355" y="1520457"/>
              <a:ext cx="7869239" cy="923330"/>
            </a:xfrm>
            <a:prstGeom prst="rect">
              <a:avLst/>
            </a:prstGeom>
            <a:noFill/>
          </p:spPr>
          <p:txBody>
            <a:bodyPr wrap="squar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s-EC" b="1" dirty="0">
                  <a:solidFill>
                    <a:schemeClr val="accent1">
                      <a:lumMod val="60000"/>
                      <a:lumOff val="40000"/>
                    </a:schemeClr>
                  </a:solidFill>
                  <a:latin typeface="Calibri" panose="020F0502020204030204" pitchFamily="34" charset="0"/>
                  <a:ea typeface="Calibri" panose="020F0502020204030204" pitchFamily="34" charset="0"/>
                  <a:cs typeface="Times New Roman" panose="02020603050405020304" pitchFamily="18" charset="0"/>
                </a:rPr>
                <a:t>La metodología de investigación </a:t>
              </a:r>
              <a:r>
                <a:rPr lang="es-EC" dirty="0"/>
                <a:t>Para el desarrollo de este proyecto de investigación     se utilizará un enfoque de metodología de la investigación cuantitativa con un alcance descriptivo. Para lo cual se ha utilizado una técnica de: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Rectangle 59">
              <a:extLst>
                <a:ext uri="{FF2B5EF4-FFF2-40B4-BE49-F238E27FC236}">
                  <a16:creationId xmlns:a16="http://schemas.microsoft.com/office/drawing/2014/main" id="{D279810F-4532-4904-8D5A-3793B845A480}"/>
                </a:ext>
              </a:extLst>
            </p:cNvPr>
            <p:cNvSpPr/>
            <p:nvPr/>
          </p:nvSpPr>
          <p:spPr>
            <a:xfrm>
              <a:off x="8806346" y="1520457"/>
              <a:ext cx="64521" cy="9233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9" name="Groupe 64">
            <a:extLst>
              <a:ext uri="{FF2B5EF4-FFF2-40B4-BE49-F238E27FC236}">
                <a16:creationId xmlns:a16="http://schemas.microsoft.com/office/drawing/2014/main" id="{756DDAE6-544C-4A3A-BC14-89A0A972B8DB}"/>
              </a:ext>
            </a:extLst>
          </p:cNvPr>
          <p:cNvGrpSpPr/>
          <p:nvPr/>
        </p:nvGrpSpPr>
        <p:grpSpPr>
          <a:xfrm>
            <a:off x="139558" y="2974054"/>
            <a:ext cx="8072670" cy="923330"/>
            <a:chOff x="798197" y="2738148"/>
            <a:chExt cx="8072670" cy="923330"/>
          </a:xfrm>
        </p:grpSpPr>
        <p:sp>
          <p:nvSpPr>
            <p:cNvPr id="25" name="ZoneTexte 55">
              <a:extLst>
                <a:ext uri="{FF2B5EF4-FFF2-40B4-BE49-F238E27FC236}">
                  <a16:creationId xmlns:a16="http://schemas.microsoft.com/office/drawing/2014/main" id="{3B4E74DD-33A5-470D-8B91-8429852FA9F4}"/>
                </a:ext>
              </a:extLst>
            </p:cNvPr>
            <p:cNvSpPr txBox="1"/>
            <p:nvPr/>
          </p:nvSpPr>
          <p:spPr>
            <a:xfrm>
              <a:off x="798197" y="2832163"/>
              <a:ext cx="7651008" cy="646331"/>
            </a:xfrm>
            <a:prstGeom prst="rect">
              <a:avLst/>
            </a:prstGeom>
            <a:noFill/>
          </p:spPr>
          <p:txBody>
            <a:bodyPr wrap="squar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b="1" dirty="0">
                  <a:solidFill>
                    <a:schemeClr val="accent6">
                      <a:lumMod val="75000"/>
                    </a:schemeClr>
                  </a:solidFill>
                </a:rPr>
                <a:t>La recolección de datos, </a:t>
              </a:r>
              <a:r>
                <a:rPr lang="es-EC" dirty="0"/>
                <a:t>provenientes de las denominadas estructuras B13 que son los balances diarios de BanEcuador B.P. </a:t>
              </a:r>
            </a:p>
          </p:txBody>
        </p:sp>
        <p:sp>
          <p:nvSpPr>
            <p:cNvPr id="26" name="Rectangle 60">
              <a:extLst>
                <a:ext uri="{FF2B5EF4-FFF2-40B4-BE49-F238E27FC236}">
                  <a16:creationId xmlns:a16="http://schemas.microsoft.com/office/drawing/2014/main" id="{5EAC43D0-0FAD-4DC9-8508-8BA5E71860C0}"/>
                </a:ext>
              </a:extLst>
            </p:cNvPr>
            <p:cNvSpPr/>
            <p:nvPr/>
          </p:nvSpPr>
          <p:spPr>
            <a:xfrm>
              <a:off x="8806346" y="2738148"/>
              <a:ext cx="64521" cy="9233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0" name="Groupe 66">
            <a:extLst>
              <a:ext uri="{FF2B5EF4-FFF2-40B4-BE49-F238E27FC236}">
                <a16:creationId xmlns:a16="http://schemas.microsoft.com/office/drawing/2014/main" id="{1D55179D-6861-4AE9-9698-FEA21BBDB90F}"/>
              </a:ext>
            </a:extLst>
          </p:cNvPr>
          <p:cNvGrpSpPr/>
          <p:nvPr/>
        </p:nvGrpSpPr>
        <p:grpSpPr>
          <a:xfrm>
            <a:off x="69914" y="4721673"/>
            <a:ext cx="8420779" cy="1609155"/>
            <a:chOff x="625591" y="5173530"/>
            <a:chExt cx="8420779" cy="1609155"/>
          </a:xfrm>
        </p:grpSpPr>
        <p:sp>
          <p:nvSpPr>
            <p:cNvPr id="23" name="ZoneTexte 57">
              <a:extLst>
                <a:ext uri="{FF2B5EF4-FFF2-40B4-BE49-F238E27FC236}">
                  <a16:creationId xmlns:a16="http://schemas.microsoft.com/office/drawing/2014/main" id="{3B2D3B7A-080D-41B0-9E72-63BB716EB6D0}"/>
                </a:ext>
              </a:extLst>
            </p:cNvPr>
            <p:cNvSpPr txBox="1"/>
            <p:nvPr/>
          </p:nvSpPr>
          <p:spPr>
            <a:xfrm>
              <a:off x="625591" y="5305357"/>
              <a:ext cx="8420779" cy="1477328"/>
            </a:xfrm>
            <a:prstGeom prst="rect">
              <a:avLst/>
            </a:prstGeom>
            <a:noFill/>
          </p:spPr>
          <p:txBody>
            <a:bodyPr wrap="squar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dirty="0">
                  <a:solidFill>
                    <a:schemeClr val="accent4">
                      <a:lumMod val="75000"/>
                    </a:schemeClr>
                  </a:solidFill>
                </a:rPr>
                <a:t> </a:t>
              </a:r>
              <a:r>
                <a:rPr lang="es-EC" b="1" dirty="0">
                  <a:solidFill>
                    <a:schemeClr val="accent4">
                      <a:lumMod val="75000"/>
                    </a:schemeClr>
                  </a:solidFill>
                </a:rPr>
                <a:t>Análisis de la aplicación de los modelos </a:t>
              </a:r>
              <a:r>
                <a:rPr lang="es-EC" dirty="0"/>
                <a:t>La serie de datos se aplicará con saldos de las fuentes de fondeo de BanEcuador B.P., entre las cuentas que se utilizarán están: las cuentas corrientes, cuentas de ahorro, depósitos a plazo fijo y saldo agregado de las fuentes de fondeo de los saldos diarios del año 2019 (enero- diciembre). Por cada de uno de los métodos: paramétrico, simulación histórica y simulación Montecarlo. </a:t>
              </a:r>
            </a:p>
          </p:txBody>
        </p:sp>
        <p:sp>
          <p:nvSpPr>
            <p:cNvPr id="24" name="Rectangle 62">
              <a:extLst>
                <a:ext uri="{FF2B5EF4-FFF2-40B4-BE49-F238E27FC236}">
                  <a16:creationId xmlns:a16="http://schemas.microsoft.com/office/drawing/2014/main" id="{23E7C8C0-8512-4525-973F-325D720CEE62}"/>
                </a:ext>
              </a:extLst>
            </p:cNvPr>
            <p:cNvSpPr/>
            <p:nvPr/>
          </p:nvSpPr>
          <p:spPr>
            <a:xfrm>
              <a:off x="8806346" y="5173530"/>
              <a:ext cx="64521" cy="9233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1" name="Group 3">
            <a:extLst>
              <a:ext uri="{FF2B5EF4-FFF2-40B4-BE49-F238E27FC236}">
                <a16:creationId xmlns:a16="http://schemas.microsoft.com/office/drawing/2014/main" id="{C8E78D46-B2BD-4A7D-85D6-30236FE6AB9E}"/>
              </a:ext>
            </a:extLst>
          </p:cNvPr>
          <p:cNvGrpSpPr/>
          <p:nvPr/>
        </p:nvGrpSpPr>
        <p:grpSpPr>
          <a:xfrm>
            <a:off x="8147707" y="1213832"/>
            <a:ext cx="1831184" cy="84395"/>
            <a:chOff x="8806346" y="1600166"/>
            <a:chExt cx="1831184" cy="84395"/>
          </a:xfrm>
        </p:grpSpPr>
        <p:cxnSp>
          <p:nvCxnSpPr>
            <p:cNvPr id="21" name="Connecteur droit 68">
              <a:extLst>
                <a:ext uri="{FF2B5EF4-FFF2-40B4-BE49-F238E27FC236}">
                  <a16:creationId xmlns:a16="http://schemas.microsoft.com/office/drawing/2014/main" id="{FB268C7D-0007-46D1-93D8-356486C2F33B}"/>
                </a:ext>
              </a:extLst>
            </p:cNvPr>
            <p:cNvCxnSpPr/>
            <p:nvPr/>
          </p:nvCxnSpPr>
          <p:spPr>
            <a:xfrm>
              <a:off x="8806346" y="1642363"/>
              <a:ext cx="177949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Ellipse 69">
              <a:extLst>
                <a:ext uri="{FF2B5EF4-FFF2-40B4-BE49-F238E27FC236}">
                  <a16:creationId xmlns:a16="http://schemas.microsoft.com/office/drawing/2014/main" id="{D68A0064-A412-45CE-BD90-218F77C229D6}"/>
                </a:ext>
              </a:extLst>
            </p:cNvPr>
            <p:cNvSpPr>
              <a:spLocks noChangeAspect="1"/>
            </p:cNvSpPr>
            <p:nvPr/>
          </p:nvSpPr>
          <p:spPr>
            <a:xfrm>
              <a:off x="10553135" y="1600166"/>
              <a:ext cx="84395" cy="843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2" name="ZoneTexte 70">
            <a:extLst>
              <a:ext uri="{FF2B5EF4-FFF2-40B4-BE49-F238E27FC236}">
                <a16:creationId xmlns:a16="http://schemas.microsoft.com/office/drawing/2014/main" id="{5DDBBFE9-4FF3-4945-A201-2D8BC8A3AD5A}"/>
              </a:ext>
            </a:extLst>
          </p:cNvPr>
          <p:cNvSpPr txBox="1"/>
          <p:nvPr/>
        </p:nvSpPr>
        <p:spPr>
          <a:xfrm>
            <a:off x="9976406" y="883681"/>
            <a:ext cx="652743" cy="646331"/>
          </a:xfrm>
          <a:prstGeom prst="rect">
            <a:avLst/>
          </a:prstGeom>
          <a:noFill/>
        </p:spPr>
        <p:txBody>
          <a:bodyPr wrap="non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01</a:t>
            </a:r>
          </a:p>
        </p:txBody>
      </p:sp>
      <p:sp>
        <p:nvSpPr>
          <p:cNvPr id="13" name="ZoneTexte 72">
            <a:extLst>
              <a:ext uri="{FF2B5EF4-FFF2-40B4-BE49-F238E27FC236}">
                <a16:creationId xmlns:a16="http://schemas.microsoft.com/office/drawing/2014/main" id="{98732D1D-6690-43E2-BB0B-AA057A01BD98}"/>
              </a:ext>
            </a:extLst>
          </p:cNvPr>
          <p:cNvSpPr txBox="1"/>
          <p:nvPr/>
        </p:nvSpPr>
        <p:spPr>
          <a:xfrm>
            <a:off x="8675782" y="3105835"/>
            <a:ext cx="652743" cy="646331"/>
          </a:xfrm>
          <a:prstGeom prst="rect">
            <a:avLst/>
          </a:prstGeom>
          <a:noFill/>
        </p:spPr>
        <p:txBody>
          <a:bodyPr wrap="non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02</a:t>
            </a:r>
          </a:p>
        </p:txBody>
      </p:sp>
      <p:sp>
        <p:nvSpPr>
          <p:cNvPr id="14" name="ZoneTexte 73">
            <a:extLst>
              <a:ext uri="{FF2B5EF4-FFF2-40B4-BE49-F238E27FC236}">
                <a16:creationId xmlns:a16="http://schemas.microsoft.com/office/drawing/2014/main" id="{B103A0B6-0866-4542-A08A-045086847AA0}"/>
              </a:ext>
            </a:extLst>
          </p:cNvPr>
          <p:cNvSpPr txBox="1"/>
          <p:nvPr/>
        </p:nvSpPr>
        <p:spPr>
          <a:xfrm>
            <a:off x="9976406" y="5368905"/>
            <a:ext cx="652743" cy="646331"/>
          </a:xfrm>
          <a:prstGeom prst="rect">
            <a:avLst/>
          </a:prstGeom>
          <a:noFill/>
        </p:spPr>
        <p:txBody>
          <a:bodyPr wrap="non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03</a:t>
            </a:r>
          </a:p>
        </p:txBody>
      </p:sp>
      <p:grpSp>
        <p:nvGrpSpPr>
          <p:cNvPr id="15" name="Groupe 75">
            <a:extLst>
              <a:ext uri="{FF2B5EF4-FFF2-40B4-BE49-F238E27FC236}">
                <a16:creationId xmlns:a16="http://schemas.microsoft.com/office/drawing/2014/main" id="{570E0D2B-A8E2-4FC1-8A39-7DA598A5059C}"/>
              </a:ext>
            </a:extLst>
          </p:cNvPr>
          <p:cNvGrpSpPr/>
          <p:nvPr/>
        </p:nvGrpSpPr>
        <p:grpSpPr>
          <a:xfrm>
            <a:off x="8248055" y="5341473"/>
            <a:ext cx="1831184" cy="84395"/>
            <a:chOff x="8806346" y="1600166"/>
            <a:chExt cx="1831184" cy="84395"/>
          </a:xfrm>
        </p:grpSpPr>
        <p:cxnSp>
          <p:nvCxnSpPr>
            <p:cNvPr id="19" name="Connecteur droit 76">
              <a:extLst>
                <a:ext uri="{FF2B5EF4-FFF2-40B4-BE49-F238E27FC236}">
                  <a16:creationId xmlns:a16="http://schemas.microsoft.com/office/drawing/2014/main" id="{FAE710EA-A34E-48DF-9EF9-6F50B8930DD8}"/>
                </a:ext>
              </a:extLst>
            </p:cNvPr>
            <p:cNvCxnSpPr/>
            <p:nvPr/>
          </p:nvCxnSpPr>
          <p:spPr>
            <a:xfrm>
              <a:off x="8806346" y="1637898"/>
              <a:ext cx="177949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Ellipse 77">
              <a:extLst>
                <a:ext uri="{FF2B5EF4-FFF2-40B4-BE49-F238E27FC236}">
                  <a16:creationId xmlns:a16="http://schemas.microsoft.com/office/drawing/2014/main" id="{80A4ABE9-CECD-4DF0-B8C4-091133F71646}"/>
                </a:ext>
              </a:extLst>
            </p:cNvPr>
            <p:cNvSpPr>
              <a:spLocks noChangeAspect="1"/>
            </p:cNvSpPr>
            <p:nvPr/>
          </p:nvSpPr>
          <p:spPr>
            <a:xfrm>
              <a:off x="10553135" y="1600166"/>
              <a:ext cx="84395" cy="843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6" name="Groupe 84">
            <a:extLst>
              <a:ext uri="{FF2B5EF4-FFF2-40B4-BE49-F238E27FC236}">
                <a16:creationId xmlns:a16="http://schemas.microsoft.com/office/drawing/2014/main" id="{7E7C5034-3224-4BA4-97EB-41D54234FB39}"/>
              </a:ext>
            </a:extLst>
          </p:cNvPr>
          <p:cNvGrpSpPr/>
          <p:nvPr/>
        </p:nvGrpSpPr>
        <p:grpSpPr>
          <a:xfrm>
            <a:off x="8177830" y="3393522"/>
            <a:ext cx="623875" cy="84395"/>
            <a:chOff x="8806346" y="1600166"/>
            <a:chExt cx="623875" cy="84395"/>
          </a:xfrm>
        </p:grpSpPr>
        <p:cxnSp>
          <p:nvCxnSpPr>
            <p:cNvPr id="17" name="Connecteur droit 85">
              <a:extLst>
                <a:ext uri="{FF2B5EF4-FFF2-40B4-BE49-F238E27FC236}">
                  <a16:creationId xmlns:a16="http://schemas.microsoft.com/office/drawing/2014/main" id="{54059FE9-EDF2-4C5C-9553-C0B5D6C9B0A2}"/>
                </a:ext>
              </a:extLst>
            </p:cNvPr>
            <p:cNvCxnSpPr/>
            <p:nvPr/>
          </p:nvCxnSpPr>
          <p:spPr>
            <a:xfrm>
              <a:off x="8806346" y="1637898"/>
              <a:ext cx="612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Ellipse 86">
              <a:extLst>
                <a:ext uri="{FF2B5EF4-FFF2-40B4-BE49-F238E27FC236}">
                  <a16:creationId xmlns:a16="http://schemas.microsoft.com/office/drawing/2014/main" id="{38BEF3E7-B569-4EFF-953F-FBBF45F8F0C1}"/>
                </a:ext>
              </a:extLst>
            </p:cNvPr>
            <p:cNvSpPr>
              <a:spLocks noChangeAspect="1"/>
            </p:cNvSpPr>
            <p:nvPr/>
          </p:nvSpPr>
          <p:spPr>
            <a:xfrm>
              <a:off x="9345826" y="1600166"/>
              <a:ext cx="84395" cy="843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4" name="Block Arc 1">
            <a:extLst>
              <a:ext uri="{FF2B5EF4-FFF2-40B4-BE49-F238E27FC236}">
                <a16:creationId xmlns:a16="http://schemas.microsoft.com/office/drawing/2014/main" id="{CAD4EE1F-A1C6-4EA6-95CF-3F36B74B6A46}"/>
              </a:ext>
            </a:extLst>
          </p:cNvPr>
          <p:cNvSpPr/>
          <p:nvPr/>
        </p:nvSpPr>
        <p:spPr>
          <a:xfrm rot="5400000">
            <a:off x="8490693" y="400050"/>
            <a:ext cx="6085332" cy="6085332"/>
          </a:xfrm>
          <a:prstGeom prst="blockArc">
            <a:avLst>
              <a:gd name="adj1" fmla="val 0"/>
              <a:gd name="adj2" fmla="val 3600000"/>
              <a:gd name="adj3" fmla="val 15500"/>
            </a:avLst>
          </a:prstGeom>
          <a:solidFill>
            <a:srgbClr val="2DA2BF"/>
          </a:solidFill>
          <a:ln w="254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1"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FFFFFF"/>
              </a:solidFill>
              <a:effectLst/>
              <a:uLnTx/>
              <a:uFillTx/>
              <a:latin typeface="Calibri"/>
              <a:ea typeface="+mn-ea"/>
              <a:cs typeface="+mn-cs"/>
            </a:endParaRPr>
          </a:p>
        </p:txBody>
      </p:sp>
      <p:grpSp>
        <p:nvGrpSpPr>
          <p:cNvPr id="7" name="Fix" descr="{&quot;Key&quot;:&quot;POWER_USER_SHAPE_ICON&quot;,&quot;Value&quot;:&quot;POWER_USER_SHAPE_ICON_STYLE_1&quot;}">
            <a:extLst>
              <a:ext uri="{FF2B5EF4-FFF2-40B4-BE49-F238E27FC236}">
                <a16:creationId xmlns:a16="http://schemas.microsoft.com/office/drawing/2014/main" id="{1B4B675C-9D5D-46A4-951C-2DB395681486}"/>
              </a:ext>
            </a:extLst>
          </p:cNvPr>
          <p:cNvGrpSpPr>
            <a:grpSpLocks noChangeAspect="1"/>
          </p:cNvGrpSpPr>
          <p:nvPr/>
        </p:nvGrpSpPr>
        <p:grpSpPr>
          <a:xfrm>
            <a:off x="10754443" y="3129152"/>
            <a:ext cx="730091" cy="627127"/>
            <a:chOff x="2921003" y="1704979"/>
            <a:chExt cx="866777" cy="744538"/>
          </a:xfrm>
          <a:solidFill>
            <a:schemeClr val="bg1"/>
          </a:solidFill>
        </p:grpSpPr>
        <p:sp>
          <p:nvSpPr>
            <p:cNvPr id="29" name="Freeform 726">
              <a:extLst>
                <a:ext uri="{FF2B5EF4-FFF2-40B4-BE49-F238E27FC236}">
                  <a16:creationId xmlns:a16="http://schemas.microsoft.com/office/drawing/2014/main" id="{97E12C44-2012-43F7-B49A-25017BFDBFAA}"/>
                </a:ext>
              </a:extLst>
            </p:cNvPr>
            <p:cNvSpPr>
              <a:spLocks noEditPoints="1"/>
            </p:cNvSpPr>
            <p:nvPr/>
          </p:nvSpPr>
          <p:spPr bwMode="auto">
            <a:xfrm>
              <a:off x="2921003" y="1727204"/>
              <a:ext cx="527051" cy="528638"/>
            </a:xfrm>
            <a:custGeom>
              <a:avLst/>
              <a:gdLst>
                <a:gd name="T0" fmla="*/ 367 w 742"/>
                <a:gd name="T1" fmla="*/ 198 h 741"/>
                <a:gd name="T2" fmla="*/ 364 w 742"/>
                <a:gd name="T3" fmla="*/ 202 h 741"/>
                <a:gd name="T4" fmla="*/ 202 w 742"/>
                <a:gd name="T5" fmla="*/ 364 h 741"/>
                <a:gd name="T6" fmla="*/ 198 w 742"/>
                <a:gd name="T7" fmla="*/ 367 h 741"/>
                <a:gd name="T8" fmla="*/ 167 w 742"/>
                <a:gd name="T9" fmla="*/ 366 h 741"/>
                <a:gd name="T10" fmla="*/ 167 w 742"/>
                <a:gd name="T11" fmla="*/ 363 h 741"/>
                <a:gd name="T12" fmla="*/ 362 w 742"/>
                <a:gd name="T13" fmla="*/ 167 h 741"/>
                <a:gd name="T14" fmla="*/ 366 w 742"/>
                <a:gd name="T15" fmla="*/ 168 h 741"/>
                <a:gd name="T16" fmla="*/ 367 w 742"/>
                <a:gd name="T17" fmla="*/ 171 h 741"/>
                <a:gd name="T18" fmla="*/ 367 w 742"/>
                <a:gd name="T19" fmla="*/ 198 h 741"/>
                <a:gd name="T20" fmla="*/ 734 w 742"/>
                <a:gd name="T21" fmla="*/ 157 h 741"/>
                <a:gd name="T22" fmla="*/ 659 w 742"/>
                <a:gd name="T23" fmla="*/ 81 h 741"/>
                <a:gd name="T24" fmla="*/ 636 w 742"/>
                <a:gd name="T25" fmla="*/ 81 h 741"/>
                <a:gd name="T26" fmla="*/ 573 w 742"/>
                <a:gd name="T27" fmla="*/ 121 h 741"/>
                <a:gd name="T28" fmla="*/ 494 w 742"/>
                <a:gd name="T29" fmla="*/ 88 h 741"/>
                <a:gd name="T30" fmla="*/ 478 w 742"/>
                <a:gd name="T31" fmla="*/ 16 h 741"/>
                <a:gd name="T32" fmla="*/ 461 w 742"/>
                <a:gd name="T33" fmla="*/ 0 h 741"/>
                <a:gd name="T34" fmla="*/ 354 w 742"/>
                <a:gd name="T35" fmla="*/ 0 h 741"/>
                <a:gd name="T36" fmla="*/ 338 w 742"/>
                <a:gd name="T37" fmla="*/ 16 h 741"/>
                <a:gd name="T38" fmla="*/ 322 w 742"/>
                <a:gd name="T39" fmla="*/ 88 h 741"/>
                <a:gd name="T40" fmla="*/ 242 w 742"/>
                <a:gd name="T41" fmla="*/ 121 h 741"/>
                <a:gd name="T42" fmla="*/ 180 w 742"/>
                <a:gd name="T43" fmla="*/ 81 h 741"/>
                <a:gd name="T44" fmla="*/ 157 w 742"/>
                <a:gd name="T45" fmla="*/ 81 h 741"/>
                <a:gd name="T46" fmla="*/ 81 w 742"/>
                <a:gd name="T47" fmla="*/ 157 h 741"/>
                <a:gd name="T48" fmla="*/ 81 w 742"/>
                <a:gd name="T49" fmla="*/ 180 h 741"/>
                <a:gd name="T50" fmla="*/ 121 w 742"/>
                <a:gd name="T51" fmla="*/ 242 h 741"/>
                <a:gd name="T52" fmla="*/ 88 w 742"/>
                <a:gd name="T53" fmla="*/ 322 h 741"/>
                <a:gd name="T54" fmla="*/ 16 w 742"/>
                <a:gd name="T55" fmla="*/ 338 h 741"/>
                <a:gd name="T56" fmla="*/ 0 w 742"/>
                <a:gd name="T57" fmla="*/ 354 h 741"/>
                <a:gd name="T58" fmla="*/ 0 w 742"/>
                <a:gd name="T59" fmla="*/ 462 h 741"/>
                <a:gd name="T60" fmla="*/ 16 w 742"/>
                <a:gd name="T61" fmla="*/ 478 h 741"/>
                <a:gd name="T62" fmla="*/ 88 w 742"/>
                <a:gd name="T63" fmla="*/ 494 h 741"/>
                <a:gd name="T64" fmla="*/ 121 w 742"/>
                <a:gd name="T65" fmla="*/ 573 h 741"/>
                <a:gd name="T66" fmla="*/ 81 w 742"/>
                <a:gd name="T67" fmla="*/ 636 h 741"/>
                <a:gd name="T68" fmla="*/ 81 w 742"/>
                <a:gd name="T69" fmla="*/ 659 h 741"/>
                <a:gd name="T70" fmla="*/ 157 w 742"/>
                <a:gd name="T71" fmla="*/ 735 h 741"/>
                <a:gd name="T72" fmla="*/ 180 w 742"/>
                <a:gd name="T73" fmla="*/ 734 h 741"/>
                <a:gd name="T74" fmla="*/ 242 w 742"/>
                <a:gd name="T75" fmla="*/ 695 h 741"/>
                <a:gd name="T76" fmla="*/ 295 w 742"/>
                <a:gd name="T77" fmla="*/ 719 h 741"/>
                <a:gd name="T78" fmla="*/ 334 w 742"/>
                <a:gd name="T79" fmla="*/ 642 h 741"/>
                <a:gd name="T80" fmla="*/ 167 w 742"/>
                <a:gd name="T81" fmla="*/ 453 h 741"/>
                <a:gd name="T82" fmla="*/ 167 w 742"/>
                <a:gd name="T83" fmla="*/ 450 h 741"/>
                <a:gd name="T84" fmla="*/ 171 w 742"/>
                <a:gd name="T85" fmla="*/ 449 h 741"/>
                <a:gd name="T86" fmla="*/ 202 w 742"/>
                <a:gd name="T87" fmla="*/ 452 h 741"/>
                <a:gd name="T88" fmla="*/ 380 w 742"/>
                <a:gd name="T89" fmla="*/ 620 h 741"/>
                <a:gd name="T90" fmla="*/ 384 w 742"/>
                <a:gd name="T91" fmla="*/ 597 h 741"/>
                <a:gd name="T92" fmla="*/ 402 w 742"/>
                <a:gd name="T93" fmla="*/ 555 h 741"/>
                <a:gd name="T94" fmla="*/ 260 w 742"/>
                <a:gd name="T95" fmla="*/ 408 h 741"/>
                <a:gd name="T96" fmla="*/ 408 w 742"/>
                <a:gd name="T97" fmla="*/ 260 h 741"/>
                <a:gd name="T98" fmla="*/ 555 w 742"/>
                <a:gd name="T99" fmla="*/ 402 h 741"/>
                <a:gd name="T100" fmla="*/ 614 w 742"/>
                <a:gd name="T101" fmla="*/ 364 h 741"/>
                <a:gd name="T102" fmla="*/ 452 w 742"/>
                <a:gd name="T103" fmla="*/ 202 h 741"/>
                <a:gd name="T104" fmla="*/ 448 w 742"/>
                <a:gd name="T105" fmla="*/ 171 h 741"/>
                <a:gd name="T106" fmla="*/ 450 w 742"/>
                <a:gd name="T107" fmla="*/ 168 h 741"/>
                <a:gd name="T108" fmla="*/ 453 w 742"/>
                <a:gd name="T109" fmla="*/ 167 h 741"/>
                <a:gd name="T110" fmla="*/ 648 w 742"/>
                <a:gd name="T111" fmla="*/ 359 h 741"/>
                <a:gd name="T112" fmla="*/ 720 w 742"/>
                <a:gd name="T113" fmla="*/ 295 h 741"/>
                <a:gd name="T114" fmla="*/ 695 w 742"/>
                <a:gd name="T115" fmla="*/ 242 h 741"/>
                <a:gd name="T116" fmla="*/ 737 w 742"/>
                <a:gd name="T117" fmla="*/ 177 h 741"/>
                <a:gd name="T118" fmla="*/ 734 w 742"/>
                <a:gd name="T119" fmla="*/ 157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2" h="741">
                  <a:moveTo>
                    <a:pt x="367" y="198"/>
                  </a:moveTo>
                  <a:cubicBezTo>
                    <a:pt x="367" y="200"/>
                    <a:pt x="366" y="201"/>
                    <a:pt x="364" y="202"/>
                  </a:cubicBezTo>
                  <a:cubicBezTo>
                    <a:pt x="283" y="219"/>
                    <a:pt x="219" y="283"/>
                    <a:pt x="202" y="364"/>
                  </a:cubicBezTo>
                  <a:cubicBezTo>
                    <a:pt x="201" y="366"/>
                    <a:pt x="200" y="367"/>
                    <a:pt x="198" y="367"/>
                  </a:cubicBezTo>
                  <a:lnTo>
                    <a:pt x="167" y="366"/>
                  </a:lnTo>
                  <a:cubicBezTo>
                    <a:pt x="167" y="365"/>
                    <a:pt x="166" y="364"/>
                    <a:pt x="167" y="363"/>
                  </a:cubicBezTo>
                  <a:cubicBezTo>
                    <a:pt x="185" y="264"/>
                    <a:pt x="264" y="185"/>
                    <a:pt x="362" y="167"/>
                  </a:cubicBezTo>
                  <a:cubicBezTo>
                    <a:pt x="364" y="167"/>
                    <a:pt x="365" y="167"/>
                    <a:pt x="366" y="168"/>
                  </a:cubicBezTo>
                  <a:cubicBezTo>
                    <a:pt x="367" y="168"/>
                    <a:pt x="367" y="170"/>
                    <a:pt x="367" y="171"/>
                  </a:cubicBezTo>
                  <a:lnTo>
                    <a:pt x="367" y="198"/>
                  </a:lnTo>
                  <a:close/>
                  <a:moveTo>
                    <a:pt x="734" y="157"/>
                  </a:moveTo>
                  <a:lnTo>
                    <a:pt x="659" y="81"/>
                  </a:lnTo>
                  <a:cubicBezTo>
                    <a:pt x="652" y="75"/>
                    <a:pt x="642" y="75"/>
                    <a:pt x="636" y="81"/>
                  </a:cubicBezTo>
                  <a:lnTo>
                    <a:pt x="573" y="121"/>
                  </a:lnTo>
                  <a:cubicBezTo>
                    <a:pt x="549" y="106"/>
                    <a:pt x="522" y="95"/>
                    <a:pt x="494" y="88"/>
                  </a:cubicBezTo>
                  <a:lnTo>
                    <a:pt x="478" y="16"/>
                  </a:lnTo>
                  <a:cubicBezTo>
                    <a:pt x="478" y="7"/>
                    <a:pt x="470" y="0"/>
                    <a:pt x="461" y="0"/>
                  </a:cubicBezTo>
                  <a:lnTo>
                    <a:pt x="354" y="0"/>
                  </a:lnTo>
                  <a:cubicBezTo>
                    <a:pt x="345" y="0"/>
                    <a:pt x="338" y="7"/>
                    <a:pt x="338" y="16"/>
                  </a:cubicBezTo>
                  <a:lnTo>
                    <a:pt x="322" y="88"/>
                  </a:lnTo>
                  <a:cubicBezTo>
                    <a:pt x="294" y="95"/>
                    <a:pt x="267" y="106"/>
                    <a:pt x="242" y="121"/>
                  </a:cubicBezTo>
                  <a:lnTo>
                    <a:pt x="180" y="81"/>
                  </a:lnTo>
                  <a:cubicBezTo>
                    <a:pt x="174" y="75"/>
                    <a:pt x="163" y="75"/>
                    <a:pt x="157" y="81"/>
                  </a:cubicBezTo>
                  <a:lnTo>
                    <a:pt x="81" y="157"/>
                  </a:lnTo>
                  <a:cubicBezTo>
                    <a:pt x="75" y="163"/>
                    <a:pt x="75" y="174"/>
                    <a:pt x="81" y="180"/>
                  </a:cubicBezTo>
                  <a:lnTo>
                    <a:pt x="121" y="242"/>
                  </a:lnTo>
                  <a:cubicBezTo>
                    <a:pt x="106" y="267"/>
                    <a:pt x="95" y="294"/>
                    <a:pt x="88" y="322"/>
                  </a:cubicBezTo>
                  <a:lnTo>
                    <a:pt x="16" y="338"/>
                  </a:lnTo>
                  <a:cubicBezTo>
                    <a:pt x="7" y="338"/>
                    <a:pt x="0" y="346"/>
                    <a:pt x="0" y="354"/>
                  </a:cubicBezTo>
                  <a:lnTo>
                    <a:pt x="0" y="462"/>
                  </a:lnTo>
                  <a:cubicBezTo>
                    <a:pt x="0" y="470"/>
                    <a:pt x="7" y="478"/>
                    <a:pt x="16" y="478"/>
                  </a:cubicBezTo>
                  <a:lnTo>
                    <a:pt x="88" y="494"/>
                  </a:lnTo>
                  <a:cubicBezTo>
                    <a:pt x="95" y="522"/>
                    <a:pt x="106" y="549"/>
                    <a:pt x="121" y="573"/>
                  </a:cubicBezTo>
                  <a:lnTo>
                    <a:pt x="81" y="636"/>
                  </a:lnTo>
                  <a:cubicBezTo>
                    <a:pt x="75" y="642"/>
                    <a:pt x="75" y="652"/>
                    <a:pt x="81" y="659"/>
                  </a:cubicBezTo>
                  <a:lnTo>
                    <a:pt x="157" y="735"/>
                  </a:lnTo>
                  <a:cubicBezTo>
                    <a:pt x="163" y="741"/>
                    <a:pt x="174" y="741"/>
                    <a:pt x="180" y="734"/>
                  </a:cubicBezTo>
                  <a:lnTo>
                    <a:pt x="242" y="695"/>
                  </a:lnTo>
                  <a:cubicBezTo>
                    <a:pt x="259" y="705"/>
                    <a:pt x="276" y="713"/>
                    <a:pt x="295" y="719"/>
                  </a:cubicBezTo>
                  <a:cubicBezTo>
                    <a:pt x="301" y="686"/>
                    <a:pt x="318" y="657"/>
                    <a:pt x="334" y="642"/>
                  </a:cubicBezTo>
                  <a:cubicBezTo>
                    <a:pt x="249" y="615"/>
                    <a:pt x="183" y="542"/>
                    <a:pt x="167" y="453"/>
                  </a:cubicBezTo>
                  <a:cubicBezTo>
                    <a:pt x="166" y="452"/>
                    <a:pt x="167" y="451"/>
                    <a:pt x="167" y="450"/>
                  </a:cubicBezTo>
                  <a:cubicBezTo>
                    <a:pt x="168" y="449"/>
                    <a:pt x="169" y="449"/>
                    <a:pt x="171" y="449"/>
                  </a:cubicBezTo>
                  <a:lnTo>
                    <a:pt x="202" y="452"/>
                  </a:lnTo>
                  <a:cubicBezTo>
                    <a:pt x="219" y="533"/>
                    <a:pt x="283" y="599"/>
                    <a:pt x="380" y="620"/>
                  </a:cubicBezTo>
                  <a:lnTo>
                    <a:pt x="384" y="597"/>
                  </a:lnTo>
                  <a:cubicBezTo>
                    <a:pt x="388" y="580"/>
                    <a:pt x="394" y="566"/>
                    <a:pt x="402" y="555"/>
                  </a:cubicBezTo>
                  <a:cubicBezTo>
                    <a:pt x="323" y="552"/>
                    <a:pt x="260" y="488"/>
                    <a:pt x="260" y="408"/>
                  </a:cubicBezTo>
                  <a:cubicBezTo>
                    <a:pt x="260" y="326"/>
                    <a:pt x="326" y="260"/>
                    <a:pt x="408" y="260"/>
                  </a:cubicBezTo>
                  <a:cubicBezTo>
                    <a:pt x="488" y="260"/>
                    <a:pt x="552" y="323"/>
                    <a:pt x="555" y="402"/>
                  </a:cubicBezTo>
                  <a:cubicBezTo>
                    <a:pt x="570" y="382"/>
                    <a:pt x="590" y="369"/>
                    <a:pt x="614" y="364"/>
                  </a:cubicBezTo>
                  <a:cubicBezTo>
                    <a:pt x="597" y="283"/>
                    <a:pt x="533" y="219"/>
                    <a:pt x="452" y="202"/>
                  </a:cubicBezTo>
                  <a:lnTo>
                    <a:pt x="448" y="171"/>
                  </a:lnTo>
                  <a:cubicBezTo>
                    <a:pt x="448" y="170"/>
                    <a:pt x="449" y="168"/>
                    <a:pt x="450" y="168"/>
                  </a:cubicBezTo>
                  <a:cubicBezTo>
                    <a:pt x="451" y="167"/>
                    <a:pt x="452" y="167"/>
                    <a:pt x="453" y="167"/>
                  </a:cubicBezTo>
                  <a:cubicBezTo>
                    <a:pt x="551" y="185"/>
                    <a:pt x="629" y="262"/>
                    <a:pt x="648" y="359"/>
                  </a:cubicBezTo>
                  <a:lnTo>
                    <a:pt x="720" y="295"/>
                  </a:lnTo>
                  <a:cubicBezTo>
                    <a:pt x="713" y="277"/>
                    <a:pt x="705" y="259"/>
                    <a:pt x="695" y="242"/>
                  </a:cubicBezTo>
                  <a:lnTo>
                    <a:pt x="737" y="177"/>
                  </a:lnTo>
                  <a:cubicBezTo>
                    <a:pt x="742" y="170"/>
                    <a:pt x="741" y="164"/>
                    <a:pt x="734" y="15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727">
              <a:extLst>
                <a:ext uri="{FF2B5EF4-FFF2-40B4-BE49-F238E27FC236}">
                  <a16:creationId xmlns:a16="http://schemas.microsoft.com/office/drawing/2014/main" id="{C7020CBD-83AC-4A7E-8D27-FC3731117AE9}"/>
                </a:ext>
              </a:extLst>
            </p:cNvPr>
            <p:cNvSpPr>
              <a:spLocks noEditPoints="1"/>
            </p:cNvSpPr>
            <p:nvPr/>
          </p:nvSpPr>
          <p:spPr bwMode="auto">
            <a:xfrm>
              <a:off x="3411541" y="1704979"/>
              <a:ext cx="357188" cy="403225"/>
            </a:xfrm>
            <a:custGeom>
              <a:avLst/>
              <a:gdLst>
                <a:gd name="T0" fmla="*/ 194 w 502"/>
                <a:gd name="T1" fmla="*/ 421 h 568"/>
                <a:gd name="T2" fmla="*/ 166 w 502"/>
                <a:gd name="T3" fmla="*/ 286 h 568"/>
                <a:gd name="T4" fmla="*/ 270 w 502"/>
                <a:gd name="T5" fmla="*/ 263 h 568"/>
                <a:gd name="T6" fmla="*/ 277 w 502"/>
                <a:gd name="T7" fmla="*/ 298 h 568"/>
                <a:gd name="T8" fmla="*/ 213 w 502"/>
                <a:gd name="T9" fmla="*/ 312 h 568"/>
                <a:gd name="T10" fmla="*/ 227 w 502"/>
                <a:gd name="T11" fmla="*/ 380 h 568"/>
                <a:gd name="T12" fmla="*/ 292 w 502"/>
                <a:gd name="T13" fmla="*/ 366 h 568"/>
                <a:gd name="T14" fmla="*/ 298 w 502"/>
                <a:gd name="T15" fmla="*/ 399 h 568"/>
                <a:gd name="T16" fmla="*/ 194 w 502"/>
                <a:gd name="T17" fmla="*/ 421 h 568"/>
                <a:gd name="T18" fmla="*/ 502 w 502"/>
                <a:gd name="T19" fmla="*/ 115 h 568"/>
                <a:gd name="T20" fmla="*/ 303 w 502"/>
                <a:gd name="T21" fmla="*/ 0 h 568"/>
                <a:gd name="T22" fmla="*/ 235 w 502"/>
                <a:gd name="T23" fmla="*/ 8 h 568"/>
                <a:gd name="T24" fmla="*/ 71 w 502"/>
                <a:gd name="T25" fmla="*/ 347 h 568"/>
                <a:gd name="T26" fmla="*/ 0 w 502"/>
                <a:gd name="T27" fmla="*/ 411 h 568"/>
                <a:gd name="T28" fmla="*/ 111 w 502"/>
                <a:gd name="T29" fmla="*/ 568 h 568"/>
                <a:gd name="T30" fmla="*/ 189 w 502"/>
                <a:gd name="T31" fmla="*/ 482 h 568"/>
                <a:gd name="T32" fmla="*/ 397 w 502"/>
                <a:gd name="T33" fmla="*/ 449 h 568"/>
                <a:gd name="T34" fmla="*/ 334 w 502"/>
                <a:gd name="T35" fmla="*/ 151 h 568"/>
                <a:gd name="T36" fmla="*/ 502 w 502"/>
                <a:gd name="T37" fmla="*/ 115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568">
                  <a:moveTo>
                    <a:pt x="194" y="421"/>
                  </a:moveTo>
                  <a:lnTo>
                    <a:pt x="166" y="286"/>
                  </a:lnTo>
                  <a:lnTo>
                    <a:pt x="270" y="263"/>
                  </a:lnTo>
                  <a:lnTo>
                    <a:pt x="277" y="298"/>
                  </a:lnTo>
                  <a:lnTo>
                    <a:pt x="213" y="312"/>
                  </a:lnTo>
                  <a:lnTo>
                    <a:pt x="227" y="380"/>
                  </a:lnTo>
                  <a:lnTo>
                    <a:pt x="292" y="366"/>
                  </a:lnTo>
                  <a:lnTo>
                    <a:pt x="298" y="399"/>
                  </a:lnTo>
                  <a:lnTo>
                    <a:pt x="194" y="421"/>
                  </a:lnTo>
                  <a:close/>
                  <a:moveTo>
                    <a:pt x="502" y="115"/>
                  </a:moveTo>
                  <a:cubicBezTo>
                    <a:pt x="502" y="115"/>
                    <a:pt x="451" y="0"/>
                    <a:pt x="303" y="0"/>
                  </a:cubicBezTo>
                  <a:cubicBezTo>
                    <a:pt x="282" y="0"/>
                    <a:pt x="260" y="3"/>
                    <a:pt x="235" y="8"/>
                  </a:cubicBezTo>
                  <a:cubicBezTo>
                    <a:pt x="45" y="48"/>
                    <a:pt x="102" y="266"/>
                    <a:pt x="71" y="347"/>
                  </a:cubicBezTo>
                  <a:lnTo>
                    <a:pt x="0" y="411"/>
                  </a:lnTo>
                  <a:cubicBezTo>
                    <a:pt x="33" y="473"/>
                    <a:pt x="79" y="536"/>
                    <a:pt x="111" y="568"/>
                  </a:cubicBezTo>
                  <a:lnTo>
                    <a:pt x="189" y="482"/>
                  </a:lnTo>
                  <a:cubicBezTo>
                    <a:pt x="290" y="461"/>
                    <a:pt x="397" y="449"/>
                    <a:pt x="397" y="449"/>
                  </a:cubicBezTo>
                  <a:lnTo>
                    <a:pt x="334" y="151"/>
                  </a:lnTo>
                  <a:lnTo>
                    <a:pt x="502" y="115"/>
                  </a:ln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Freeform 728">
              <a:extLst>
                <a:ext uri="{FF2B5EF4-FFF2-40B4-BE49-F238E27FC236}">
                  <a16:creationId xmlns:a16="http://schemas.microsoft.com/office/drawing/2014/main" id="{95B151FB-5FF7-4E0F-9D58-12EC4190BE5F}"/>
                </a:ext>
              </a:extLst>
            </p:cNvPr>
            <p:cNvSpPr>
              <a:spLocks/>
            </p:cNvSpPr>
            <p:nvPr/>
          </p:nvSpPr>
          <p:spPr bwMode="auto">
            <a:xfrm>
              <a:off x="3690942" y="1884366"/>
              <a:ext cx="96838" cy="93663"/>
            </a:xfrm>
            <a:custGeom>
              <a:avLst/>
              <a:gdLst>
                <a:gd name="T0" fmla="*/ 21 w 138"/>
                <a:gd name="T1" fmla="*/ 130 h 130"/>
                <a:gd name="T2" fmla="*/ 138 w 138"/>
                <a:gd name="T3" fmla="*/ 0 h 130"/>
                <a:gd name="T4" fmla="*/ 0 w 138"/>
                <a:gd name="T5" fmla="*/ 31 h 130"/>
                <a:gd name="T6" fmla="*/ 21 w 138"/>
                <a:gd name="T7" fmla="*/ 130 h 130"/>
              </a:gdLst>
              <a:ahLst/>
              <a:cxnLst>
                <a:cxn ang="0">
                  <a:pos x="T0" y="T1"/>
                </a:cxn>
                <a:cxn ang="0">
                  <a:pos x="T2" y="T3"/>
                </a:cxn>
                <a:cxn ang="0">
                  <a:pos x="T4" y="T5"/>
                </a:cxn>
                <a:cxn ang="0">
                  <a:pos x="T6" y="T7"/>
                </a:cxn>
              </a:cxnLst>
              <a:rect l="0" t="0" r="r" b="b"/>
              <a:pathLst>
                <a:path w="138" h="130">
                  <a:moveTo>
                    <a:pt x="21" y="130"/>
                  </a:moveTo>
                  <a:cubicBezTo>
                    <a:pt x="21" y="130"/>
                    <a:pt x="112" y="103"/>
                    <a:pt x="138" y="0"/>
                  </a:cubicBezTo>
                  <a:lnTo>
                    <a:pt x="0" y="31"/>
                  </a:lnTo>
                  <a:lnTo>
                    <a:pt x="21" y="130"/>
                  </a:ln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Freeform 729">
              <a:extLst>
                <a:ext uri="{FF2B5EF4-FFF2-40B4-BE49-F238E27FC236}">
                  <a16:creationId xmlns:a16="http://schemas.microsoft.com/office/drawing/2014/main" id="{E830DCDF-848C-4123-93CB-B79786A0DC4A}"/>
                </a:ext>
              </a:extLst>
            </p:cNvPr>
            <p:cNvSpPr>
              <a:spLocks/>
            </p:cNvSpPr>
            <p:nvPr/>
          </p:nvSpPr>
          <p:spPr bwMode="auto">
            <a:xfrm>
              <a:off x="3154366" y="2195517"/>
              <a:ext cx="120650" cy="157163"/>
            </a:xfrm>
            <a:custGeom>
              <a:avLst/>
              <a:gdLst>
                <a:gd name="T0" fmla="*/ 168 w 168"/>
                <a:gd name="T1" fmla="*/ 202 h 222"/>
                <a:gd name="T2" fmla="*/ 152 w 168"/>
                <a:gd name="T3" fmla="*/ 184 h 222"/>
                <a:gd name="T4" fmla="*/ 51 w 168"/>
                <a:gd name="T5" fmla="*/ 0 h 222"/>
                <a:gd name="T6" fmla="*/ 34 w 168"/>
                <a:gd name="T7" fmla="*/ 15 h 222"/>
                <a:gd name="T8" fmla="*/ 7 w 168"/>
                <a:gd name="T9" fmla="*/ 113 h 222"/>
                <a:gd name="T10" fmla="*/ 42 w 168"/>
                <a:gd name="T11" fmla="*/ 175 h 222"/>
                <a:gd name="T12" fmla="*/ 168 w 168"/>
                <a:gd name="T13" fmla="*/ 202 h 222"/>
              </a:gdLst>
              <a:ahLst/>
              <a:cxnLst>
                <a:cxn ang="0">
                  <a:pos x="T0" y="T1"/>
                </a:cxn>
                <a:cxn ang="0">
                  <a:pos x="T2" y="T3"/>
                </a:cxn>
                <a:cxn ang="0">
                  <a:pos x="T4" y="T5"/>
                </a:cxn>
                <a:cxn ang="0">
                  <a:pos x="T6" y="T7"/>
                </a:cxn>
                <a:cxn ang="0">
                  <a:pos x="T8" y="T9"/>
                </a:cxn>
                <a:cxn ang="0">
                  <a:pos x="T10" y="T11"/>
                </a:cxn>
                <a:cxn ang="0">
                  <a:pos x="T12" y="T13"/>
                </a:cxn>
              </a:cxnLst>
              <a:rect l="0" t="0" r="r" b="b"/>
              <a:pathLst>
                <a:path w="168" h="222">
                  <a:moveTo>
                    <a:pt x="168" y="202"/>
                  </a:moveTo>
                  <a:cubicBezTo>
                    <a:pt x="163" y="197"/>
                    <a:pt x="157" y="190"/>
                    <a:pt x="152" y="184"/>
                  </a:cubicBezTo>
                  <a:cubicBezTo>
                    <a:pt x="116" y="146"/>
                    <a:pt x="61" y="85"/>
                    <a:pt x="51" y="0"/>
                  </a:cubicBezTo>
                  <a:lnTo>
                    <a:pt x="34" y="15"/>
                  </a:lnTo>
                  <a:cubicBezTo>
                    <a:pt x="8" y="43"/>
                    <a:pt x="0" y="80"/>
                    <a:pt x="7" y="113"/>
                  </a:cubicBezTo>
                  <a:cubicBezTo>
                    <a:pt x="12" y="136"/>
                    <a:pt x="24" y="158"/>
                    <a:pt x="42" y="175"/>
                  </a:cubicBezTo>
                  <a:cubicBezTo>
                    <a:pt x="71" y="203"/>
                    <a:pt x="118" y="222"/>
                    <a:pt x="168" y="20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Freeform 730">
              <a:extLst>
                <a:ext uri="{FF2B5EF4-FFF2-40B4-BE49-F238E27FC236}">
                  <a16:creationId xmlns:a16="http://schemas.microsoft.com/office/drawing/2014/main" id="{C94CA70E-E76E-4385-A987-AD855B12AB91}"/>
                </a:ext>
              </a:extLst>
            </p:cNvPr>
            <p:cNvSpPr>
              <a:spLocks/>
            </p:cNvSpPr>
            <p:nvPr/>
          </p:nvSpPr>
          <p:spPr bwMode="auto">
            <a:xfrm>
              <a:off x="3216279" y="2016129"/>
              <a:ext cx="354013" cy="433388"/>
            </a:xfrm>
            <a:custGeom>
              <a:avLst/>
              <a:gdLst>
                <a:gd name="T0" fmla="*/ 439 w 497"/>
                <a:gd name="T1" fmla="*/ 148 h 609"/>
                <a:gd name="T2" fmla="*/ 467 w 497"/>
                <a:gd name="T3" fmla="*/ 328 h 609"/>
                <a:gd name="T4" fmla="*/ 493 w 497"/>
                <a:gd name="T5" fmla="*/ 455 h 609"/>
                <a:gd name="T6" fmla="*/ 490 w 497"/>
                <a:gd name="T7" fmla="*/ 472 h 609"/>
                <a:gd name="T8" fmla="*/ 311 w 497"/>
                <a:gd name="T9" fmla="*/ 604 h 609"/>
                <a:gd name="T10" fmla="*/ 293 w 497"/>
                <a:gd name="T11" fmla="*/ 601 h 609"/>
                <a:gd name="T12" fmla="*/ 110 w 497"/>
                <a:gd name="T13" fmla="*/ 426 h 609"/>
                <a:gd name="T14" fmla="*/ 9 w 497"/>
                <a:gd name="T15" fmla="*/ 207 h 609"/>
                <a:gd name="T16" fmla="*/ 57 w 497"/>
                <a:gd name="T17" fmla="*/ 155 h 609"/>
                <a:gd name="T18" fmla="*/ 117 w 497"/>
                <a:gd name="T19" fmla="*/ 95 h 609"/>
                <a:gd name="T20" fmla="*/ 165 w 497"/>
                <a:gd name="T21" fmla="*/ 40 h 609"/>
                <a:gd name="T22" fmla="*/ 216 w 497"/>
                <a:gd name="T23" fmla="*/ 0 h 609"/>
                <a:gd name="T24" fmla="*/ 240 w 497"/>
                <a:gd name="T25" fmla="*/ 4 h 609"/>
                <a:gd name="T26" fmla="*/ 364 w 497"/>
                <a:gd name="T27" fmla="*/ 173 h 609"/>
                <a:gd name="T28" fmla="*/ 390 w 497"/>
                <a:gd name="T29" fmla="*/ 185 h 609"/>
                <a:gd name="T30" fmla="*/ 415 w 497"/>
                <a:gd name="T31" fmla="*/ 168 h 609"/>
                <a:gd name="T32" fmla="*/ 439 w 497"/>
                <a:gd name="T33" fmla="*/ 148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7" h="609">
                  <a:moveTo>
                    <a:pt x="439" y="148"/>
                  </a:moveTo>
                  <a:cubicBezTo>
                    <a:pt x="491" y="154"/>
                    <a:pt x="473" y="275"/>
                    <a:pt x="467" y="328"/>
                  </a:cubicBezTo>
                  <a:cubicBezTo>
                    <a:pt x="461" y="384"/>
                    <a:pt x="464" y="420"/>
                    <a:pt x="493" y="455"/>
                  </a:cubicBezTo>
                  <a:cubicBezTo>
                    <a:pt x="497" y="460"/>
                    <a:pt x="496" y="468"/>
                    <a:pt x="490" y="472"/>
                  </a:cubicBezTo>
                  <a:lnTo>
                    <a:pt x="311" y="604"/>
                  </a:lnTo>
                  <a:cubicBezTo>
                    <a:pt x="307" y="607"/>
                    <a:pt x="300" y="609"/>
                    <a:pt x="293" y="601"/>
                  </a:cubicBezTo>
                  <a:cubicBezTo>
                    <a:pt x="229" y="514"/>
                    <a:pt x="160" y="474"/>
                    <a:pt x="110" y="426"/>
                  </a:cubicBezTo>
                  <a:cubicBezTo>
                    <a:pt x="70" y="388"/>
                    <a:pt x="0" y="312"/>
                    <a:pt x="9" y="207"/>
                  </a:cubicBezTo>
                  <a:cubicBezTo>
                    <a:pt x="13" y="172"/>
                    <a:pt x="37" y="156"/>
                    <a:pt x="57" y="155"/>
                  </a:cubicBezTo>
                  <a:cubicBezTo>
                    <a:pt x="58" y="148"/>
                    <a:pt x="65" y="102"/>
                    <a:pt x="117" y="95"/>
                  </a:cubicBezTo>
                  <a:cubicBezTo>
                    <a:pt x="119" y="58"/>
                    <a:pt x="144" y="41"/>
                    <a:pt x="165" y="40"/>
                  </a:cubicBezTo>
                  <a:cubicBezTo>
                    <a:pt x="175" y="10"/>
                    <a:pt x="195" y="0"/>
                    <a:pt x="216" y="0"/>
                  </a:cubicBezTo>
                  <a:cubicBezTo>
                    <a:pt x="224" y="0"/>
                    <a:pt x="232" y="1"/>
                    <a:pt x="240" y="4"/>
                  </a:cubicBezTo>
                  <a:cubicBezTo>
                    <a:pt x="281" y="81"/>
                    <a:pt x="333" y="142"/>
                    <a:pt x="364" y="173"/>
                  </a:cubicBezTo>
                  <a:cubicBezTo>
                    <a:pt x="373" y="181"/>
                    <a:pt x="382" y="185"/>
                    <a:pt x="390" y="185"/>
                  </a:cubicBezTo>
                  <a:cubicBezTo>
                    <a:pt x="399" y="185"/>
                    <a:pt x="409" y="180"/>
                    <a:pt x="415" y="168"/>
                  </a:cubicBezTo>
                  <a:cubicBezTo>
                    <a:pt x="425" y="149"/>
                    <a:pt x="432" y="148"/>
                    <a:pt x="439" y="14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6" name="ZoneTexte 72">
            <a:extLst>
              <a:ext uri="{FF2B5EF4-FFF2-40B4-BE49-F238E27FC236}">
                <a16:creationId xmlns:a16="http://schemas.microsoft.com/office/drawing/2014/main" id="{4BD04522-5940-4E33-929E-2106338D5F65}"/>
              </a:ext>
            </a:extLst>
          </p:cNvPr>
          <p:cNvSpPr txBox="1"/>
          <p:nvPr/>
        </p:nvSpPr>
        <p:spPr>
          <a:xfrm>
            <a:off x="9635884" y="5038882"/>
            <a:ext cx="652743" cy="646331"/>
          </a:xfrm>
          <a:prstGeom prst="rect">
            <a:avLst/>
          </a:prstGeom>
          <a:noFill/>
        </p:spPr>
        <p:txBody>
          <a:bodyPr wrap="none" rtlCol="0">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03</a:t>
            </a:r>
          </a:p>
        </p:txBody>
      </p:sp>
    </p:spTree>
    <p:extLst>
      <p:ext uri="{BB962C8B-B14F-4D97-AF65-F5344CB8AC3E}">
        <p14:creationId xmlns:p14="http://schemas.microsoft.com/office/powerpoint/2010/main" val="3628197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159452-DCB3-478E-893A-FF88C01E0510}"/>
              </a:ext>
            </a:extLst>
          </p:cNvPr>
          <p:cNvSpPr>
            <a:spLocks noGrp="1"/>
          </p:cNvSpPr>
          <p:nvPr>
            <p:ph type="title"/>
          </p:nvPr>
        </p:nvSpPr>
        <p:spPr>
          <a:xfrm>
            <a:off x="1392761" y="922459"/>
            <a:ext cx="9948714" cy="522775"/>
          </a:xfrm>
        </p:spPr>
        <p:txBody>
          <a:bodyPr vert="horz" lIns="91440" tIns="45720" rIns="91440" bIns="45720" rtlCol="0" anchor="ctr">
            <a:noAutofit/>
          </a:bodyPr>
          <a:lstStyle/>
          <a:p>
            <a:r>
              <a:rPr lang="es-EC" b="1" dirty="0">
                <a:solidFill>
                  <a:schemeClr val="bg1">
                    <a:lumMod val="50000"/>
                  </a:schemeClr>
                </a:solidFill>
              </a:rPr>
              <a:t>Análisis del comportamiento</a:t>
            </a:r>
            <a:br>
              <a:rPr lang="es-EC" b="1" dirty="0">
                <a:solidFill>
                  <a:schemeClr val="bg1">
                    <a:lumMod val="50000"/>
                  </a:schemeClr>
                </a:solidFill>
              </a:rPr>
            </a:br>
            <a:endParaRPr lang="es-EC" b="1" dirty="0">
              <a:solidFill>
                <a:schemeClr val="bg1">
                  <a:lumMod val="50000"/>
                </a:schemeClr>
              </a:solidFill>
            </a:endParaRPr>
          </a:p>
        </p:txBody>
      </p:sp>
      <p:pic>
        <p:nvPicPr>
          <p:cNvPr id="10" name="Imagen 9">
            <a:extLst>
              <a:ext uri="{FF2B5EF4-FFF2-40B4-BE49-F238E27FC236}">
                <a16:creationId xmlns:a16="http://schemas.microsoft.com/office/drawing/2014/main" id="{752F0F39-ADFB-4610-B531-DB9DDE08348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220" y="4411064"/>
            <a:ext cx="5281950" cy="390525"/>
          </a:xfrm>
          <a:prstGeom prst="rect">
            <a:avLst/>
          </a:prstGeom>
          <a:noFill/>
          <a:ln>
            <a:noFill/>
          </a:ln>
        </p:spPr>
      </p:pic>
      <p:pic>
        <p:nvPicPr>
          <p:cNvPr id="11" name="Imagen 10">
            <a:extLst>
              <a:ext uri="{FF2B5EF4-FFF2-40B4-BE49-F238E27FC236}">
                <a16:creationId xmlns:a16="http://schemas.microsoft.com/office/drawing/2014/main" id="{3EE9BA4A-7D2B-495A-8807-E29EAD7DDB2A}"/>
              </a:ext>
            </a:extLst>
          </p:cNvPr>
          <p:cNvPicPr>
            <a:picLocks noChangeAspect="1"/>
          </p:cNvPicPr>
          <p:nvPr/>
        </p:nvPicPr>
        <p:blipFill>
          <a:blip r:embed="rId3"/>
          <a:stretch>
            <a:fillRect/>
          </a:stretch>
        </p:blipFill>
        <p:spPr>
          <a:xfrm>
            <a:off x="332936" y="2148640"/>
            <a:ext cx="5646821" cy="1952625"/>
          </a:xfrm>
          <a:prstGeom prst="rect">
            <a:avLst/>
          </a:prstGeom>
        </p:spPr>
      </p:pic>
      <p:sp>
        <p:nvSpPr>
          <p:cNvPr id="12" name="Rectángulo 11">
            <a:extLst>
              <a:ext uri="{FF2B5EF4-FFF2-40B4-BE49-F238E27FC236}">
                <a16:creationId xmlns:a16="http://schemas.microsoft.com/office/drawing/2014/main" id="{67C3165E-FC60-4BF4-90FA-85A32132131D}"/>
              </a:ext>
            </a:extLst>
          </p:cNvPr>
          <p:cNvSpPr/>
          <p:nvPr/>
        </p:nvSpPr>
        <p:spPr>
          <a:xfrm>
            <a:off x="886380" y="1438289"/>
            <a:ext cx="4539932" cy="523220"/>
          </a:xfrm>
          <a:prstGeom prst="rect">
            <a:avLst/>
          </a:prstGeom>
          <a:noFill/>
        </p:spPr>
        <p:txBody>
          <a:bodyPr wrap="square" rtlCol="0">
            <a:spAutoFit/>
          </a:bodyPr>
          <a:lstStyle/>
          <a:p>
            <a:pPr algn="ctr"/>
            <a:r>
              <a:rPr lang="es-EC" sz="2800" b="1" dirty="0">
                <a:solidFill>
                  <a:schemeClr val="accent2">
                    <a:lumMod val="50000"/>
                  </a:schemeClr>
                </a:solidFill>
              </a:rPr>
              <a:t>Cuentas Corrientes - CC</a:t>
            </a:r>
          </a:p>
        </p:txBody>
      </p:sp>
      <p:pic>
        <p:nvPicPr>
          <p:cNvPr id="14" name="Imagen 13">
            <a:extLst>
              <a:ext uri="{FF2B5EF4-FFF2-40B4-BE49-F238E27FC236}">
                <a16:creationId xmlns:a16="http://schemas.microsoft.com/office/drawing/2014/main" id="{DF0CC730-054E-4D59-8759-707E0D97DD58}"/>
              </a:ext>
            </a:extLst>
          </p:cNvPr>
          <p:cNvPicPr>
            <a:picLocks noChangeAspect="1"/>
          </p:cNvPicPr>
          <p:nvPr/>
        </p:nvPicPr>
        <p:blipFill>
          <a:blip r:embed="rId4"/>
          <a:stretch>
            <a:fillRect/>
          </a:stretch>
        </p:blipFill>
        <p:spPr>
          <a:xfrm>
            <a:off x="6212243" y="2126325"/>
            <a:ext cx="5646821" cy="1952625"/>
          </a:xfrm>
          <a:prstGeom prst="rect">
            <a:avLst/>
          </a:prstGeom>
        </p:spPr>
      </p:pic>
      <p:pic>
        <p:nvPicPr>
          <p:cNvPr id="15" name="Imagen 14">
            <a:extLst>
              <a:ext uri="{FF2B5EF4-FFF2-40B4-BE49-F238E27FC236}">
                <a16:creationId xmlns:a16="http://schemas.microsoft.com/office/drawing/2014/main" id="{01BA9783-AE44-4B21-B802-705CC21A13B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7118" y="4391698"/>
            <a:ext cx="5436662" cy="597397"/>
          </a:xfrm>
          <a:prstGeom prst="rect">
            <a:avLst/>
          </a:prstGeom>
          <a:noFill/>
          <a:ln>
            <a:noFill/>
          </a:ln>
        </p:spPr>
      </p:pic>
      <p:graphicFrame>
        <p:nvGraphicFramePr>
          <p:cNvPr id="19" name="Diagrama 18">
            <a:extLst>
              <a:ext uri="{FF2B5EF4-FFF2-40B4-BE49-F238E27FC236}">
                <a16:creationId xmlns:a16="http://schemas.microsoft.com/office/drawing/2014/main" id="{20196FE7-78DF-4939-8DFD-4B2B6EA470C7}"/>
              </a:ext>
            </a:extLst>
          </p:cNvPr>
          <p:cNvGraphicFramePr/>
          <p:nvPr>
            <p:extLst>
              <p:ext uri="{D42A27DB-BD31-4B8C-83A1-F6EECF244321}">
                <p14:modId xmlns:p14="http://schemas.microsoft.com/office/powerpoint/2010/main" val="4216681416"/>
              </p:ext>
            </p:extLst>
          </p:nvPr>
        </p:nvGraphicFramePr>
        <p:xfrm>
          <a:off x="233508" y="5153382"/>
          <a:ext cx="11570272" cy="152013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 name="Rectángulo 19">
            <a:extLst>
              <a:ext uri="{FF2B5EF4-FFF2-40B4-BE49-F238E27FC236}">
                <a16:creationId xmlns:a16="http://schemas.microsoft.com/office/drawing/2014/main" id="{640336B5-0C45-485F-B74B-3A16BC6F6D60}"/>
              </a:ext>
            </a:extLst>
          </p:cNvPr>
          <p:cNvSpPr/>
          <p:nvPr/>
        </p:nvSpPr>
        <p:spPr>
          <a:xfrm>
            <a:off x="7612322" y="1465757"/>
            <a:ext cx="2946253" cy="400110"/>
          </a:xfrm>
          <a:prstGeom prst="rect">
            <a:avLst/>
          </a:prstGeom>
          <a:noFill/>
        </p:spPr>
        <p:txBody>
          <a:bodyPr wrap="square" rtlCol="0">
            <a:spAutoFit/>
          </a:bodyPr>
          <a:lstStyle/>
          <a:p>
            <a:pPr algn="ctr"/>
            <a:r>
              <a:rPr lang="es-EC" sz="2800" b="1" dirty="0">
                <a:solidFill>
                  <a:schemeClr val="accent2">
                    <a:lumMod val="50000"/>
                  </a:schemeClr>
                </a:solidFill>
              </a:rPr>
              <a:t>Ahorro - AHO</a:t>
            </a:r>
          </a:p>
        </p:txBody>
      </p:sp>
      <p:grpSp>
        <p:nvGrpSpPr>
          <p:cNvPr id="23" name="Chart10" descr="{&quot;Key&quot;:&quot;POWER_USER_SHAPE_ICON&quot;,&quot;Value&quot;:&quot;POWER_USER_SHAPE_ICON_STYLE_1&quot;}">
            <a:extLst>
              <a:ext uri="{FF2B5EF4-FFF2-40B4-BE49-F238E27FC236}">
                <a16:creationId xmlns:a16="http://schemas.microsoft.com/office/drawing/2014/main" id="{6FDE8238-E1F1-42EA-A2F5-58106DFC39E6}"/>
              </a:ext>
            </a:extLst>
          </p:cNvPr>
          <p:cNvGrpSpPr>
            <a:grpSpLocks noChangeAspect="1"/>
          </p:cNvGrpSpPr>
          <p:nvPr/>
        </p:nvGrpSpPr>
        <p:grpSpPr>
          <a:xfrm>
            <a:off x="95238" y="330777"/>
            <a:ext cx="1172088" cy="1085996"/>
            <a:chOff x="9031288" y="5214938"/>
            <a:chExt cx="280988" cy="260350"/>
          </a:xfrm>
          <a:solidFill>
            <a:schemeClr val="accent1"/>
          </a:solidFill>
        </p:grpSpPr>
        <p:sp>
          <p:nvSpPr>
            <p:cNvPr id="24" name="Freeform 436">
              <a:extLst>
                <a:ext uri="{FF2B5EF4-FFF2-40B4-BE49-F238E27FC236}">
                  <a16:creationId xmlns:a16="http://schemas.microsoft.com/office/drawing/2014/main" id="{6B785387-51E8-4C7F-8C32-C78C2870E2EC}"/>
                </a:ext>
              </a:extLst>
            </p:cNvPr>
            <p:cNvSpPr>
              <a:spLocks/>
            </p:cNvSpPr>
            <p:nvPr/>
          </p:nvSpPr>
          <p:spPr bwMode="auto">
            <a:xfrm>
              <a:off x="9031288" y="5468938"/>
              <a:ext cx="280988" cy="6350"/>
            </a:xfrm>
            <a:custGeom>
              <a:avLst/>
              <a:gdLst>
                <a:gd name="T0" fmla="*/ 0 w 1373"/>
                <a:gd name="T1" fmla="*/ 33 h 33"/>
                <a:gd name="T2" fmla="*/ 1373 w 1373"/>
                <a:gd name="T3" fmla="*/ 33 h 33"/>
                <a:gd name="T4" fmla="*/ 1373 w 1373"/>
                <a:gd name="T5" fmla="*/ 0 h 33"/>
                <a:gd name="T6" fmla="*/ 0 w 1373"/>
                <a:gd name="T7" fmla="*/ 0 h 33"/>
              </a:gdLst>
              <a:ahLst/>
              <a:cxnLst>
                <a:cxn ang="0">
                  <a:pos x="T0" y="T1"/>
                </a:cxn>
                <a:cxn ang="0">
                  <a:pos x="T2" y="T3"/>
                </a:cxn>
                <a:cxn ang="0">
                  <a:pos x="T4" y="T5"/>
                </a:cxn>
                <a:cxn ang="0">
                  <a:pos x="T6" y="T7"/>
                </a:cxn>
              </a:cxnLst>
              <a:rect l="0" t="0" r="r" b="b"/>
              <a:pathLst>
                <a:path w="1373" h="33">
                  <a:moveTo>
                    <a:pt x="0" y="33"/>
                  </a:moveTo>
                  <a:lnTo>
                    <a:pt x="1373" y="33"/>
                  </a:lnTo>
                  <a:lnTo>
                    <a:pt x="1373"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437">
              <a:extLst>
                <a:ext uri="{FF2B5EF4-FFF2-40B4-BE49-F238E27FC236}">
                  <a16:creationId xmlns:a16="http://schemas.microsoft.com/office/drawing/2014/main" id="{9F4DDE84-6F8C-4E95-890F-78DEBD606058}"/>
                </a:ext>
              </a:extLst>
            </p:cNvPr>
            <p:cNvSpPr>
              <a:spLocks/>
            </p:cNvSpPr>
            <p:nvPr/>
          </p:nvSpPr>
          <p:spPr bwMode="auto">
            <a:xfrm>
              <a:off x="9048751" y="5384800"/>
              <a:ext cx="47625" cy="90488"/>
            </a:xfrm>
            <a:custGeom>
              <a:avLst/>
              <a:gdLst>
                <a:gd name="T0" fmla="*/ 28 w 30"/>
                <a:gd name="T1" fmla="*/ 55 h 57"/>
                <a:gd name="T2" fmla="*/ 28 w 30"/>
                <a:gd name="T3" fmla="*/ 53 h 57"/>
                <a:gd name="T4" fmla="*/ 4 w 30"/>
                <a:gd name="T5" fmla="*/ 53 h 57"/>
                <a:gd name="T6" fmla="*/ 4 w 30"/>
                <a:gd name="T7" fmla="*/ 4 h 57"/>
                <a:gd name="T8" fmla="*/ 26 w 30"/>
                <a:gd name="T9" fmla="*/ 4 h 57"/>
                <a:gd name="T10" fmla="*/ 26 w 30"/>
                <a:gd name="T11" fmla="*/ 55 h 57"/>
                <a:gd name="T12" fmla="*/ 28 w 30"/>
                <a:gd name="T13" fmla="*/ 55 h 57"/>
                <a:gd name="T14" fmla="*/ 28 w 30"/>
                <a:gd name="T15" fmla="*/ 53 h 57"/>
                <a:gd name="T16" fmla="*/ 28 w 30"/>
                <a:gd name="T17" fmla="*/ 55 h 57"/>
                <a:gd name="T18" fmla="*/ 30 w 30"/>
                <a:gd name="T19" fmla="*/ 55 h 57"/>
                <a:gd name="T20" fmla="*/ 30 w 30"/>
                <a:gd name="T21" fmla="*/ 0 h 57"/>
                <a:gd name="T22" fmla="*/ 0 w 30"/>
                <a:gd name="T23" fmla="*/ 0 h 57"/>
                <a:gd name="T24" fmla="*/ 0 w 30"/>
                <a:gd name="T25" fmla="*/ 57 h 57"/>
                <a:gd name="T26" fmla="*/ 30 w 30"/>
                <a:gd name="T27" fmla="*/ 57 h 57"/>
                <a:gd name="T28" fmla="*/ 30 w 30"/>
                <a:gd name="T29" fmla="*/ 55 h 57"/>
                <a:gd name="T30" fmla="*/ 28 w 30"/>
                <a:gd name="T31"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57">
                  <a:moveTo>
                    <a:pt x="28" y="55"/>
                  </a:moveTo>
                  <a:lnTo>
                    <a:pt x="28" y="53"/>
                  </a:lnTo>
                  <a:lnTo>
                    <a:pt x="4" y="53"/>
                  </a:lnTo>
                  <a:lnTo>
                    <a:pt x="4" y="4"/>
                  </a:lnTo>
                  <a:lnTo>
                    <a:pt x="26" y="4"/>
                  </a:lnTo>
                  <a:lnTo>
                    <a:pt x="26" y="55"/>
                  </a:lnTo>
                  <a:lnTo>
                    <a:pt x="28" y="55"/>
                  </a:lnTo>
                  <a:lnTo>
                    <a:pt x="28" y="53"/>
                  </a:lnTo>
                  <a:lnTo>
                    <a:pt x="28" y="55"/>
                  </a:lnTo>
                  <a:lnTo>
                    <a:pt x="30" y="55"/>
                  </a:lnTo>
                  <a:lnTo>
                    <a:pt x="30" y="0"/>
                  </a:lnTo>
                  <a:lnTo>
                    <a:pt x="0" y="0"/>
                  </a:lnTo>
                  <a:lnTo>
                    <a:pt x="0" y="57"/>
                  </a:lnTo>
                  <a:lnTo>
                    <a:pt x="30" y="57"/>
                  </a:lnTo>
                  <a:lnTo>
                    <a:pt x="30" y="55"/>
                  </a:lnTo>
                  <a:lnTo>
                    <a:pt x="28"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438">
              <a:extLst>
                <a:ext uri="{FF2B5EF4-FFF2-40B4-BE49-F238E27FC236}">
                  <a16:creationId xmlns:a16="http://schemas.microsoft.com/office/drawing/2014/main" id="{8F49ADA2-5B35-4492-9B59-11E6B179ABEE}"/>
                </a:ext>
              </a:extLst>
            </p:cNvPr>
            <p:cNvSpPr>
              <a:spLocks/>
            </p:cNvSpPr>
            <p:nvPr/>
          </p:nvSpPr>
          <p:spPr bwMode="auto">
            <a:xfrm>
              <a:off x="9113838" y="5303838"/>
              <a:ext cx="49213" cy="171450"/>
            </a:xfrm>
            <a:custGeom>
              <a:avLst/>
              <a:gdLst>
                <a:gd name="T0" fmla="*/ 29 w 31"/>
                <a:gd name="T1" fmla="*/ 106 h 108"/>
                <a:gd name="T2" fmla="*/ 29 w 31"/>
                <a:gd name="T3" fmla="*/ 104 h 108"/>
                <a:gd name="T4" fmla="*/ 5 w 31"/>
                <a:gd name="T5" fmla="*/ 104 h 108"/>
                <a:gd name="T6" fmla="*/ 5 w 31"/>
                <a:gd name="T7" fmla="*/ 4 h 108"/>
                <a:gd name="T8" fmla="*/ 27 w 31"/>
                <a:gd name="T9" fmla="*/ 4 h 108"/>
                <a:gd name="T10" fmla="*/ 27 w 31"/>
                <a:gd name="T11" fmla="*/ 106 h 108"/>
                <a:gd name="T12" fmla="*/ 29 w 31"/>
                <a:gd name="T13" fmla="*/ 106 h 108"/>
                <a:gd name="T14" fmla="*/ 29 w 31"/>
                <a:gd name="T15" fmla="*/ 104 h 108"/>
                <a:gd name="T16" fmla="*/ 29 w 31"/>
                <a:gd name="T17" fmla="*/ 106 h 108"/>
                <a:gd name="T18" fmla="*/ 31 w 31"/>
                <a:gd name="T19" fmla="*/ 106 h 108"/>
                <a:gd name="T20" fmla="*/ 31 w 31"/>
                <a:gd name="T21" fmla="*/ 0 h 108"/>
                <a:gd name="T22" fmla="*/ 0 w 31"/>
                <a:gd name="T23" fmla="*/ 0 h 108"/>
                <a:gd name="T24" fmla="*/ 0 w 31"/>
                <a:gd name="T25" fmla="*/ 108 h 108"/>
                <a:gd name="T26" fmla="*/ 31 w 31"/>
                <a:gd name="T27" fmla="*/ 108 h 108"/>
                <a:gd name="T28" fmla="*/ 31 w 31"/>
                <a:gd name="T29" fmla="*/ 106 h 108"/>
                <a:gd name="T30" fmla="*/ 29 w 31"/>
                <a:gd name="T31"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08">
                  <a:moveTo>
                    <a:pt x="29" y="106"/>
                  </a:moveTo>
                  <a:lnTo>
                    <a:pt x="29" y="104"/>
                  </a:lnTo>
                  <a:lnTo>
                    <a:pt x="5" y="104"/>
                  </a:lnTo>
                  <a:lnTo>
                    <a:pt x="5" y="4"/>
                  </a:lnTo>
                  <a:lnTo>
                    <a:pt x="27" y="4"/>
                  </a:lnTo>
                  <a:lnTo>
                    <a:pt x="27" y="106"/>
                  </a:lnTo>
                  <a:lnTo>
                    <a:pt x="29" y="106"/>
                  </a:lnTo>
                  <a:lnTo>
                    <a:pt x="29" y="104"/>
                  </a:lnTo>
                  <a:lnTo>
                    <a:pt x="29" y="106"/>
                  </a:lnTo>
                  <a:lnTo>
                    <a:pt x="31" y="106"/>
                  </a:lnTo>
                  <a:lnTo>
                    <a:pt x="31" y="0"/>
                  </a:lnTo>
                  <a:lnTo>
                    <a:pt x="0" y="0"/>
                  </a:lnTo>
                  <a:lnTo>
                    <a:pt x="0" y="108"/>
                  </a:lnTo>
                  <a:lnTo>
                    <a:pt x="31" y="108"/>
                  </a:lnTo>
                  <a:lnTo>
                    <a:pt x="31" y="106"/>
                  </a:lnTo>
                  <a:lnTo>
                    <a:pt x="29"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439">
              <a:extLst>
                <a:ext uri="{FF2B5EF4-FFF2-40B4-BE49-F238E27FC236}">
                  <a16:creationId xmlns:a16="http://schemas.microsoft.com/office/drawing/2014/main" id="{D60107B8-7476-45E0-82AA-B77A12234C3D}"/>
                </a:ext>
              </a:extLst>
            </p:cNvPr>
            <p:cNvSpPr>
              <a:spLocks/>
            </p:cNvSpPr>
            <p:nvPr/>
          </p:nvSpPr>
          <p:spPr bwMode="auto">
            <a:xfrm>
              <a:off x="9180513" y="5343525"/>
              <a:ext cx="47625" cy="131763"/>
            </a:xfrm>
            <a:custGeom>
              <a:avLst/>
              <a:gdLst>
                <a:gd name="T0" fmla="*/ 28 w 30"/>
                <a:gd name="T1" fmla="*/ 81 h 83"/>
                <a:gd name="T2" fmla="*/ 28 w 30"/>
                <a:gd name="T3" fmla="*/ 79 h 83"/>
                <a:gd name="T4" fmla="*/ 4 w 30"/>
                <a:gd name="T5" fmla="*/ 79 h 83"/>
                <a:gd name="T6" fmla="*/ 4 w 30"/>
                <a:gd name="T7" fmla="*/ 4 h 83"/>
                <a:gd name="T8" fmla="*/ 26 w 30"/>
                <a:gd name="T9" fmla="*/ 4 h 83"/>
                <a:gd name="T10" fmla="*/ 26 w 30"/>
                <a:gd name="T11" fmla="*/ 81 h 83"/>
                <a:gd name="T12" fmla="*/ 28 w 30"/>
                <a:gd name="T13" fmla="*/ 81 h 83"/>
                <a:gd name="T14" fmla="*/ 28 w 30"/>
                <a:gd name="T15" fmla="*/ 79 h 83"/>
                <a:gd name="T16" fmla="*/ 28 w 30"/>
                <a:gd name="T17" fmla="*/ 81 h 83"/>
                <a:gd name="T18" fmla="*/ 30 w 30"/>
                <a:gd name="T19" fmla="*/ 81 h 83"/>
                <a:gd name="T20" fmla="*/ 30 w 30"/>
                <a:gd name="T21" fmla="*/ 0 h 83"/>
                <a:gd name="T22" fmla="*/ 0 w 30"/>
                <a:gd name="T23" fmla="*/ 0 h 83"/>
                <a:gd name="T24" fmla="*/ 0 w 30"/>
                <a:gd name="T25" fmla="*/ 83 h 83"/>
                <a:gd name="T26" fmla="*/ 30 w 30"/>
                <a:gd name="T27" fmla="*/ 83 h 83"/>
                <a:gd name="T28" fmla="*/ 30 w 30"/>
                <a:gd name="T29" fmla="*/ 81 h 83"/>
                <a:gd name="T30" fmla="*/ 28 w 30"/>
                <a:gd name="T31" fmla="*/ 8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83">
                  <a:moveTo>
                    <a:pt x="28" y="81"/>
                  </a:moveTo>
                  <a:lnTo>
                    <a:pt x="28" y="79"/>
                  </a:lnTo>
                  <a:lnTo>
                    <a:pt x="4" y="79"/>
                  </a:lnTo>
                  <a:lnTo>
                    <a:pt x="4" y="4"/>
                  </a:lnTo>
                  <a:lnTo>
                    <a:pt x="26" y="4"/>
                  </a:lnTo>
                  <a:lnTo>
                    <a:pt x="26" y="81"/>
                  </a:lnTo>
                  <a:lnTo>
                    <a:pt x="28" y="81"/>
                  </a:lnTo>
                  <a:lnTo>
                    <a:pt x="28" y="79"/>
                  </a:lnTo>
                  <a:lnTo>
                    <a:pt x="28" y="81"/>
                  </a:lnTo>
                  <a:lnTo>
                    <a:pt x="30" y="81"/>
                  </a:lnTo>
                  <a:lnTo>
                    <a:pt x="30" y="0"/>
                  </a:lnTo>
                  <a:lnTo>
                    <a:pt x="0" y="0"/>
                  </a:lnTo>
                  <a:lnTo>
                    <a:pt x="0" y="83"/>
                  </a:lnTo>
                  <a:lnTo>
                    <a:pt x="30" y="83"/>
                  </a:lnTo>
                  <a:lnTo>
                    <a:pt x="30" y="81"/>
                  </a:lnTo>
                  <a:lnTo>
                    <a:pt x="28"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440">
              <a:extLst>
                <a:ext uri="{FF2B5EF4-FFF2-40B4-BE49-F238E27FC236}">
                  <a16:creationId xmlns:a16="http://schemas.microsoft.com/office/drawing/2014/main" id="{E10EBCF1-8691-462E-9C67-F407AF4C2DFD}"/>
                </a:ext>
              </a:extLst>
            </p:cNvPr>
            <p:cNvSpPr>
              <a:spLocks/>
            </p:cNvSpPr>
            <p:nvPr/>
          </p:nvSpPr>
          <p:spPr bwMode="auto">
            <a:xfrm>
              <a:off x="9245601" y="5313363"/>
              <a:ext cx="49213" cy="161925"/>
            </a:xfrm>
            <a:custGeom>
              <a:avLst/>
              <a:gdLst>
                <a:gd name="T0" fmla="*/ 29 w 31"/>
                <a:gd name="T1" fmla="*/ 100 h 102"/>
                <a:gd name="T2" fmla="*/ 29 w 31"/>
                <a:gd name="T3" fmla="*/ 98 h 102"/>
                <a:gd name="T4" fmla="*/ 5 w 31"/>
                <a:gd name="T5" fmla="*/ 98 h 102"/>
                <a:gd name="T6" fmla="*/ 5 w 31"/>
                <a:gd name="T7" fmla="*/ 4 h 102"/>
                <a:gd name="T8" fmla="*/ 26 w 31"/>
                <a:gd name="T9" fmla="*/ 4 h 102"/>
                <a:gd name="T10" fmla="*/ 26 w 31"/>
                <a:gd name="T11" fmla="*/ 100 h 102"/>
                <a:gd name="T12" fmla="*/ 29 w 31"/>
                <a:gd name="T13" fmla="*/ 100 h 102"/>
                <a:gd name="T14" fmla="*/ 29 w 31"/>
                <a:gd name="T15" fmla="*/ 98 h 102"/>
                <a:gd name="T16" fmla="*/ 29 w 31"/>
                <a:gd name="T17" fmla="*/ 100 h 102"/>
                <a:gd name="T18" fmla="*/ 31 w 31"/>
                <a:gd name="T19" fmla="*/ 100 h 102"/>
                <a:gd name="T20" fmla="*/ 31 w 31"/>
                <a:gd name="T21" fmla="*/ 0 h 102"/>
                <a:gd name="T22" fmla="*/ 0 w 31"/>
                <a:gd name="T23" fmla="*/ 0 h 102"/>
                <a:gd name="T24" fmla="*/ 0 w 31"/>
                <a:gd name="T25" fmla="*/ 102 h 102"/>
                <a:gd name="T26" fmla="*/ 31 w 31"/>
                <a:gd name="T27" fmla="*/ 102 h 102"/>
                <a:gd name="T28" fmla="*/ 31 w 31"/>
                <a:gd name="T29" fmla="*/ 100 h 102"/>
                <a:gd name="T30" fmla="*/ 29 w 31"/>
                <a:gd name="T31"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02">
                  <a:moveTo>
                    <a:pt x="29" y="100"/>
                  </a:moveTo>
                  <a:lnTo>
                    <a:pt x="29" y="98"/>
                  </a:lnTo>
                  <a:lnTo>
                    <a:pt x="5" y="98"/>
                  </a:lnTo>
                  <a:lnTo>
                    <a:pt x="5" y="4"/>
                  </a:lnTo>
                  <a:lnTo>
                    <a:pt x="26" y="4"/>
                  </a:lnTo>
                  <a:lnTo>
                    <a:pt x="26" y="100"/>
                  </a:lnTo>
                  <a:lnTo>
                    <a:pt x="29" y="100"/>
                  </a:lnTo>
                  <a:lnTo>
                    <a:pt x="29" y="98"/>
                  </a:lnTo>
                  <a:lnTo>
                    <a:pt x="29" y="100"/>
                  </a:lnTo>
                  <a:lnTo>
                    <a:pt x="31" y="100"/>
                  </a:lnTo>
                  <a:lnTo>
                    <a:pt x="31" y="0"/>
                  </a:lnTo>
                  <a:lnTo>
                    <a:pt x="0" y="0"/>
                  </a:lnTo>
                  <a:lnTo>
                    <a:pt x="0" y="102"/>
                  </a:lnTo>
                  <a:lnTo>
                    <a:pt x="31" y="102"/>
                  </a:lnTo>
                  <a:lnTo>
                    <a:pt x="31" y="100"/>
                  </a:lnTo>
                  <a:lnTo>
                    <a:pt x="29"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441">
              <a:extLst>
                <a:ext uri="{FF2B5EF4-FFF2-40B4-BE49-F238E27FC236}">
                  <a16:creationId xmlns:a16="http://schemas.microsoft.com/office/drawing/2014/main" id="{57A0B653-8EC6-438A-9110-EB922336E309}"/>
                </a:ext>
              </a:extLst>
            </p:cNvPr>
            <p:cNvSpPr>
              <a:spLocks/>
            </p:cNvSpPr>
            <p:nvPr/>
          </p:nvSpPr>
          <p:spPr bwMode="auto">
            <a:xfrm>
              <a:off x="9047163" y="5291138"/>
              <a:ext cx="52388" cy="52388"/>
            </a:xfrm>
            <a:custGeom>
              <a:avLst/>
              <a:gdLst>
                <a:gd name="T0" fmla="*/ 236 w 252"/>
                <a:gd name="T1" fmla="*/ 126 h 252"/>
                <a:gd name="T2" fmla="*/ 219 w 252"/>
                <a:gd name="T3" fmla="*/ 126 h 252"/>
                <a:gd name="T4" fmla="*/ 192 w 252"/>
                <a:gd name="T5" fmla="*/ 191 h 252"/>
                <a:gd name="T6" fmla="*/ 126 w 252"/>
                <a:gd name="T7" fmla="*/ 219 h 252"/>
                <a:gd name="T8" fmla="*/ 61 w 252"/>
                <a:gd name="T9" fmla="*/ 191 h 252"/>
                <a:gd name="T10" fmla="*/ 34 w 252"/>
                <a:gd name="T11" fmla="*/ 126 h 252"/>
                <a:gd name="T12" fmla="*/ 61 w 252"/>
                <a:gd name="T13" fmla="*/ 61 h 252"/>
                <a:gd name="T14" fmla="*/ 126 w 252"/>
                <a:gd name="T15" fmla="*/ 34 h 252"/>
                <a:gd name="T16" fmla="*/ 192 w 252"/>
                <a:gd name="T17" fmla="*/ 61 h 252"/>
                <a:gd name="T18" fmla="*/ 219 w 252"/>
                <a:gd name="T19" fmla="*/ 126 h 252"/>
                <a:gd name="T20" fmla="*/ 23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3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36" y="126"/>
                  </a:moveTo>
                  <a:lnTo>
                    <a:pt x="219" y="126"/>
                  </a:lnTo>
                  <a:cubicBezTo>
                    <a:pt x="219" y="152"/>
                    <a:pt x="209" y="175"/>
                    <a:pt x="192" y="191"/>
                  </a:cubicBezTo>
                  <a:cubicBezTo>
                    <a:pt x="175" y="208"/>
                    <a:pt x="152" y="219"/>
                    <a:pt x="126" y="219"/>
                  </a:cubicBezTo>
                  <a:cubicBezTo>
                    <a:pt x="101" y="219"/>
                    <a:pt x="78" y="208"/>
                    <a:pt x="61" y="191"/>
                  </a:cubicBezTo>
                  <a:cubicBezTo>
                    <a:pt x="44" y="175"/>
                    <a:pt x="34" y="152"/>
                    <a:pt x="34" y="126"/>
                  </a:cubicBezTo>
                  <a:cubicBezTo>
                    <a:pt x="34" y="101"/>
                    <a:pt x="44" y="77"/>
                    <a:pt x="61" y="61"/>
                  </a:cubicBezTo>
                  <a:cubicBezTo>
                    <a:pt x="78" y="44"/>
                    <a:pt x="101" y="34"/>
                    <a:pt x="126" y="34"/>
                  </a:cubicBezTo>
                  <a:cubicBezTo>
                    <a:pt x="152" y="34"/>
                    <a:pt x="175" y="44"/>
                    <a:pt x="192" y="61"/>
                  </a:cubicBezTo>
                  <a:cubicBezTo>
                    <a:pt x="209" y="77"/>
                    <a:pt x="219" y="101"/>
                    <a:pt x="219" y="126"/>
                  </a:cubicBezTo>
                  <a:lnTo>
                    <a:pt x="236" y="126"/>
                  </a:lnTo>
                  <a:lnTo>
                    <a:pt x="252" y="126"/>
                  </a:lnTo>
                  <a:cubicBezTo>
                    <a:pt x="252" y="57"/>
                    <a:pt x="196" y="0"/>
                    <a:pt x="126" y="0"/>
                  </a:cubicBezTo>
                  <a:cubicBezTo>
                    <a:pt x="57" y="0"/>
                    <a:pt x="0" y="57"/>
                    <a:pt x="0" y="126"/>
                  </a:cubicBezTo>
                  <a:cubicBezTo>
                    <a:pt x="0" y="196"/>
                    <a:pt x="57" y="252"/>
                    <a:pt x="126" y="252"/>
                  </a:cubicBezTo>
                  <a:cubicBezTo>
                    <a:pt x="196" y="252"/>
                    <a:pt x="252" y="196"/>
                    <a:pt x="252" y="126"/>
                  </a:cubicBezTo>
                  <a:lnTo>
                    <a:pt x="236"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442">
              <a:extLst>
                <a:ext uri="{FF2B5EF4-FFF2-40B4-BE49-F238E27FC236}">
                  <a16:creationId xmlns:a16="http://schemas.microsoft.com/office/drawing/2014/main" id="{2F6348E5-61D9-45AB-B854-FEFDE7601233}"/>
                </a:ext>
              </a:extLst>
            </p:cNvPr>
            <p:cNvSpPr>
              <a:spLocks/>
            </p:cNvSpPr>
            <p:nvPr/>
          </p:nvSpPr>
          <p:spPr bwMode="auto">
            <a:xfrm>
              <a:off x="9112251" y="5214938"/>
              <a:ext cx="52388" cy="52388"/>
            </a:xfrm>
            <a:custGeom>
              <a:avLst/>
              <a:gdLst>
                <a:gd name="T0" fmla="*/ 235 w 251"/>
                <a:gd name="T1" fmla="*/ 125 h 251"/>
                <a:gd name="T2" fmla="*/ 218 w 251"/>
                <a:gd name="T3" fmla="*/ 125 h 251"/>
                <a:gd name="T4" fmla="*/ 191 w 251"/>
                <a:gd name="T5" fmla="*/ 191 h 251"/>
                <a:gd name="T6" fmla="*/ 126 w 251"/>
                <a:gd name="T7" fmla="*/ 218 h 251"/>
                <a:gd name="T8" fmla="*/ 60 w 251"/>
                <a:gd name="T9" fmla="*/ 191 h 251"/>
                <a:gd name="T10" fmla="*/ 33 w 251"/>
                <a:gd name="T11" fmla="*/ 125 h 251"/>
                <a:gd name="T12" fmla="*/ 60 w 251"/>
                <a:gd name="T13" fmla="*/ 60 h 251"/>
                <a:gd name="T14" fmla="*/ 126 w 251"/>
                <a:gd name="T15" fmla="*/ 33 h 251"/>
                <a:gd name="T16" fmla="*/ 191 w 251"/>
                <a:gd name="T17" fmla="*/ 60 h 251"/>
                <a:gd name="T18" fmla="*/ 218 w 251"/>
                <a:gd name="T19" fmla="*/ 125 h 251"/>
                <a:gd name="T20" fmla="*/ 235 w 251"/>
                <a:gd name="T21" fmla="*/ 125 h 251"/>
                <a:gd name="T22" fmla="*/ 251 w 251"/>
                <a:gd name="T23" fmla="*/ 125 h 251"/>
                <a:gd name="T24" fmla="*/ 126 w 251"/>
                <a:gd name="T25" fmla="*/ 0 h 251"/>
                <a:gd name="T26" fmla="*/ 0 w 251"/>
                <a:gd name="T27" fmla="*/ 125 h 251"/>
                <a:gd name="T28" fmla="*/ 126 w 251"/>
                <a:gd name="T29" fmla="*/ 251 h 251"/>
                <a:gd name="T30" fmla="*/ 251 w 251"/>
                <a:gd name="T31" fmla="*/ 125 h 251"/>
                <a:gd name="T32" fmla="*/ 235 w 251"/>
                <a:gd name="T33" fmla="*/ 12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251">
                  <a:moveTo>
                    <a:pt x="235" y="125"/>
                  </a:moveTo>
                  <a:lnTo>
                    <a:pt x="218" y="125"/>
                  </a:lnTo>
                  <a:cubicBezTo>
                    <a:pt x="218" y="151"/>
                    <a:pt x="208" y="174"/>
                    <a:pt x="191" y="191"/>
                  </a:cubicBezTo>
                  <a:cubicBezTo>
                    <a:pt x="174" y="208"/>
                    <a:pt x="151" y="218"/>
                    <a:pt x="126" y="218"/>
                  </a:cubicBezTo>
                  <a:cubicBezTo>
                    <a:pt x="100" y="218"/>
                    <a:pt x="77" y="208"/>
                    <a:pt x="60" y="191"/>
                  </a:cubicBezTo>
                  <a:cubicBezTo>
                    <a:pt x="43" y="174"/>
                    <a:pt x="33" y="151"/>
                    <a:pt x="33" y="125"/>
                  </a:cubicBezTo>
                  <a:cubicBezTo>
                    <a:pt x="33" y="100"/>
                    <a:pt x="43" y="77"/>
                    <a:pt x="60" y="60"/>
                  </a:cubicBezTo>
                  <a:cubicBezTo>
                    <a:pt x="77" y="43"/>
                    <a:pt x="100" y="33"/>
                    <a:pt x="126" y="33"/>
                  </a:cubicBezTo>
                  <a:cubicBezTo>
                    <a:pt x="151" y="33"/>
                    <a:pt x="174" y="43"/>
                    <a:pt x="191" y="60"/>
                  </a:cubicBezTo>
                  <a:cubicBezTo>
                    <a:pt x="208" y="77"/>
                    <a:pt x="218" y="100"/>
                    <a:pt x="218" y="125"/>
                  </a:cubicBezTo>
                  <a:lnTo>
                    <a:pt x="235" y="125"/>
                  </a:lnTo>
                  <a:lnTo>
                    <a:pt x="251" y="125"/>
                  </a:lnTo>
                  <a:cubicBezTo>
                    <a:pt x="251" y="56"/>
                    <a:pt x="195" y="0"/>
                    <a:pt x="126" y="0"/>
                  </a:cubicBezTo>
                  <a:cubicBezTo>
                    <a:pt x="56" y="0"/>
                    <a:pt x="0" y="56"/>
                    <a:pt x="0" y="125"/>
                  </a:cubicBezTo>
                  <a:cubicBezTo>
                    <a:pt x="0" y="195"/>
                    <a:pt x="56" y="251"/>
                    <a:pt x="126" y="251"/>
                  </a:cubicBezTo>
                  <a:cubicBezTo>
                    <a:pt x="195" y="251"/>
                    <a:pt x="251" y="195"/>
                    <a:pt x="251" y="125"/>
                  </a:cubicBezTo>
                  <a:lnTo>
                    <a:pt x="235"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443">
              <a:extLst>
                <a:ext uri="{FF2B5EF4-FFF2-40B4-BE49-F238E27FC236}">
                  <a16:creationId xmlns:a16="http://schemas.microsoft.com/office/drawing/2014/main" id="{3A72254A-8095-47A3-B2E5-9C375D2DFE26}"/>
                </a:ext>
              </a:extLst>
            </p:cNvPr>
            <p:cNvSpPr>
              <a:spLocks/>
            </p:cNvSpPr>
            <p:nvPr/>
          </p:nvSpPr>
          <p:spPr bwMode="auto">
            <a:xfrm>
              <a:off x="9178926" y="5248275"/>
              <a:ext cx="50800" cy="52388"/>
            </a:xfrm>
            <a:custGeom>
              <a:avLst/>
              <a:gdLst>
                <a:gd name="T0" fmla="*/ 235 w 251"/>
                <a:gd name="T1" fmla="*/ 126 h 252"/>
                <a:gd name="T2" fmla="*/ 218 w 251"/>
                <a:gd name="T3" fmla="*/ 126 h 252"/>
                <a:gd name="T4" fmla="*/ 191 w 251"/>
                <a:gd name="T5" fmla="*/ 191 h 252"/>
                <a:gd name="T6" fmla="*/ 125 w 251"/>
                <a:gd name="T7" fmla="*/ 218 h 252"/>
                <a:gd name="T8" fmla="*/ 60 w 251"/>
                <a:gd name="T9" fmla="*/ 191 h 252"/>
                <a:gd name="T10" fmla="*/ 33 w 251"/>
                <a:gd name="T11" fmla="*/ 126 h 252"/>
                <a:gd name="T12" fmla="*/ 60 w 251"/>
                <a:gd name="T13" fmla="*/ 60 h 252"/>
                <a:gd name="T14" fmla="*/ 125 w 251"/>
                <a:gd name="T15" fmla="*/ 33 h 252"/>
                <a:gd name="T16" fmla="*/ 191 w 251"/>
                <a:gd name="T17" fmla="*/ 60 h 252"/>
                <a:gd name="T18" fmla="*/ 218 w 251"/>
                <a:gd name="T19" fmla="*/ 126 h 252"/>
                <a:gd name="T20" fmla="*/ 235 w 251"/>
                <a:gd name="T21" fmla="*/ 126 h 252"/>
                <a:gd name="T22" fmla="*/ 251 w 251"/>
                <a:gd name="T23" fmla="*/ 126 h 252"/>
                <a:gd name="T24" fmla="*/ 125 w 251"/>
                <a:gd name="T25" fmla="*/ 0 h 252"/>
                <a:gd name="T26" fmla="*/ 0 w 251"/>
                <a:gd name="T27" fmla="*/ 126 h 252"/>
                <a:gd name="T28" fmla="*/ 125 w 251"/>
                <a:gd name="T29" fmla="*/ 252 h 252"/>
                <a:gd name="T30" fmla="*/ 251 w 251"/>
                <a:gd name="T31" fmla="*/ 126 h 252"/>
                <a:gd name="T32" fmla="*/ 235 w 251"/>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252">
                  <a:moveTo>
                    <a:pt x="235" y="126"/>
                  </a:moveTo>
                  <a:lnTo>
                    <a:pt x="218" y="126"/>
                  </a:lnTo>
                  <a:cubicBezTo>
                    <a:pt x="218" y="151"/>
                    <a:pt x="208" y="174"/>
                    <a:pt x="191" y="191"/>
                  </a:cubicBezTo>
                  <a:cubicBezTo>
                    <a:pt x="174" y="208"/>
                    <a:pt x="151" y="218"/>
                    <a:pt x="125" y="218"/>
                  </a:cubicBezTo>
                  <a:cubicBezTo>
                    <a:pt x="100" y="218"/>
                    <a:pt x="77" y="208"/>
                    <a:pt x="60" y="191"/>
                  </a:cubicBezTo>
                  <a:cubicBezTo>
                    <a:pt x="43" y="174"/>
                    <a:pt x="33" y="151"/>
                    <a:pt x="33" y="126"/>
                  </a:cubicBezTo>
                  <a:cubicBezTo>
                    <a:pt x="33" y="100"/>
                    <a:pt x="43" y="77"/>
                    <a:pt x="60" y="60"/>
                  </a:cubicBezTo>
                  <a:cubicBezTo>
                    <a:pt x="77" y="44"/>
                    <a:pt x="100" y="33"/>
                    <a:pt x="125" y="33"/>
                  </a:cubicBezTo>
                  <a:cubicBezTo>
                    <a:pt x="151" y="33"/>
                    <a:pt x="174" y="44"/>
                    <a:pt x="191" y="60"/>
                  </a:cubicBezTo>
                  <a:cubicBezTo>
                    <a:pt x="208" y="77"/>
                    <a:pt x="218" y="100"/>
                    <a:pt x="218" y="126"/>
                  </a:cubicBezTo>
                  <a:lnTo>
                    <a:pt x="235" y="126"/>
                  </a:lnTo>
                  <a:lnTo>
                    <a:pt x="251" y="126"/>
                  </a:lnTo>
                  <a:cubicBezTo>
                    <a:pt x="251" y="56"/>
                    <a:pt x="195" y="0"/>
                    <a:pt x="125" y="0"/>
                  </a:cubicBezTo>
                  <a:cubicBezTo>
                    <a:pt x="56" y="0"/>
                    <a:pt x="0" y="56"/>
                    <a:pt x="0" y="126"/>
                  </a:cubicBezTo>
                  <a:cubicBezTo>
                    <a:pt x="0" y="195"/>
                    <a:pt x="56" y="252"/>
                    <a:pt x="125" y="252"/>
                  </a:cubicBezTo>
                  <a:cubicBezTo>
                    <a:pt x="195" y="252"/>
                    <a:pt x="251" y="195"/>
                    <a:pt x="251" y="126"/>
                  </a:cubicBezTo>
                  <a:lnTo>
                    <a:pt x="235"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444">
              <a:extLst>
                <a:ext uri="{FF2B5EF4-FFF2-40B4-BE49-F238E27FC236}">
                  <a16:creationId xmlns:a16="http://schemas.microsoft.com/office/drawing/2014/main" id="{AE977029-E879-4DFB-8E19-04369D2066CD}"/>
                </a:ext>
              </a:extLst>
            </p:cNvPr>
            <p:cNvSpPr>
              <a:spLocks/>
            </p:cNvSpPr>
            <p:nvPr/>
          </p:nvSpPr>
          <p:spPr bwMode="auto">
            <a:xfrm>
              <a:off x="9242426" y="5221288"/>
              <a:ext cx="52388" cy="50800"/>
            </a:xfrm>
            <a:custGeom>
              <a:avLst/>
              <a:gdLst>
                <a:gd name="T0" fmla="*/ 235 w 251"/>
                <a:gd name="T1" fmla="*/ 126 h 252"/>
                <a:gd name="T2" fmla="*/ 218 w 251"/>
                <a:gd name="T3" fmla="*/ 126 h 252"/>
                <a:gd name="T4" fmla="*/ 191 w 251"/>
                <a:gd name="T5" fmla="*/ 191 h 252"/>
                <a:gd name="T6" fmla="*/ 125 w 251"/>
                <a:gd name="T7" fmla="*/ 218 h 252"/>
                <a:gd name="T8" fmla="*/ 60 w 251"/>
                <a:gd name="T9" fmla="*/ 191 h 252"/>
                <a:gd name="T10" fmla="*/ 33 w 251"/>
                <a:gd name="T11" fmla="*/ 126 h 252"/>
                <a:gd name="T12" fmla="*/ 60 w 251"/>
                <a:gd name="T13" fmla="*/ 60 h 252"/>
                <a:gd name="T14" fmla="*/ 125 w 251"/>
                <a:gd name="T15" fmla="*/ 33 h 252"/>
                <a:gd name="T16" fmla="*/ 191 w 251"/>
                <a:gd name="T17" fmla="*/ 60 h 252"/>
                <a:gd name="T18" fmla="*/ 218 w 251"/>
                <a:gd name="T19" fmla="*/ 126 h 252"/>
                <a:gd name="T20" fmla="*/ 235 w 251"/>
                <a:gd name="T21" fmla="*/ 126 h 252"/>
                <a:gd name="T22" fmla="*/ 251 w 251"/>
                <a:gd name="T23" fmla="*/ 126 h 252"/>
                <a:gd name="T24" fmla="*/ 125 w 251"/>
                <a:gd name="T25" fmla="*/ 0 h 252"/>
                <a:gd name="T26" fmla="*/ 0 w 251"/>
                <a:gd name="T27" fmla="*/ 126 h 252"/>
                <a:gd name="T28" fmla="*/ 125 w 251"/>
                <a:gd name="T29" fmla="*/ 252 h 252"/>
                <a:gd name="T30" fmla="*/ 251 w 251"/>
                <a:gd name="T31" fmla="*/ 126 h 252"/>
                <a:gd name="T32" fmla="*/ 235 w 251"/>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252">
                  <a:moveTo>
                    <a:pt x="235" y="126"/>
                  </a:moveTo>
                  <a:lnTo>
                    <a:pt x="218" y="126"/>
                  </a:lnTo>
                  <a:cubicBezTo>
                    <a:pt x="218" y="151"/>
                    <a:pt x="207" y="174"/>
                    <a:pt x="191" y="191"/>
                  </a:cubicBezTo>
                  <a:cubicBezTo>
                    <a:pt x="174" y="208"/>
                    <a:pt x="151" y="218"/>
                    <a:pt x="125" y="218"/>
                  </a:cubicBezTo>
                  <a:cubicBezTo>
                    <a:pt x="100" y="218"/>
                    <a:pt x="77" y="208"/>
                    <a:pt x="60" y="191"/>
                  </a:cubicBezTo>
                  <a:cubicBezTo>
                    <a:pt x="43" y="174"/>
                    <a:pt x="33" y="151"/>
                    <a:pt x="33" y="126"/>
                  </a:cubicBezTo>
                  <a:cubicBezTo>
                    <a:pt x="33" y="100"/>
                    <a:pt x="43" y="77"/>
                    <a:pt x="60" y="60"/>
                  </a:cubicBezTo>
                  <a:cubicBezTo>
                    <a:pt x="77" y="43"/>
                    <a:pt x="100" y="33"/>
                    <a:pt x="125" y="33"/>
                  </a:cubicBezTo>
                  <a:cubicBezTo>
                    <a:pt x="151" y="33"/>
                    <a:pt x="174" y="43"/>
                    <a:pt x="191" y="60"/>
                  </a:cubicBezTo>
                  <a:cubicBezTo>
                    <a:pt x="207" y="77"/>
                    <a:pt x="218" y="100"/>
                    <a:pt x="218" y="126"/>
                  </a:cubicBezTo>
                  <a:lnTo>
                    <a:pt x="235" y="126"/>
                  </a:lnTo>
                  <a:lnTo>
                    <a:pt x="251" y="126"/>
                  </a:lnTo>
                  <a:cubicBezTo>
                    <a:pt x="251" y="56"/>
                    <a:pt x="195" y="0"/>
                    <a:pt x="125" y="0"/>
                  </a:cubicBezTo>
                  <a:cubicBezTo>
                    <a:pt x="56" y="0"/>
                    <a:pt x="0" y="56"/>
                    <a:pt x="0" y="126"/>
                  </a:cubicBezTo>
                  <a:cubicBezTo>
                    <a:pt x="0" y="195"/>
                    <a:pt x="56" y="252"/>
                    <a:pt x="125" y="252"/>
                  </a:cubicBezTo>
                  <a:cubicBezTo>
                    <a:pt x="195" y="252"/>
                    <a:pt x="251" y="195"/>
                    <a:pt x="251" y="126"/>
                  </a:cubicBezTo>
                  <a:lnTo>
                    <a:pt x="235"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445">
              <a:extLst>
                <a:ext uri="{FF2B5EF4-FFF2-40B4-BE49-F238E27FC236}">
                  <a16:creationId xmlns:a16="http://schemas.microsoft.com/office/drawing/2014/main" id="{045DD0B4-99DA-45EB-ADD8-9E7B85F0F8E3}"/>
                </a:ext>
              </a:extLst>
            </p:cNvPr>
            <p:cNvSpPr>
              <a:spLocks/>
            </p:cNvSpPr>
            <p:nvPr/>
          </p:nvSpPr>
          <p:spPr bwMode="auto">
            <a:xfrm>
              <a:off x="9223376" y="5253038"/>
              <a:ext cx="25400" cy="15875"/>
            </a:xfrm>
            <a:custGeom>
              <a:avLst/>
              <a:gdLst>
                <a:gd name="T0" fmla="*/ 13 w 125"/>
                <a:gd name="T1" fmla="*/ 79 h 79"/>
                <a:gd name="T2" fmla="*/ 125 w 125"/>
                <a:gd name="T3" fmla="*/ 31 h 79"/>
                <a:gd name="T4" fmla="*/ 112 w 125"/>
                <a:gd name="T5" fmla="*/ 0 h 79"/>
                <a:gd name="T6" fmla="*/ 0 w 125"/>
                <a:gd name="T7" fmla="*/ 49 h 79"/>
              </a:gdLst>
              <a:ahLst/>
              <a:cxnLst>
                <a:cxn ang="0">
                  <a:pos x="T0" y="T1"/>
                </a:cxn>
                <a:cxn ang="0">
                  <a:pos x="T2" y="T3"/>
                </a:cxn>
                <a:cxn ang="0">
                  <a:pos x="T4" y="T5"/>
                </a:cxn>
                <a:cxn ang="0">
                  <a:pos x="T6" y="T7"/>
                </a:cxn>
              </a:cxnLst>
              <a:rect l="0" t="0" r="r" b="b"/>
              <a:pathLst>
                <a:path w="125" h="79">
                  <a:moveTo>
                    <a:pt x="13" y="79"/>
                  </a:moveTo>
                  <a:lnTo>
                    <a:pt x="125" y="31"/>
                  </a:lnTo>
                  <a:lnTo>
                    <a:pt x="112" y="0"/>
                  </a:lnTo>
                  <a:lnTo>
                    <a:pt x="0" y="4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446">
              <a:extLst>
                <a:ext uri="{FF2B5EF4-FFF2-40B4-BE49-F238E27FC236}">
                  <a16:creationId xmlns:a16="http://schemas.microsoft.com/office/drawing/2014/main" id="{71B96B6E-8D72-4C86-9FD9-7B1DCD21C4DD}"/>
                </a:ext>
              </a:extLst>
            </p:cNvPr>
            <p:cNvSpPr>
              <a:spLocks/>
            </p:cNvSpPr>
            <p:nvPr/>
          </p:nvSpPr>
          <p:spPr bwMode="auto">
            <a:xfrm>
              <a:off x="9156701" y="5248275"/>
              <a:ext cx="30163" cy="19050"/>
            </a:xfrm>
            <a:custGeom>
              <a:avLst/>
              <a:gdLst>
                <a:gd name="T0" fmla="*/ 0 w 141"/>
                <a:gd name="T1" fmla="*/ 30 h 94"/>
                <a:gd name="T2" fmla="*/ 126 w 141"/>
                <a:gd name="T3" fmla="*/ 94 h 94"/>
                <a:gd name="T4" fmla="*/ 141 w 141"/>
                <a:gd name="T5" fmla="*/ 65 h 94"/>
                <a:gd name="T6" fmla="*/ 15 w 141"/>
                <a:gd name="T7" fmla="*/ 0 h 94"/>
              </a:gdLst>
              <a:ahLst/>
              <a:cxnLst>
                <a:cxn ang="0">
                  <a:pos x="T0" y="T1"/>
                </a:cxn>
                <a:cxn ang="0">
                  <a:pos x="T2" y="T3"/>
                </a:cxn>
                <a:cxn ang="0">
                  <a:pos x="T4" y="T5"/>
                </a:cxn>
                <a:cxn ang="0">
                  <a:pos x="T6" y="T7"/>
                </a:cxn>
              </a:cxnLst>
              <a:rect l="0" t="0" r="r" b="b"/>
              <a:pathLst>
                <a:path w="141" h="94">
                  <a:moveTo>
                    <a:pt x="0" y="30"/>
                  </a:moveTo>
                  <a:lnTo>
                    <a:pt x="126" y="94"/>
                  </a:lnTo>
                  <a:lnTo>
                    <a:pt x="141" y="65"/>
                  </a:lnTo>
                  <a:lnTo>
                    <a:pt x="1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447">
              <a:extLst>
                <a:ext uri="{FF2B5EF4-FFF2-40B4-BE49-F238E27FC236}">
                  <a16:creationId xmlns:a16="http://schemas.microsoft.com/office/drawing/2014/main" id="{7046174E-0735-43F9-AAB7-1109A8B1B13F}"/>
                </a:ext>
              </a:extLst>
            </p:cNvPr>
            <p:cNvSpPr>
              <a:spLocks/>
            </p:cNvSpPr>
            <p:nvPr/>
          </p:nvSpPr>
          <p:spPr bwMode="auto">
            <a:xfrm>
              <a:off x="9085263" y="5256213"/>
              <a:ext cx="41275" cy="46038"/>
            </a:xfrm>
            <a:custGeom>
              <a:avLst/>
              <a:gdLst>
                <a:gd name="T0" fmla="*/ 25 w 203"/>
                <a:gd name="T1" fmla="*/ 227 h 227"/>
                <a:gd name="T2" fmla="*/ 203 w 203"/>
                <a:gd name="T3" fmla="*/ 22 h 227"/>
                <a:gd name="T4" fmla="*/ 177 w 203"/>
                <a:gd name="T5" fmla="*/ 0 h 227"/>
                <a:gd name="T6" fmla="*/ 0 w 203"/>
                <a:gd name="T7" fmla="*/ 205 h 227"/>
              </a:gdLst>
              <a:ahLst/>
              <a:cxnLst>
                <a:cxn ang="0">
                  <a:pos x="T0" y="T1"/>
                </a:cxn>
                <a:cxn ang="0">
                  <a:pos x="T2" y="T3"/>
                </a:cxn>
                <a:cxn ang="0">
                  <a:pos x="T4" y="T5"/>
                </a:cxn>
                <a:cxn ang="0">
                  <a:pos x="T6" y="T7"/>
                </a:cxn>
              </a:cxnLst>
              <a:rect l="0" t="0" r="r" b="b"/>
              <a:pathLst>
                <a:path w="203" h="227">
                  <a:moveTo>
                    <a:pt x="25" y="227"/>
                  </a:moveTo>
                  <a:lnTo>
                    <a:pt x="203" y="22"/>
                  </a:lnTo>
                  <a:lnTo>
                    <a:pt x="177" y="0"/>
                  </a:lnTo>
                  <a:lnTo>
                    <a:pt x="0" y="20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wth3" descr="{&quot;Key&quot;:&quot;POWER_USER_SHAPE_ICON&quot;,&quot;Value&quot;:&quot;POWER_USER_SHAPE_ICON_STYLE_1&quot;}">
            <a:extLst>
              <a:ext uri="{FF2B5EF4-FFF2-40B4-BE49-F238E27FC236}">
                <a16:creationId xmlns:a16="http://schemas.microsoft.com/office/drawing/2014/main" id="{4A07ED71-DF5A-4648-A16B-BB0B80CABAA5}"/>
              </a:ext>
            </a:extLst>
          </p:cNvPr>
          <p:cNvGrpSpPr>
            <a:grpSpLocks noChangeAspect="1"/>
          </p:cNvGrpSpPr>
          <p:nvPr/>
        </p:nvGrpSpPr>
        <p:grpSpPr>
          <a:xfrm>
            <a:off x="3493118" y="5666664"/>
            <a:ext cx="489386" cy="493568"/>
            <a:chOff x="4106464" y="17464"/>
            <a:chExt cx="557213" cy="561974"/>
          </a:xfrm>
          <a:solidFill>
            <a:schemeClr val="bg1"/>
          </a:solidFill>
        </p:grpSpPr>
        <p:sp>
          <p:nvSpPr>
            <p:cNvPr id="37" name="Rectangle 107">
              <a:extLst>
                <a:ext uri="{FF2B5EF4-FFF2-40B4-BE49-F238E27FC236}">
                  <a16:creationId xmlns:a16="http://schemas.microsoft.com/office/drawing/2014/main" id="{1B05CD0E-E383-45C3-9421-C6AAC2968D73}"/>
                </a:ext>
              </a:extLst>
            </p:cNvPr>
            <p:cNvSpPr>
              <a:spLocks noChangeArrowheads="1"/>
            </p:cNvSpPr>
            <p:nvPr/>
          </p:nvSpPr>
          <p:spPr bwMode="auto">
            <a:xfrm>
              <a:off x="4497942" y="430240"/>
              <a:ext cx="165735" cy="65723"/>
            </a:xfrm>
            <a:prstGeom prst="rect">
              <a:avLst/>
            </a:prstGeom>
            <a:grp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108">
              <a:extLst>
                <a:ext uri="{FF2B5EF4-FFF2-40B4-BE49-F238E27FC236}">
                  <a16:creationId xmlns:a16="http://schemas.microsoft.com/office/drawing/2014/main" id="{89C3C414-5FC9-4A46-BF43-E6D41BF6FDBC}"/>
                </a:ext>
              </a:extLst>
            </p:cNvPr>
            <p:cNvSpPr>
              <a:spLocks noChangeArrowheads="1"/>
            </p:cNvSpPr>
            <p:nvPr/>
          </p:nvSpPr>
          <p:spPr bwMode="auto">
            <a:xfrm>
              <a:off x="4497942" y="346764"/>
              <a:ext cx="165735" cy="65723"/>
            </a:xfrm>
            <a:prstGeom prst="rect">
              <a:avLst/>
            </a:prstGeom>
            <a:grp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109">
              <a:extLst>
                <a:ext uri="{FF2B5EF4-FFF2-40B4-BE49-F238E27FC236}">
                  <a16:creationId xmlns:a16="http://schemas.microsoft.com/office/drawing/2014/main" id="{085C7B86-B331-4820-AFA0-52001A207DE0}"/>
                </a:ext>
              </a:extLst>
            </p:cNvPr>
            <p:cNvSpPr>
              <a:spLocks noChangeArrowheads="1"/>
            </p:cNvSpPr>
            <p:nvPr/>
          </p:nvSpPr>
          <p:spPr bwMode="auto">
            <a:xfrm>
              <a:off x="4497942" y="263289"/>
              <a:ext cx="165735" cy="65723"/>
            </a:xfrm>
            <a:prstGeom prst="rect">
              <a:avLst/>
            </a:prstGeom>
            <a:grp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110">
              <a:extLst>
                <a:ext uri="{FF2B5EF4-FFF2-40B4-BE49-F238E27FC236}">
                  <a16:creationId xmlns:a16="http://schemas.microsoft.com/office/drawing/2014/main" id="{A45A4B8C-B338-4220-81AA-3AF4739121EB}"/>
                </a:ext>
              </a:extLst>
            </p:cNvPr>
            <p:cNvSpPr>
              <a:spLocks noChangeArrowheads="1"/>
            </p:cNvSpPr>
            <p:nvPr/>
          </p:nvSpPr>
          <p:spPr bwMode="auto">
            <a:xfrm>
              <a:off x="4497942" y="513715"/>
              <a:ext cx="165735" cy="65723"/>
            </a:xfrm>
            <a:prstGeom prst="rect">
              <a:avLst/>
            </a:prstGeom>
            <a:grp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807">
              <a:extLst>
                <a:ext uri="{FF2B5EF4-FFF2-40B4-BE49-F238E27FC236}">
                  <a16:creationId xmlns:a16="http://schemas.microsoft.com/office/drawing/2014/main" id="{9C479797-51D1-4103-9939-E3460F89437E}"/>
                </a:ext>
              </a:extLst>
            </p:cNvPr>
            <p:cNvSpPr>
              <a:spLocks/>
            </p:cNvSpPr>
            <p:nvPr/>
          </p:nvSpPr>
          <p:spPr bwMode="auto">
            <a:xfrm>
              <a:off x="4129324" y="17464"/>
              <a:ext cx="485776" cy="412909"/>
            </a:xfrm>
            <a:custGeom>
              <a:avLst/>
              <a:gdLst>
                <a:gd name="connsiteX0" fmla="*/ 485776 w 485776"/>
                <a:gd name="connsiteY0" fmla="*/ 0 h 412909"/>
                <a:gd name="connsiteX1" fmla="*/ 478911 w 485776"/>
                <a:gd name="connsiteY1" fmla="*/ 110014 h 412909"/>
                <a:gd name="connsiteX2" fmla="*/ 444054 w 485776"/>
                <a:gd name="connsiteY2" fmla="*/ 83513 h 412909"/>
                <a:gd name="connsiteX3" fmla="*/ 232887 w 485776"/>
                <a:gd name="connsiteY3" fmla="*/ 318611 h 412909"/>
                <a:gd name="connsiteX4" fmla="*/ 165736 w 485776"/>
                <a:gd name="connsiteY4" fmla="*/ 262890 h 412909"/>
                <a:gd name="connsiteX5" fmla="*/ 31433 w 485776"/>
                <a:gd name="connsiteY5" fmla="*/ 412909 h 412909"/>
                <a:gd name="connsiteX6" fmla="*/ 0 w 485776"/>
                <a:gd name="connsiteY6" fmla="*/ 384334 h 412909"/>
                <a:gd name="connsiteX7" fmla="*/ 162878 w 485776"/>
                <a:gd name="connsiteY7" fmla="*/ 202883 h 412909"/>
                <a:gd name="connsiteX8" fmla="*/ 228601 w 485776"/>
                <a:gd name="connsiteY8" fmla="*/ 258604 h 412909"/>
                <a:gd name="connsiteX9" fmla="*/ 410106 w 485776"/>
                <a:gd name="connsiteY9" fmla="*/ 57702 h 412909"/>
                <a:gd name="connsiteX10" fmla="*/ 380048 w 485776"/>
                <a:gd name="connsiteY10" fmla="*/ 34849 h 41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776" h="412909">
                  <a:moveTo>
                    <a:pt x="485776" y="0"/>
                  </a:moveTo>
                  <a:lnTo>
                    <a:pt x="478911" y="110014"/>
                  </a:lnTo>
                  <a:lnTo>
                    <a:pt x="444054" y="83513"/>
                  </a:lnTo>
                  <a:lnTo>
                    <a:pt x="232887" y="318611"/>
                  </a:lnTo>
                  <a:lnTo>
                    <a:pt x="165736" y="262890"/>
                  </a:lnTo>
                  <a:lnTo>
                    <a:pt x="31433" y="412909"/>
                  </a:lnTo>
                  <a:lnTo>
                    <a:pt x="0" y="384334"/>
                  </a:lnTo>
                  <a:lnTo>
                    <a:pt x="162878" y="202883"/>
                  </a:lnTo>
                  <a:lnTo>
                    <a:pt x="228601" y="258604"/>
                  </a:lnTo>
                  <a:lnTo>
                    <a:pt x="410106" y="57702"/>
                  </a:lnTo>
                  <a:lnTo>
                    <a:pt x="380048" y="34849"/>
                  </a:lnTo>
                  <a:close/>
                </a:path>
              </a:pathLst>
            </a:custGeom>
            <a:grpFill/>
            <a:ln w="19050">
              <a:solidFill>
                <a:schemeClr val="accent1"/>
              </a:solidFill>
              <a:round/>
              <a:headEnd/>
              <a:tailEnd/>
            </a:ln>
          </p:spPr>
          <p:txBody>
            <a:bodyPr vert="horz" wrap="square" lIns="91440" tIns="45720" rIns="91440" bIns="45720" numCol="1" anchor="t" anchorCtr="0" compatLnSpc="1">
              <a:prstTxWarp prst="textNoShape">
                <a:avLst/>
              </a:prstTxWarp>
              <a:no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112">
              <a:extLst>
                <a:ext uri="{FF2B5EF4-FFF2-40B4-BE49-F238E27FC236}">
                  <a16:creationId xmlns:a16="http://schemas.microsoft.com/office/drawing/2014/main" id="{1B4FBF77-DCC6-40E9-809B-277307D311BD}"/>
                </a:ext>
              </a:extLst>
            </p:cNvPr>
            <p:cNvSpPr>
              <a:spLocks noChangeArrowheads="1"/>
            </p:cNvSpPr>
            <p:nvPr/>
          </p:nvSpPr>
          <p:spPr bwMode="auto">
            <a:xfrm>
              <a:off x="4300774" y="430240"/>
              <a:ext cx="167164" cy="65723"/>
            </a:xfrm>
            <a:prstGeom prst="rect">
              <a:avLst/>
            </a:prstGeom>
            <a:grp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113">
              <a:extLst>
                <a:ext uri="{FF2B5EF4-FFF2-40B4-BE49-F238E27FC236}">
                  <a16:creationId xmlns:a16="http://schemas.microsoft.com/office/drawing/2014/main" id="{F1EAEF53-62AD-41F6-9C26-BA193755F367}"/>
                </a:ext>
              </a:extLst>
            </p:cNvPr>
            <p:cNvSpPr>
              <a:spLocks noChangeArrowheads="1"/>
            </p:cNvSpPr>
            <p:nvPr/>
          </p:nvSpPr>
          <p:spPr bwMode="auto">
            <a:xfrm>
              <a:off x="4300774" y="346764"/>
              <a:ext cx="167164" cy="65723"/>
            </a:xfrm>
            <a:prstGeom prst="rect">
              <a:avLst/>
            </a:prstGeom>
            <a:grp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114">
              <a:extLst>
                <a:ext uri="{FF2B5EF4-FFF2-40B4-BE49-F238E27FC236}">
                  <a16:creationId xmlns:a16="http://schemas.microsoft.com/office/drawing/2014/main" id="{7C6E2617-0532-42A0-B1DE-44DDC071FFEC}"/>
                </a:ext>
              </a:extLst>
            </p:cNvPr>
            <p:cNvSpPr>
              <a:spLocks noChangeArrowheads="1"/>
            </p:cNvSpPr>
            <p:nvPr/>
          </p:nvSpPr>
          <p:spPr bwMode="auto">
            <a:xfrm>
              <a:off x="4300774" y="513715"/>
              <a:ext cx="167164" cy="65723"/>
            </a:xfrm>
            <a:prstGeom prst="rect">
              <a:avLst/>
            </a:prstGeom>
            <a:grp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115">
              <a:extLst>
                <a:ext uri="{FF2B5EF4-FFF2-40B4-BE49-F238E27FC236}">
                  <a16:creationId xmlns:a16="http://schemas.microsoft.com/office/drawing/2014/main" id="{BBCFE3F1-51C0-4F63-94F5-93A7B62F191E}"/>
                </a:ext>
              </a:extLst>
            </p:cNvPr>
            <p:cNvSpPr>
              <a:spLocks noChangeArrowheads="1"/>
            </p:cNvSpPr>
            <p:nvPr/>
          </p:nvSpPr>
          <p:spPr bwMode="auto">
            <a:xfrm>
              <a:off x="4106464" y="513715"/>
              <a:ext cx="165735" cy="65723"/>
            </a:xfrm>
            <a:prstGeom prst="rect">
              <a:avLst/>
            </a:prstGeom>
            <a:grp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 name="Development" descr="{&quot;Key&quot;:&quot;POWER_USER_SHAPE_ICON&quot;,&quot;Value&quot;:&quot;POWER_USER_SHAPE_ICON_STYLE_1&quot;}">
            <a:extLst>
              <a:ext uri="{FF2B5EF4-FFF2-40B4-BE49-F238E27FC236}">
                <a16:creationId xmlns:a16="http://schemas.microsoft.com/office/drawing/2014/main" id="{1417BDD0-F195-4542-97FE-9F8CD489C108}"/>
              </a:ext>
            </a:extLst>
          </p:cNvPr>
          <p:cNvGrpSpPr>
            <a:grpSpLocks noChangeAspect="1"/>
          </p:cNvGrpSpPr>
          <p:nvPr/>
        </p:nvGrpSpPr>
        <p:grpSpPr bwMode="auto">
          <a:xfrm>
            <a:off x="6609667" y="5556444"/>
            <a:ext cx="577244" cy="583088"/>
            <a:chOff x="2216" y="843"/>
            <a:chExt cx="3168" cy="2538"/>
          </a:xfrm>
          <a:solidFill>
            <a:schemeClr val="bg1"/>
          </a:solidFill>
        </p:grpSpPr>
        <p:sp>
          <p:nvSpPr>
            <p:cNvPr id="47" name="Freeform 383">
              <a:extLst>
                <a:ext uri="{FF2B5EF4-FFF2-40B4-BE49-F238E27FC236}">
                  <a16:creationId xmlns:a16="http://schemas.microsoft.com/office/drawing/2014/main" id="{26B9EFA0-146C-4E14-B85B-504992C2E1AE}"/>
                </a:ext>
              </a:extLst>
            </p:cNvPr>
            <p:cNvSpPr>
              <a:spLocks/>
            </p:cNvSpPr>
            <p:nvPr/>
          </p:nvSpPr>
          <p:spPr bwMode="auto">
            <a:xfrm>
              <a:off x="3220" y="843"/>
              <a:ext cx="1160" cy="2538"/>
            </a:xfrm>
            <a:custGeom>
              <a:avLst/>
              <a:gdLst>
                <a:gd name="T0" fmla="*/ 267 w 292"/>
                <a:gd name="T1" fmla="*/ 7 h 638"/>
                <a:gd name="T2" fmla="*/ 224 w 292"/>
                <a:gd name="T3" fmla="*/ 26 h 638"/>
                <a:gd name="T4" fmla="*/ 7 w 292"/>
                <a:gd name="T5" fmla="*/ 593 h 638"/>
                <a:gd name="T6" fmla="*/ 26 w 292"/>
                <a:gd name="T7" fmla="*/ 636 h 638"/>
                <a:gd name="T8" fmla="*/ 38 w 292"/>
                <a:gd name="T9" fmla="*/ 638 h 638"/>
                <a:gd name="T10" fmla="*/ 69 w 292"/>
                <a:gd name="T11" fmla="*/ 617 h 638"/>
                <a:gd name="T12" fmla="*/ 286 w 292"/>
                <a:gd name="T13" fmla="*/ 50 h 638"/>
                <a:gd name="T14" fmla="*/ 267 w 292"/>
                <a:gd name="T15" fmla="*/ 7 h 6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638">
                  <a:moveTo>
                    <a:pt x="267" y="7"/>
                  </a:moveTo>
                  <a:cubicBezTo>
                    <a:pt x="249" y="0"/>
                    <a:pt x="230" y="9"/>
                    <a:pt x="224" y="26"/>
                  </a:cubicBezTo>
                  <a:lnTo>
                    <a:pt x="7" y="593"/>
                  </a:lnTo>
                  <a:cubicBezTo>
                    <a:pt x="0" y="610"/>
                    <a:pt x="9" y="629"/>
                    <a:pt x="26" y="636"/>
                  </a:cubicBezTo>
                  <a:cubicBezTo>
                    <a:pt x="30" y="637"/>
                    <a:pt x="34" y="638"/>
                    <a:pt x="38" y="638"/>
                  </a:cubicBezTo>
                  <a:cubicBezTo>
                    <a:pt x="51" y="638"/>
                    <a:pt x="64" y="630"/>
                    <a:pt x="69" y="617"/>
                  </a:cubicBezTo>
                  <a:lnTo>
                    <a:pt x="286" y="50"/>
                  </a:lnTo>
                  <a:cubicBezTo>
                    <a:pt x="292" y="33"/>
                    <a:pt x="284" y="13"/>
                    <a:pt x="26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Freeform 384">
              <a:extLst>
                <a:ext uri="{FF2B5EF4-FFF2-40B4-BE49-F238E27FC236}">
                  <a16:creationId xmlns:a16="http://schemas.microsoft.com/office/drawing/2014/main" id="{FEAECEA6-131D-4AA5-8254-032441B703AF}"/>
                </a:ext>
              </a:extLst>
            </p:cNvPr>
            <p:cNvSpPr>
              <a:spLocks/>
            </p:cNvSpPr>
            <p:nvPr/>
          </p:nvSpPr>
          <p:spPr bwMode="auto">
            <a:xfrm>
              <a:off x="4344" y="1440"/>
              <a:ext cx="1040" cy="1344"/>
            </a:xfrm>
            <a:custGeom>
              <a:avLst/>
              <a:gdLst>
                <a:gd name="T0" fmla="*/ 232 w 262"/>
                <a:gd name="T1" fmla="*/ 119 h 338"/>
                <a:gd name="T2" fmla="*/ 55 w 262"/>
                <a:gd name="T3" fmla="*/ 10 h 338"/>
                <a:gd name="T4" fmla="*/ 9 w 262"/>
                <a:gd name="T5" fmla="*/ 21 h 338"/>
                <a:gd name="T6" fmla="*/ 20 w 262"/>
                <a:gd name="T7" fmla="*/ 66 h 338"/>
                <a:gd name="T8" fmla="*/ 189 w 262"/>
                <a:gd name="T9" fmla="*/ 170 h 338"/>
                <a:gd name="T10" fmla="*/ 189 w 262"/>
                <a:gd name="T11" fmla="*/ 172 h 338"/>
                <a:gd name="T12" fmla="*/ 20 w 262"/>
                <a:gd name="T13" fmla="*/ 276 h 338"/>
                <a:gd name="T14" fmla="*/ 9 w 262"/>
                <a:gd name="T15" fmla="*/ 322 h 338"/>
                <a:gd name="T16" fmla="*/ 38 w 262"/>
                <a:gd name="T17" fmla="*/ 338 h 338"/>
                <a:gd name="T18" fmla="*/ 55 w 262"/>
                <a:gd name="T19" fmla="*/ 333 h 338"/>
                <a:gd name="T20" fmla="*/ 232 w 262"/>
                <a:gd name="T21" fmla="*/ 224 h 338"/>
                <a:gd name="T22" fmla="*/ 235 w 262"/>
                <a:gd name="T23" fmla="*/ 221 h 338"/>
                <a:gd name="T24" fmla="*/ 235 w 262"/>
                <a:gd name="T25" fmla="*/ 122 h 338"/>
                <a:gd name="T26" fmla="*/ 232 w 262"/>
                <a:gd name="T27" fmla="*/ 119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2" h="338">
                  <a:moveTo>
                    <a:pt x="232" y="119"/>
                  </a:moveTo>
                  <a:lnTo>
                    <a:pt x="55" y="10"/>
                  </a:lnTo>
                  <a:cubicBezTo>
                    <a:pt x="39" y="0"/>
                    <a:pt x="19" y="5"/>
                    <a:pt x="9" y="21"/>
                  </a:cubicBezTo>
                  <a:cubicBezTo>
                    <a:pt x="0" y="36"/>
                    <a:pt x="4" y="57"/>
                    <a:pt x="20" y="66"/>
                  </a:cubicBezTo>
                  <a:lnTo>
                    <a:pt x="189" y="170"/>
                  </a:lnTo>
                  <a:cubicBezTo>
                    <a:pt x="189" y="171"/>
                    <a:pt x="189" y="172"/>
                    <a:pt x="189" y="172"/>
                  </a:cubicBezTo>
                  <a:lnTo>
                    <a:pt x="20" y="276"/>
                  </a:lnTo>
                  <a:cubicBezTo>
                    <a:pt x="4" y="286"/>
                    <a:pt x="0" y="306"/>
                    <a:pt x="9" y="322"/>
                  </a:cubicBezTo>
                  <a:cubicBezTo>
                    <a:pt x="16" y="332"/>
                    <a:pt x="27" y="338"/>
                    <a:pt x="38" y="338"/>
                  </a:cubicBezTo>
                  <a:cubicBezTo>
                    <a:pt x="44" y="338"/>
                    <a:pt x="50" y="336"/>
                    <a:pt x="55" y="333"/>
                  </a:cubicBezTo>
                  <a:lnTo>
                    <a:pt x="232" y="224"/>
                  </a:lnTo>
                  <a:lnTo>
                    <a:pt x="235" y="221"/>
                  </a:lnTo>
                  <a:cubicBezTo>
                    <a:pt x="262" y="194"/>
                    <a:pt x="262" y="149"/>
                    <a:pt x="235" y="122"/>
                  </a:cubicBezTo>
                  <a:lnTo>
                    <a:pt x="232" y="1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Freeform 385">
              <a:extLst>
                <a:ext uri="{FF2B5EF4-FFF2-40B4-BE49-F238E27FC236}">
                  <a16:creationId xmlns:a16="http://schemas.microsoft.com/office/drawing/2014/main" id="{00BDCC46-ADCB-4FF5-A0CA-220E030EEB9B}"/>
                </a:ext>
              </a:extLst>
            </p:cNvPr>
            <p:cNvSpPr>
              <a:spLocks/>
            </p:cNvSpPr>
            <p:nvPr/>
          </p:nvSpPr>
          <p:spPr bwMode="auto">
            <a:xfrm>
              <a:off x="2216" y="1440"/>
              <a:ext cx="1044" cy="1344"/>
            </a:xfrm>
            <a:custGeom>
              <a:avLst/>
              <a:gdLst>
                <a:gd name="T0" fmla="*/ 242 w 263"/>
                <a:gd name="T1" fmla="*/ 276 h 338"/>
                <a:gd name="T2" fmla="*/ 74 w 263"/>
                <a:gd name="T3" fmla="*/ 172 h 338"/>
                <a:gd name="T4" fmla="*/ 74 w 263"/>
                <a:gd name="T5" fmla="*/ 170 h 338"/>
                <a:gd name="T6" fmla="*/ 242 w 263"/>
                <a:gd name="T7" fmla="*/ 66 h 338"/>
                <a:gd name="T8" fmla="*/ 253 w 263"/>
                <a:gd name="T9" fmla="*/ 21 h 338"/>
                <a:gd name="T10" fmla="*/ 208 w 263"/>
                <a:gd name="T11" fmla="*/ 10 h 338"/>
                <a:gd name="T12" fmla="*/ 30 w 263"/>
                <a:gd name="T13" fmla="*/ 119 h 338"/>
                <a:gd name="T14" fmla="*/ 28 w 263"/>
                <a:gd name="T15" fmla="*/ 122 h 338"/>
                <a:gd name="T16" fmla="*/ 28 w 263"/>
                <a:gd name="T17" fmla="*/ 221 h 338"/>
                <a:gd name="T18" fmla="*/ 30 w 263"/>
                <a:gd name="T19" fmla="*/ 224 h 338"/>
                <a:gd name="T20" fmla="*/ 208 w 263"/>
                <a:gd name="T21" fmla="*/ 333 h 338"/>
                <a:gd name="T22" fmla="*/ 225 w 263"/>
                <a:gd name="T23" fmla="*/ 338 h 338"/>
                <a:gd name="T24" fmla="*/ 253 w 263"/>
                <a:gd name="T25" fmla="*/ 322 h 338"/>
                <a:gd name="T26" fmla="*/ 242 w 263"/>
                <a:gd name="T27" fmla="*/ 276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338">
                  <a:moveTo>
                    <a:pt x="242" y="276"/>
                  </a:moveTo>
                  <a:lnTo>
                    <a:pt x="74" y="172"/>
                  </a:lnTo>
                  <a:cubicBezTo>
                    <a:pt x="74" y="172"/>
                    <a:pt x="74" y="171"/>
                    <a:pt x="74" y="170"/>
                  </a:cubicBezTo>
                  <a:lnTo>
                    <a:pt x="242" y="66"/>
                  </a:lnTo>
                  <a:cubicBezTo>
                    <a:pt x="258" y="57"/>
                    <a:pt x="263" y="36"/>
                    <a:pt x="253" y="21"/>
                  </a:cubicBezTo>
                  <a:cubicBezTo>
                    <a:pt x="244" y="5"/>
                    <a:pt x="223" y="0"/>
                    <a:pt x="208" y="10"/>
                  </a:cubicBezTo>
                  <a:lnTo>
                    <a:pt x="30" y="119"/>
                  </a:lnTo>
                  <a:lnTo>
                    <a:pt x="28" y="122"/>
                  </a:lnTo>
                  <a:cubicBezTo>
                    <a:pt x="0" y="149"/>
                    <a:pt x="0" y="194"/>
                    <a:pt x="28" y="221"/>
                  </a:cubicBezTo>
                  <a:lnTo>
                    <a:pt x="30" y="224"/>
                  </a:lnTo>
                  <a:lnTo>
                    <a:pt x="208" y="333"/>
                  </a:lnTo>
                  <a:cubicBezTo>
                    <a:pt x="213" y="336"/>
                    <a:pt x="219" y="338"/>
                    <a:pt x="225" y="338"/>
                  </a:cubicBezTo>
                  <a:cubicBezTo>
                    <a:pt x="236" y="338"/>
                    <a:pt x="247" y="332"/>
                    <a:pt x="253" y="322"/>
                  </a:cubicBezTo>
                  <a:cubicBezTo>
                    <a:pt x="263" y="306"/>
                    <a:pt x="258" y="286"/>
                    <a:pt x="242" y="27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0" name="POWER_USER_ID_ICONS_Graph" descr="{&quot;Key&quot;:&quot;POWER_USER_SHAPE_ICON&quot;,&quot;Value&quot;:&quot;POWER_USER_SHAPE_ICON_STYLE_1&quot;}">
            <a:extLst>
              <a:ext uri="{FF2B5EF4-FFF2-40B4-BE49-F238E27FC236}">
                <a16:creationId xmlns:a16="http://schemas.microsoft.com/office/drawing/2014/main" id="{D09E3260-2C14-42CA-AE0A-850E525C293A}"/>
              </a:ext>
            </a:extLst>
          </p:cNvPr>
          <p:cNvGrpSpPr>
            <a:grpSpLocks noChangeAspect="1"/>
          </p:cNvGrpSpPr>
          <p:nvPr/>
        </p:nvGrpSpPr>
        <p:grpSpPr bwMode="auto">
          <a:xfrm>
            <a:off x="381258" y="5582191"/>
            <a:ext cx="474232" cy="600750"/>
            <a:chOff x="959" y="1717"/>
            <a:chExt cx="2875" cy="3642"/>
          </a:xfrm>
          <a:solidFill>
            <a:schemeClr val="bg1"/>
          </a:solidFill>
        </p:grpSpPr>
        <p:sp>
          <p:nvSpPr>
            <p:cNvPr id="51" name="Rectangle 467">
              <a:extLst>
                <a:ext uri="{FF2B5EF4-FFF2-40B4-BE49-F238E27FC236}">
                  <a16:creationId xmlns:a16="http://schemas.microsoft.com/office/drawing/2014/main" id="{9400CFE5-F15E-4B16-862D-B4CBE318A398}"/>
                </a:ext>
              </a:extLst>
            </p:cNvPr>
            <p:cNvSpPr>
              <a:spLocks noChangeArrowheads="1"/>
            </p:cNvSpPr>
            <p:nvPr/>
          </p:nvSpPr>
          <p:spPr bwMode="auto">
            <a:xfrm>
              <a:off x="3496" y="2056"/>
              <a:ext cx="338" cy="33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2" name="Rectangle 468">
              <a:extLst>
                <a:ext uri="{FF2B5EF4-FFF2-40B4-BE49-F238E27FC236}">
                  <a16:creationId xmlns:a16="http://schemas.microsoft.com/office/drawing/2014/main" id="{E5A35893-A01C-4180-96C6-DCEFCC868931}"/>
                </a:ext>
              </a:extLst>
            </p:cNvPr>
            <p:cNvSpPr>
              <a:spLocks noChangeArrowheads="1"/>
            </p:cNvSpPr>
            <p:nvPr/>
          </p:nvSpPr>
          <p:spPr bwMode="auto">
            <a:xfrm>
              <a:off x="3073" y="2605"/>
              <a:ext cx="339" cy="275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3" name="Rectangle 469">
              <a:extLst>
                <a:ext uri="{FF2B5EF4-FFF2-40B4-BE49-F238E27FC236}">
                  <a16:creationId xmlns:a16="http://schemas.microsoft.com/office/drawing/2014/main" id="{BA38DB67-1573-491C-997F-D10C03D030D0}"/>
                </a:ext>
              </a:extLst>
            </p:cNvPr>
            <p:cNvSpPr>
              <a:spLocks noChangeArrowheads="1"/>
            </p:cNvSpPr>
            <p:nvPr/>
          </p:nvSpPr>
          <p:spPr bwMode="auto">
            <a:xfrm>
              <a:off x="2651" y="3157"/>
              <a:ext cx="338" cy="220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4" name="Rectangle 470">
              <a:extLst>
                <a:ext uri="{FF2B5EF4-FFF2-40B4-BE49-F238E27FC236}">
                  <a16:creationId xmlns:a16="http://schemas.microsoft.com/office/drawing/2014/main" id="{662BE36C-DF09-403F-9355-A302E5960F5B}"/>
                </a:ext>
              </a:extLst>
            </p:cNvPr>
            <p:cNvSpPr>
              <a:spLocks noChangeArrowheads="1"/>
            </p:cNvSpPr>
            <p:nvPr/>
          </p:nvSpPr>
          <p:spPr bwMode="auto">
            <a:xfrm>
              <a:off x="2228" y="3706"/>
              <a:ext cx="338" cy="165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 name="Rectangle 471">
              <a:extLst>
                <a:ext uri="{FF2B5EF4-FFF2-40B4-BE49-F238E27FC236}">
                  <a16:creationId xmlns:a16="http://schemas.microsoft.com/office/drawing/2014/main" id="{7E003728-E343-4F85-9E79-71E5B1EC9343}"/>
                </a:ext>
              </a:extLst>
            </p:cNvPr>
            <p:cNvSpPr>
              <a:spLocks noChangeArrowheads="1"/>
            </p:cNvSpPr>
            <p:nvPr/>
          </p:nvSpPr>
          <p:spPr bwMode="auto">
            <a:xfrm>
              <a:off x="1805" y="4258"/>
              <a:ext cx="338" cy="110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6" name="Rectangle 472">
              <a:extLst>
                <a:ext uri="{FF2B5EF4-FFF2-40B4-BE49-F238E27FC236}">
                  <a16:creationId xmlns:a16="http://schemas.microsoft.com/office/drawing/2014/main" id="{3DFDA8CA-1672-46C8-8F4E-FC9A1D06FA77}"/>
                </a:ext>
              </a:extLst>
            </p:cNvPr>
            <p:cNvSpPr>
              <a:spLocks noChangeArrowheads="1"/>
            </p:cNvSpPr>
            <p:nvPr/>
          </p:nvSpPr>
          <p:spPr bwMode="auto">
            <a:xfrm>
              <a:off x="1382" y="4807"/>
              <a:ext cx="338" cy="55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7" name="Rectangle 473">
              <a:extLst>
                <a:ext uri="{FF2B5EF4-FFF2-40B4-BE49-F238E27FC236}">
                  <a16:creationId xmlns:a16="http://schemas.microsoft.com/office/drawing/2014/main" id="{228C41A3-9A7F-456C-81B9-3221FD78B494}"/>
                </a:ext>
              </a:extLst>
            </p:cNvPr>
            <p:cNvSpPr>
              <a:spLocks noChangeArrowheads="1"/>
            </p:cNvSpPr>
            <p:nvPr/>
          </p:nvSpPr>
          <p:spPr bwMode="auto">
            <a:xfrm>
              <a:off x="959" y="5190"/>
              <a:ext cx="339" cy="16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8" name="Freeform 474">
              <a:extLst>
                <a:ext uri="{FF2B5EF4-FFF2-40B4-BE49-F238E27FC236}">
                  <a16:creationId xmlns:a16="http://schemas.microsoft.com/office/drawing/2014/main" id="{411ACEE3-11D4-4201-BDA3-295EA5308222}"/>
                </a:ext>
              </a:extLst>
            </p:cNvPr>
            <p:cNvSpPr>
              <a:spLocks/>
            </p:cNvSpPr>
            <p:nvPr/>
          </p:nvSpPr>
          <p:spPr bwMode="auto">
            <a:xfrm>
              <a:off x="1044" y="1717"/>
              <a:ext cx="2050" cy="3175"/>
            </a:xfrm>
            <a:custGeom>
              <a:avLst/>
              <a:gdLst>
                <a:gd name="T0" fmla="*/ 588 w 606"/>
                <a:gd name="T1" fmla="*/ 0 h 937"/>
                <a:gd name="T2" fmla="*/ 500 w 606"/>
                <a:gd name="T3" fmla="*/ 78 h 937"/>
                <a:gd name="T4" fmla="*/ 546 w 606"/>
                <a:gd name="T5" fmla="*/ 67 h 937"/>
                <a:gd name="T6" fmla="*/ 300 w 606"/>
                <a:gd name="T7" fmla="*/ 525 h 937"/>
                <a:gd name="T8" fmla="*/ 0 w 606"/>
                <a:gd name="T9" fmla="*/ 937 h 937"/>
                <a:gd name="T10" fmla="*/ 187 w 606"/>
                <a:gd name="T11" fmla="*/ 712 h 937"/>
                <a:gd name="T12" fmla="*/ 578 w 606"/>
                <a:gd name="T13" fmla="*/ 76 h 937"/>
                <a:gd name="T14" fmla="*/ 606 w 606"/>
                <a:gd name="T15" fmla="*/ 121 h 937"/>
                <a:gd name="T16" fmla="*/ 588 w 606"/>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6" h="937">
                  <a:moveTo>
                    <a:pt x="588" y="0"/>
                  </a:moveTo>
                  <a:lnTo>
                    <a:pt x="500" y="78"/>
                  </a:lnTo>
                  <a:lnTo>
                    <a:pt x="546" y="67"/>
                  </a:lnTo>
                  <a:cubicBezTo>
                    <a:pt x="483" y="213"/>
                    <a:pt x="393" y="384"/>
                    <a:pt x="300" y="525"/>
                  </a:cubicBezTo>
                  <a:cubicBezTo>
                    <a:pt x="225" y="637"/>
                    <a:pt x="15" y="907"/>
                    <a:pt x="0" y="937"/>
                  </a:cubicBezTo>
                  <a:cubicBezTo>
                    <a:pt x="0" y="937"/>
                    <a:pt x="99" y="824"/>
                    <a:pt x="187" y="712"/>
                  </a:cubicBezTo>
                  <a:cubicBezTo>
                    <a:pt x="375" y="475"/>
                    <a:pt x="450" y="337"/>
                    <a:pt x="578" y="76"/>
                  </a:cubicBezTo>
                  <a:lnTo>
                    <a:pt x="606" y="121"/>
                  </a:lnTo>
                  <a:lnTo>
                    <a:pt x="5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59" name="POWER_USER_ID_ICONS_Board" descr="{&quot;Key&quot;:&quot;POWER_USER_SHAPE_ICON&quot;,&quot;Value&quot;:&quot;POWER_USER_SHAPE_ICON_STYLE_1&quot;}">
            <a:extLst>
              <a:ext uri="{FF2B5EF4-FFF2-40B4-BE49-F238E27FC236}">
                <a16:creationId xmlns:a16="http://schemas.microsoft.com/office/drawing/2014/main" id="{3F179233-75DE-4939-BB07-04E5B0B67329}"/>
              </a:ext>
            </a:extLst>
          </p:cNvPr>
          <p:cNvSpPr>
            <a:spLocks noChangeAspect="1" noEditPoints="1"/>
          </p:cNvSpPr>
          <p:nvPr/>
        </p:nvSpPr>
        <p:spPr bwMode="auto">
          <a:xfrm>
            <a:off x="9771945" y="5693601"/>
            <a:ext cx="428083" cy="543900"/>
          </a:xfrm>
          <a:custGeom>
            <a:avLst/>
            <a:gdLst>
              <a:gd name="T0" fmla="*/ 516 w 567"/>
              <a:gd name="T1" fmla="*/ 239 h 719"/>
              <a:gd name="T2" fmla="*/ 497 w 567"/>
              <a:gd name="T3" fmla="*/ 268 h 719"/>
              <a:gd name="T4" fmla="*/ 327 w 567"/>
              <a:gd name="T5" fmla="*/ 393 h 719"/>
              <a:gd name="T6" fmla="*/ 309 w 567"/>
              <a:gd name="T7" fmla="*/ 411 h 719"/>
              <a:gd name="T8" fmla="*/ 261 w 567"/>
              <a:gd name="T9" fmla="*/ 428 h 719"/>
              <a:gd name="T10" fmla="*/ 233 w 567"/>
              <a:gd name="T11" fmla="*/ 260 h 719"/>
              <a:gd name="T12" fmla="*/ 233 w 567"/>
              <a:gd name="T13" fmla="*/ 257 h 719"/>
              <a:gd name="T14" fmla="*/ 96 w 567"/>
              <a:gd name="T15" fmla="*/ 440 h 719"/>
              <a:gd name="T16" fmla="*/ 75 w 567"/>
              <a:gd name="T17" fmla="*/ 452 h 719"/>
              <a:gd name="T18" fmla="*/ 62 w 567"/>
              <a:gd name="T19" fmla="*/ 448 h 719"/>
              <a:gd name="T20" fmla="*/ 54 w 567"/>
              <a:gd name="T21" fmla="*/ 414 h 719"/>
              <a:gd name="T22" fmla="*/ 253 w 567"/>
              <a:gd name="T23" fmla="*/ 203 h 719"/>
              <a:gd name="T24" fmla="*/ 283 w 567"/>
              <a:gd name="T25" fmla="*/ 260 h 719"/>
              <a:gd name="T26" fmla="*/ 285 w 567"/>
              <a:gd name="T27" fmla="*/ 365 h 719"/>
              <a:gd name="T28" fmla="*/ 291 w 567"/>
              <a:gd name="T29" fmla="*/ 359 h 719"/>
              <a:gd name="T30" fmla="*/ 487 w 567"/>
              <a:gd name="T31" fmla="*/ 219 h 719"/>
              <a:gd name="T32" fmla="*/ 516 w 567"/>
              <a:gd name="T33" fmla="*/ 239 h 719"/>
              <a:gd name="T34" fmla="*/ 222 w 567"/>
              <a:gd name="T35" fmla="*/ 3 h 719"/>
              <a:gd name="T36" fmla="*/ 192 w 567"/>
              <a:gd name="T37" fmla="*/ 22 h 719"/>
              <a:gd name="T38" fmla="*/ 172 w 567"/>
              <a:gd name="T39" fmla="*/ 110 h 719"/>
              <a:gd name="T40" fmla="*/ 133 w 567"/>
              <a:gd name="T41" fmla="*/ 110 h 719"/>
              <a:gd name="T42" fmla="*/ 110 w 567"/>
              <a:gd name="T43" fmla="*/ 127 h 719"/>
              <a:gd name="T44" fmla="*/ 35 w 567"/>
              <a:gd name="T45" fmla="*/ 127 h 719"/>
              <a:gd name="T46" fmla="*/ 0 w 567"/>
              <a:gd name="T47" fmla="*/ 156 h 719"/>
              <a:gd name="T48" fmla="*/ 0 w 567"/>
              <a:gd name="T49" fmla="*/ 464 h 719"/>
              <a:gd name="T50" fmla="*/ 35 w 567"/>
              <a:gd name="T51" fmla="*/ 494 h 719"/>
              <a:gd name="T52" fmla="*/ 86 w 567"/>
              <a:gd name="T53" fmla="*/ 494 h 719"/>
              <a:gd name="T54" fmla="*/ 42 w 567"/>
              <a:gd name="T55" fmla="*/ 688 h 719"/>
              <a:gd name="T56" fmla="*/ 61 w 567"/>
              <a:gd name="T57" fmla="*/ 718 h 719"/>
              <a:gd name="T58" fmla="*/ 67 w 567"/>
              <a:gd name="T59" fmla="*/ 719 h 719"/>
              <a:gd name="T60" fmla="*/ 91 w 567"/>
              <a:gd name="T61" fmla="*/ 699 h 719"/>
              <a:gd name="T62" fmla="*/ 130 w 567"/>
              <a:gd name="T63" fmla="*/ 527 h 719"/>
              <a:gd name="T64" fmla="*/ 133 w 567"/>
              <a:gd name="T65" fmla="*/ 527 h 719"/>
              <a:gd name="T66" fmla="*/ 258 w 567"/>
              <a:gd name="T67" fmla="*/ 527 h 719"/>
              <a:gd name="T68" fmla="*/ 258 w 567"/>
              <a:gd name="T69" fmla="*/ 694 h 719"/>
              <a:gd name="T70" fmla="*/ 283 w 567"/>
              <a:gd name="T71" fmla="*/ 719 h 719"/>
              <a:gd name="T72" fmla="*/ 308 w 567"/>
              <a:gd name="T73" fmla="*/ 694 h 719"/>
              <a:gd name="T74" fmla="*/ 308 w 567"/>
              <a:gd name="T75" fmla="*/ 527 h 719"/>
              <a:gd name="T76" fmla="*/ 433 w 567"/>
              <a:gd name="T77" fmla="*/ 527 h 719"/>
              <a:gd name="T78" fmla="*/ 441 w 567"/>
              <a:gd name="T79" fmla="*/ 526 h 719"/>
              <a:gd name="T80" fmla="*/ 475 w 567"/>
              <a:gd name="T81" fmla="*/ 699 h 719"/>
              <a:gd name="T82" fmla="*/ 500 w 567"/>
              <a:gd name="T83" fmla="*/ 719 h 719"/>
              <a:gd name="T84" fmla="*/ 505 w 567"/>
              <a:gd name="T85" fmla="*/ 718 h 719"/>
              <a:gd name="T86" fmla="*/ 525 w 567"/>
              <a:gd name="T87" fmla="*/ 689 h 719"/>
              <a:gd name="T88" fmla="*/ 485 w 567"/>
              <a:gd name="T89" fmla="*/ 494 h 719"/>
              <a:gd name="T90" fmla="*/ 531 w 567"/>
              <a:gd name="T91" fmla="*/ 494 h 719"/>
              <a:gd name="T92" fmla="*/ 567 w 567"/>
              <a:gd name="T93" fmla="*/ 464 h 719"/>
              <a:gd name="T94" fmla="*/ 567 w 567"/>
              <a:gd name="T95" fmla="*/ 156 h 719"/>
              <a:gd name="T96" fmla="*/ 531 w 567"/>
              <a:gd name="T97" fmla="*/ 127 h 719"/>
              <a:gd name="T98" fmla="*/ 457 w 567"/>
              <a:gd name="T99" fmla="*/ 127 h 719"/>
              <a:gd name="T100" fmla="*/ 433 w 567"/>
              <a:gd name="T101" fmla="*/ 110 h 719"/>
              <a:gd name="T102" fmla="*/ 409 w 567"/>
              <a:gd name="T103" fmla="*/ 110 h 719"/>
              <a:gd name="T104" fmla="*/ 391 w 567"/>
              <a:gd name="T105" fmla="*/ 22 h 719"/>
              <a:gd name="T106" fmla="*/ 362 w 567"/>
              <a:gd name="T107" fmla="*/ 2 h 719"/>
              <a:gd name="T108" fmla="*/ 342 w 567"/>
              <a:gd name="T109" fmla="*/ 32 h 719"/>
              <a:gd name="T110" fmla="*/ 358 w 567"/>
              <a:gd name="T111" fmla="*/ 110 h 719"/>
              <a:gd name="T112" fmla="*/ 224 w 567"/>
              <a:gd name="T113" fmla="*/ 110 h 719"/>
              <a:gd name="T114" fmla="*/ 241 w 567"/>
              <a:gd name="T115" fmla="*/ 32 h 719"/>
              <a:gd name="T116" fmla="*/ 222 w 567"/>
              <a:gd name="T117" fmla="*/ 3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7" h="719">
                <a:moveTo>
                  <a:pt x="516" y="239"/>
                </a:moveTo>
                <a:cubicBezTo>
                  <a:pt x="519" y="252"/>
                  <a:pt x="510" y="265"/>
                  <a:pt x="497" y="268"/>
                </a:cubicBezTo>
                <a:cubicBezTo>
                  <a:pt x="433" y="281"/>
                  <a:pt x="364" y="354"/>
                  <a:pt x="327" y="393"/>
                </a:cubicBezTo>
                <a:cubicBezTo>
                  <a:pt x="320" y="400"/>
                  <a:pt x="314" y="406"/>
                  <a:pt x="309" y="411"/>
                </a:cubicBezTo>
                <a:cubicBezTo>
                  <a:pt x="302" y="418"/>
                  <a:pt x="283" y="437"/>
                  <a:pt x="261" y="428"/>
                </a:cubicBezTo>
                <a:cubicBezTo>
                  <a:pt x="233" y="417"/>
                  <a:pt x="233" y="387"/>
                  <a:pt x="233" y="260"/>
                </a:cubicBezTo>
                <a:cubicBezTo>
                  <a:pt x="233" y="259"/>
                  <a:pt x="233" y="258"/>
                  <a:pt x="233" y="257"/>
                </a:cubicBezTo>
                <a:cubicBezTo>
                  <a:pt x="205" y="280"/>
                  <a:pt x="148" y="356"/>
                  <a:pt x="96" y="440"/>
                </a:cubicBezTo>
                <a:cubicBezTo>
                  <a:pt x="92" y="448"/>
                  <a:pt x="83" y="452"/>
                  <a:pt x="75" y="452"/>
                </a:cubicBezTo>
                <a:cubicBezTo>
                  <a:pt x="71" y="452"/>
                  <a:pt x="66" y="451"/>
                  <a:pt x="62" y="448"/>
                </a:cubicBezTo>
                <a:cubicBezTo>
                  <a:pt x="50" y="441"/>
                  <a:pt x="46" y="426"/>
                  <a:pt x="54" y="414"/>
                </a:cubicBezTo>
                <a:cubicBezTo>
                  <a:pt x="193" y="186"/>
                  <a:pt x="238" y="198"/>
                  <a:pt x="253" y="203"/>
                </a:cubicBezTo>
                <a:cubicBezTo>
                  <a:pt x="273" y="208"/>
                  <a:pt x="283" y="228"/>
                  <a:pt x="283" y="260"/>
                </a:cubicBezTo>
                <a:cubicBezTo>
                  <a:pt x="283" y="302"/>
                  <a:pt x="283" y="341"/>
                  <a:pt x="285" y="365"/>
                </a:cubicBezTo>
                <a:cubicBezTo>
                  <a:pt x="287" y="363"/>
                  <a:pt x="289" y="361"/>
                  <a:pt x="291" y="359"/>
                </a:cubicBezTo>
                <a:cubicBezTo>
                  <a:pt x="331" y="316"/>
                  <a:pt x="407" y="235"/>
                  <a:pt x="487" y="219"/>
                </a:cubicBezTo>
                <a:cubicBezTo>
                  <a:pt x="500" y="216"/>
                  <a:pt x="513" y="225"/>
                  <a:pt x="516" y="239"/>
                </a:cubicBezTo>
                <a:close/>
                <a:moveTo>
                  <a:pt x="222" y="3"/>
                </a:moveTo>
                <a:cubicBezTo>
                  <a:pt x="209" y="0"/>
                  <a:pt x="195" y="8"/>
                  <a:pt x="192" y="22"/>
                </a:cubicBezTo>
                <a:lnTo>
                  <a:pt x="172" y="110"/>
                </a:lnTo>
                <a:lnTo>
                  <a:pt x="133" y="110"/>
                </a:lnTo>
                <a:cubicBezTo>
                  <a:pt x="122" y="110"/>
                  <a:pt x="113" y="117"/>
                  <a:pt x="110" y="127"/>
                </a:cubicBezTo>
                <a:lnTo>
                  <a:pt x="35" y="127"/>
                </a:lnTo>
                <a:cubicBezTo>
                  <a:pt x="16" y="127"/>
                  <a:pt x="0" y="140"/>
                  <a:pt x="0" y="156"/>
                </a:cubicBezTo>
                <a:lnTo>
                  <a:pt x="0" y="464"/>
                </a:lnTo>
                <a:cubicBezTo>
                  <a:pt x="0" y="481"/>
                  <a:pt x="16" y="494"/>
                  <a:pt x="35" y="494"/>
                </a:cubicBezTo>
                <a:lnTo>
                  <a:pt x="86" y="494"/>
                </a:lnTo>
                <a:lnTo>
                  <a:pt x="42" y="688"/>
                </a:lnTo>
                <a:cubicBezTo>
                  <a:pt x="39" y="702"/>
                  <a:pt x="48" y="715"/>
                  <a:pt x="61" y="718"/>
                </a:cubicBezTo>
                <a:cubicBezTo>
                  <a:pt x="63" y="718"/>
                  <a:pt x="65" y="719"/>
                  <a:pt x="67" y="719"/>
                </a:cubicBezTo>
                <a:cubicBezTo>
                  <a:pt x="78" y="719"/>
                  <a:pt x="88" y="711"/>
                  <a:pt x="91" y="699"/>
                </a:cubicBezTo>
                <a:lnTo>
                  <a:pt x="130" y="527"/>
                </a:lnTo>
                <a:cubicBezTo>
                  <a:pt x="131" y="527"/>
                  <a:pt x="132" y="527"/>
                  <a:pt x="133" y="527"/>
                </a:cubicBezTo>
                <a:lnTo>
                  <a:pt x="258" y="527"/>
                </a:lnTo>
                <a:lnTo>
                  <a:pt x="258" y="694"/>
                </a:lnTo>
                <a:cubicBezTo>
                  <a:pt x="258" y="707"/>
                  <a:pt x="270" y="719"/>
                  <a:pt x="283" y="719"/>
                </a:cubicBezTo>
                <a:cubicBezTo>
                  <a:pt x="297" y="719"/>
                  <a:pt x="308" y="707"/>
                  <a:pt x="308" y="694"/>
                </a:cubicBezTo>
                <a:lnTo>
                  <a:pt x="308" y="527"/>
                </a:lnTo>
                <a:lnTo>
                  <a:pt x="433" y="527"/>
                </a:lnTo>
                <a:cubicBezTo>
                  <a:pt x="436" y="527"/>
                  <a:pt x="439" y="526"/>
                  <a:pt x="441" y="526"/>
                </a:cubicBezTo>
                <a:lnTo>
                  <a:pt x="475" y="699"/>
                </a:lnTo>
                <a:cubicBezTo>
                  <a:pt x="478" y="710"/>
                  <a:pt x="488" y="719"/>
                  <a:pt x="500" y="719"/>
                </a:cubicBezTo>
                <a:cubicBezTo>
                  <a:pt x="502" y="719"/>
                  <a:pt x="503" y="719"/>
                  <a:pt x="505" y="718"/>
                </a:cubicBezTo>
                <a:cubicBezTo>
                  <a:pt x="518" y="715"/>
                  <a:pt x="527" y="702"/>
                  <a:pt x="525" y="689"/>
                </a:cubicBezTo>
                <a:lnTo>
                  <a:pt x="485" y="494"/>
                </a:lnTo>
                <a:lnTo>
                  <a:pt x="531" y="494"/>
                </a:lnTo>
                <a:cubicBezTo>
                  <a:pt x="551" y="494"/>
                  <a:pt x="567" y="481"/>
                  <a:pt x="567" y="464"/>
                </a:cubicBezTo>
                <a:lnTo>
                  <a:pt x="567" y="156"/>
                </a:lnTo>
                <a:cubicBezTo>
                  <a:pt x="567" y="140"/>
                  <a:pt x="551" y="127"/>
                  <a:pt x="531" y="127"/>
                </a:cubicBezTo>
                <a:lnTo>
                  <a:pt x="457" y="127"/>
                </a:lnTo>
                <a:cubicBezTo>
                  <a:pt x="453" y="117"/>
                  <a:pt x="444" y="110"/>
                  <a:pt x="433" y="110"/>
                </a:cubicBezTo>
                <a:lnTo>
                  <a:pt x="409" y="110"/>
                </a:lnTo>
                <a:lnTo>
                  <a:pt x="391" y="22"/>
                </a:lnTo>
                <a:cubicBezTo>
                  <a:pt x="388" y="9"/>
                  <a:pt x="375" y="0"/>
                  <a:pt x="362" y="2"/>
                </a:cubicBezTo>
                <a:cubicBezTo>
                  <a:pt x="348" y="5"/>
                  <a:pt x="339" y="18"/>
                  <a:pt x="342" y="32"/>
                </a:cubicBezTo>
                <a:lnTo>
                  <a:pt x="358" y="110"/>
                </a:lnTo>
                <a:lnTo>
                  <a:pt x="224" y="110"/>
                </a:lnTo>
                <a:lnTo>
                  <a:pt x="241" y="32"/>
                </a:lnTo>
                <a:cubicBezTo>
                  <a:pt x="244" y="19"/>
                  <a:pt x="236" y="6"/>
                  <a:pt x="222"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536348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E60B16B3-1794-41BF-9157-A3EF80F4F56E}"/>
              </a:ext>
            </a:extLst>
          </p:cNvPr>
          <p:cNvPicPr>
            <a:picLocks noChangeAspect="1"/>
          </p:cNvPicPr>
          <p:nvPr/>
        </p:nvPicPr>
        <p:blipFill>
          <a:blip r:embed="rId3"/>
          <a:stretch>
            <a:fillRect/>
          </a:stretch>
        </p:blipFill>
        <p:spPr>
          <a:xfrm>
            <a:off x="554870" y="2189729"/>
            <a:ext cx="5813846" cy="1874629"/>
          </a:xfrm>
          <a:prstGeom prst="rect">
            <a:avLst/>
          </a:prstGeom>
        </p:spPr>
      </p:pic>
      <p:pic>
        <p:nvPicPr>
          <p:cNvPr id="18" name="Imagen 17">
            <a:extLst>
              <a:ext uri="{FF2B5EF4-FFF2-40B4-BE49-F238E27FC236}">
                <a16:creationId xmlns:a16="http://schemas.microsoft.com/office/drawing/2014/main" id="{4175E7EE-AF1E-4812-AC5D-B3810CBB5F3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190" y="4263863"/>
            <a:ext cx="5421525" cy="390525"/>
          </a:xfrm>
          <a:prstGeom prst="rect">
            <a:avLst/>
          </a:prstGeom>
          <a:noFill/>
          <a:ln>
            <a:noFill/>
          </a:ln>
        </p:spPr>
      </p:pic>
      <p:sp>
        <p:nvSpPr>
          <p:cNvPr id="21" name="Rectángulo 20">
            <a:extLst>
              <a:ext uri="{FF2B5EF4-FFF2-40B4-BE49-F238E27FC236}">
                <a16:creationId xmlns:a16="http://schemas.microsoft.com/office/drawing/2014/main" id="{9E1D75D3-72A6-4DE8-941D-9E232A4109F4}"/>
              </a:ext>
            </a:extLst>
          </p:cNvPr>
          <p:cNvSpPr/>
          <p:nvPr/>
        </p:nvSpPr>
        <p:spPr>
          <a:xfrm>
            <a:off x="1192850" y="1416683"/>
            <a:ext cx="4600536" cy="523220"/>
          </a:xfrm>
          <a:prstGeom prst="rect">
            <a:avLst/>
          </a:prstGeom>
          <a:noFill/>
        </p:spPr>
        <p:txBody>
          <a:bodyPr wrap="square" rtlCol="0">
            <a:spAutoFit/>
          </a:bodyPr>
          <a:lstStyle/>
          <a:p>
            <a:pPr algn="ctr"/>
            <a:r>
              <a:rPr lang="es-EC" sz="2800" b="1" dirty="0">
                <a:solidFill>
                  <a:schemeClr val="accent2">
                    <a:lumMod val="50000"/>
                  </a:schemeClr>
                </a:solidFill>
              </a:rPr>
              <a:t>Depósitos a plazo fijo- DPF</a:t>
            </a:r>
          </a:p>
        </p:txBody>
      </p:sp>
      <p:pic>
        <p:nvPicPr>
          <p:cNvPr id="3" name="Imagen 2">
            <a:extLst>
              <a:ext uri="{FF2B5EF4-FFF2-40B4-BE49-F238E27FC236}">
                <a16:creationId xmlns:a16="http://schemas.microsoft.com/office/drawing/2014/main" id="{72B2CFF1-C06D-488C-A22C-716E79FFEE14}"/>
              </a:ext>
            </a:extLst>
          </p:cNvPr>
          <p:cNvPicPr>
            <a:picLocks noChangeAspect="1"/>
          </p:cNvPicPr>
          <p:nvPr/>
        </p:nvPicPr>
        <p:blipFill>
          <a:blip r:embed="rId5"/>
          <a:stretch>
            <a:fillRect/>
          </a:stretch>
        </p:blipFill>
        <p:spPr>
          <a:xfrm>
            <a:off x="6659118" y="2215665"/>
            <a:ext cx="5199946" cy="1874629"/>
          </a:xfrm>
          <a:prstGeom prst="rect">
            <a:avLst/>
          </a:prstGeom>
        </p:spPr>
      </p:pic>
      <p:pic>
        <p:nvPicPr>
          <p:cNvPr id="16" name="Imagen 15">
            <a:extLst>
              <a:ext uri="{FF2B5EF4-FFF2-40B4-BE49-F238E27FC236}">
                <a16:creationId xmlns:a16="http://schemas.microsoft.com/office/drawing/2014/main" id="{7E0FE77B-4D34-468D-9D43-068424A45EE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881052" y="4279151"/>
            <a:ext cx="4978012" cy="390525"/>
          </a:xfrm>
          <a:prstGeom prst="rect">
            <a:avLst/>
          </a:prstGeom>
          <a:noFill/>
          <a:ln>
            <a:noFill/>
          </a:ln>
        </p:spPr>
      </p:pic>
      <p:sp>
        <p:nvSpPr>
          <p:cNvPr id="22" name="Título 1">
            <a:extLst>
              <a:ext uri="{FF2B5EF4-FFF2-40B4-BE49-F238E27FC236}">
                <a16:creationId xmlns:a16="http://schemas.microsoft.com/office/drawing/2014/main" id="{116743CE-ACC1-4C8B-BB4B-186E097C8600}"/>
              </a:ext>
            </a:extLst>
          </p:cNvPr>
          <p:cNvSpPr>
            <a:spLocks noGrp="1"/>
          </p:cNvSpPr>
          <p:nvPr>
            <p:ph type="title"/>
          </p:nvPr>
        </p:nvSpPr>
        <p:spPr>
          <a:xfrm>
            <a:off x="1392761" y="922459"/>
            <a:ext cx="9948714" cy="530607"/>
          </a:xfrm>
        </p:spPr>
        <p:txBody>
          <a:bodyPr vert="horz" lIns="91440" tIns="45720" rIns="91440" bIns="45720" rtlCol="0" anchor="ctr">
            <a:noAutofit/>
          </a:bodyPr>
          <a:lstStyle/>
          <a:p>
            <a:r>
              <a:rPr lang="es-EC" b="1" dirty="0">
                <a:solidFill>
                  <a:schemeClr val="bg1">
                    <a:lumMod val="50000"/>
                  </a:schemeClr>
                </a:solidFill>
              </a:rPr>
              <a:t>Análisis del comportamiento</a:t>
            </a:r>
            <a:br>
              <a:rPr lang="es-EC" b="1" dirty="0">
                <a:solidFill>
                  <a:schemeClr val="bg1">
                    <a:lumMod val="50000"/>
                  </a:schemeClr>
                </a:solidFill>
              </a:rPr>
            </a:br>
            <a:endParaRPr lang="es-EC" b="1" dirty="0">
              <a:solidFill>
                <a:schemeClr val="bg1">
                  <a:lumMod val="50000"/>
                </a:schemeClr>
              </a:solidFill>
            </a:endParaRPr>
          </a:p>
        </p:txBody>
      </p:sp>
      <p:grpSp>
        <p:nvGrpSpPr>
          <p:cNvPr id="23" name="Chart10" descr="{&quot;Key&quot;:&quot;POWER_USER_SHAPE_ICON&quot;,&quot;Value&quot;:&quot;POWER_USER_SHAPE_ICON_STYLE_1&quot;}">
            <a:extLst>
              <a:ext uri="{FF2B5EF4-FFF2-40B4-BE49-F238E27FC236}">
                <a16:creationId xmlns:a16="http://schemas.microsoft.com/office/drawing/2014/main" id="{1F54BA54-352A-4729-9BCC-9061C62F4662}"/>
              </a:ext>
            </a:extLst>
          </p:cNvPr>
          <p:cNvGrpSpPr>
            <a:grpSpLocks noChangeAspect="1"/>
          </p:cNvGrpSpPr>
          <p:nvPr/>
        </p:nvGrpSpPr>
        <p:grpSpPr>
          <a:xfrm>
            <a:off x="95238" y="330777"/>
            <a:ext cx="1172088" cy="1085996"/>
            <a:chOff x="9031288" y="5214938"/>
            <a:chExt cx="280988" cy="260350"/>
          </a:xfrm>
          <a:solidFill>
            <a:schemeClr val="accent1"/>
          </a:solidFill>
        </p:grpSpPr>
        <p:sp>
          <p:nvSpPr>
            <p:cNvPr id="24" name="Freeform 436">
              <a:extLst>
                <a:ext uri="{FF2B5EF4-FFF2-40B4-BE49-F238E27FC236}">
                  <a16:creationId xmlns:a16="http://schemas.microsoft.com/office/drawing/2014/main" id="{B6AEE4B6-BD93-4340-B509-2E55B87BC9EF}"/>
                </a:ext>
              </a:extLst>
            </p:cNvPr>
            <p:cNvSpPr>
              <a:spLocks/>
            </p:cNvSpPr>
            <p:nvPr/>
          </p:nvSpPr>
          <p:spPr bwMode="auto">
            <a:xfrm>
              <a:off x="9031288" y="5468938"/>
              <a:ext cx="280988" cy="6350"/>
            </a:xfrm>
            <a:custGeom>
              <a:avLst/>
              <a:gdLst>
                <a:gd name="T0" fmla="*/ 0 w 1373"/>
                <a:gd name="T1" fmla="*/ 33 h 33"/>
                <a:gd name="T2" fmla="*/ 1373 w 1373"/>
                <a:gd name="T3" fmla="*/ 33 h 33"/>
                <a:gd name="T4" fmla="*/ 1373 w 1373"/>
                <a:gd name="T5" fmla="*/ 0 h 33"/>
                <a:gd name="T6" fmla="*/ 0 w 1373"/>
                <a:gd name="T7" fmla="*/ 0 h 33"/>
              </a:gdLst>
              <a:ahLst/>
              <a:cxnLst>
                <a:cxn ang="0">
                  <a:pos x="T0" y="T1"/>
                </a:cxn>
                <a:cxn ang="0">
                  <a:pos x="T2" y="T3"/>
                </a:cxn>
                <a:cxn ang="0">
                  <a:pos x="T4" y="T5"/>
                </a:cxn>
                <a:cxn ang="0">
                  <a:pos x="T6" y="T7"/>
                </a:cxn>
              </a:cxnLst>
              <a:rect l="0" t="0" r="r" b="b"/>
              <a:pathLst>
                <a:path w="1373" h="33">
                  <a:moveTo>
                    <a:pt x="0" y="33"/>
                  </a:moveTo>
                  <a:lnTo>
                    <a:pt x="1373" y="33"/>
                  </a:lnTo>
                  <a:lnTo>
                    <a:pt x="1373"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437">
              <a:extLst>
                <a:ext uri="{FF2B5EF4-FFF2-40B4-BE49-F238E27FC236}">
                  <a16:creationId xmlns:a16="http://schemas.microsoft.com/office/drawing/2014/main" id="{4A65351D-E26C-4054-9087-3932F5673CE7}"/>
                </a:ext>
              </a:extLst>
            </p:cNvPr>
            <p:cNvSpPr>
              <a:spLocks/>
            </p:cNvSpPr>
            <p:nvPr/>
          </p:nvSpPr>
          <p:spPr bwMode="auto">
            <a:xfrm>
              <a:off x="9048751" y="5384800"/>
              <a:ext cx="47625" cy="90488"/>
            </a:xfrm>
            <a:custGeom>
              <a:avLst/>
              <a:gdLst>
                <a:gd name="T0" fmla="*/ 28 w 30"/>
                <a:gd name="T1" fmla="*/ 55 h 57"/>
                <a:gd name="T2" fmla="*/ 28 w 30"/>
                <a:gd name="T3" fmla="*/ 53 h 57"/>
                <a:gd name="T4" fmla="*/ 4 w 30"/>
                <a:gd name="T5" fmla="*/ 53 h 57"/>
                <a:gd name="T6" fmla="*/ 4 w 30"/>
                <a:gd name="T7" fmla="*/ 4 h 57"/>
                <a:gd name="T8" fmla="*/ 26 w 30"/>
                <a:gd name="T9" fmla="*/ 4 h 57"/>
                <a:gd name="T10" fmla="*/ 26 w 30"/>
                <a:gd name="T11" fmla="*/ 55 h 57"/>
                <a:gd name="T12" fmla="*/ 28 w 30"/>
                <a:gd name="T13" fmla="*/ 55 h 57"/>
                <a:gd name="T14" fmla="*/ 28 w 30"/>
                <a:gd name="T15" fmla="*/ 53 h 57"/>
                <a:gd name="T16" fmla="*/ 28 w 30"/>
                <a:gd name="T17" fmla="*/ 55 h 57"/>
                <a:gd name="T18" fmla="*/ 30 w 30"/>
                <a:gd name="T19" fmla="*/ 55 h 57"/>
                <a:gd name="T20" fmla="*/ 30 w 30"/>
                <a:gd name="T21" fmla="*/ 0 h 57"/>
                <a:gd name="T22" fmla="*/ 0 w 30"/>
                <a:gd name="T23" fmla="*/ 0 h 57"/>
                <a:gd name="T24" fmla="*/ 0 w 30"/>
                <a:gd name="T25" fmla="*/ 57 h 57"/>
                <a:gd name="T26" fmla="*/ 30 w 30"/>
                <a:gd name="T27" fmla="*/ 57 h 57"/>
                <a:gd name="T28" fmla="*/ 30 w 30"/>
                <a:gd name="T29" fmla="*/ 55 h 57"/>
                <a:gd name="T30" fmla="*/ 28 w 30"/>
                <a:gd name="T31"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57">
                  <a:moveTo>
                    <a:pt x="28" y="55"/>
                  </a:moveTo>
                  <a:lnTo>
                    <a:pt x="28" y="53"/>
                  </a:lnTo>
                  <a:lnTo>
                    <a:pt x="4" y="53"/>
                  </a:lnTo>
                  <a:lnTo>
                    <a:pt x="4" y="4"/>
                  </a:lnTo>
                  <a:lnTo>
                    <a:pt x="26" y="4"/>
                  </a:lnTo>
                  <a:lnTo>
                    <a:pt x="26" y="55"/>
                  </a:lnTo>
                  <a:lnTo>
                    <a:pt x="28" y="55"/>
                  </a:lnTo>
                  <a:lnTo>
                    <a:pt x="28" y="53"/>
                  </a:lnTo>
                  <a:lnTo>
                    <a:pt x="28" y="55"/>
                  </a:lnTo>
                  <a:lnTo>
                    <a:pt x="30" y="55"/>
                  </a:lnTo>
                  <a:lnTo>
                    <a:pt x="30" y="0"/>
                  </a:lnTo>
                  <a:lnTo>
                    <a:pt x="0" y="0"/>
                  </a:lnTo>
                  <a:lnTo>
                    <a:pt x="0" y="57"/>
                  </a:lnTo>
                  <a:lnTo>
                    <a:pt x="30" y="57"/>
                  </a:lnTo>
                  <a:lnTo>
                    <a:pt x="30" y="55"/>
                  </a:lnTo>
                  <a:lnTo>
                    <a:pt x="28"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438">
              <a:extLst>
                <a:ext uri="{FF2B5EF4-FFF2-40B4-BE49-F238E27FC236}">
                  <a16:creationId xmlns:a16="http://schemas.microsoft.com/office/drawing/2014/main" id="{D4E64718-B292-49E7-B8C6-881B5F4476A2}"/>
                </a:ext>
              </a:extLst>
            </p:cNvPr>
            <p:cNvSpPr>
              <a:spLocks/>
            </p:cNvSpPr>
            <p:nvPr/>
          </p:nvSpPr>
          <p:spPr bwMode="auto">
            <a:xfrm>
              <a:off x="9113838" y="5303838"/>
              <a:ext cx="49213" cy="171450"/>
            </a:xfrm>
            <a:custGeom>
              <a:avLst/>
              <a:gdLst>
                <a:gd name="T0" fmla="*/ 29 w 31"/>
                <a:gd name="T1" fmla="*/ 106 h 108"/>
                <a:gd name="T2" fmla="*/ 29 w 31"/>
                <a:gd name="T3" fmla="*/ 104 h 108"/>
                <a:gd name="T4" fmla="*/ 5 w 31"/>
                <a:gd name="T5" fmla="*/ 104 h 108"/>
                <a:gd name="T6" fmla="*/ 5 w 31"/>
                <a:gd name="T7" fmla="*/ 4 h 108"/>
                <a:gd name="T8" fmla="*/ 27 w 31"/>
                <a:gd name="T9" fmla="*/ 4 h 108"/>
                <a:gd name="T10" fmla="*/ 27 w 31"/>
                <a:gd name="T11" fmla="*/ 106 h 108"/>
                <a:gd name="T12" fmla="*/ 29 w 31"/>
                <a:gd name="T13" fmla="*/ 106 h 108"/>
                <a:gd name="T14" fmla="*/ 29 w 31"/>
                <a:gd name="T15" fmla="*/ 104 h 108"/>
                <a:gd name="T16" fmla="*/ 29 w 31"/>
                <a:gd name="T17" fmla="*/ 106 h 108"/>
                <a:gd name="T18" fmla="*/ 31 w 31"/>
                <a:gd name="T19" fmla="*/ 106 h 108"/>
                <a:gd name="T20" fmla="*/ 31 w 31"/>
                <a:gd name="T21" fmla="*/ 0 h 108"/>
                <a:gd name="T22" fmla="*/ 0 w 31"/>
                <a:gd name="T23" fmla="*/ 0 h 108"/>
                <a:gd name="T24" fmla="*/ 0 w 31"/>
                <a:gd name="T25" fmla="*/ 108 h 108"/>
                <a:gd name="T26" fmla="*/ 31 w 31"/>
                <a:gd name="T27" fmla="*/ 108 h 108"/>
                <a:gd name="T28" fmla="*/ 31 w 31"/>
                <a:gd name="T29" fmla="*/ 106 h 108"/>
                <a:gd name="T30" fmla="*/ 29 w 31"/>
                <a:gd name="T31"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08">
                  <a:moveTo>
                    <a:pt x="29" y="106"/>
                  </a:moveTo>
                  <a:lnTo>
                    <a:pt x="29" y="104"/>
                  </a:lnTo>
                  <a:lnTo>
                    <a:pt x="5" y="104"/>
                  </a:lnTo>
                  <a:lnTo>
                    <a:pt x="5" y="4"/>
                  </a:lnTo>
                  <a:lnTo>
                    <a:pt x="27" y="4"/>
                  </a:lnTo>
                  <a:lnTo>
                    <a:pt x="27" y="106"/>
                  </a:lnTo>
                  <a:lnTo>
                    <a:pt x="29" y="106"/>
                  </a:lnTo>
                  <a:lnTo>
                    <a:pt x="29" y="104"/>
                  </a:lnTo>
                  <a:lnTo>
                    <a:pt x="29" y="106"/>
                  </a:lnTo>
                  <a:lnTo>
                    <a:pt x="31" y="106"/>
                  </a:lnTo>
                  <a:lnTo>
                    <a:pt x="31" y="0"/>
                  </a:lnTo>
                  <a:lnTo>
                    <a:pt x="0" y="0"/>
                  </a:lnTo>
                  <a:lnTo>
                    <a:pt x="0" y="108"/>
                  </a:lnTo>
                  <a:lnTo>
                    <a:pt x="31" y="108"/>
                  </a:lnTo>
                  <a:lnTo>
                    <a:pt x="31" y="106"/>
                  </a:lnTo>
                  <a:lnTo>
                    <a:pt x="29"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439">
              <a:extLst>
                <a:ext uri="{FF2B5EF4-FFF2-40B4-BE49-F238E27FC236}">
                  <a16:creationId xmlns:a16="http://schemas.microsoft.com/office/drawing/2014/main" id="{85E3CA04-C280-4766-A724-9E0EAD6A4BB9}"/>
                </a:ext>
              </a:extLst>
            </p:cNvPr>
            <p:cNvSpPr>
              <a:spLocks/>
            </p:cNvSpPr>
            <p:nvPr/>
          </p:nvSpPr>
          <p:spPr bwMode="auto">
            <a:xfrm>
              <a:off x="9180513" y="5343525"/>
              <a:ext cx="47625" cy="131763"/>
            </a:xfrm>
            <a:custGeom>
              <a:avLst/>
              <a:gdLst>
                <a:gd name="T0" fmla="*/ 28 w 30"/>
                <a:gd name="T1" fmla="*/ 81 h 83"/>
                <a:gd name="T2" fmla="*/ 28 w 30"/>
                <a:gd name="T3" fmla="*/ 79 h 83"/>
                <a:gd name="T4" fmla="*/ 4 w 30"/>
                <a:gd name="T5" fmla="*/ 79 h 83"/>
                <a:gd name="T6" fmla="*/ 4 w 30"/>
                <a:gd name="T7" fmla="*/ 4 h 83"/>
                <a:gd name="T8" fmla="*/ 26 w 30"/>
                <a:gd name="T9" fmla="*/ 4 h 83"/>
                <a:gd name="T10" fmla="*/ 26 w 30"/>
                <a:gd name="T11" fmla="*/ 81 h 83"/>
                <a:gd name="T12" fmla="*/ 28 w 30"/>
                <a:gd name="T13" fmla="*/ 81 h 83"/>
                <a:gd name="T14" fmla="*/ 28 w 30"/>
                <a:gd name="T15" fmla="*/ 79 h 83"/>
                <a:gd name="T16" fmla="*/ 28 w 30"/>
                <a:gd name="T17" fmla="*/ 81 h 83"/>
                <a:gd name="T18" fmla="*/ 30 w 30"/>
                <a:gd name="T19" fmla="*/ 81 h 83"/>
                <a:gd name="T20" fmla="*/ 30 w 30"/>
                <a:gd name="T21" fmla="*/ 0 h 83"/>
                <a:gd name="T22" fmla="*/ 0 w 30"/>
                <a:gd name="T23" fmla="*/ 0 h 83"/>
                <a:gd name="T24" fmla="*/ 0 w 30"/>
                <a:gd name="T25" fmla="*/ 83 h 83"/>
                <a:gd name="T26" fmla="*/ 30 w 30"/>
                <a:gd name="T27" fmla="*/ 83 h 83"/>
                <a:gd name="T28" fmla="*/ 30 w 30"/>
                <a:gd name="T29" fmla="*/ 81 h 83"/>
                <a:gd name="T30" fmla="*/ 28 w 30"/>
                <a:gd name="T31" fmla="*/ 8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83">
                  <a:moveTo>
                    <a:pt x="28" y="81"/>
                  </a:moveTo>
                  <a:lnTo>
                    <a:pt x="28" y="79"/>
                  </a:lnTo>
                  <a:lnTo>
                    <a:pt x="4" y="79"/>
                  </a:lnTo>
                  <a:lnTo>
                    <a:pt x="4" y="4"/>
                  </a:lnTo>
                  <a:lnTo>
                    <a:pt x="26" y="4"/>
                  </a:lnTo>
                  <a:lnTo>
                    <a:pt x="26" y="81"/>
                  </a:lnTo>
                  <a:lnTo>
                    <a:pt x="28" y="81"/>
                  </a:lnTo>
                  <a:lnTo>
                    <a:pt x="28" y="79"/>
                  </a:lnTo>
                  <a:lnTo>
                    <a:pt x="28" y="81"/>
                  </a:lnTo>
                  <a:lnTo>
                    <a:pt x="30" y="81"/>
                  </a:lnTo>
                  <a:lnTo>
                    <a:pt x="30" y="0"/>
                  </a:lnTo>
                  <a:lnTo>
                    <a:pt x="0" y="0"/>
                  </a:lnTo>
                  <a:lnTo>
                    <a:pt x="0" y="83"/>
                  </a:lnTo>
                  <a:lnTo>
                    <a:pt x="30" y="83"/>
                  </a:lnTo>
                  <a:lnTo>
                    <a:pt x="30" y="81"/>
                  </a:lnTo>
                  <a:lnTo>
                    <a:pt x="28"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440">
              <a:extLst>
                <a:ext uri="{FF2B5EF4-FFF2-40B4-BE49-F238E27FC236}">
                  <a16:creationId xmlns:a16="http://schemas.microsoft.com/office/drawing/2014/main" id="{EB9ADA38-3B9E-423E-9ABE-BA94A60966F3}"/>
                </a:ext>
              </a:extLst>
            </p:cNvPr>
            <p:cNvSpPr>
              <a:spLocks/>
            </p:cNvSpPr>
            <p:nvPr/>
          </p:nvSpPr>
          <p:spPr bwMode="auto">
            <a:xfrm>
              <a:off x="9245601" y="5313363"/>
              <a:ext cx="49213" cy="161925"/>
            </a:xfrm>
            <a:custGeom>
              <a:avLst/>
              <a:gdLst>
                <a:gd name="T0" fmla="*/ 29 w 31"/>
                <a:gd name="T1" fmla="*/ 100 h 102"/>
                <a:gd name="T2" fmla="*/ 29 w 31"/>
                <a:gd name="T3" fmla="*/ 98 h 102"/>
                <a:gd name="T4" fmla="*/ 5 w 31"/>
                <a:gd name="T5" fmla="*/ 98 h 102"/>
                <a:gd name="T6" fmla="*/ 5 w 31"/>
                <a:gd name="T7" fmla="*/ 4 h 102"/>
                <a:gd name="T8" fmla="*/ 26 w 31"/>
                <a:gd name="T9" fmla="*/ 4 h 102"/>
                <a:gd name="T10" fmla="*/ 26 w 31"/>
                <a:gd name="T11" fmla="*/ 100 h 102"/>
                <a:gd name="T12" fmla="*/ 29 w 31"/>
                <a:gd name="T13" fmla="*/ 100 h 102"/>
                <a:gd name="T14" fmla="*/ 29 w 31"/>
                <a:gd name="T15" fmla="*/ 98 h 102"/>
                <a:gd name="T16" fmla="*/ 29 w 31"/>
                <a:gd name="T17" fmla="*/ 100 h 102"/>
                <a:gd name="T18" fmla="*/ 31 w 31"/>
                <a:gd name="T19" fmla="*/ 100 h 102"/>
                <a:gd name="T20" fmla="*/ 31 w 31"/>
                <a:gd name="T21" fmla="*/ 0 h 102"/>
                <a:gd name="T22" fmla="*/ 0 w 31"/>
                <a:gd name="T23" fmla="*/ 0 h 102"/>
                <a:gd name="T24" fmla="*/ 0 w 31"/>
                <a:gd name="T25" fmla="*/ 102 h 102"/>
                <a:gd name="T26" fmla="*/ 31 w 31"/>
                <a:gd name="T27" fmla="*/ 102 h 102"/>
                <a:gd name="T28" fmla="*/ 31 w 31"/>
                <a:gd name="T29" fmla="*/ 100 h 102"/>
                <a:gd name="T30" fmla="*/ 29 w 31"/>
                <a:gd name="T31"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02">
                  <a:moveTo>
                    <a:pt x="29" y="100"/>
                  </a:moveTo>
                  <a:lnTo>
                    <a:pt x="29" y="98"/>
                  </a:lnTo>
                  <a:lnTo>
                    <a:pt x="5" y="98"/>
                  </a:lnTo>
                  <a:lnTo>
                    <a:pt x="5" y="4"/>
                  </a:lnTo>
                  <a:lnTo>
                    <a:pt x="26" y="4"/>
                  </a:lnTo>
                  <a:lnTo>
                    <a:pt x="26" y="100"/>
                  </a:lnTo>
                  <a:lnTo>
                    <a:pt x="29" y="100"/>
                  </a:lnTo>
                  <a:lnTo>
                    <a:pt x="29" y="98"/>
                  </a:lnTo>
                  <a:lnTo>
                    <a:pt x="29" y="100"/>
                  </a:lnTo>
                  <a:lnTo>
                    <a:pt x="31" y="100"/>
                  </a:lnTo>
                  <a:lnTo>
                    <a:pt x="31" y="0"/>
                  </a:lnTo>
                  <a:lnTo>
                    <a:pt x="0" y="0"/>
                  </a:lnTo>
                  <a:lnTo>
                    <a:pt x="0" y="102"/>
                  </a:lnTo>
                  <a:lnTo>
                    <a:pt x="31" y="102"/>
                  </a:lnTo>
                  <a:lnTo>
                    <a:pt x="31" y="100"/>
                  </a:lnTo>
                  <a:lnTo>
                    <a:pt x="29"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441">
              <a:extLst>
                <a:ext uri="{FF2B5EF4-FFF2-40B4-BE49-F238E27FC236}">
                  <a16:creationId xmlns:a16="http://schemas.microsoft.com/office/drawing/2014/main" id="{AAE7DBA1-24BB-49FD-BE9C-23857950A54C}"/>
                </a:ext>
              </a:extLst>
            </p:cNvPr>
            <p:cNvSpPr>
              <a:spLocks/>
            </p:cNvSpPr>
            <p:nvPr/>
          </p:nvSpPr>
          <p:spPr bwMode="auto">
            <a:xfrm>
              <a:off x="9047163" y="5291138"/>
              <a:ext cx="52388" cy="52388"/>
            </a:xfrm>
            <a:custGeom>
              <a:avLst/>
              <a:gdLst>
                <a:gd name="T0" fmla="*/ 236 w 252"/>
                <a:gd name="T1" fmla="*/ 126 h 252"/>
                <a:gd name="T2" fmla="*/ 219 w 252"/>
                <a:gd name="T3" fmla="*/ 126 h 252"/>
                <a:gd name="T4" fmla="*/ 192 w 252"/>
                <a:gd name="T5" fmla="*/ 191 h 252"/>
                <a:gd name="T6" fmla="*/ 126 w 252"/>
                <a:gd name="T7" fmla="*/ 219 h 252"/>
                <a:gd name="T8" fmla="*/ 61 w 252"/>
                <a:gd name="T9" fmla="*/ 191 h 252"/>
                <a:gd name="T10" fmla="*/ 34 w 252"/>
                <a:gd name="T11" fmla="*/ 126 h 252"/>
                <a:gd name="T12" fmla="*/ 61 w 252"/>
                <a:gd name="T13" fmla="*/ 61 h 252"/>
                <a:gd name="T14" fmla="*/ 126 w 252"/>
                <a:gd name="T15" fmla="*/ 34 h 252"/>
                <a:gd name="T16" fmla="*/ 192 w 252"/>
                <a:gd name="T17" fmla="*/ 61 h 252"/>
                <a:gd name="T18" fmla="*/ 219 w 252"/>
                <a:gd name="T19" fmla="*/ 126 h 252"/>
                <a:gd name="T20" fmla="*/ 236 w 252"/>
                <a:gd name="T21" fmla="*/ 126 h 252"/>
                <a:gd name="T22" fmla="*/ 252 w 252"/>
                <a:gd name="T23" fmla="*/ 126 h 252"/>
                <a:gd name="T24" fmla="*/ 126 w 252"/>
                <a:gd name="T25" fmla="*/ 0 h 252"/>
                <a:gd name="T26" fmla="*/ 0 w 252"/>
                <a:gd name="T27" fmla="*/ 126 h 252"/>
                <a:gd name="T28" fmla="*/ 126 w 252"/>
                <a:gd name="T29" fmla="*/ 252 h 252"/>
                <a:gd name="T30" fmla="*/ 252 w 252"/>
                <a:gd name="T31" fmla="*/ 126 h 252"/>
                <a:gd name="T32" fmla="*/ 236 w 252"/>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252">
                  <a:moveTo>
                    <a:pt x="236" y="126"/>
                  </a:moveTo>
                  <a:lnTo>
                    <a:pt x="219" y="126"/>
                  </a:lnTo>
                  <a:cubicBezTo>
                    <a:pt x="219" y="152"/>
                    <a:pt x="209" y="175"/>
                    <a:pt x="192" y="191"/>
                  </a:cubicBezTo>
                  <a:cubicBezTo>
                    <a:pt x="175" y="208"/>
                    <a:pt x="152" y="219"/>
                    <a:pt x="126" y="219"/>
                  </a:cubicBezTo>
                  <a:cubicBezTo>
                    <a:pt x="101" y="219"/>
                    <a:pt x="78" y="208"/>
                    <a:pt x="61" y="191"/>
                  </a:cubicBezTo>
                  <a:cubicBezTo>
                    <a:pt x="44" y="175"/>
                    <a:pt x="34" y="152"/>
                    <a:pt x="34" y="126"/>
                  </a:cubicBezTo>
                  <a:cubicBezTo>
                    <a:pt x="34" y="101"/>
                    <a:pt x="44" y="77"/>
                    <a:pt x="61" y="61"/>
                  </a:cubicBezTo>
                  <a:cubicBezTo>
                    <a:pt x="78" y="44"/>
                    <a:pt x="101" y="34"/>
                    <a:pt x="126" y="34"/>
                  </a:cubicBezTo>
                  <a:cubicBezTo>
                    <a:pt x="152" y="34"/>
                    <a:pt x="175" y="44"/>
                    <a:pt x="192" y="61"/>
                  </a:cubicBezTo>
                  <a:cubicBezTo>
                    <a:pt x="209" y="77"/>
                    <a:pt x="219" y="101"/>
                    <a:pt x="219" y="126"/>
                  </a:cubicBezTo>
                  <a:lnTo>
                    <a:pt x="236" y="126"/>
                  </a:lnTo>
                  <a:lnTo>
                    <a:pt x="252" y="126"/>
                  </a:lnTo>
                  <a:cubicBezTo>
                    <a:pt x="252" y="57"/>
                    <a:pt x="196" y="0"/>
                    <a:pt x="126" y="0"/>
                  </a:cubicBezTo>
                  <a:cubicBezTo>
                    <a:pt x="57" y="0"/>
                    <a:pt x="0" y="57"/>
                    <a:pt x="0" y="126"/>
                  </a:cubicBezTo>
                  <a:cubicBezTo>
                    <a:pt x="0" y="196"/>
                    <a:pt x="57" y="252"/>
                    <a:pt x="126" y="252"/>
                  </a:cubicBezTo>
                  <a:cubicBezTo>
                    <a:pt x="196" y="252"/>
                    <a:pt x="252" y="196"/>
                    <a:pt x="252" y="126"/>
                  </a:cubicBezTo>
                  <a:lnTo>
                    <a:pt x="236"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442">
              <a:extLst>
                <a:ext uri="{FF2B5EF4-FFF2-40B4-BE49-F238E27FC236}">
                  <a16:creationId xmlns:a16="http://schemas.microsoft.com/office/drawing/2014/main" id="{1DCA4E22-04D8-4355-9C33-68690F15C09A}"/>
                </a:ext>
              </a:extLst>
            </p:cNvPr>
            <p:cNvSpPr>
              <a:spLocks/>
            </p:cNvSpPr>
            <p:nvPr/>
          </p:nvSpPr>
          <p:spPr bwMode="auto">
            <a:xfrm>
              <a:off x="9112251" y="5214938"/>
              <a:ext cx="52388" cy="52388"/>
            </a:xfrm>
            <a:custGeom>
              <a:avLst/>
              <a:gdLst>
                <a:gd name="T0" fmla="*/ 235 w 251"/>
                <a:gd name="T1" fmla="*/ 125 h 251"/>
                <a:gd name="T2" fmla="*/ 218 w 251"/>
                <a:gd name="T3" fmla="*/ 125 h 251"/>
                <a:gd name="T4" fmla="*/ 191 w 251"/>
                <a:gd name="T5" fmla="*/ 191 h 251"/>
                <a:gd name="T6" fmla="*/ 126 w 251"/>
                <a:gd name="T7" fmla="*/ 218 h 251"/>
                <a:gd name="T8" fmla="*/ 60 w 251"/>
                <a:gd name="T9" fmla="*/ 191 h 251"/>
                <a:gd name="T10" fmla="*/ 33 w 251"/>
                <a:gd name="T11" fmla="*/ 125 h 251"/>
                <a:gd name="T12" fmla="*/ 60 w 251"/>
                <a:gd name="T13" fmla="*/ 60 h 251"/>
                <a:gd name="T14" fmla="*/ 126 w 251"/>
                <a:gd name="T15" fmla="*/ 33 h 251"/>
                <a:gd name="T16" fmla="*/ 191 w 251"/>
                <a:gd name="T17" fmla="*/ 60 h 251"/>
                <a:gd name="T18" fmla="*/ 218 w 251"/>
                <a:gd name="T19" fmla="*/ 125 h 251"/>
                <a:gd name="T20" fmla="*/ 235 w 251"/>
                <a:gd name="T21" fmla="*/ 125 h 251"/>
                <a:gd name="T22" fmla="*/ 251 w 251"/>
                <a:gd name="T23" fmla="*/ 125 h 251"/>
                <a:gd name="T24" fmla="*/ 126 w 251"/>
                <a:gd name="T25" fmla="*/ 0 h 251"/>
                <a:gd name="T26" fmla="*/ 0 w 251"/>
                <a:gd name="T27" fmla="*/ 125 h 251"/>
                <a:gd name="T28" fmla="*/ 126 w 251"/>
                <a:gd name="T29" fmla="*/ 251 h 251"/>
                <a:gd name="T30" fmla="*/ 251 w 251"/>
                <a:gd name="T31" fmla="*/ 125 h 251"/>
                <a:gd name="T32" fmla="*/ 235 w 251"/>
                <a:gd name="T33" fmla="*/ 12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251">
                  <a:moveTo>
                    <a:pt x="235" y="125"/>
                  </a:moveTo>
                  <a:lnTo>
                    <a:pt x="218" y="125"/>
                  </a:lnTo>
                  <a:cubicBezTo>
                    <a:pt x="218" y="151"/>
                    <a:pt x="208" y="174"/>
                    <a:pt x="191" y="191"/>
                  </a:cubicBezTo>
                  <a:cubicBezTo>
                    <a:pt x="174" y="208"/>
                    <a:pt x="151" y="218"/>
                    <a:pt x="126" y="218"/>
                  </a:cubicBezTo>
                  <a:cubicBezTo>
                    <a:pt x="100" y="218"/>
                    <a:pt x="77" y="208"/>
                    <a:pt x="60" y="191"/>
                  </a:cubicBezTo>
                  <a:cubicBezTo>
                    <a:pt x="43" y="174"/>
                    <a:pt x="33" y="151"/>
                    <a:pt x="33" y="125"/>
                  </a:cubicBezTo>
                  <a:cubicBezTo>
                    <a:pt x="33" y="100"/>
                    <a:pt x="43" y="77"/>
                    <a:pt x="60" y="60"/>
                  </a:cubicBezTo>
                  <a:cubicBezTo>
                    <a:pt x="77" y="43"/>
                    <a:pt x="100" y="33"/>
                    <a:pt x="126" y="33"/>
                  </a:cubicBezTo>
                  <a:cubicBezTo>
                    <a:pt x="151" y="33"/>
                    <a:pt x="174" y="43"/>
                    <a:pt x="191" y="60"/>
                  </a:cubicBezTo>
                  <a:cubicBezTo>
                    <a:pt x="208" y="77"/>
                    <a:pt x="218" y="100"/>
                    <a:pt x="218" y="125"/>
                  </a:cubicBezTo>
                  <a:lnTo>
                    <a:pt x="235" y="125"/>
                  </a:lnTo>
                  <a:lnTo>
                    <a:pt x="251" y="125"/>
                  </a:lnTo>
                  <a:cubicBezTo>
                    <a:pt x="251" y="56"/>
                    <a:pt x="195" y="0"/>
                    <a:pt x="126" y="0"/>
                  </a:cubicBezTo>
                  <a:cubicBezTo>
                    <a:pt x="56" y="0"/>
                    <a:pt x="0" y="56"/>
                    <a:pt x="0" y="125"/>
                  </a:cubicBezTo>
                  <a:cubicBezTo>
                    <a:pt x="0" y="195"/>
                    <a:pt x="56" y="251"/>
                    <a:pt x="126" y="251"/>
                  </a:cubicBezTo>
                  <a:cubicBezTo>
                    <a:pt x="195" y="251"/>
                    <a:pt x="251" y="195"/>
                    <a:pt x="251" y="125"/>
                  </a:cubicBezTo>
                  <a:lnTo>
                    <a:pt x="235"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443">
              <a:extLst>
                <a:ext uri="{FF2B5EF4-FFF2-40B4-BE49-F238E27FC236}">
                  <a16:creationId xmlns:a16="http://schemas.microsoft.com/office/drawing/2014/main" id="{6C26BBE7-4B87-4F23-B3D5-1385F27DBE42}"/>
                </a:ext>
              </a:extLst>
            </p:cNvPr>
            <p:cNvSpPr>
              <a:spLocks/>
            </p:cNvSpPr>
            <p:nvPr/>
          </p:nvSpPr>
          <p:spPr bwMode="auto">
            <a:xfrm>
              <a:off x="9178926" y="5248275"/>
              <a:ext cx="50800" cy="52388"/>
            </a:xfrm>
            <a:custGeom>
              <a:avLst/>
              <a:gdLst>
                <a:gd name="T0" fmla="*/ 235 w 251"/>
                <a:gd name="T1" fmla="*/ 126 h 252"/>
                <a:gd name="T2" fmla="*/ 218 w 251"/>
                <a:gd name="T3" fmla="*/ 126 h 252"/>
                <a:gd name="T4" fmla="*/ 191 w 251"/>
                <a:gd name="T5" fmla="*/ 191 h 252"/>
                <a:gd name="T6" fmla="*/ 125 w 251"/>
                <a:gd name="T7" fmla="*/ 218 h 252"/>
                <a:gd name="T8" fmla="*/ 60 w 251"/>
                <a:gd name="T9" fmla="*/ 191 h 252"/>
                <a:gd name="T10" fmla="*/ 33 w 251"/>
                <a:gd name="T11" fmla="*/ 126 h 252"/>
                <a:gd name="T12" fmla="*/ 60 w 251"/>
                <a:gd name="T13" fmla="*/ 60 h 252"/>
                <a:gd name="T14" fmla="*/ 125 w 251"/>
                <a:gd name="T15" fmla="*/ 33 h 252"/>
                <a:gd name="T16" fmla="*/ 191 w 251"/>
                <a:gd name="T17" fmla="*/ 60 h 252"/>
                <a:gd name="T18" fmla="*/ 218 w 251"/>
                <a:gd name="T19" fmla="*/ 126 h 252"/>
                <a:gd name="T20" fmla="*/ 235 w 251"/>
                <a:gd name="T21" fmla="*/ 126 h 252"/>
                <a:gd name="T22" fmla="*/ 251 w 251"/>
                <a:gd name="T23" fmla="*/ 126 h 252"/>
                <a:gd name="T24" fmla="*/ 125 w 251"/>
                <a:gd name="T25" fmla="*/ 0 h 252"/>
                <a:gd name="T26" fmla="*/ 0 w 251"/>
                <a:gd name="T27" fmla="*/ 126 h 252"/>
                <a:gd name="T28" fmla="*/ 125 w 251"/>
                <a:gd name="T29" fmla="*/ 252 h 252"/>
                <a:gd name="T30" fmla="*/ 251 w 251"/>
                <a:gd name="T31" fmla="*/ 126 h 252"/>
                <a:gd name="T32" fmla="*/ 235 w 251"/>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252">
                  <a:moveTo>
                    <a:pt x="235" y="126"/>
                  </a:moveTo>
                  <a:lnTo>
                    <a:pt x="218" y="126"/>
                  </a:lnTo>
                  <a:cubicBezTo>
                    <a:pt x="218" y="151"/>
                    <a:pt x="208" y="174"/>
                    <a:pt x="191" y="191"/>
                  </a:cubicBezTo>
                  <a:cubicBezTo>
                    <a:pt x="174" y="208"/>
                    <a:pt x="151" y="218"/>
                    <a:pt x="125" y="218"/>
                  </a:cubicBezTo>
                  <a:cubicBezTo>
                    <a:pt x="100" y="218"/>
                    <a:pt x="77" y="208"/>
                    <a:pt x="60" y="191"/>
                  </a:cubicBezTo>
                  <a:cubicBezTo>
                    <a:pt x="43" y="174"/>
                    <a:pt x="33" y="151"/>
                    <a:pt x="33" y="126"/>
                  </a:cubicBezTo>
                  <a:cubicBezTo>
                    <a:pt x="33" y="100"/>
                    <a:pt x="43" y="77"/>
                    <a:pt x="60" y="60"/>
                  </a:cubicBezTo>
                  <a:cubicBezTo>
                    <a:pt x="77" y="44"/>
                    <a:pt x="100" y="33"/>
                    <a:pt x="125" y="33"/>
                  </a:cubicBezTo>
                  <a:cubicBezTo>
                    <a:pt x="151" y="33"/>
                    <a:pt x="174" y="44"/>
                    <a:pt x="191" y="60"/>
                  </a:cubicBezTo>
                  <a:cubicBezTo>
                    <a:pt x="208" y="77"/>
                    <a:pt x="218" y="100"/>
                    <a:pt x="218" y="126"/>
                  </a:cubicBezTo>
                  <a:lnTo>
                    <a:pt x="235" y="126"/>
                  </a:lnTo>
                  <a:lnTo>
                    <a:pt x="251" y="126"/>
                  </a:lnTo>
                  <a:cubicBezTo>
                    <a:pt x="251" y="56"/>
                    <a:pt x="195" y="0"/>
                    <a:pt x="125" y="0"/>
                  </a:cubicBezTo>
                  <a:cubicBezTo>
                    <a:pt x="56" y="0"/>
                    <a:pt x="0" y="56"/>
                    <a:pt x="0" y="126"/>
                  </a:cubicBezTo>
                  <a:cubicBezTo>
                    <a:pt x="0" y="195"/>
                    <a:pt x="56" y="252"/>
                    <a:pt x="125" y="252"/>
                  </a:cubicBezTo>
                  <a:cubicBezTo>
                    <a:pt x="195" y="252"/>
                    <a:pt x="251" y="195"/>
                    <a:pt x="251" y="126"/>
                  </a:cubicBezTo>
                  <a:lnTo>
                    <a:pt x="235"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444">
              <a:extLst>
                <a:ext uri="{FF2B5EF4-FFF2-40B4-BE49-F238E27FC236}">
                  <a16:creationId xmlns:a16="http://schemas.microsoft.com/office/drawing/2014/main" id="{11AB34AB-C188-47B9-9D48-C374BEF9F1BD}"/>
                </a:ext>
              </a:extLst>
            </p:cNvPr>
            <p:cNvSpPr>
              <a:spLocks/>
            </p:cNvSpPr>
            <p:nvPr/>
          </p:nvSpPr>
          <p:spPr bwMode="auto">
            <a:xfrm>
              <a:off x="9242426" y="5221288"/>
              <a:ext cx="52388" cy="50800"/>
            </a:xfrm>
            <a:custGeom>
              <a:avLst/>
              <a:gdLst>
                <a:gd name="T0" fmla="*/ 235 w 251"/>
                <a:gd name="T1" fmla="*/ 126 h 252"/>
                <a:gd name="T2" fmla="*/ 218 w 251"/>
                <a:gd name="T3" fmla="*/ 126 h 252"/>
                <a:gd name="T4" fmla="*/ 191 w 251"/>
                <a:gd name="T5" fmla="*/ 191 h 252"/>
                <a:gd name="T6" fmla="*/ 125 w 251"/>
                <a:gd name="T7" fmla="*/ 218 h 252"/>
                <a:gd name="T8" fmla="*/ 60 w 251"/>
                <a:gd name="T9" fmla="*/ 191 h 252"/>
                <a:gd name="T10" fmla="*/ 33 w 251"/>
                <a:gd name="T11" fmla="*/ 126 h 252"/>
                <a:gd name="T12" fmla="*/ 60 w 251"/>
                <a:gd name="T13" fmla="*/ 60 h 252"/>
                <a:gd name="T14" fmla="*/ 125 w 251"/>
                <a:gd name="T15" fmla="*/ 33 h 252"/>
                <a:gd name="T16" fmla="*/ 191 w 251"/>
                <a:gd name="T17" fmla="*/ 60 h 252"/>
                <a:gd name="T18" fmla="*/ 218 w 251"/>
                <a:gd name="T19" fmla="*/ 126 h 252"/>
                <a:gd name="T20" fmla="*/ 235 w 251"/>
                <a:gd name="T21" fmla="*/ 126 h 252"/>
                <a:gd name="T22" fmla="*/ 251 w 251"/>
                <a:gd name="T23" fmla="*/ 126 h 252"/>
                <a:gd name="T24" fmla="*/ 125 w 251"/>
                <a:gd name="T25" fmla="*/ 0 h 252"/>
                <a:gd name="T26" fmla="*/ 0 w 251"/>
                <a:gd name="T27" fmla="*/ 126 h 252"/>
                <a:gd name="T28" fmla="*/ 125 w 251"/>
                <a:gd name="T29" fmla="*/ 252 h 252"/>
                <a:gd name="T30" fmla="*/ 251 w 251"/>
                <a:gd name="T31" fmla="*/ 126 h 252"/>
                <a:gd name="T32" fmla="*/ 235 w 251"/>
                <a:gd name="T33" fmla="*/ 126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252">
                  <a:moveTo>
                    <a:pt x="235" y="126"/>
                  </a:moveTo>
                  <a:lnTo>
                    <a:pt x="218" y="126"/>
                  </a:lnTo>
                  <a:cubicBezTo>
                    <a:pt x="218" y="151"/>
                    <a:pt x="207" y="174"/>
                    <a:pt x="191" y="191"/>
                  </a:cubicBezTo>
                  <a:cubicBezTo>
                    <a:pt x="174" y="208"/>
                    <a:pt x="151" y="218"/>
                    <a:pt x="125" y="218"/>
                  </a:cubicBezTo>
                  <a:cubicBezTo>
                    <a:pt x="100" y="218"/>
                    <a:pt x="77" y="208"/>
                    <a:pt x="60" y="191"/>
                  </a:cubicBezTo>
                  <a:cubicBezTo>
                    <a:pt x="43" y="174"/>
                    <a:pt x="33" y="151"/>
                    <a:pt x="33" y="126"/>
                  </a:cubicBezTo>
                  <a:cubicBezTo>
                    <a:pt x="33" y="100"/>
                    <a:pt x="43" y="77"/>
                    <a:pt x="60" y="60"/>
                  </a:cubicBezTo>
                  <a:cubicBezTo>
                    <a:pt x="77" y="43"/>
                    <a:pt x="100" y="33"/>
                    <a:pt x="125" y="33"/>
                  </a:cubicBezTo>
                  <a:cubicBezTo>
                    <a:pt x="151" y="33"/>
                    <a:pt x="174" y="43"/>
                    <a:pt x="191" y="60"/>
                  </a:cubicBezTo>
                  <a:cubicBezTo>
                    <a:pt x="207" y="77"/>
                    <a:pt x="218" y="100"/>
                    <a:pt x="218" y="126"/>
                  </a:cubicBezTo>
                  <a:lnTo>
                    <a:pt x="235" y="126"/>
                  </a:lnTo>
                  <a:lnTo>
                    <a:pt x="251" y="126"/>
                  </a:lnTo>
                  <a:cubicBezTo>
                    <a:pt x="251" y="56"/>
                    <a:pt x="195" y="0"/>
                    <a:pt x="125" y="0"/>
                  </a:cubicBezTo>
                  <a:cubicBezTo>
                    <a:pt x="56" y="0"/>
                    <a:pt x="0" y="56"/>
                    <a:pt x="0" y="126"/>
                  </a:cubicBezTo>
                  <a:cubicBezTo>
                    <a:pt x="0" y="195"/>
                    <a:pt x="56" y="252"/>
                    <a:pt x="125" y="252"/>
                  </a:cubicBezTo>
                  <a:cubicBezTo>
                    <a:pt x="195" y="252"/>
                    <a:pt x="251" y="195"/>
                    <a:pt x="251" y="126"/>
                  </a:cubicBezTo>
                  <a:lnTo>
                    <a:pt x="235"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445">
              <a:extLst>
                <a:ext uri="{FF2B5EF4-FFF2-40B4-BE49-F238E27FC236}">
                  <a16:creationId xmlns:a16="http://schemas.microsoft.com/office/drawing/2014/main" id="{10DDE7B3-5BA7-4A76-9222-A1E3B66CDC6A}"/>
                </a:ext>
              </a:extLst>
            </p:cNvPr>
            <p:cNvSpPr>
              <a:spLocks/>
            </p:cNvSpPr>
            <p:nvPr/>
          </p:nvSpPr>
          <p:spPr bwMode="auto">
            <a:xfrm>
              <a:off x="9223376" y="5253038"/>
              <a:ext cx="25400" cy="15875"/>
            </a:xfrm>
            <a:custGeom>
              <a:avLst/>
              <a:gdLst>
                <a:gd name="T0" fmla="*/ 13 w 125"/>
                <a:gd name="T1" fmla="*/ 79 h 79"/>
                <a:gd name="T2" fmla="*/ 125 w 125"/>
                <a:gd name="T3" fmla="*/ 31 h 79"/>
                <a:gd name="T4" fmla="*/ 112 w 125"/>
                <a:gd name="T5" fmla="*/ 0 h 79"/>
                <a:gd name="T6" fmla="*/ 0 w 125"/>
                <a:gd name="T7" fmla="*/ 49 h 79"/>
              </a:gdLst>
              <a:ahLst/>
              <a:cxnLst>
                <a:cxn ang="0">
                  <a:pos x="T0" y="T1"/>
                </a:cxn>
                <a:cxn ang="0">
                  <a:pos x="T2" y="T3"/>
                </a:cxn>
                <a:cxn ang="0">
                  <a:pos x="T4" y="T5"/>
                </a:cxn>
                <a:cxn ang="0">
                  <a:pos x="T6" y="T7"/>
                </a:cxn>
              </a:cxnLst>
              <a:rect l="0" t="0" r="r" b="b"/>
              <a:pathLst>
                <a:path w="125" h="79">
                  <a:moveTo>
                    <a:pt x="13" y="79"/>
                  </a:moveTo>
                  <a:lnTo>
                    <a:pt x="125" y="31"/>
                  </a:lnTo>
                  <a:lnTo>
                    <a:pt x="112" y="0"/>
                  </a:lnTo>
                  <a:lnTo>
                    <a:pt x="0" y="49"/>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446">
              <a:extLst>
                <a:ext uri="{FF2B5EF4-FFF2-40B4-BE49-F238E27FC236}">
                  <a16:creationId xmlns:a16="http://schemas.microsoft.com/office/drawing/2014/main" id="{8136EDA4-CB89-413C-91D7-2AEC5BC1A439}"/>
                </a:ext>
              </a:extLst>
            </p:cNvPr>
            <p:cNvSpPr>
              <a:spLocks/>
            </p:cNvSpPr>
            <p:nvPr/>
          </p:nvSpPr>
          <p:spPr bwMode="auto">
            <a:xfrm>
              <a:off x="9156701" y="5248275"/>
              <a:ext cx="30163" cy="19050"/>
            </a:xfrm>
            <a:custGeom>
              <a:avLst/>
              <a:gdLst>
                <a:gd name="T0" fmla="*/ 0 w 141"/>
                <a:gd name="T1" fmla="*/ 30 h 94"/>
                <a:gd name="T2" fmla="*/ 126 w 141"/>
                <a:gd name="T3" fmla="*/ 94 h 94"/>
                <a:gd name="T4" fmla="*/ 141 w 141"/>
                <a:gd name="T5" fmla="*/ 65 h 94"/>
                <a:gd name="T6" fmla="*/ 15 w 141"/>
                <a:gd name="T7" fmla="*/ 0 h 94"/>
              </a:gdLst>
              <a:ahLst/>
              <a:cxnLst>
                <a:cxn ang="0">
                  <a:pos x="T0" y="T1"/>
                </a:cxn>
                <a:cxn ang="0">
                  <a:pos x="T2" y="T3"/>
                </a:cxn>
                <a:cxn ang="0">
                  <a:pos x="T4" y="T5"/>
                </a:cxn>
                <a:cxn ang="0">
                  <a:pos x="T6" y="T7"/>
                </a:cxn>
              </a:cxnLst>
              <a:rect l="0" t="0" r="r" b="b"/>
              <a:pathLst>
                <a:path w="141" h="94">
                  <a:moveTo>
                    <a:pt x="0" y="30"/>
                  </a:moveTo>
                  <a:lnTo>
                    <a:pt x="126" y="94"/>
                  </a:lnTo>
                  <a:lnTo>
                    <a:pt x="141" y="65"/>
                  </a:lnTo>
                  <a:lnTo>
                    <a:pt x="1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447">
              <a:extLst>
                <a:ext uri="{FF2B5EF4-FFF2-40B4-BE49-F238E27FC236}">
                  <a16:creationId xmlns:a16="http://schemas.microsoft.com/office/drawing/2014/main" id="{A5C2242B-0DD5-4B07-848A-656090BAC50B}"/>
                </a:ext>
              </a:extLst>
            </p:cNvPr>
            <p:cNvSpPr>
              <a:spLocks/>
            </p:cNvSpPr>
            <p:nvPr/>
          </p:nvSpPr>
          <p:spPr bwMode="auto">
            <a:xfrm>
              <a:off x="9085263" y="5256213"/>
              <a:ext cx="41275" cy="46038"/>
            </a:xfrm>
            <a:custGeom>
              <a:avLst/>
              <a:gdLst>
                <a:gd name="T0" fmla="*/ 25 w 203"/>
                <a:gd name="T1" fmla="*/ 227 h 227"/>
                <a:gd name="T2" fmla="*/ 203 w 203"/>
                <a:gd name="T3" fmla="*/ 22 h 227"/>
                <a:gd name="T4" fmla="*/ 177 w 203"/>
                <a:gd name="T5" fmla="*/ 0 h 227"/>
                <a:gd name="T6" fmla="*/ 0 w 203"/>
                <a:gd name="T7" fmla="*/ 205 h 227"/>
              </a:gdLst>
              <a:ahLst/>
              <a:cxnLst>
                <a:cxn ang="0">
                  <a:pos x="T0" y="T1"/>
                </a:cxn>
                <a:cxn ang="0">
                  <a:pos x="T2" y="T3"/>
                </a:cxn>
                <a:cxn ang="0">
                  <a:pos x="T4" y="T5"/>
                </a:cxn>
                <a:cxn ang="0">
                  <a:pos x="T6" y="T7"/>
                </a:cxn>
              </a:cxnLst>
              <a:rect l="0" t="0" r="r" b="b"/>
              <a:pathLst>
                <a:path w="203" h="227">
                  <a:moveTo>
                    <a:pt x="25" y="227"/>
                  </a:moveTo>
                  <a:lnTo>
                    <a:pt x="203" y="22"/>
                  </a:lnTo>
                  <a:lnTo>
                    <a:pt x="177" y="0"/>
                  </a:lnTo>
                  <a:lnTo>
                    <a:pt x="0" y="20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36" name="Diagrama 35">
            <a:extLst>
              <a:ext uri="{FF2B5EF4-FFF2-40B4-BE49-F238E27FC236}">
                <a16:creationId xmlns:a16="http://schemas.microsoft.com/office/drawing/2014/main" id="{01BA310D-AAB8-4343-B2D2-0E6D71915BF4}"/>
              </a:ext>
            </a:extLst>
          </p:cNvPr>
          <p:cNvGraphicFramePr/>
          <p:nvPr>
            <p:extLst>
              <p:ext uri="{D42A27DB-BD31-4B8C-83A1-F6EECF244321}">
                <p14:modId xmlns:p14="http://schemas.microsoft.com/office/powerpoint/2010/main" val="3745815138"/>
              </p:ext>
            </p:extLst>
          </p:nvPr>
        </p:nvGraphicFramePr>
        <p:xfrm>
          <a:off x="233508" y="5153382"/>
          <a:ext cx="11570272" cy="15201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7" name="Growth3" descr="{&quot;Key&quot;:&quot;POWER_USER_SHAPE_ICON&quot;,&quot;Value&quot;:&quot;POWER_USER_SHAPE_ICON_STYLE_1&quot;}">
            <a:extLst>
              <a:ext uri="{FF2B5EF4-FFF2-40B4-BE49-F238E27FC236}">
                <a16:creationId xmlns:a16="http://schemas.microsoft.com/office/drawing/2014/main" id="{77914AC2-0C4B-4980-B36D-FC6AABA73E6B}"/>
              </a:ext>
            </a:extLst>
          </p:cNvPr>
          <p:cNvGrpSpPr>
            <a:grpSpLocks noChangeAspect="1"/>
          </p:cNvGrpSpPr>
          <p:nvPr/>
        </p:nvGrpSpPr>
        <p:grpSpPr>
          <a:xfrm>
            <a:off x="3493118" y="5666664"/>
            <a:ext cx="489386" cy="493568"/>
            <a:chOff x="4106464" y="17464"/>
            <a:chExt cx="557213" cy="561974"/>
          </a:xfrm>
          <a:solidFill>
            <a:schemeClr val="bg1"/>
          </a:solidFill>
        </p:grpSpPr>
        <p:sp>
          <p:nvSpPr>
            <p:cNvPr id="38" name="Rectangle 107">
              <a:extLst>
                <a:ext uri="{FF2B5EF4-FFF2-40B4-BE49-F238E27FC236}">
                  <a16:creationId xmlns:a16="http://schemas.microsoft.com/office/drawing/2014/main" id="{3442B7D6-94F3-4314-80AE-21FDE537679E}"/>
                </a:ext>
              </a:extLst>
            </p:cNvPr>
            <p:cNvSpPr>
              <a:spLocks noChangeArrowheads="1"/>
            </p:cNvSpPr>
            <p:nvPr/>
          </p:nvSpPr>
          <p:spPr bwMode="auto">
            <a:xfrm>
              <a:off x="4497942" y="430240"/>
              <a:ext cx="165735" cy="65723"/>
            </a:xfrm>
            <a:prstGeom prst="rect">
              <a:avLst/>
            </a:prstGeom>
            <a:grp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108">
              <a:extLst>
                <a:ext uri="{FF2B5EF4-FFF2-40B4-BE49-F238E27FC236}">
                  <a16:creationId xmlns:a16="http://schemas.microsoft.com/office/drawing/2014/main" id="{8A16CF5E-4926-4E93-9639-21D435A5F203}"/>
                </a:ext>
              </a:extLst>
            </p:cNvPr>
            <p:cNvSpPr>
              <a:spLocks noChangeArrowheads="1"/>
            </p:cNvSpPr>
            <p:nvPr/>
          </p:nvSpPr>
          <p:spPr bwMode="auto">
            <a:xfrm>
              <a:off x="4497942" y="346764"/>
              <a:ext cx="165735" cy="65723"/>
            </a:xfrm>
            <a:prstGeom prst="rect">
              <a:avLst/>
            </a:prstGeom>
            <a:grp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109">
              <a:extLst>
                <a:ext uri="{FF2B5EF4-FFF2-40B4-BE49-F238E27FC236}">
                  <a16:creationId xmlns:a16="http://schemas.microsoft.com/office/drawing/2014/main" id="{8E7BC5CB-8D46-48BC-B4CC-A2BB707636E4}"/>
                </a:ext>
              </a:extLst>
            </p:cNvPr>
            <p:cNvSpPr>
              <a:spLocks noChangeArrowheads="1"/>
            </p:cNvSpPr>
            <p:nvPr/>
          </p:nvSpPr>
          <p:spPr bwMode="auto">
            <a:xfrm>
              <a:off x="4497942" y="263289"/>
              <a:ext cx="165735" cy="65723"/>
            </a:xfrm>
            <a:prstGeom prst="rect">
              <a:avLst/>
            </a:prstGeom>
            <a:grp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110">
              <a:extLst>
                <a:ext uri="{FF2B5EF4-FFF2-40B4-BE49-F238E27FC236}">
                  <a16:creationId xmlns:a16="http://schemas.microsoft.com/office/drawing/2014/main" id="{6AE0AEFE-679C-425B-848B-275C4DDE38F2}"/>
                </a:ext>
              </a:extLst>
            </p:cNvPr>
            <p:cNvSpPr>
              <a:spLocks noChangeArrowheads="1"/>
            </p:cNvSpPr>
            <p:nvPr/>
          </p:nvSpPr>
          <p:spPr bwMode="auto">
            <a:xfrm>
              <a:off x="4497942" y="513715"/>
              <a:ext cx="165735" cy="65723"/>
            </a:xfrm>
            <a:prstGeom prst="rect">
              <a:avLst/>
            </a:prstGeom>
            <a:grp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807">
              <a:extLst>
                <a:ext uri="{FF2B5EF4-FFF2-40B4-BE49-F238E27FC236}">
                  <a16:creationId xmlns:a16="http://schemas.microsoft.com/office/drawing/2014/main" id="{7A355F8F-DE8E-4037-A3CE-68A753F746E3}"/>
                </a:ext>
              </a:extLst>
            </p:cNvPr>
            <p:cNvSpPr>
              <a:spLocks/>
            </p:cNvSpPr>
            <p:nvPr/>
          </p:nvSpPr>
          <p:spPr bwMode="auto">
            <a:xfrm>
              <a:off x="4129324" y="17464"/>
              <a:ext cx="485776" cy="412909"/>
            </a:xfrm>
            <a:custGeom>
              <a:avLst/>
              <a:gdLst>
                <a:gd name="connsiteX0" fmla="*/ 485776 w 485776"/>
                <a:gd name="connsiteY0" fmla="*/ 0 h 412909"/>
                <a:gd name="connsiteX1" fmla="*/ 478911 w 485776"/>
                <a:gd name="connsiteY1" fmla="*/ 110014 h 412909"/>
                <a:gd name="connsiteX2" fmla="*/ 444054 w 485776"/>
                <a:gd name="connsiteY2" fmla="*/ 83513 h 412909"/>
                <a:gd name="connsiteX3" fmla="*/ 232887 w 485776"/>
                <a:gd name="connsiteY3" fmla="*/ 318611 h 412909"/>
                <a:gd name="connsiteX4" fmla="*/ 165736 w 485776"/>
                <a:gd name="connsiteY4" fmla="*/ 262890 h 412909"/>
                <a:gd name="connsiteX5" fmla="*/ 31433 w 485776"/>
                <a:gd name="connsiteY5" fmla="*/ 412909 h 412909"/>
                <a:gd name="connsiteX6" fmla="*/ 0 w 485776"/>
                <a:gd name="connsiteY6" fmla="*/ 384334 h 412909"/>
                <a:gd name="connsiteX7" fmla="*/ 162878 w 485776"/>
                <a:gd name="connsiteY7" fmla="*/ 202883 h 412909"/>
                <a:gd name="connsiteX8" fmla="*/ 228601 w 485776"/>
                <a:gd name="connsiteY8" fmla="*/ 258604 h 412909"/>
                <a:gd name="connsiteX9" fmla="*/ 410106 w 485776"/>
                <a:gd name="connsiteY9" fmla="*/ 57702 h 412909"/>
                <a:gd name="connsiteX10" fmla="*/ 380048 w 485776"/>
                <a:gd name="connsiteY10" fmla="*/ 34849 h 41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776" h="412909">
                  <a:moveTo>
                    <a:pt x="485776" y="0"/>
                  </a:moveTo>
                  <a:lnTo>
                    <a:pt x="478911" y="110014"/>
                  </a:lnTo>
                  <a:lnTo>
                    <a:pt x="444054" y="83513"/>
                  </a:lnTo>
                  <a:lnTo>
                    <a:pt x="232887" y="318611"/>
                  </a:lnTo>
                  <a:lnTo>
                    <a:pt x="165736" y="262890"/>
                  </a:lnTo>
                  <a:lnTo>
                    <a:pt x="31433" y="412909"/>
                  </a:lnTo>
                  <a:lnTo>
                    <a:pt x="0" y="384334"/>
                  </a:lnTo>
                  <a:lnTo>
                    <a:pt x="162878" y="202883"/>
                  </a:lnTo>
                  <a:lnTo>
                    <a:pt x="228601" y="258604"/>
                  </a:lnTo>
                  <a:lnTo>
                    <a:pt x="410106" y="57702"/>
                  </a:lnTo>
                  <a:lnTo>
                    <a:pt x="380048" y="34849"/>
                  </a:lnTo>
                  <a:close/>
                </a:path>
              </a:pathLst>
            </a:custGeom>
            <a:grpFill/>
            <a:ln w="19050">
              <a:solidFill>
                <a:schemeClr val="accent1"/>
              </a:solidFill>
              <a:round/>
              <a:headEnd/>
              <a:tailEnd/>
            </a:ln>
          </p:spPr>
          <p:txBody>
            <a:bodyPr vert="horz" wrap="square" lIns="91440" tIns="45720" rIns="91440" bIns="45720" numCol="1" anchor="t" anchorCtr="0" compatLnSpc="1">
              <a:prstTxWarp prst="textNoShape">
                <a:avLst/>
              </a:prstTxWarp>
              <a:no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112">
              <a:extLst>
                <a:ext uri="{FF2B5EF4-FFF2-40B4-BE49-F238E27FC236}">
                  <a16:creationId xmlns:a16="http://schemas.microsoft.com/office/drawing/2014/main" id="{AAACFEDC-84B1-4747-A37A-1EF9635A2BF6}"/>
                </a:ext>
              </a:extLst>
            </p:cNvPr>
            <p:cNvSpPr>
              <a:spLocks noChangeArrowheads="1"/>
            </p:cNvSpPr>
            <p:nvPr/>
          </p:nvSpPr>
          <p:spPr bwMode="auto">
            <a:xfrm>
              <a:off x="4300774" y="430240"/>
              <a:ext cx="167164" cy="65723"/>
            </a:xfrm>
            <a:prstGeom prst="rect">
              <a:avLst/>
            </a:prstGeom>
            <a:grp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113">
              <a:extLst>
                <a:ext uri="{FF2B5EF4-FFF2-40B4-BE49-F238E27FC236}">
                  <a16:creationId xmlns:a16="http://schemas.microsoft.com/office/drawing/2014/main" id="{AB85515D-9F1A-4477-B9C8-EDC0CDA75F0D}"/>
                </a:ext>
              </a:extLst>
            </p:cNvPr>
            <p:cNvSpPr>
              <a:spLocks noChangeArrowheads="1"/>
            </p:cNvSpPr>
            <p:nvPr/>
          </p:nvSpPr>
          <p:spPr bwMode="auto">
            <a:xfrm>
              <a:off x="4300774" y="346764"/>
              <a:ext cx="167164" cy="65723"/>
            </a:xfrm>
            <a:prstGeom prst="rect">
              <a:avLst/>
            </a:prstGeom>
            <a:grp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114">
              <a:extLst>
                <a:ext uri="{FF2B5EF4-FFF2-40B4-BE49-F238E27FC236}">
                  <a16:creationId xmlns:a16="http://schemas.microsoft.com/office/drawing/2014/main" id="{F55AB53C-7382-4E57-A513-F61F1A47B12B}"/>
                </a:ext>
              </a:extLst>
            </p:cNvPr>
            <p:cNvSpPr>
              <a:spLocks noChangeArrowheads="1"/>
            </p:cNvSpPr>
            <p:nvPr/>
          </p:nvSpPr>
          <p:spPr bwMode="auto">
            <a:xfrm>
              <a:off x="4300774" y="513715"/>
              <a:ext cx="167164" cy="65723"/>
            </a:xfrm>
            <a:prstGeom prst="rect">
              <a:avLst/>
            </a:prstGeom>
            <a:grp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115">
              <a:extLst>
                <a:ext uri="{FF2B5EF4-FFF2-40B4-BE49-F238E27FC236}">
                  <a16:creationId xmlns:a16="http://schemas.microsoft.com/office/drawing/2014/main" id="{3B1D22EC-2CAA-4E53-AC5D-CAB654C25939}"/>
                </a:ext>
              </a:extLst>
            </p:cNvPr>
            <p:cNvSpPr>
              <a:spLocks noChangeArrowheads="1"/>
            </p:cNvSpPr>
            <p:nvPr/>
          </p:nvSpPr>
          <p:spPr bwMode="auto">
            <a:xfrm>
              <a:off x="4106464" y="513715"/>
              <a:ext cx="165735" cy="65723"/>
            </a:xfrm>
            <a:prstGeom prst="rect">
              <a:avLst/>
            </a:prstGeom>
            <a:grpFill/>
            <a:ln w="19050">
              <a:solidFill>
                <a:schemeClr val="accent1"/>
              </a:solid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 name="Development" descr="{&quot;Key&quot;:&quot;POWER_USER_SHAPE_ICON&quot;,&quot;Value&quot;:&quot;POWER_USER_SHAPE_ICON_STYLE_1&quot;}">
            <a:extLst>
              <a:ext uri="{FF2B5EF4-FFF2-40B4-BE49-F238E27FC236}">
                <a16:creationId xmlns:a16="http://schemas.microsoft.com/office/drawing/2014/main" id="{4EFBDE34-E489-49E9-95A1-2E86725E2C9F}"/>
              </a:ext>
            </a:extLst>
          </p:cNvPr>
          <p:cNvGrpSpPr>
            <a:grpSpLocks noChangeAspect="1"/>
          </p:cNvGrpSpPr>
          <p:nvPr/>
        </p:nvGrpSpPr>
        <p:grpSpPr bwMode="auto">
          <a:xfrm>
            <a:off x="6609667" y="5556444"/>
            <a:ext cx="577244" cy="583088"/>
            <a:chOff x="2216" y="843"/>
            <a:chExt cx="3168" cy="2538"/>
          </a:xfrm>
          <a:solidFill>
            <a:schemeClr val="bg1"/>
          </a:solidFill>
        </p:grpSpPr>
        <p:sp>
          <p:nvSpPr>
            <p:cNvPr id="48" name="Freeform 383">
              <a:extLst>
                <a:ext uri="{FF2B5EF4-FFF2-40B4-BE49-F238E27FC236}">
                  <a16:creationId xmlns:a16="http://schemas.microsoft.com/office/drawing/2014/main" id="{137C6243-7D24-4D26-9BCD-753149A7EE89}"/>
                </a:ext>
              </a:extLst>
            </p:cNvPr>
            <p:cNvSpPr>
              <a:spLocks/>
            </p:cNvSpPr>
            <p:nvPr/>
          </p:nvSpPr>
          <p:spPr bwMode="auto">
            <a:xfrm>
              <a:off x="3220" y="843"/>
              <a:ext cx="1160" cy="2538"/>
            </a:xfrm>
            <a:custGeom>
              <a:avLst/>
              <a:gdLst>
                <a:gd name="T0" fmla="*/ 267 w 292"/>
                <a:gd name="T1" fmla="*/ 7 h 638"/>
                <a:gd name="T2" fmla="*/ 224 w 292"/>
                <a:gd name="T3" fmla="*/ 26 h 638"/>
                <a:gd name="T4" fmla="*/ 7 w 292"/>
                <a:gd name="T5" fmla="*/ 593 h 638"/>
                <a:gd name="T6" fmla="*/ 26 w 292"/>
                <a:gd name="T7" fmla="*/ 636 h 638"/>
                <a:gd name="T8" fmla="*/ 38 w 292"/>
                <a:gd name="T9" fmla="*/ 638 h 638"/>
                <a:gd name="T10" fmla="*/ 69 w 292"/>
                <a:gd name="T11" fmla="*/ 617 h 638"/>
                <a:gd name="T12" fmla="*/ 286 w 292"/>
                <a:gd name="T13" fmla="*/ 50 h 638"/>
                <a:gd name="T14" fmla="*/ 267 w 292"/>
                <a:gd name="T15" fmla="*/ 7 h 6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638">
                  <a:moveTo>
                    <a:pt x="267" y="7"/>
                  </a:moveTo>
                  <a:cubicBezTo>
                    <a:pt x="249" y="0"/>
                    <a:pt x="230" y="9"/>
                    <a:pt x="224" y="26"/>
                  </a:cubicBezTo>
                  <a:lnTo>
                    <a:pt x="7" y="593"/>
                  </a:lnTo>
                  <a:cubicBezTo>
                    <a:pt x="0" y="610"/>
                    <a:pt x="9" y="629"/>
                    <a:pt x="26" y="636"/>
                  </a:cubicBezTo>
                  <a:cubicBezTo>
                    <a:pt x="30" y="637"/>
                    <a:pt x="34" y="638"/>
                    <a:pt x="38" y="638"/>
                  </a:cubicBezTo>
                  <a:cubicBezTo>
                    <a:pt x="51" y="638"/>
                    <a:pt x="64" y="630"/>
                    <a:pt x="69" y="617"/>
                  </a:cubicBezTo>
                  <a:lnTo>
                    <a:pt x="286" y="50"/>
                  </a:lnTo>
                  <a:cubicBezTo>
                    <a:pt x="292" y="33"/>
                    <a:pt x="284" y="13"/>
                    <a:pt x="26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Freeform 384">
              <a:extLst>
                <a:ext uri="{FF2B5EF4-FFF2-40B4-BE49-F238E27FC236}">
                  <a16:creationId xmlns:a16="http://schemas.microsoft.com/office/drawing/2014/main" id="{14D194BE-4E5C-4EEC-A9E6-1DE5E4592C6C}"/>
                </a:ext>
              </a:extLst>
            </p:cNvPr>
            <p:cNvSpPr>
              <a:spLocks/>
            </p:cNvSpPr>
            <p:nvPr/>
          </p:nvSpPr>
          <p:spPr bwMode="auto">
            <a:xfrm>
              <a:off x="4344" y="1440"/>
              <a:ext cx="1040" cy="1344"/>
            </a:xfrm>
            <a:custGeom>
              <a:avLst/>
              <a:gdLst>
                <a:gd name="T0" fmla="*/ 232 w 262"/>
                <a:gd name="T1" fmla="*/ 119 h 338"/>
                <a:gd name="T2" fmla="*/ 55 w 262"/>
                <a:gd name="T3" fmla="*/ 10 h 338"/>
                <a:gd name="T4" fmla="*/ 9 w 262"/>
                <a:gd name="T5" fmla="*/ 21 h 338"/>
                <a:gd name="T6" fmla="*/ 20 w 262"/>
                <a:gd name="T7" fmla="*/ 66 h 338"/>
                <a:gd name="T8" fmla="*/ 189 w 262"/>
                <a:gd name="T9" fmla="*/ 170 h 338"/>
                <a:gd name="T10" fmla="*/ 189 w 262"/>
                <a:gd name="T11" fmla="*/ 172 h 338"/>
                <a:gd name="T12" fmla="*/ 20 w 262"/>
                <a:gd name="T13" fmla="*/ 276 h 338"/>
                <a:gd name="T14" fmla="*/ 9 w 262"/>
                <a:gd name="T15" fmla="*/ 322 h 338"/>
                <a:gd name="T16" fmla="*/ 38 w 262"/>
                <a:gd name="T17" fmla="*/ 338 h 338"/>
                <a:gd name="T18" fmla="*/ 55 w 262"/>
                <a:gd name="T19" fmla="*/ 333 h 338"/>
                <a:gd name="T20" fmla="*/ 232 w 262"/>
                <a:gd name="T21" fmla="*/ 224 h 338"/>
                <a:gd name="T22" fmla="*/ 235 w 262"/>
                <a:gd name="T23" fmla="*/ 221 h 338"/>
                <a:gd name="T24" fmla="*/ 235 w 262"/>
                <a:gd name="T25" fmla="*/ 122 h 338"/>
                <a:gd name="T26" fmla="*/ 232 w 262"/>
                <a:gd name="T27" fmla="*/ 119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2" h="338">
                  <a:moveTo>
                    <a:pt x="232" y="119"/>
                  </a:moveTo>
                  <a:lnTo>
                    <a:pt x="55" y="10"/>
                  </a:lnTo>
                  <a:cubicBezTo>
                    <a:pt x="39" y="0"/>
                    <a:pt x="19" y="5"/>
                    <a:pt x="9" y="21"/>
                  </a:cubicBezTo>
                  <a:cubicBezTo>
                    <a:pt x="0" y="36"/>
                    <a:pt x="4" y="57"/>
                    <a:pt x="20" y="66"/>
                  </a:cubicBezTo>
                  <a:lnTo>
                    <a:pt x="189" y="170"/>
                  </a:lnTo>
                  <a:cubicBezTo>
                    <a:pt x="189" y="171"/>
                    <a:pt x="189" y="172"/>
                    <a:pt x="189" y="172"/>
                  </a:cubicBezTo>
                  <a:lnTo>
                    <a:pt x="20" y="276"/>
                  </a:lnTo>
                  <a:cubicBezTo>
                    <a:pt x="4" y="286"/>
                    <a:pt x="0" y="306"/>
                    <a:pt x="9" y="322"/>
                  </a:cubicBezTo>
                  <a:cubicBezTo>
                    <a:pt x="16" y="332"/>
                    <a:pt x="27" y="338"/>
                    <a:pt x="38" y="338"/>
                  </a:cubicBezTo>
                  <a:cubicBezTo>
                    <a:pt x="44" y="338"/>
                    <a:pt x="50" y="336"/>
                    <a:pt x="55" y="333"/>
                  </a:cubicBezTo>
                  <a:lnTo>
                    <a:pt x="232" y="224"/>
                  </a:lnTo>
                  <a:lnTo>
                    <a:pt x="235" y="221"/>
                  </a:lnTo>
                  <a:cubicBezTo>
                    <a:pt x="262" y="194"/>
                    <a:pt x="262" y="149"/>
                    <a:pt x="235" y="122"/>
                  </a:cubicBezTo>
                  <a:lnTo>
                    <a:pt x="232" y="1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Freeform 385">
              <a:extLst>
                <a:ext uri="{FF2B5EF4-FFF2-40B4-BE49-F238E27FC236}">
                  <a16:creationId xmlns:a16="http://schemas.microsoft.com/office/drawing/2014/main" id="{823B3B7C-D6B6-4898-9670-A7B6AFF25891}"/>
                </a:ext>
              </a:extLst>
            </p:cNvPr>
            <p:cNvSpPr>
              <a:spLocks/>
            </p:cNvSpPr>
            <p:nvPr/>
          </p:nvSpPr>
          <p:spPr bwMode="auto">
            <a:xfrm>
              <a:off x="2216" y="1440"/>
              <a:ext cx="1044" cy="1344"/>
            </a:xfrm>
            <a:custGeom>
              <a:avLst/>
              <a:gdLst>
                <a:gd name="T0" fmla="*/ 242 w 263"/>
                <a:gd name="T1" fmla="*/ 276 h 338"/>
                <a:gd name="T2" fmla="*/ 74 w 263"/>
                <a:gd name="T3" fmla="*/ 172 h 338"/>
                <a:gd name="T4" fmla="*/ 74 w 263"/>
                <a:gd name="T5" fmla="*/ 170 h 338"/>
                <a:gd name="T6" fmla="*/ 242 w 263"/>
                <a:gd name="T7" fmla="*/ 66 h 338"/>
                <a:gd name="T8" fmla="*/ 253 w 263"/>
                <a:gd name="T9" fmla="*/ 21 h 338"/>
                <a:gd name="T10" fmla="*/ 208 w 263"/>
                <a:gd name="T11" fmla="*/ 10 h 338"/>
                <a:gd name="T12" fmla="*/ 30 w 263"/>
                <a:gd name="T13" fmla="*/ 119 h 338"/>
                <a:gd name="T14" fmla="*/ 28 w 263"/>
                <a:gd name="T15" fmla="*/ 122 h 338"/>
                <a:gd name="T16" fmla="*/ 28 w 263"/>
                <a:gd name="T17" fmla="*/ 221 h 338"/>
                <a:gd name="T18" fmla="*/ 30 w 263"/>
                <a:gd name="T19" fmla="*/ 224 h 338"/>
                <a:gd name="T20" fmla="*/ 208 w 263"/>
                <a:gd name="T21" fmla="*/ 333 h 338"/>
                <a:gd name="T22" fmla="*/ 225 w 263"/>
                <a:gd name="T23" fmla="*/ 338 h 338"/>
                <a:gd name="T24" fmla="*/ 253 w 263"/>
                <a:gd name="T25" fmla="*/ 322 h 338"/>
                <a:gd name="T26" fmla="*/ 242 w 263"/>
                <a:gd name="T27" fmla="*/ 276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3" h="338">
                  <a:moveTo>
                    <a:pt x="242" y="276"/>
                  </a:moveTo>
                  <a:lnTo>
                    <a:pt x="74" y="172"/>
                  </a:lnTo>
                  <a:cubicBezTo>
                    <a:pt x="74" y="172"/>
                    <a:pt x="74" y="171"/>
                    <a:pt x="74" y="170"/>
                  </a:cubicBezTo>
                  <a:lnTo>
                    <a:pt x="242" y="66"/>
                  </a:lnTo>
                  <a:cubicBezTo>
                    <a:pt x="258" y="57"/>
                    <a:pt x="263" y="36"/>
                    <a:pt x="253" y="21"/>
                  </a:cubicBezTo>
                  <a:cubicBezTo>
                    <a:pt x="244" y="5"/>
                    <a:pt x="223" y="0"/>
                    <a:pt x="208" y="10"/>
                  </a:cubicBezTo>
                  <a:lnTo>
                    <a:pt x="30" y="119"/>
                  </a:lnTo>
                  <a:lnTo>
                    <a:pt x="28" y="122"/>
                  </a:lnTo>
                  <a:cubicBezTo>
                    <a:pt x="0" y="149"/>
                    <a:pt x="0" y="194"/>
                    <a:pt x="28" y="221"/>
                  </a:cubicBezTo>
                  <a:lnTo>
                    <a:pt x="30" y="224"/>
                  </a:lnTo>
                  <a:lnTo>
                    <a:pt x="208" y="333"/>
                  </a:lnTo>
                  <a:cubicBezTo>
                    <a:pt x="213" y="336"/>
                    <a:pt x="219" y="338"/>
                    <a:pt x="225" y="338"/>
                  </a:cubicBezTo>
                  <a:cubicBezTo>
                    <a:pt x="236" y="338"/>
                    <a:pt x="247" y="332"/>
                    <a:pt x="253" y="322"/>
                  </a:cubicBezTo>
                  <a:cubicBezTo>
                    <a:pt x="263" y="306"/>
                    <a:pt x="258" y="286"/>
                    <a:pt x="242" y="27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1" name="POWER_USER_ID_ICONS_Graph" descr="{&quot;Key&quot;:&quot;POWER_USER_SHAPE_ICON&quot;,&quot;Value&quot;:&quot;POWER_USER_SHAPE_ICON_STYLE_1&quot;}">
            <a:extLst>
              <a:ext uri="{FF2B5EF4-FFF2-40B4-BE49-F238E27FC236}">
                <a16:creationId xmlns:a16="http://schemas.microsoft.com/office/drawing/2014/main" id="{6B182909-FBA4-42F3-8F26-D34D41298507}"/>
              </a:ext>
            </a:extLst>
          </p:cNvPr>
          <p:cNvGrpSpPr>
            <a:grpSpLocks noChangeAspect="1"/>
          </p:cNvGrpSpPr>
          <p:nvPr/>
        </p:nvGrpSpPr>
        <p:grpSpPr bwMode="auto">
          <a:xfrm>
            <a:off x="381258" y="5582191"/>
            <a:ext cx="474232" cy="600750"/>
            <a:chOff x="959" y="1717"/>
            <a:chExt cx="2875" cy="3642"/>
          </a:xfrm>
          <a:solidFill>
            <a:schemeClr val="bg1"/>
          </a:solidFill>
        </p:grpSpPr>
        <p:sp>
          <p:nvSpPr>
            <p:cNvPr id="52" name="Rectangle 467">
              <a:extLst>
                <a:ext uri="{FF2B5EF4-FFF2-40B4-BE49-F238E27FC236}">
                  <a16:creationId xmlns:a16="http://schemas.microsoft.com/office/drawing/2014/main" id="{B535B0AD-3A7C-46B5-ABF5-67C24B068D05}"/>
                </a:ext>
              </a:extLst>
            </p:cNvPr>
            <p:cNvSpPr>
              <a:spLocks noChangeArrowheads="1"/>
            </p:cNvSpPr>
            <p:nvPr/>
          </p:nvSpPr>
          <p:spPr bwMode="auto">
            <a:xfrm>
              <a:off x="3496" y="2056"/>
              <a:ext cx="338" cy="33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3" name="Rectangle 468">
              <a:extLst>
                <a:ext uri="{FF2B5EF4-FFF2-40B4-BE49-F238E27FC236}">
                  <a16:creationId xmlns:a16="http://schemas.microsoft.com/office/drawing/2014/main" id="{AD1AAE96-9C33-4170-AE9B-F160437556F2}"/>
                </a:ext>
              </a:extLst>
            </p:cNvPr>
            <p:cNvSpPr>
              <a:spLocks noChangeArrowheads="1"/>
            </p:cNvSpPr>
            <p:nvPr/>
          </p:nvSpPr>
          <p:spPr bwMode="auto">
            <a:xfrm>
              <a:off x="3073" y="2605"/>
              <a:ext cx="339" cy="275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4" name="Rectangle 469">
              <a:extLst>
                <a:ext uri="{FF2B5EF4-FFF2-40B4-BE49-F238E27FC236}">
                  <a16:creationId xmlns:a16="http://schemas.microsoft.com/office/drawing/2014/main" id="{F36314B9-1494-468E-9D64-6E9DC3A1A3EA}"/>
                </a:ext>
              </a:extLst>
            </p:cNvPr>
            <p:cNvSpPr>
              <a:spLocks noChangeArrowheads="1"/>
            </p:cNvSpPr>
            <p:nvPr/>
          </p:nvSpPr>
          <p:spPr bwMode="auto">
            <a:xfrm>
              <a:off x="2651" y="3157"/>
              <a:ext cx="338" cy="220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 name="Rectangle 470">
              <a:extLst>
                <a:ext uri="{FF2B5EF4-FFF2-40B4-BE49-F238E27FC236}">
                  <a16:creationId xmlns:a16="http://schemas.microsoft.com/office/drawing/2014/main" id="{7C4B3425-9032-4560-B8E6-8C3F5EF1BF62}"/>
                </a:ext>
              </a:extLst>
            </p:cNvPr>
            <p:cNvSpPr>
              <a:spLocks noChangeArrowheads="1"/>
            </p:cNvSpPr>
            <p:nvPr/>
          </p:nvSpPr>
          <p:spPr bwMode="auto">
            <a:xfrm>
              <a:off x="2228" y="3706"/>
              <a:ext cx="338" cy="165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6" name="Rectangle 471">
              <a:extLst>
                <a:ext uri="{FF2B5EF4-FFF2-40B4-BE49-F238E27FC236}">
                  <a16:creationId xmlns:a16="http://schemas.microsoft.com/office/drawing/2014/main" id="{A04BDBD3-FFDA-4457-843E-DC5EAE1CAE42}"/>
                </a:ext>
              </a:extLst>
            </p:cNvPr>
            <p:cNvSpPr>
              <a:spLocks noChangeArrowheads="1"/>
            </p:cNvSpPr>
            <p:nvPr/>
          </p:nvSpPr>
          <p:spPr bwMode="auto">
            <a:xfrm>
              <a:off x="1805" y="4258"/>
              <a:ext cx="338" cy="110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7" name="Rectangle 472">
              <a:extLst>
                <a:ext uri="{FF2B5EF4-FFF2-40B4-BE49-F238E27FC236}">
                  <a16:creationId xmlns:a16="http://schemas.microsoft.com/office/drawing/2014/main" id="{A61249C3-0D81-4BBE-A978-A02CA661ECD0}"/>
                </a:ext>
              </a:extLst>
            </p:cNvPr>
            <p:cNvSpPr>
              <a:spLocks noChangeArrowheads="1"/>
            </p:cNvSpPr>
            <p:nvPr/>
          </p:nvSpPr>
          <p:spPr bwMode="auto">
            <a:xfrm>
              <a:off x="1382" y="4807"/>
              <a:ext cx="338" cy="55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8" name="Rectangle 473">
              <a:extLst>
                <a:ext uri="{FF2B5EF4-FFF2-40B4-BE49-F238E27FC236}">
                  <a16:creationId xmlns:a16="http://schemas.microsoft.com/office/drawing/2014/main" id="{EB607C72-6CC8-48E6-AB8A-5DED8C9F2A76}"/>
                </a:ext>
              </a:extLst>
            </p:cNvPr>
            <p:cNvSpPr>
              <a:spLocks noChangeArrowheads="1"/>
            </p:cNvSpPr>
            <p:nvPr/>
          </p:nvSpPr>
          <p:spPr bwMode="auto">
            <a:xfrm>
              <a:off x="959" y="5190"/>
              <a:ext cx="339" cy="16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9" name="Freeform 474">
              <a:extLst>
                <a:ext uri="{FF2B5EF4-FFF2-40B4-BE49-F238E27FC236}">
                  <a16:creationId xmlns:a16="http://schemas.microsoft.com/office/drawing/2014/main" id="{520609BD-4F18-4003-82EA-F9E590E99535}"/>
                </a:ext>
              </a:extLst>
            </p:cNvPr>
            <p:cNvSpPr>
              <a:spLocks/>
            </p:cNvSpPr>
            <p:nvPr/>
          </p:nvSpPr>
          <p:spPr bwMode="auto">
            <a:xfrm>
              <a:off x="1044" y="1717"/>
              <a:ext cx="2050" cy="3175"/>
            </a:xfrm>
            <a:custGeom>
              <a:avLst/>
              <a:gdLst>
                <a:gd name="T0" fmla="*/ 588 w 606"/>
                <a:gd name="T1" fmla="*/ 0 h 937"/>
                <a:gd name="T2" fmla="*/ 500 w 606"/>
                <a:gd name="T3" fmla="*/ 78 h 937"/>
                <a:gd name="T4" fmla="*/ 546 w 606"/>
                <a:gd name="T5" fmla="*/ 67 h 937"/>
                <a:gd name="T6" fmla="*/ 300 w 606"/>
                <a:gd name="T7" fmla="*/ 525 h 937"/>
                <a:gd name="T8" fmla="*/ 0 w 606"/>
                <a:gd name="T9" fmla="*/ 937 h 937"/>
                <a:gd name="T10" fmla="*/ 187 w 606"/>
                <a:gd name="T11" fmla="*/ 712 h 937"/>
                <a:gd name="T12" fmla="*/ 578 w 606"/>
                <a:gd name="T13" fmla="*/ 76 h 937"/>
                <a:gd name="T14" fmla="*/ 606 w 606"/>
                <a:gd name="T15" fmla="*/ 121 h 937"/>
                <a:gd name="T16" fmla="*/ 588 w 606"/>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6" h="937">
                  <a:moveTo>
                    <a:pt x="588" y="0"/>
                  </a:moveTo>
                  <a:lnTo>
                    <a:pt x="500" y="78"/>
                  </a:lnTo>
                  <a:lnTo>
                    <a:pt x="546" y="67"/>
                  </a:lnTo>
                  <a:cubicBezTo>
                    <a:pt x="483" y="213"/>
                    <a:pt x="393" y="384"/>
                    <a:pt x="300" y="525"/>
                  </a:cubicBezTo>
                  <a:cubicBezTo>
                    <a:pt x="225" y="637"/>
                    <a:pt x="15" y="907"/>
                    <a:pt x="0" y="937"/>
                  </a:cubicBezTo>
                  <a:cubicBezTo>
                    <a:pt x="0" y="937"/>
                    <a:pt x="99" y="824"/>
                    <a:pt x="187" y="712"/>
                  </a:cubicBezTo>
                  <a:cubicBezTo>
                    <a:pt x="375" y="475"/>
                    <a:pt x="450" y="337"/>
                    <a:pt x="578" y="76"/>
                  </a:cubicBezTo>
                  <a:lnTo>
                    <a:pt x="606" y="121"/>
                  </a:lnTo>
                  <a:lnTo>
                    <a:pt x="5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60" name="POWER_USER_ID_ICONS_Board" descr="{&quot;Key&quot;:&quot;POWER_USER_SHAPE_ICON&quot;,&quot;Value&quot;:&quot;POWER_USER_SHAPE_ICON_STYLE_1&quot;}">
            <a:extLst>
              <a:ext uri="{FF2B5EF4-FFF2-40B4-BE49-F238E27FC236}">
                <a16:creationId xmlns:a16="http://schemas.microsoft.com/office/drawing/2014/main" id="{96916548-1CB1-40FC-8D76-CC77E49245BF}"/>
              </a:ext>
            </a:extLst>
          </p:cNvPr>
          <p:cNvSpPr>
            <a:spLocks noChangeAspect="1" noEditPoints="1"/>
          </p:cNvSpPr>
          <p:nvPr/>
        </p:nvSpPr>
        <p:spPr bwMode="auto">
          <a:xfrm>
            <a:off x="9771945" y="5693601"/>
            <a:ext cx="428083" cy="543900"/>
          </a:xfrm>
          <a:custGeom>
            <a:avLst/>
            <a:gdLst>
              <a:gd name="T0" fmla="*/ 516 w 567"/>
              <a:gd name="T1" fmla="*/ 239 h 719"/>
              <a:gd name="T2" fmla="*/ 497 w 567"/>
              <a:gd name="T3" fmla="*/ 268 h 719"/>
              <a:gd name="T4" fmla="*/ 327 w 567"/>
              <a:gd name="T5" fmla="*/ 393 h 719"/>
              <a:gd name="T6" fmla="*/ 309 w 567"/>
              <a:gd name="T7" fmla="*/ 411 h 719"/>
              <a:gd name="T8" fmla="*/ 261 w 567"/>
              <a:gd name="T9" fmla="*/ 428 h 719"/>
              <a:gd name="T10" fmla="*/ 233 w 567"/>
              <a:gd name="T11" fmla="*/ 260 h 719"/>
              <a:gd name="T12" fmla="*/ 233 w 567"/>
              <a:gd name="T13" fmla="*/ 257 h 719"/>
              <a:gd name="T14" fmla="*/ 96 w 567"/>
              <a:gd name="T15" fmla="*/ 440 h 719"/>
              <a:gd name="T16" fmla="*/ 75 w 567"/>
              <a:gd name="T17" fmla="*/ 452 h 719"/>
              <a:gd name="T18" fmla="*/ 62 w 567"/>
              <a:gd name="T19" fmla="*/ 448 h 719"/>
              <a:gd name="T20" fmla="*/ 54 w 567"/>
              <a:gd name="T21" fmla="*/ 414 h 719"/>
              <a:gd name="T22" fmla="*/ 253 w 567"/>
              <a:gd name="T23" fmla="*/ 203 h 719"/>
              <a:gd name="T24" fmla="*/ 283 w 567"/>
              <a:gd name="T25" fmla="*/ 260 h 719"/>
              <a:gd name="T26" fmla="*/ 285 w 567"/>
              <a:gd name="T27" fmla="*/ 365 h 719"/>
              <a:gd name="T28" fmla="*/ 291 w 567"/>
              <a:gd name="T29" fmla="*/ 359 h 719"/>
              <a:gd name="T30" fmla="*/ 487 w 567"/>
              <a:gd name="T31" fmla="*/ 219 h 719"/>
              <a:gd name="T32" fmla="*/ 516 w 567"/>
              <a:gd name="T33" fmla="*/ 239 h 719"/>
              <a:gd name="T34" fmla="*/ 222 w 567"/>
              <a:gd name="T35" fmla="*/ 3 h 719"/>
              <a:gd name="T36" fmla="*/ 192 w 567"/>
              <a:gd name="T37" fmla="*/ 22 h 719"/>
              <a:gd name="T38" fmla="*/ 172 w 567"/>
              <a:gd name="T39" fmla="*/ 110 h 719"/>
              <a:gd name="T40" fmla="*/ 133 w 567"/>
              <a:gd name="T41" fmla="*/ 110 h 719"/>
              <a:gd name="T42" fmla="*/ 110 w 567"/>
              <a:gd name="T43" fmla="*/ 127 h 719"/>
              <a:gd name="T44" fmla="*/ 35 w 567"/>
              <a:gd name="T45" fmla="*/ 127 h 719"/>
              <a:gd name="T46" fmla="*/ 0 w 567"/>
              <a:gd name="T47" fmla="*/ 156 h 719"/>
              <a:gd name="T48" fmla="*/ 0 w 567"/>
              <a:gd name="T49" fmla="*/ 464 h 719"/>
              <a:gd name="T50" fmla="*/ 35 w 567"/>
              <a:gd name="T51" fmla="*/ 494 h 719"/>
              <a:gd name="T52" fmla="*/ 86 w 567"/>
              <a:gd name="T53" fmla="*/ 494 h 719"/>
              <a:gd name="T54" fmla="*/ 42 w 567"/>
              <a:gd name="T55" fmla="*/ 688 h 719"/>
              <a:gd name="T56" fmla="*/ 61 w 567"/>
              <a:gd name="T57" fmla="*/ 718 h 719"/>
              <a:gd name="T58" fmla="*/ 67 w 567"/>
              <a:gd name="T59" fmla="*/ 719 h 719"/>
              <a:gd name="T60" fmla="*/ 91 w 567"/>
              <a:gd name="T61" fmla="*/ 699 h 719"/>
              <a:gd name="T62" fmla="*/ 130 w 567"/>
              <a:gd name="T63" fmla="*/ 527 h 719"/>
              <a:gd name="T64" fmla="*/ 133 w 567"/>
              <a:gd name="T65" fmla="*/ 527 h 719"/>
              <a:gd name="T66" fmla="*/ 258 w 567"/>
              <a:gd name="T67" fmla="*/ 527 h 719"/>
              <a:gd name="T68" fmla="*/ 258 w 567"/>
              <a:gd name="T69" fmla="*/ 694 h 719"/>
              <a:gd name="T70" fmla="*/ 283 w 567"/>
              <a:gd name="T71" fmla="*/ 719 h 719"/>
              <a:gd name="T72" fmla="*/ 308 w 567"/>
              <a:gd name="T73" fmla="*/ 694 h 719"/>
              <a:gd name="T74" fmla="*/ 308 w 567"/>
              <a:gd name="T75" fmla="*/ 527 h 719"/>
              <a:gd name="T76" fmla="*/ 433 w 567"/>
              <a:gd name="T77" fmla="*/ 527 h 719"/>
              <a:gd name="T78" fmla="*/ 441 w 567"/>
              <a:gd name="T79" fmla="*/ 526 h 719"/>
              <a:gd name="T80" fmla="*/ 475 w 567"/>
              <a:gd name="T81" fmla="*/ 699 h 719"/>
              <a:gd name="T82" fmla="*/ 500 w 567"/>
              <a:gd name="T83" fmla="*/ 719 h 719"/>
              <a:gd name="T84" fmla="*/ 505 w 567"/>
              <a:gd name="T85" fmla="*/ 718 h 719"/>
              <a:gd name="T86" fmla="*/ 525 w 567"/>
              <a:gd name="T87" fmla="*/ 689 h 719"/>
              <a:gd name="T88" fmla="*/ 485 w 567"/>
              <a:gd name="T89" fmla="*/ 494 h 719"/>
              <a:gd name="T90" fmla="*/ 531 w 567"/>
              <a:gd name="T91" fmla="*/ 494 h 719"/>
              <a:gd name="T92" fmla="*/ 567 w 567"/>
              <a:gd name="T93" fmla="*/ 464 h 719"/>
              <a:gd name="T94" fmla="*/ 567 w 567"/>
              <a:gd name="T95" fmla="*/ 156 h 719"/>
              <a:gd name="T96" fmla="*/ 531 w 567"/>
              <a:gd name="T97" fmla="*/ 127 h 719"/>
              <a:gd name="T98" fmla="*/ 457 w 567"/>
              <a:gd name="T99" fmla="*/ 127 h 719"/>
              <a:gd name="T100" fmla="*/ 433 w 567"/>
              <a:gd name="T101" fmla="*/ 110 h 719"/>
              <a:gd name="T102" fmla="*/ 409 w 567"/>
              <a:gd name="T103" fmla="*/ 110 h 719"/>
              <a:gd name="T104" fmla="*/ 391 w 567"/>
              <a:gd name="T105" fmla="*/ 22 h 719"/>
              <a:gd name="T106" fmla="*/ 362 w 567"/>
              <a:gd name="T107" fmla="*/ 2 h 719"/>
              <a:gd name="T108" fmla="*/ 342 w 567"/>
              <a:gd name="T109" fmla="*/ 32 h 719"/>
              <a:gd name="T110" fmla="*/ 358 w 567"/>
              <a:gd name="T111" fmla="*/ 110 h 719"/>
              <a:gd name="T112" fmla="*/ 224 w 567"/>
              <a:gd name="T113" fmla="*/ 110 h 719"/>
              <a:gd name="T114" fmla="*/ 241 w 567"/>
              <a:gd name="T115" fmla="*/ 32 h 719"/>
              <a:gd name="T116" fmla="*/ 222 w 567"/>
              <a:gd name="T117" fmla="*/ 3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7" h="719">
                <a:moveTo>
                  <a:pt x="516" y="239"/>
                </a:moveTo>
                <a:cubicBezTo>
                  <a:pt x="519" y="252"/>
                  <a:pt x="510" y="265"/>
                  <a:pt x="497" y="268"/>
                </a:cubicBezTo>
                <a:cubicBezTo>
                  <a:pt x="433" y="281"/>
                  <a:pt x="364" y="354"/>
                  <a:pt x="327" y="393"/>
                </a:cubicBezTo>
                <a:cubicBezTo>
                  <a:pt x="320" y="400"/>
                  <a:pt x="314" y="406"/>
                  <a:pt x="309" y="411"/>
                </a:cubicBezTo>
                <a:cubicBezTo>
                  <a:pt x="302" y="418"/>
                  <a:pt x="283" y="437"/>
                  <a:pt x="261" y="428"/>
                </a:cubicBezTo>
                <a:cubicBezTo>
                  <a:pt x="233" y="417"/>
                  <a:pt x="233" y="387"/>
                  <a:pt x="233" y="260"/>
                </a:cubicBezTo>
                <a:cubicBezTo>
                  <a:pt x="233" y="259"/>
                  <a:pt x="233" y="258"/>
                  <a:pt x="233" y="257"/>
                </a:cubicBezTo>
                <a:cubicBezTo>
                  <a:pt x="205" y="280"/>
                  <a:pt x="148" y="356"/>
                  <a:pt x="96" y="440"/>
                </a:cubicBezTo>
                <a:cubicBezTo>
                  <a:pt x="92" y="448"/>
                  <a:pt x="83" y="452"/>
                  <a:pt x="75" y="452"/>
                </a:cubicBezTo>
                <a:cubicBezTo>
                  <a:pt x="71" y="452"/>
                  <a:pt x="66" y="451"/>
                  <a:pt x="62" y="448"/>
                </a:cubicBezTo>
                <a:cubicBezTo>
                  <a:pt x="50" y="441"/>
                  <a:pt x="46" y="426"/>
                  <a:pt x="54" y="414"/>
                </a:cubicBezTo>
                <a:cubicBezTo>
                  <a:pt x="193" y="186"/>
                  <a:pt x="238" y="198"/>
                  <a:pt x="253" y="203"/>
                </a:cubicBezTo>
                <a:cubicBezTo>
                  <a:pt x="273" y="208"/>
                  <a:pt x="283" y="228"/>
                  <a:pt x="283" y="260"/>
                </a:cubicBezTo>
                <a:cubicBezTo>
                  <a:pt x="283" y="302"/>
                  <a:pt x="283" y="341"/>
                  <a:pt x="285" y="365"/>
                </a:cubicBezTo>
                <a:cubicBezTo>
                  <a:pt x="287" y="363"/>
                  <a:pt x="289" y="361"/>
                  <a:pt x="291" y="359"/>
                </a:cubicBezTo>
                <a:cubicBezTo>
                  <a:pt x="331" y="316"/>
                  <a:pt x="407" y="235"/>
                  <a:pt x="487" y="219"/>
                </a:cubicBezTo>
                <a:cubicBezTo>
                  <a:pt x="500" y="216"/>
                  <a:pt x="513" y="225"/>
                  <a:pt x="516" y="239"/>
                </a:cubicBezTo>
                <a:close/>
                <a:moveTo>
                  <a:pt x="222" y="3"/>
                </a:moveTo>
                <a:cubicBezTo>
                  <a:pt x="209" y="0"/>
                  <a:pt x="195" y="8"/>
                  <a:pt x="192" y="22"/>
                </a:cubicBezTo>
                <a:lnTo>
                  <a:pt x="172" y="110"/>
                </a:lnTo>
                <a:lnTo>
                  <a:pt x="133" y="110"/>
                </a:lnTo>
                <a:cubicBezTo>
                  <a:pt x="122" y="110"/>
                  <a:pt x="113" y="117"/>
                  <a:pt x="110" y="127"/>
                </a:cubicBezTo>
                <a:lnTo>
                  <a:pt x="35" y="127"/>
                </a:lnTo>
                <a:cubicBezTo>
                  <a:pt x="16" y="127"/>
                  <a:pt x="0" y="140"/>
                  <a:pt x="0" y="156"/>
                </a:cubicBezTo>
                <a:lnTo>
                  <a:pt x="0" y="464"/>
                </a:lnTo>
                <a:cubicBezTo>
                  <a:pt x="0" y="481"/>
                  <a:pt x="16" y="494"/>
                  <a:pt x="35" y="494"/>
                </a:cubicBezTo>
                <a:lnTo>
                  <a:pt x="86" y="494"/>
                </a:lnTo>
                <a:lnTo>
                  <a:pt x="42" y="688"/>
                </a:lnTo>
                <a:cubicBezTo>
                  <a:pt x="39" y="702"/>
                  <a:pt x="48" y="715"/>
                  <a:pt x="61" y="718"/>
                </a:cubicBezTo>
                <a:cubicBezTo>
                  <a:pt x="63" y="718"/>
                  <a:pt x="65" y="719"/>
                  <a:pt x="67" y="719"/>
                </a:cubicBezTo>
                <a:cubicBezTo>
                  <a:pt x="78" y="719"/>
                  <a:pt x="88" y="711"/>
                  <a:pt x="91" y="699"/>
                </a:cubicBezTo>
                <a:lnTo>
                  <a:pt x="130" y="527"/>
                </a:lnTo>
                <a:cubicBezTo>
                  <a:pt x="131" y="527"/>
                  <a:pt x="132" y="527"/>
                  <a:pt x="133" y="527"/>
                </a:cubicBezTo>
                <a:lnTo>
                  <a:pt x="258" y="527"/>
                </a:lnTo>
                <a:lnTo>
                  <a:pt x="258" y="694"/>
                </a:lnTo>
                <a:cubicBezTo>
                  <a:pt x="258" y="707"/>
                  <a:pt x="270" y="719"/>
                  <a:pt x="283" y="719"/>
                </a:cubicBezTo>
                <a:cubicBezTo>
                  <a:pt x="297" y="719"/>
                  <a:pt x="308" y="707"/>
                  <a:pt x="308" y="694"/>
                </a:cubicBezTo>
                <a:lnTo>
                  <a:pt x="308" y="527"/>
                </a:lnTo>
                <a:lnTo>
                  <a:pt x="433" y="527"/>
                </a:lnTo>
                <a:cubicBezTo>
                  <a:pt x="436" y="527"/>
                  <a:pt x="439" y="526"/>
                  <a:pt x="441" y="526"/>
                </a:cubicBezTo>
                <a:lnTo>
                  <a:pt x="475" y="699"/>
                </a:lnTo>
                <a:cubicBezTo>
                  <a:pt x="478" y="710"/>
                  <a:pt x="488" y="719"/>
                  <a:pt x="500" y="719"/>
                </a:cubicBezTo>
                <a:cubicBezTo>
                  <a:pt x="502" y="719"/>
                  <a:pt x="503" y="719"/>
                  <a:pt x="505" y="718"/>
                </a:cubicBezTo>
                <a:cubicBezTo>
                  <a:pt x="518" y="715"/>
                  <a:pt x="527" y="702"/>
                  <a:pt x="525" y="689"/>
                </a:cubicBezTo>
                <a:lnTo>
                  <a:pt x="485" y="494"/>
                </a:lnTo>
                <a:lnTo>
                  <a:pt x="531" y="494"/>
                </a:lnTo>
                <a:cubicBezTo>
                  <a:pt x="551" y="494"/>
                  <a:pt x="567" y="481"/>
                  <a:pt x="567" y="464"/>
                </a:cubicBezTo>
                <a:lnTo>
                  <a:pt x="567" y="156"/>
                </a:lnTo>
                <a:cubicBezTo>
                  <a:pt x="567" y="140"/>
                  <a:pt x="551" y="127"/>
                  <a:pt x="531" y="127"/>
                </a:cubicBezTo>
                <a:lnTo>
                  <a:pt x="457" y="127"/>
                </a:lnTo>
                <a:cubicBezTo>
                  <a:pt x="453" y="117"/>
                  <a:pt x="444" y="110"/>
                  <a:pt x="433" y="110"/>
                </a:cubicBezTo>
                <a:lnTo>
                  <a:pt x="409" y="110"/>
                </a:lnTo>
                <a:lnTo>
                  <a:pt x="391" y="22"/>
                </a:lnTo>
                <a:cubicBezTo>
                  <a:pt x="388" y="9"/>
                  <a:pt x="375" y="0"/>
                  <a:pt x="362" y="2"/>
                </a:cubicBezTo>
                <a:cubicBezTo>
                  <a:pt x="348" y="5"/>
                  <a:pt x="339" y="18"/>
                  <a:pt x="342" y="32"/>
                </a:cubicBezTo>
                <a:lnTo>
                  <a:pt x="358" y="110"/>
                </a:lnTo>
                <a:lnTo>
                  <a:pt x="224" y="110"/>
                </a:lnTo>
                <a:lnTo>
                  <a:pt x="241" y="32"/>
                </a:lnTo>
                <a:cubicBezTo>
                  <a:pt x="244" y="19"/>
                  <a:pt x="236" y="6"/>
                  <a:pt x="222"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1" name="Rectángulo 60">
            <a:extLst>
              <a:ext uri="{FF2B5EF4-FFF2-40B4-BE49-F238E27FC236}">
                <a16:creationId xmlns:a16="http://schemas.microsoft.com/office/drawing/2014/main" id="{5D578DB8-196E-4DDF-B62C-202B2FC850F4}"/>
              </a:ext>
            </a:extLst>
          </p:cNvPr>
          <p:cNvSpPr/>
          <p:nvPr/>
        </p:nvSpPr>
        <p:spPr>
          <a:xfrm>
            <a:off x="6958823" y="1453066"/>
            <a:ext cx="4600536" cy="523220"/>
          </a:xfrm>
          <a:prstGeom prst="rect">
            <a:avLst/>
          </a:prstGeom>
          <a:noFill/>
        </p:spPr>
        <p:txBody>
          <a:bodyPr wrap="square" rtlCol="0">
            <a:spAutoFit/>
          </a:bodyPr>
          <a:lstStyle/>
          <a:p>
            <a:pPr algn="ctr"/>
            <a:r>
              <a:rPr lang="es-EC" sz="2800" b="1" dirty="0">
                <a:solidFill>
                  <a:schemeClr val="accent2">
                    <a:lumMod val="50000"/>
                  </a:schemeClr>
                </a:solidFill>
              </a:rPr>
              <a:t>Fuentes de fondeo- FF</a:t>
            </a:r>
          </a:p>
        </p:txBody>
      </p:sp>
    </p:spTree>
    <p:extLst>
      <p:ext uri="{BB962C8B-B14F-4D97-AF65-F5344CB8AC3E}">
        <p14:creationId xmlns:p14="http://schemas.microsoft.com/office/powerpoint/2010/main" val="3551249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4" name="Freeform: Shape 23">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Título 3">
            <a:extLst>
              <a:ext uri="{FF2B5EF4-FFF2-40B4-BE49-F238E27FC236}">
                <a16:creationId xmlns:a16="http://schemas.microsoft.com/office/drawing/2014/main" id="{FE98853F-0863-4683-AD40-9336A6A47938}"/>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b="1" kern="1200">
                <a:solidFill>
                  <a:srgbClr val="080808"/>
                </a:solidFill>
                <a:latin typeface="+mj-lt"/>
                <a:ea typeface="+mj-ea"/>
                <a:cs typeface="+mj-cs"/>
              </a:rPr>
              <a:t>CAPÍTULO IV</a:t>
            </a:r>
            <a:br>
              <a:rPr lang="en-US" sz="3600" b="1" kern="1200">
                <a:solidFill>
                  <a:srgbClr val="080808"/>
                </a:solidFill>
                <a:latin typeface="+mj-lt"/>
                <a:ea typeface="+mj-ea"/>
                <a:cs typeface="+mj-cs"/>
              </a:rPr>
            </a:br>
            <a:r>
              <a:rPr lang="en-US" sz="3600" b="1" kern="1200">
                <a:solidFill>
                  <a:srgbClr val="080808"/>
                </a:solidFill>
                <a:latin typeface="+mj-lt"/>
                <a:ea typeface="+mj-ea"/>
                <a:cs typeface="+mj-cs"/>
              </a:rPr>
              <a:t>RESULTADOS</a:t>
            </a:r>
            <a:br>
              <a:rPr lang="en-US" sz="3600" b="1" kern="1200">
                <a:solidFill>
                  <a:srgbClr val="080808"/>
                </a:solidFill>
                <a:latin typeface="+mj-lt"/>
                <a:ea typeface="+mj-ea"/>
                <a:cs typeface="+mj-cs"/>
              </a:rPr>
            </a:br>
            <a:endParaRPr lang="en-US" sz="3600" kern="1200">
              <a:solidFill>
                <a:srgbClr val="080808"/>
              </a:solidFill>
              <a:latin typeface="+mj-lt"/>
              <a:ea typeface="+mj-ea"/>
              <a:cs typeface="+mj-cs"/>
            </a:endParaRPr>
          </a:p>
        </p:txBody>
      </p:sp>
      <p:sp>
        <p:nvSpPr>
          <p:cNvPr id="28" name="Freeform: Shape 27">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29">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Diagrama de flujo: conector 14">
            <a:extLst>
              <a:ext uri="{FF2B5EF4-FFF2-40B4-BE49-F238E27FC236}">
                <a16:creationId xmlns:a16="http://schemas.microsoft.com/office/drawing/2014/main" id="{F839B17F-3775-410B-9724-3E6EF324E7DF}"/>
              </a:ext>
            </a:extLst>
          </p:cNvPr>
          <p:cNvSpPr/>
          <p:nvPr/>
        </p:nvSpPr>
        <p:spPr>
          <a:xfrm>
            <a:off x="4930380" y="3741418"/>
            <a:ext cx="2554329" cy="251728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7" name="POWER_USER_ID_ICONS_Graph" descr="{&quot;Key&quot;:&quot;POWER_USER_SHAPE_ICON&quot;,&quot;Value&quot;:&quot;POWER_USER_SHAPE_ICON_STYLE_1&quot;}">
            <a:extLst>
              <a:ext uri="{FF2B5EF4-FFF2-40B4-BE49-F238E27FC236}">
                <a16:creationId xmlns:a16="http://schemas.microsoft.com/office/drawing/2014/main" id="{EF9DE40D-F201-46D3-ABC8-4944DD471EE7}"/>
              </a:ext>
            </a:extLst>
          </p:cNvPr>
          <p:cNvGrpSpPr>
            <a:grpSpLocks noChangeAspect="1"/>
          </p:cNvGrpSpPr>
          <p:nvPr/>
        </p:nvGrpSpPr>
        <p:grpSpPr bwMode="auto">
          <a:xfrm>
            <a:off x="5621767" y="4399312"/>
            <a:ext cx="936195" cy="1185958"/>
            <a:chOff x="959" y="1717"/>
            <a:chExt cx="2875" cy="3642"/>
          </a:xfrm>
          <a:solidFill>
            <a:schemeClr val="bg1"/>
          </a:solidFill>
        </p:grpSpPr>
        <p:sp>
          <p:nvSpPr>
            <p:cNvPr id="19" name="Rectangle 467">
              <a:extLst>
                <a:ext uri="{FF2B5EF4-FFF2-40B4-BE49-F238E27FC236}">
                  <a16:creationId xmlns:a16="http://schemas.microsoft.com/office/drawing/2014/main" id="{DCB69DEB-E9C2-4A2C-B99F-277F77D9AFAD}"/>
                </a:ext>
              </a:extLst>
            </p:cNvPr>
            <p:cNvSpPr>
              <a:spLocks noChangeArrowheads="1"/>
            </p:cNvSpPr>
            <p:nvPr/>
          </p:nvSpPr>
          <p:spPr bwMode="auto">
            <a:xfrm>
              <a:off x="3496" y="2056"/>
              <a:ext cx="338" cy="33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 name="Rectangle 468">
              <a:extLst>
                <a:ext uri="{FF2B5EF4-FFF2-40B4-BE49-F238E27FC236}">
                  <a16:creationId xmlns:a16="http://schemas.microsoft.com/office/drawing/2014/main" id="{4BC4EA71-19E6-4CFE-9059-BA4C694E1848}"/>
                </a:ext>
              </a:extLst>
            </p:cNvPr>
            <p:cNvSpPr>
              <a:spLocks noChangeArrowheads="1"/>
            </p:cNvSpPr>
            <p:nvPr/>
          </p:nvSpPr>
          <p:spPr bwMode="auto">
            <a:xfrm>
              <a:off x="3073" y="2605"/>
              <a:ext cx="339" cy="275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 name="Rectangle 469">
              <a:extLst>
                <a:ext uri="{FF2B5EF4-FFF2-40B4-BE49-F238E27FC236}">
                  <a16:creationId xmlns:a16="http://schemas.microsoft.com/office/drawing/2014/main" id="{C1C852DD-AA05-4244-AD39-E9E0C7BDF2E8}"/>
                </a:ext>
              </a:extLst>
            </p:cNvPr>
            <p:cNvSpPr>
              <a:spLocks noChangeArrowheads="1"/>
            </p:cNvSpPr>
            <p:nvPr/>
          </p:nvSpPr>
          <p:spPr bwMode="auto">
            <a:xfrm>
              <a:off x="2651" y="3157"/>
              <a:ext cx="338" cy="220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 name="Rectangle 470">
              <a:extLst>
                <a:ext uri="{FF2B5EF4-FFF2-40B4-BE49-F238E27FC236}">
                  <a16:creationId xmlns:a16="http://schemas.microsoft.com/office/drawing/2014/main" id="{9BB4F3A5-E436-4638-8449-91509A4CDAE0}"/>
                </a:ext>
              </a:extLst>
            </p:cNvPr>
            <p:cNvSpPr>
              <a:spLocks noChangeArrowheads="1"/>
            </p:cNvSpPr>
            <p:nvPr/>
          </p:nvSpPr>
          <p:spPr bwMode="auto">
            <a:xfrm>
              <a:off x="2228" y="3706"/>
              <a:ext cx="338" cy="165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 name="Rectangle 471">
              <a:extLst>
                <a:ext uri="{FF2B5EF4-FFF2-40B4-BE49-F238E27FC236}">
                  <a16:creationId xmlns:a16="http://schemas.microsoft.com/office/drawing/2014/main" id="{8266DE95-9836-426C-82D9-161C1EA4C8E0}"/>
                </a:ext>
              </a:extLst>
            </p:cNvPr>
            <p:cNvSpPr>
              <a:spLocks noChangeArrowheads="1"/>
            </p:cNvSpPr>
            <p:nvPr/>
          </p:nvSpPr>
          <p:spPr bwMode="auto">
            <a:xfrm>
              <a:off x="1805" y="4258"/>
              <a:ext cx="338" cy="110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9" name="Rectangle 472">
              <a:extLst>
                <a:ext uri="{FF2B5EF4-FFF2-40B4-BE49-F238E27FC236}">
                  <a16:creationId xmlns:a16="http://schemas.microsoft.com/office/drawing/2014/main" id="{FC5599FF-8B8C-4A93-BE4A-9F1B4B923DF9}"/>
                </a:ext>
              </a:extLst>
            </p:cNvPr>
            <p:cNvSpPr>
              <a:spLocks noChangeArrowheads="1"/>
            </p:cNvSpPr>
            <p:nvPr/>
          </p:nvSpPr>
          <p:spPr bwMode="auto">
            <a:xfrm>
              <a:off x="1382" y="4807"/>
              <a:ext cx="338" cy="55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 name="Rectangle 473">
              <a:extLst>
                <a:ext uri="{FF2B5EF4-FFF2-40B4-BE49-F238E27FC236}">
                  <a16:creationId xmlns:a16="http://schemas.microsoft.com/office/drawing/2014/main" id="{FDABD111-B31B-4D63-A82D-338A9E01B1EA}"/>
                </a:ext>
              </a:extLst>
            </p:cNvPr>
            <p:cNvSpPr>
              <a:spLocks noChangeArrowheads="1"/>
            </p:cNvSpPr>
            <p:nvPr/>
          </p:nvSpPr>
          <p:spPr bwMode="auto">
            <a:xfrm>
              <a:off x="959" y="5190"/>
              <a:ext cx="339" cy="16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 name="Freeform 474">
              <a:extLst>
                <a:ext uri="{FF2B5EF4-FFF2-40B4-BE49-F238E27FC236}">
                  <a16:creationId xmlns:a16="http://schemas.microsoft.com/office/drawing/2014/main" id="{79F33185-E895-4069-B32F-FBA086ABB2C5}"/>
                </a:ext>
              </a:extLst>
            </p:cNvPr>
            <p:cNvSpPr>
              <a:spLocks/>
            </p:cNvSpPr>
            <p:nvPr/>
          </p:nvSpPr>
          <p:spPr bwMode="auto">
            <a:xfrm>
              <a:off x="1044" y="1717"/>
              <a:ext cx="2050" cy="3175"/>
            </a:xfrm>
            <a:custGeom>
              <a:avLst/>
              <a:gdLst>
                <a:gd name="T0" fmla="*/ 588 w 606"/>
                <a:gd name="T1" fmla="*/ 0 h 937"/>
                <a:gd name="T2" fmla="*/ 500 w 606"/>
                <a:gd name="T3" fmla="*/ 78 h 937"/>
                <a:gd name="T4" fmla="*/ 546 w 606"/>
                <a:gd name="T5" fmla="*/ 67 h 937"/>
                <a:gd name="T6" fmla="*/ 300 w 606"/>
                <a:gd name="T7" fmla="*/ 525 h 937"/>
                <a:gd name="T8" fmla="*/ 0 w 606"/>
                <a:gd name="T9" fmla="*/ 937 h 937"/>
                <a:gd name="T10" fmla="*/ 187 w 606"/>
                <a:gd name="T11" fmla="*/ 712 h 937"/>
                <a:gd name="T12" fmla="*/ 578 w 606"/>
                <a:gd name="T13" fmla="*/ 76 h 937"/>
                <a:gd name="T14" fmla="*/ 606 w 606"/>
                <a:gd name="T15" fmla="*/ 121 h 937"/>
                <a:gd name="T16" fmla="*/ 588 w 606"/>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6" h="937">
                  <a:moveTo>
                    <a:pt x="588" y="0"/>
                  </a:moveTo>
                  <a:lnTo>
                    <a:pt x="500" y="78"/>
                  </a:lnTo>
                  <a:lnTo>
                    <a:pt x="546" y="67"/>
                  </a:lnTo>
                  <a:cubicBezTo>
                    <a:pt x="483" y="213"/>
                    <a:pt x="393" y="384"/>
                    <a:pt x="300" y="525"/>
                  </a:cubicBezTo>
                  <a:cubicBezTo>
                    <a:pt x="225" y="637"/>
                    <a:pt x="15" y="907"/>
                    <a:pt x="0" y="937"/>
                  </a:cubicBezTo>
                  <a:cubicBezTo>
                    <a:pt x="0" y="937"/>
                    <a:pt x="99" y="824"/>
                    <a:pt x="187" y="712"/>
                  </a:cubicBezTo>
                  <a:cubicBezTo>
                    <a:pt x="375" y="475"/>
                    <a:pt x="450" y="337"/>
                    <a:pt x="578" y="76"/>
                  </a:cubicBezTo>
                  <a:lnTo>
                    <a:pt x="606" y="121"/>
                  </a:lnTo>
                  <a:lnTo>
                    <a:pt x="5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746960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BE9E255-03F9-48E9-B684-14A940E65B77}"/>
              </a:ext>
            </a:extLst>
          </p:cNvPr>
          <p:cNvPicPr>
            <a:picLocks noChangeAspect="1"/>
          </p:cNvPicPr>
          <p:nvPr/>
        </p:nvPicPr>
        <p:blipFill>
          <a:blip r:embed="rId2"/>
          <a:stretch>
            <a:fillRect/>
          </a:stretch>
        </p:blipFill>
        <p:spPr>
          <a:xfrm>
            <a:off x="218934" y="2326105"/>
            <a:ext cx="5411845" cy="2682371"/>
          </a:xfrm>
          <a:prstGeom prst="rect">
            <a:avLst/>
          </a:prstGeom>
        </p:spPr>
      </p:pic>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1A387AF1-0601-446C-8948-0DD63AA1AEF0}"/>
                  </a:ext>
                </a:extLst>
              </p:cNvPr>
              <p:cNvSpPr/>
              <p:nvPr/>
            </p:nvSpPr>
            <p:spPr>
              <a:xfrm>
                <a:off x="6797071" y="731868"/>
                <a:ext cx="4372310" cy="38542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𝑉𝑎</m:t>
                      </m:r>
                      <m:r>
                        <a:rPr lang="es-EC" b="0" i="1" smtClean="0">
                          <a:latin typeface="Cambria Math" panose="02040503050406030204" pitchFamily="18" charset="0"/>
                        </a:rPr>
                        <m:t>𝑅</m:t>
                      </m:r>
                      <m:r>
                        <a:rPr lang="es-EC" i="0">
                          <a:latin typeface="Cambria Math" panose="02040503050406030204" pitchFamily="18" charset="0"/>
                        </a:rPr>
                        <m:t>=</m:t>
                      </m:r>
                      <m:r>
                        <a:rPr lang="es-EC" i="1">
                          <a:latin typeface="Cambria Math" panose="02040503050406030204" pitchFamily="18" charset="0"/>
                        </a:rPr>
                        <m:t>𝑉𝑀𝐶</m:t>
                      </m:r>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b="0" i="1" smtClean="0">
                              <a:latin typeface="Cambria Math" panose="02040503050406030204" pitchFamily="18" charset="0"/>
                            </a:rPr>
                            <m:t>𝑖</m:t>
                          </m:r>
                        </m:sub>
                      </m:sSub>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 </m:t>
                      </m:r>
                      <m:r>
                        <a:rPr lang="es-EC" i="1">
                          <a:latin typeface="Cambria Math" panose="02040503050406030204" pitchFamily="18" charset="0"/>
                        </a:rPr>
                        <m:t>𝑁</m:t>
                      </m:r>
                      <m:r>
                        <a:rPr lang="es-EC" i="1">
                          <a:latin typeface="Cambria Math" panose="02040503050406030204" pitchFamily="18" charset="0"/>
                        </a:rPr>
                        <m:t>𝜎</m:t>
                      </m:r>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 </m:t>
                      </m:r>
                      <m:rad>
                        <m:radPr>
                          <m:degHide m:val="on"/>
                          <m:ctrlPr>
                            <a:rPr lang="es-EC" i="1">
                              <a:latin typeface="Cambria Math" panose="02040503050406030204" pitchFamily="18" charset="0"/>
                            </a:rPr>
                          </m:ctrlPr>
                        </m:radPr>
                        <m:deg/>
                        <m:e>
                          <m:r>
                            <a:rPr lang="es-EC" i="1">
                              <a:latin typeface="Cambria Math" panose="02040503050406030204" pitchFamily="18" charset="0"/>
                            </a:rPr>
                            <m:t>𝑡</m:t>
                          </m:r>
                        </m:e>
                      </m:rad>
                    </m:oMath>
                  </m:oMathPara>
                </a14:m>
                <a:endParaRPr lang="es-EC" dirty="0"/>
              </a:p>
            </p:txBody>
          </p:sp>
        </mc:Choice>
        <mc:Fallback xmlns="">
          <p:sp>
            <p:nvSpPr>
              <p:cNvPr id="7" name="Rectángulo 6">
                <a:extLst>
                  <a:ext uri="{FF2B5EF4-FFF2-40B4-BE49-F238E27FC236}">
                    <a16:creationId xmlns:a16="http://schemas.microsoft.com/office/drawing/2014/main" id="{1A387AF1-0601-446C-8948-0DD63AA1AEF0}"/>
                  </a:ext>
                </a:extLst>
              </p:cNvPr>
              <p:cNvSpPr>
                <a:spLocks noRot="1" noChangeAspect="1" noMove="1" noResize="1" noEditPoints="1" noAdjustHandles="1" noChangeArrowheads="1" noChangeShapeType="1" noTextEdit="1"/>
              </p:cNvSpPr>
              <p:nvPr/>
            </p:nvSpPr>
            <p:spPr>
              <a:xfrm>
                <a:off x="6797071" y="731868"/>
                <a:ext cx="4372310" cy="385427"/>
              </a:xfrm>
              <a:prstGeom prst="rect">
                <a:avLst/>
              </a:prstGeom>
              <a:blipFill>
                <a:blip r:embed="rId3"/>
                <a:stretch>
                  <a:fillRect b="-1587"/>
                </a:stretch>
              </a:blipFill>
            </p:spPr>
            <p:txBody>
              <a:bodyPr/>
              <a:lstStyle/>
              <a:p>
                <a:r>
                  <a:rPr lang="es-EC">
                    <a:noFill/>
                  </a:rPr>
                  <a:t> </a:t>
                </a:r>
              </a:p>
            </p:txBody>
          </p:sp>
        </mc:Fallback>
      </mc:AlternateContent>
      <p:pic>
        <p:nvPicPr>
          <p:cNvPr id="8" name="Imagen 7">
            <a:extLst>
              <a:ext uri="{FF2B5EF4-FFF2-40B4-BE49-F238E27FC236}">
                <a16:creationId xmlns:a16="http://schemas.microsoft.com/office/drawing/2014/main" id="{5A0281A2-7312-49E2-A30B-AB1B07B1B51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8506" y="1732547"/>
            <a:ext cx="5260398" cy="593558"/>
          </a:xfrm>
          <a:prstGeom prst="rect">
            <a:avLst/>
          </a:prstGeom>
          <a:noFill/>
          <a:ln>
            <a:noFill/>
          </a:ln>
        </p:spPr>
      </p:pic>
      <p:pic>
        <p:nvPicPr>
          <p:cNvPr id="9" name="Imagen 8">
            <a:extLst>
              <a:ext uri="{FF2B5EF4-FFF2-40B4-BE49-F238E27FC236}">
                <a16:creationId xmlns:a16="http://schemas.microsoft.com/office/drawing/2014/main" id="{B7055506-2F0C-4D3E-879B-80F11754778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396917"/>
            <a:ext cx="5774452" cy="3359474"/>
          </a:xfrm>
          <a:prstGeom prst="rect">
            <a:avLst/>
          </a:prstGeom>
          <a:noFill/>
        </p:spPr>
      </p:pic>
      <p:sp>
        <p:nvSpPr>
          <p:cNvPr id="10" name="Título 9">
            <a:extLst>
              <a:ext uri="{FF2B5EF4-FFF2-40B4-BE49-F238E27FC236}">
                <a16:creationId xmlns:a16="http://schemas.microsoft.com/office/drawing/2014/main" id="{721FEF19-B73D-4E60-B1E3-176971A3B97F}"/>
              </a:ext>
            </a:extLst>
          </p:cNvPr>
          <p:cNvSpPr>
            <a:spLocks noGrp="1"/>
          </p:cNvSpPr>
          <p:nvPr>
            <p:ph type="title"/>
          </p:nvPr>
        </p:nvSpPr>
        <p:spPr>
          <a:xfrm>
            <a:off x="441249" y="211471"/>
            <a:ext cx="7170821" cy="1394348"/>
          </a:xfrm>
        </p:spPr>
        <p:txBody>
          <a:bodyPr vert="horz" lIns="91440" tIns="45720" rIns="91440" bIns="45720" rtlCol="0" anchor="ctr">
            <a:noAutofit/>
          </a:bodyPr>
          <a:lstStyle/>
          <a:p>
            <a:r>
              <a:rPr lang="es-EC" b="1" dirty="0">
                <a:solidFill>
                  <a:schemeClr val="bg1">
                    <a:lumMod val="50000"/>
                  </a:schemeClr>
                </a:solidFill>
              </a:rPr>
              <a:t>Aplicación de los métodos en las cuentas corrientes (CC)</a:t>
            </a:r>
          </a:p>
        </p:txBody>
      </p:sp>
      <p:sp>
        <p:nvSpPr>
          <p:cNvPr id="12" name="Rectángulo 11">
            <a:extLst>
              <a:ext uri="{FF2B5EF4-FFF2-40B4-BE49-F238E27FC236}">
                <a16:creationId xmlns:a16="http://schemas.microsoft.com/office/drawing/2014/main" id="{74DDA3EB-1E86-40B9-AB6D-42AE0BD81221}"/>
              </a:ext>
            </a:extLst>
          </p:cNvPr>
          <p:cNvSpPr/>
          <p:nvPr/>
        </p:nvSpPr>
        <p:spPr>
          <a:xfrm>
            <a:off x="936131" y="1603567"/>
            <a:ext cx="4422083" cy="461665"/>
          </a:xfrm>
          <a:prstGeom prst="rect">
            <a:avLst/>
          </a:prstGeom>
          <a:noFill/>
        </p:spPr>
        <p:txBody>
          <a:bodyPr wrap="square" rtlCol="0">
            <a:spAutoFit/>
          </a:bodyPr>
          <a:lstStyle/>
          <a:p>
            <a:pPr algn="ctr"/>
            <a:r>
              <a:rPr lang="es-EC" sz="2800" b="1" dirty="0">
                <a:solidFill>
                  <a:schemeClr val="accent2">
                    <a:lumMod val="50000"/>
                  </a:schemeClr>
                </a:solidFill>
              </a:rPr>
              <a:t>Método Paramétrico </a:t>
            </a:r>
          </a:p>
        </p:txBody>
      </p:sp>
      <p:sp>
        <p:nvSpPr>
          <p:cNvPr id="13" name="Flecha: hacia abajo 12">
            <a:extLst>
              <a:ext uri="{FF2B5EF4-FFF2-40B4-BE49-F238E27FC236}">
                <a16:creationId xmlns:a16="http://schemas.microsoft.com/office/drawing/2014/main" id="{5B1D44CA-C639-4A33-AB23-1F99CF720613}"/>
              </a:ext>
            </a:extLst>
          </p:cNvPr>
          <p:cNvSpPr/>
          <p:nvPr/>
        </p:nvSpPr>
        <p:spPr>
          <a:xfrm>
            <a:off x="8795542" y="1246236"/>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id="{CA0253EF-01CF-45ED-B6DA-ED38DB4BAF6E}"/>
              </a:ext>
            </a:extLst>
          </p:cNvPr>
          <p:cNvSpPr/>
          <p:nvPr/>
        </p:nvSpPr>
        <p:spPr>
          <a:xfrm>
            <a:off x="441249" y="5361570"/>
            <a:ext cx="5411845" cy="954107"/>
          </a:xfrm>
          <a:prstGeom prst="rect">
            <a:avLst/>
          </a:prstGeom>
        </p:spPr>
        <p:txBody>
          <a:bodyPr wrap="square">
            <a:spAutoFit/>
          </a:bodyPr>
          <a:lstStyle/>
          <a:p>
            <a:r>
              <a:rPr lang="es-EC" dirty="0"/>
              <a:t>Lo que resulta que la máxima reducción esperada en </a:t>
            </a:r>
            <a:r>
              <a:rPr lang="es-EC" sz="2800" b="1" dirty="0">
                <a:solidFill>
                  <a:schemeClr val="accent6">
                    <a:lumMod val="75000"/>
                  </a:schemeClr>
                </a:solidFill>
              </a:rPr>
              <a:t>1</a:t>
            </a:r>
            <a:r>
              <a:rPr lang="es-EC" dirty="0"/>
              <a:t> día, al  </a:t>
            </a:r>
            <a:r>
              <a:rPr lang="es-EC" sz="2800" b="1" dirty="0">
                <a:solidFill>
                  <a:schemeClr val="accent6">
                    <a:lumMod val="75000"/>
                  </a:schemeClr>
                </a:solidFill>
              </a:rPr>
              <a:t>95% </a:t>
            </a:r>
            <a:r>
              <a:rPr lang="es-EC" dirty="0"/>
              <a:t>de confianza es de </a:t>
            </a:r>
            <a:r>
              <a:rPr lang="es-EC" sz="2400" b="1" dirty="0">
                <a:solidFill>
                  <a:schemeClr val="accent5"/>
                </a:solidFill>
              </a:rPr>
              <a:t>USD 3,161,593.</a:t>
            </a:r>
            <a:endParaRPr lang="es-EC" b="1" dirty="0">
              <a:solidFill>
                <a:schemeClr val="accent5"/>
              </a:solidFill>
            </a:endParaRPr>
          </a:p>
        </p:txBody>
      </p:sp>
      <p:sp>
        <p:nvSpPr>
          <p:cNvPr id="15" name="Rectángulo 14">
            <a:extLst>
              <a:ext uri="{FF2B5EF4-FFF2-40B4-BE49-F238E27FC236}">
                <a16:creationId xmlns:a16="http://schemas.microsoft.com/office/drawing/2014/main" id="{DA65D9BD-6365-4006-91C3-C36DE35D62BD}"/>
              </a:ext>
            </a:extLst>
          </p:cNvPr>
          <p:cNvSpPr/>
          <p:nvPr/>
        </p:nvSpPr>
        <p:spPr>
          <a:xfrm>
            <a:off x="6151443" y="2452049"/>
            <a:ext cx="5534524" cy="461665"/>
          </a:xfrm>
          <a:prstGeom prst="rect">
            <a:avLst/>
          </a:prstGeom>
          <a:noFill/>
        </p:spPr>
        <p:txBody>
          <a:bodyPr wrap="square" rtlCol="0">
            <a:spAutoFit/>
          </a:bodyPr>
          <a:lstStyle/>
          <a:p>
            <a:pPr algn="ctr"/>
            <a:r>
              <a:rPr lang="es-EC" sz="2400" b="1" dirty="0">
                <a:solidFill>
                  <a:schemeClr val="accent2">
                    <a:lumMod val="50000"/>
                  </a:schemeClr>
                </a:solidFill>
              </a:rPr>
              <a:t>Resultado del VaR Paramétrico</a:t>
            </a:r>
          </a:p>
        </p:txBody>
      </p:sp>
      <p:sp>
        <p:nvSpPr>
          <p:cNvPr id="16" name="Flecha: hacia abajo 15">
            <a:extLst>
              <a:ext uri="{FF2B5EF4-FFF2-40B4-BE49-F238E27FC236}">
                <a16:creationId xmlns:a16="http://schemas.microsoft.com/office/drawing/2014/main" id="{4ACA75E3-BA8B-4899-BB82-5383F4058372}"/>
              </a:ext>
            </a:extLst>
          </p:cNvPr>
          <p:cNvSpPr/>
          <p:nvPr/>
        </p:nvSpPr>
        <p:spPr>
          <a:xfrm>
            <a:off x="8795542" y="2970649"/>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59752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4CC0645-8627-43DE-8853-03CC96F17050}"/>
              </a:ext>
            </a:extLst>
          </p:cNvPr>
          <p:cNvPicPr>
            <a:picLocks noChangeAspect="1"/>
          </p:cNvPicPr>
          <p:nvPr/>
        </p:nvPicPr>
        <p:blipFill>
          <a:blip r:embed="rId2"/>
          <a:stretch>
            <a:fillRect/>
          </a:stretch>
        </p:blipFill>
        <p:spPr>
          <a:xfrm>
            <a:off x="215600" y="1136705"/>
            <a:ext cx="2756852" cy="5119716"/>
          </a:xfrm>
          <a:prstGeom prst="rect">
            <a:avLst/>
          </a:prstGeom>
        </p:spPr>
      </p:pic>
      <p:pic>
        <p:nvPicPr>
          <p:cNvPr id="7" name="Imagen 6">
            <a:extLst>
              <a:ext uri="{FF2B5EF4-FFF2-40B4-BE49-F238E27FC236}">
                <a16:creationId xmlns:a16="http://schemas.microsoft.com/office/drawing/2014/main" id="{A73B7B9B-9279-4D41-8A85-AB0A8DDE7B7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6505" y="1063624"/>
            <a:ext cx="5767871" cy="1892969"/>
          </a:xfrm>
          <a:prstGeom prst="rect">
            <a:avLst/>
          </a:prstGeom>
          <a:noFill/>
        </p:spPr>
      </p:pic>
      <p:pic>
        <p:nvPicPr>
          <p:cNvPr id="8" name="Imagen 7">
            <a:extLst>
              <a:ext uri="{FF2B5EF4-FFF2-40B4-BE49-F238E27FC236}">
                <a16:creationId xmlns:a16="http://schemas.microsoft.com/office/drawing/2014/main" id="{CB85B914-D415-4429-A767-4F1FA42EFC0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8154" y="3940064"/>
            <a:ext cx="5767872" cy="2713874"/>
          </a:xfrm>
          <a:prstGeom prst="rect">
            <a:avLst/>
          </a:prstGeom>
          <a:noFill/>
        </p:spPr>
      </p:pic>
      <p:sp>
        <p:nvSpPr>
          <p:cNvPr id="9" name="Rectángulo 8">
            <a:extLst>
              <a:ext uri="{FF2B5EF4-FFF2-40B4-BE49-F238E27FC236}">
                <a16:creationId xmlns:a16="http://schemas.microsoft.com/office/drawing/2014/main" id="{D03C5EF7-B92E-4CA2-8CF2-529295CEBE57}"/>
              </a:ext>
            </a:extLst>
          </p:cNvPr>
          <p:cNvSpPr/>
          <p:nvPr/>
        </p:nvSpPr>
        <p:spPr>
          <a:xfrm>
            <a:off x="5854828" y="3061541"/>
            <a:ext cx="5534524" cy="400110"/>
          </a:xfrm>
          <a:prstGeom prst="rect">
            <a:avLst/>
          </a:prstGeom>
          <a:noFill/>
        </p:spPr>
        <p:txBody>
          <a:bodyPr wrap="square" rtlCol="0">
            <a:spAutoFit/>
          </a:bodyPr>
          <a:lstStyle/>
          <a:p>
            <a:pPr algn="ctr"/>
            <a:r>
              <a:rPr lang="es-EC" sz="2400" b="1" dirty="0">
                <a:solidFill>
                  <a:schemeClr val="accent2">
                    <a:lumMod val="50000"/>
                  </a:schemeClr>
                </a:solidFill>
              </a:rPr>
              <a:t>Resultado del VaR SH</a:t>
            </a:r>
          </a:p>
        </p:txBody>
      </p:sp>
      <p:sp>
        <p:nvSpPr>
          <p:cNvPr id="11" name="Rectángulo 10">
            <a:extLst>
              <a:ext uri="{FF2B5EF4-FFF2-40B4-BE49-F238E27FC236}">
                <a16:creationId xmlns:a16="http://schemas.microsoft.com/office/drawing/2014/main" id="{E3836945-0EDD-4045-93DC-9360F3DECC8C}"/>
              </a:ext>
            </a:extLst>
          </p:cNvPr>
          <p:cNvSpPr/>
          <p:nvPr/>
        </p:nvSpPr>
        <p:spPr>
          <a:xfrm>
            <a:off x="7832923" y="5297001"/>
            <a:ext cx="1568058"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dirty="0">
                <a:solidFill>
                  <a:schemeClr val="dk1"/>
                </a:solidFill>
              </a:rPr>
              <a:t>USD 2,645,597</a:t>
            </a:r>
          </a:p>
        </p:txBody>
      </p:sp>
      <mc:AlternateContent xmlns:mc="http://schemas.openxmlformats.org/markup-compatibility/2006" xmlns:a14="http://schemas.microsoft.com/office/drawing/2010/main">
        <mc:Choice Requires="a14">
          <p:sp>
            <p:nvSpPr>
              <p:cNvPr id="15" name="Rectángulo 14">
                <a:extLst>
                  <a:ext uri="{FF2B5EF4-FFF2-40B4-BE49-F238E27FC236}">
                    <a16:creationId xmlns:a16="http://schemas.microsoft.com/office/drawing/2014/main" id="{842A715E-7E64-496B-8E14-76353665B140}"/>
                  </a:ext>
                </a:extLst>
              </p:cNvPr>
              <p:cNvSpPr/>
              <p:nvPr/>
            </p:nvSpPr>
            <p:spPr>
              <a:xfrm>
                <a:off x="6951271" y="223281"/>
                <a:ext cx="3346301"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𝐿</m:t>
                          </m:r>
                        </m:e>
                        <m:sub>
                          <m:r>
                            <a:rPr lang="es-EC" i="0">
                              <a:latin typeface="Cambria Math" panose="02040503050406030204" pitchFamily="18" charset="0"/>
                            </a:rPr>
                            <m:t>1:</m:t>
                          </m:r>
                          <m:r>
                            <a:rPr lang="es-EC" i="1">
                              <a:latin typeface="Cambria Math" panose="02040503050406030204" pitchFamily="18" charset="0"/>
                            </a:rPr>
                            <m:t>𝑛</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0">
                              <a:latin typeface="Cambria Math" panose="02040503050406030204" pitchFamily="18" charset="0"/>
                            </a:rPr>
                            <m:t>2:</m:t>
                          </m:r>
                          <m:r>
                            <a:rPr lang="es-EC" i="1">
                              <a:latin typeface="Cambria Math" panose="02040503050406030204" pitchFamily="18" charset="0"/>
                            </a:rPr>
                            <m:t>𝑛</m:t>
                          </m:r>
                        </m:sub>
                      </m:sSub>
                      <m:r>
                        <a:rPr lang="es-EC" i="0">
                          <a:latin typeface="Cambria Math" panose="02040503050406030204" pitchFamily="18" charset="0"/>
                        </a:rPr>
                        <m:t>≤. . .≤</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𝑗</m:t>
                          </m:r>
                          <m:r>
                            <a:rPr lang="es-EC" i="0">
                              <a:latin typeface="Cambria Math" panose="02040503050406030204" pitchFamily="18" charset="0"/>
                            </a:rPr>
                            <m:t>:</m:t>
                          </m:r>
                          <m:r>
                            <a:rPr lang="es-EC" i="1">
                              <a:latin typeface="Cambria Math" panose="02040503050406030204" pitchFamily="18" charset="0"/>
                            </a:rPr>
                            <m:t>𝑛</m:t>
                          </m:r>
                        </m:sub>
                      </m:sSub>
                      <m:r>
                        <a:rPr lang="es-EC" i="0">
                          <a:latin typeface="Cambria Math" panose="02040503050406030204" pitchFamily="18" charset="0"/>
                        </a:rPr>
                        <m:t>≤ . . . </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𝑛</m:t>
                          </m:r>
                          <m:r>
                            <a:rPr lang="es-EC" i="0">
                              <a:latin typeface="Cambria Math" panose="02040503050406030204" pitchFamily="18" charset="0"/>
                            </a:rPr>
                            <m:t>:</m:t>
                          </m:r>
                          <m:r>
                            <a:rPr lang="es-EC" i="1">
                              <a:latin typeface="Cambria Math" panose="02040503050406030204" pitchFamily="18" charset="0"/>
                            </a:rPr>
                            <m:t>𝑛</m:t>
                          </m:r>
                        </m:sub>
                      </m:sSub>
                    </m:oMath>
                  </m:oMathPara>
                </a14:m>
                <a:endParaRPr lang="es-EC" dirty="0"/>
              </a:p>
            </p:txBody>
          </p:sp>
        </mc:Choice>
        <mc:Fallback xmlns="">
          <p:sp>
            <p:nvSpPr>
              <p:cNvPr id="15" name="Rectángulo 14">
                <a:extLst>
                  <a:ext uri="{FF2B5EF4-FFF2-40B4-BE49-F238E27FC236}">
                    <a16:creationId xmlns:a16="http://schemas.microsoft.com/office/drawing/2014/main" id="{842A715E-7E64-496B-8E14-76353665B140}"/>
                  </a:ext>
                </a:extLst>
              </p:cNvPr>
              <p:cNvSpPr>
                <a:spLocks noRot="1" noChangeAspect="1" noMove="1" noResize="1" noEditPoints="1" noAdjustHandles="1" noChangeArrowheads="1" noChangeShapeType="1" noTextEdit="1"/>
              </p:cNvSpPr>
              <p:nvPr/>
            </p:nvSpPr>
            <p:spPr>
              <a:xfrm>
                <a:off x="6951271" y="223281"/>
                <a:ext cx="3346301" cy="391646"/>
              </a:xfrm>
              <a:prstGeom prst="rect">
                <a:avLst/>
              </a:prstGeom>
              <a:blipFill>
                <a:blip r:embed="rId5"/>
                <a:stretch>
                  <a:fillRect b="-7813"/>
                </a:stretch>
              </a:blipFill>
            </p:spPr>
            <p:txBody>
              <a:bodyPr/>
              <a:lstStyle/>
              <a:p>
                <a:r>
                  <a:rPr lang="es-EC">
                    <a:noFill/>
                  </a:rPr>
                  <a:t> </a:t>
                </a:r>
              </a:p>
            </p:txBody>
          </p:sp>
        </mc:Fallback>
      </mc:AlternateContent>
      <p:sp>
        <p:nvSpPr>
          <p:cNvPr id="18" name="Rectángulo 17">
            <a:extLst>
              <a:ext uri="{FF2B5EF4-FFF2-40B4-BE49-F238E27FC236}">
                <a16:creationId xmlns:a16="http://schemas.microsoft.com/office/drawing/2014/main" id="{0B9CE221-7E39-4170-B0B6-F8CA230F9B3B}"/>
              </a:ext>
            </a:extLst>
          </p:cNvPr>
          <p:cNvSpPr/>
          <p:nvPr/>
        </p:nvSpPr>
        <p:spPr>
          <a:xfrm>
            <a:off x="3531300" y="4219783"/>
            <a:ext cx="2146614" cy="2154436"/>
          </a:xfrm>
          <a:prstGeom prst="rect">
            <a:avLst/>
          </a:prstGeom>
        </p:spPr>
        <p:txBody>
          <a:bodyPr wrap="square">
            <a:spAutoFit/>
          </a:bodyPr>
          <a:lstStyle/>
          <a:p>
            <a:r>
              <a:rPr lang="es-EC" dirty="0"/>
              <a:t>Lo que resulta que la máxima reducción esperada en </a:t>
            </a:r>
            <a:r>
              <a:rPr lang="es-EC" sz="2800" b="1" dirty="0">
                <a:solidFill>
                  <a:schemeClr val="accent6">
                    <a:lumMod val="75000"/>
                  </a:schemeClr>
                </a:solidFill>
              </a:rPr>
              <a:t>1</a:t>
            </a:r>
            <a:r>
              <a:rPr lang="es-EC" dirty="0"/>
              <a:t> día, al  </a:t>
            </a:r>
            <a:r>
              <a:rPr lang="es-EC" sz="2800" b="1" dirty="0">
                <a:solidFill>
                  <a:schemeClr val="accent6">
                    <a:lumMod val="75000"/>
                  </a:schemeClr>
                </a:solidFill>
              </a:rPr>
              <a:t>95% </a:t>
            </a:r>
            <a:r>
              <a:rPr lang="es-EC" dirty="0"/>
              <a:t>de confianza es de </a:t>
            </a:r>
            <a:r>
              <a:rPr lang="es-EC" sz="2400" b="1" dirty="0">
                <a:solidFill>
                  <a:schemeClr val="accent5"/>
                </a:solidFill>
              </a:rPr>
              <a:t>USD 2,645,597. </a:t>
            </a:r>
            <a:endParaRPr lang="es-EC" b="1" dirty="0">
              <a:solidFill>
                <a:schemeClr val="accent5"/>
              </a:solidFill>
            </a:endParaRPr>
          </a:p>
        </p:txBody>
      </p:sp>
      <p:sp>
        <p:nvSpPr>
          <p:cNvPr id="26" name="Rectángulo 25">
            <a:extLst>
              <a:ext uri="{FF2B5EF4-FFF2-40B4-BE49-F238E27FC236}">
                <a16:creationId xmlns:a16="http://schemas.microsoft.com/office/drawing/2014/main" id="{0164D8B0-AB95-4781-962B-39533F5B9589}"/>
              </a:ext>
            </a:extLst>
          </p:cNvPr>
          <p:cNvSpPr/>
          <p:nvPr/>
        </p:nvSpPr>
        <p:spPr>
          <a:xfrm>
            <a:off x="215600" y="137873"/>
            <a:ext cx="4422083" cy="954107"/>
          </a:xfrm>
          <a:prstGeom prst="rect">
            <a:avLst/>
          </a:prstGeom>
          <a:noFill/>
        </p:spPr>
        <p:txBody>
          <a:bodyPr wrap="square" rtlCol="0">
            <a:spAutoFit/>
          </a:bodyPr>
          <a:lstStyle/>
          <a:p>
            <a:pPr algn="ctr"/>
            <a:r>
              <a:rPr lang="es-EC" sz="2800" b="1" dirty="0">
                <a:solidFill>
                  <a:schemeClr val="accent2">
                    <a:lumMod val="50000"/>
                  </a:schemeClr>
                </a:solidFill>
              </a:rPr>
              <a:t>Método Simulación Histórica</a:t>
            </a:r>
          </a:p>
        </p:txBody>
      </p:sp>
      <p:sp>
        <p:nvSpPr>
          <p:cNvPr id="28" name="Flecha: hacia abajo 27">
            <a:extLst>
              <a:ext uri="{FF2B5EF4-FFF2-40B4-BE49-F238E27FC236}">
                <a16:creationId xmlns:a16="http://schemas.microsoft.com/office/drawing/2014/main" id="{7569F0F8-8F14-4251-9D90-FA95C7A9C3BE}"/>
              </a:ext>
            </a:extLst>
          </p:cNvPr>
          <p:cNvSpPr/>
          <p:nvPr/>
        </p:nvSpPr>
        <p:spPr>
          <a:xfrm>
            <a:off x="8434406" y="654609"/>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30" name="Flecha: hacia abajo 29">
            <a:extLst>
              <a:ext uri="{FF2B5EF4-FFF2-40B4-BE49-F238E27FC236}">
                <a16:creationId xmlns:a16="http://schemas.microsoft.com/office/drawing/2014/main" id="{7C0DDA45-4E96-43AD-9B86-58D12DEE1A57}"/>
              </a:ext>
            </a:extLst>
          </p:cNvPr>
          <p:cNvSpPr/>
          <p:nvPr/>
        </p:nvSpPr>
        <p:spPr>
          <a:xfrm>
            <a:off x="8633309" y="3516191"/>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32" name="Rectángulo 31">
                <a:extLst>
                  <a:ext uri="{FF2B5EF4-FFF2-40B4-BE49-F238E27FC236}">
                    <a16:creationId xmlns:a16="http://schemas.microsoft.com/office/drawing/2014/main" id="{701A617A-8B71-461E-9DAB-B5A850293D37}"/>
                  </a:ext>
                </a:extLst>
              </p:cNvPr>
              <p:cNvSpPr/>
              <p:nvPr/>
            </p:nvSpPr>
            <p:spPr>
              <a:xfrm>
                <a:off x="3531300" y="1038325"/>
                <a:ext cx="164800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𝑡</m:t>
                          </m:r>
                        </m:sub>
                      </m:sSub>
                      <m:r>
                        <a:rPr lang="es-EC" i="0">
                          <a:latin typeface="Cambria Math" panose="02040503050406030204" pitchFamily="18" charset="0"/>
                        </a:rPr>
                        <m:t>=</m:t>
                      </m:r>
                      <m:r>
                        <a:rPr lang="es-EC" i="1">
                          <a:latin typeface="Cambria Math" panose="02040503050406030204" pitchFamily="18" charset="0"/>
                        </a:rPr>
                        <m:t>𝑉</m:t>
                      </m:r>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𝑡</m:t>
                          </m:r>
                        </m:sub>
                      </m:sSub>
                    </m:oMath>
                  </m:oMathPara>
                </a14:m>
                <a:endParaRPr lang="es-EC" dirty="0"/>
              </a:p>
            </p:txBody>
          </p:sp>
        </mc:Choice>
        <mc:Fallback xmlns="">
          <p:sp>
            <p:nvSpPr>
              <p:cNvPr id="32" name="Rectángulo 31">
                <a:extLst>
                  <a:ext uri="{FF2B5EF4-FFF2-40B4-BE49-F238E27FC236}">
                    <a16:creationId xmlns:a16="http://schemas.microsoft.com/office/drawing/2014/main" id="{701A617A-8B71-461E-9DAB-B5A850293D37}"/>
                  </a:ext>
                </a:extLst>
              </p:cNvPr>
              <p:cNvSpPr>
                <a:spLocks noRot="1" noChangeAspect="1" noMove="1" noResize="1" noEditPoints="1" noAdjustHandles="1" noChangeArrowheads="1" noChangeShapeType="1" noTextEdit="1"/>
              </p:cNvSpPr>
              <p:nvPr/>
            </p:nvSpPr>
            <p:spPr>
              <a:xfrm>
                <a:off x="3531300" y="1038325"/>
                <a:ext cx="1648005" cy="369332"/>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67E75465-5F65-42A6-A4BB-B48DDABFE03E}"/>
                  </a:ext>
                </a:extLst>
              </p:cNvPr>
              <p:cNvSpPr txBox="1"/>
              <p:nvPr/>
            </p:nvSpPr>
            <p:spPr>
              <a:xfrm>
                <a:off x="3248707" y="1476015"/>
                <a:ext cx="2107585" cy="7087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l-GR" dirty="0"/>
                        <m:t>Δ</m:t>
                      </m:r>
                      <m:r>
                        <m:rPr>
                          <m:nor/>
                        </m:rPr>
                        <a:rPr lang="es-EC" dirty="0"/>
                        <m:t>S</m:t>
                      </m:r>
                      <m:r>
                        <a:rPr lang="es-EC" i="1">
                          <a:latin typeface="Cambria Math" panose="02040503050406030204" pitchFamily="18" charset="0"/>
                        </a:rPr>
                        <m:t>=</m:t>
                      </m:r>
                      <m:r>
                        <a:rPr lang="es-EC" i="1">
                          <a:latin typeface="Cambria Math" panose="02040503050406030204" pitchFamily="18" charset="0"/>
                        </a:rPr>
                        <m:t>𝐿𝑛</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𝑡</m:t>
                                  </m:r>
                                </m:sub>
                              </m:sSub>
                            </m:num>
                            <m:den>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𝑡</m:t>
                                  </m:r>
                                  <m:r>
                                    <a:rPr lang="es-EC" i="1">
                                      <a:latin typeface="Cambria Math" panose="02040503050406030204" pitchFamily="18" charset="0"/>
                                    </a:rPr>
                                    <m:t>−1</m:t>
                                  </m:r>
                                </m:sub>
                              </m:sSub>
                            </m:den>
                          </m:f>
                        </m:e>
                      </m:d>
                    </m:oMath>
                  </m:oMathPara>
                </a14:m>
                <a:endParaRPr lang="es-EC" dirty="0"/>
              </a:p>
            </p:txBody>
          </p:sp>
        </mc:Choice>
        <mc:Fallback xmlns="">
          <p:sp>
            <p:nvSpPr>
              <p:cNvPr id="34" name="CuadroTexto 33">
                <a:extLst>
                  <a:ext uri="{FF2B5EF4-FFF2-40B4-BE49-F238E27FC236}">
                    <a16:creationId xmlns:a16="http://schemas.microsoft.com/office/drawing/2014/main" id="{67E75465-5F65-42A6-A4BB-B48DDABFE03E}"/>
                  </a:ext>
                </a:extLst>
              </p:cNvPr>
              <p:cNvSpPr txBox="1">
                <a:spLocks noRot="1" noChangeAspect="1" noMove="1" noResize="1" noEditPoints="1" noAdjustHandles="1" noChangeArrowheads="1" noChangeShapeType="1" noTextEdit="1"/>
              </p:cNvSpPr>
              <p:nvPr/>
            </p:nvSpPr>
            <p:spPr>
              <a:xfrm>
                <a:off x="3248707" y="1476015"/>
                <a:ext cx="2107585" cy="708720"/>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6" name="Rectángulo 35">
                <a:extLst>
                  <a:ext uri="{FF2B5EF4-FFF2-40B4-BE49-F238E27FC236}">
                    <a16:creationId xmlns:a16="http://schemas.microsoft.com/office/drawing/2014/main" id="{55D19626-5BAC-4408-B080-CA8D194EFCB6}"/>
                  </a:ext>
                </a:extLst>
              </p:cNvPr>
              <p:cNvSpPr/>
              <p:nvPr/>
            </p:nvSpPr>
            <p:spPr>
              <a:xfrm>
                <a:off x="3298556" y="2253806"/>
                <a:ext cx="2556272" cy="1200329"/>
              </a:xfrm>
              <a:prstGeom prst="rect">
                <a:avLst/>
              </a:prstGeom>
            </p:spPr>
            <p:txBody>
              <a:bodyPr wrap="square">
                <a:spAutoFit/>
              </a:bodyPr>
              <a:lstStyle/>
              <a:p>
                <a:r>
                  <a:rPr lang="es-EC" dirty="0"/>
                  <a:t>Sea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𝑡</m:t>
                        </m:r>
                      </m:sub>
                    </m:sSub>
                  </m:oMath>
                </a14:m>
                <a:r>
                  <a:rPr lang="es-EC" dirty="0"/>
                  <a:t> la rentabilidad, medida</a:t>
                </a:r>
              </a:p>
              <a:p>
                <a:r>
                  <a:rPr lang="es-EC" dirty="0"/>
                  <a:t> en dinero, sobre V en la fecha t.</a:t>
                </a:r>
              </a:p>
            </p:txBody>
          </p:sp>
        </mc:Choice>
        <mc:Fallback xmlns="">
          <p:sp>
            <p:nvSpPr>
              <p:cNvPr id="36" name="Rectángulo 35">
                <a:extLst>
                  <a:ext uri="{FF2B5EF4-FFF2-40B4-BE49-F238E27FC236}">
                    <a16:creationId xmlns:a16="http://schemas.microsoft.com/office/drawing/2014/main" id="{55D19626-5BAC-4408-B080-CA8D194EFCB6}"/>
                  </a:ext>
                </a:extLst>
              </p:cNvPr>
              <p:cNvSpPr>
                <a:spLocks noRot="1" noChangeAspect="1" noMove="1" noResize="1" noEditPoints="1" noAdjustHandles="1" noChangeArrowheads="1" noChangeShapeType="1" noTextEdit="1"/>
              </p:cNvSpPr>
              <p:nvPr/>
            </p:nvSpPr>
            <p:spPr>
              <a:xfrm>
                <a:off x="3298556" y="2253806"/>
                <a:ext cx="2556272" cy="1200329"/>
              </a:xfrm>
              <a:prstGeom prst="rect">
                <a:avLst/>
              </a:prstGeom>
              <a:blipFill>
                <a:blip r:embed="rId8"/>
                <a:stretch>
                  <a:fillRect l="-1909" t="-3046" b="-7107"/>
                </a:stretch>
              </a:blipFill>
            </p:spPr>
            <p:txBody>
              <a:bodyPr/>
              <a:lstStyle/>
              <a:p>
                <a:r>
                  <a:rPr lang="es-EC">
                    <a:noFill/>
                  </a:rPr>
                  <a:t> </a:t>
                </a:r>
              </a:p>
            </p:txBody>
          </p:sp>
        </mc:Fallback>
      </mc:AlternateContent>
    </p:spTree>
    <p:extLst>
      <p:ext uri="{BB962C8B-B14F-4D97-AF65-F5344CB8AC3E}">
        <p14:creationId xmlns:p14="http://schemas.microsoft.com/office/powerpoint/2010/main" val="3134046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B3EB0125-579C-4776-84C0-73B74351D412}"/>
              </a:ext>
            </a:extLst>
          </p:cNvPr>
          <p:cNvGraphicFramePr>
            <a:graphicFrameLocks noGrp="1"/>
          </p:cNvGraphicFramePr>
          <p:nvPr>
            <p:ph idx="1"/>
            <p:extLst>
              <p:ext uri="{D42A27DB-BD31-4B8C-83A1-F6EECF244321}">
                <p14:modId xmlns:p14="http://schemas.microsoft.com/office/powerpoint/2010/main" val="3774460933"/>
              </p:ext>
            </p:extLst>
          </p:nvPr>
        </p:nvGraphicFramePr>
        <p:xfrm>
          <a:off x="219285" y="1010654"/>
          <a:ext cx="11331032" cy="5619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0937BE94-6EB2-43B4-8AD4-6C913A6067AE}"/>
              </a:ext>
            </a:extLst>
          </p:cNvPr>
          <p:cNvSpPr txBox="1"/>
          <p:nvPr/>
        </p:nvSpPr>
        <p:spPr>
          <a:xfrm>
            <a:off x="465218" y="1277652"/>
            <a:ext cx="930443" cy="461665"/>
          </a:xfrm>
          <a:prstGeom prst="rect">
            <a:avLst/>
          </a:prstGeom>
          <a:noFill/>
        </p:spPr>
        <p:txBody>
          <a:bodyPr wrap="square" rtlCol="0">
            <a:spAutoFit/>
          </a:bodyPr>
          <a:lstStyle/>
          <a:p>
            <a:r>
              <a:rPr lang="es-EC" sz="2400" b="1" dirty="0">
                <a:solidFill>
                  <a:schemeClr val="tx1">
                    <a:lumMod val="65000"/>
                    <a:lumOff val="35000"/>
                  </a:schemeClr>
                </a:solidFill>
              </a:rPr>
              <a:t>I</a:t>
            </a:r>
          </a:p>
        </p:txBody>
      </p:sp>
      <p:sp>
        <p:nvSpPr>
          <p:cNvPr id="40" name="CuadroTexto 39">
            <a:extLst>
              <a:ext uri="{FF2B5EF4-FFF2-40B4-BE49-F238E27FC236}">
                <a16:creationId xmlns:a16="http://schemas.microsoft.com/office/drawing/2014/main" id="{DAF68E78-11BB-43C1-81E8-9C77B42A24E3}"/>
              </a:ext>
            </a:extLst>
          </p:cNvPr>
          <p:cNvSpPr txBox="1"/>
          <p:nvPr/>
        </p:nvSpPr>
        <p:spPr>
          <a:xfrm>
            <a:off x="930439" y="2060711"/>
            <a:ext cx="930443" cy="461665"/>
          </a:xfrm>
          <a:prstGeom prst="rect">
            <a:avLst/>
          </a:prstGeom>
          <a:noFill/>
        </p:spPr>
        <p:txBody>
          <a:bodyPr wrap="square" rtlCol="0">
            <a:spAutoFit/>
          </a:bodyPr>
          <a:lstStyle/>
          <a:p>
            <a:r>
              <a:rPr lang="es-EC" sz="2400" b="1" dirty="0">
                <a:solidFill>
                  <a:schemeClr val="tx1">
                    <a:lumMod val="65000"/>
                    <a:lumOff val="35000"/>
                  </a:schemeClr>
                </a:solidFill>
              </a:rPr>
              <a:t>II</a:t>
            </a:r>
          </a:p>
        </p:txBody>
      </p:sp>
      <p:sp>
        <p:nvSpPr>
          <p:cNvPr id="42" name="CuadroTexto 41">
            <a:extLst>
              <a:ext uri="{FF2B5EF4-FFF2-40B4-BE49-F238E27FC236}">
                <a16:creationId xmlns:a16="http://schemas.microsoft.com/office/drawing/2014/main" id="{8ADD233D-56F5-49DF-BD21-CDA93FBD8CF9}"/>
              </a:ext>
            </a:extLst>
          </p:cNvPr>
          <p:cNvSpPr txBox="1"/>
          <p:nvPr/>
        </p:nvSpPr>
        <p:spPr>
          <a:xfrm>
            <a:off x="1098879" y="2809573"/>
            <a:ext cx="858263" cy="461665"/>
          </a:xfrm>
          <a:prstGeom prst="rect">
            <a:avLst/>
          </a:prstGeom>
          <a:noFill/>
        </p:spPr>
        <p:txBody>
          <a:bodyPr wrap="square" rtlCol="0">
            <a:spAutoFit/>
          </a:bodyPr>
          <a:lstStyle/>
          <a:p>
            <a:r>
              <a:rPr lang="es-EC" sz="2400" b="1" dirty="0">
                <a:solidFill>
                  <a:schemeClr val="tx1">
                    <a:lumMod val="65000"/>
                    <a:lumOff val="35000"/>
                  </a:schemeClr>
                </a:solidFill>
              </a:rPr>
              <a:t>III</a:t>
            </a:r>
          </a:p>
        </p:txBody>
      </p:sp>
      <p:sp>
        <p:nvSpPr>
          <p:cNvPr id="43" name="CuadroTexto 42">
            <a:extLst>
              <a:ext uri="{FF2B5EF4-FFF2-40B4-BE49-F238E27FC236}">
                <a16:creationId xmlns:a16="http://schemas.microsoft.com/office/drawing/2014/main" id="{A361CC4B-2143-435A-BBCC-1866C7E67B8C}"/>
              </a:ext>
            </a:extLst>
          </p:cNvPr>
          <p:cNvSpPr txBox="1"/>
          <p:nvPr/>
        </p:nvSpPr>
        <p:spPr>
          <a:xfrm>
            <a:off x="1219186" y="3581940"/>
            <a:ext cx="930443" cy="461665"/>
          </a:xfrm>
          <a:prstGeom prst="rect">
            <a:avLst/>
          </a:prstGeom>
          <a:noFill/>
        </p:spPr>
        <p:txBody>
          <a:bodyPr wrap="square" rtlCol="0">
            <a:spAutoFit/>
          </a:bodyPr>
          <a:lstStyle/>
          <a:p>
            <a:r>
              <a:rPr lang="es-EC" sz="2400" b="1" dirty="0">
                <a:solidFill>
                  <a:schemeClr val="tx1">
                    <a:lumMod val="65000"/>
                    <a:lumOff val="35000"/>
                  </a:schemeClr>
                </a:solidFill>
              </a:rPr>
              <a:t>IV</a:t>
            </a:r>
          </a:p>
        </p:txBody>
      </p:sp>
      <p:sp>
        <p:nvSpPr>
          <p:cNvPr id="44" name="CuadroTexto 43">
            <a:hlinkClick r:id="rId7" action="ppaction://hlinksldjump"/>
            <a:extLst>
              <a:ext uri="{FF2B5EF4-FFF2-40B4-BE49-F238E27FC236}">
                <a16:creationId xmlns:a16="http://schemas.microsoft.com/office/drawing/2014/main" id="{6E9E3483-8752-449D-A23C-B5159B9ABF49}"/>
              </a:ext>
            </a:extLst>
          </p:cNvPr>
          <p:cNvSpPr txBox="1"/>
          <p:nvPr/>
        </p:nvSpPr>
        <p:spPr>
          <a:xfrm>
            <a:off x="1098879" y="4334380"/>
            <a:ext cx="930443" cy="461665"/>
          </a:xfrm>
          <a:prstGeom prst="rect">
            <a:avLst/>
          </a:prstGeom>
          <a:noFill/>
        </p:spPr>
        <p:txBody>
          <a:bodyPr wrap="square" rtlCol="0">
            <a:spAutoFit/>
          </a:bodyPr>
          <a:lstStyle/>
          <a:p>
            <a:r>
              <a:rPr lang="es-EC" sz="2400" b="1" dirty="0">
                <a:solidFill>
                  <a:schemeClr val="tx1">
                    <a:lumMod val="65000"/>
                    <a:lumOff val="35000"/>
                  </a:schemeClr>
                </a:solidFill>
              </a:rPr>
              <a:t>V</a:t>
            </a:r>
          </a:p>
        </p:txBody>
      </p:sp>
      <p:sp>
        <p:nvSpPr>
          <p:cNvPr id="45" name="CuadroTexto 44">
            <a:extLst>
              <a:ext uri="{FF2B5EF4-FFF2-40B4-BE49-F238E27FC236}">
                <a16:creationId xmlns:a16="http://schemas.microsoft.com/office/drawing/2014/main" id="{CAEE43A8-25A9-4448-8103-753DAD8CB6E2}"/>
              </a:ext>
            </a:extLst>
          </p:cNvPr>
          <p:cNvSpPr txBox="1"/>
          <p:nvPr/>
        </p:nvSpPr>
        <p:spPr>
          <a:xfrm>
            <a:off x="850225" y="5128617"/>
            <a:ext cx="930443" cy="461665"/>
          </a:xfrm>
          <a:prstGeom prst="rect">
            <a:avLst/>
          </a:prstGeom>
          <a:noFill/>
        </p:spPr>
        <p:txBody>
          <a:bodyPr wrap="square" rtlCol="0">
            <a:spAutoFit/>
          </a:bodyPr>
          <a:lstStyle/>
          <a:p>
            <a:r>
              <a:rPr lang="es-EC" sz="2400" b="1" dirty="0">
                <a:solidFill>
                  <a:schemeClr val="tx1">
                    <a:lumMod val="65000"/>
                    <a:lumOff val="35000"/>
                  </a:schemeClr>
                </a:solidFill>
              </a:rPr>
              <a:t>VI</a:t>
            </a:r>
          </a:p>
        </p:txBody>
      </p:sp>
      <p:sp>
        <p:nvSpPr>
          <p:cNvPr id="46" name="CuadroTexto 45">
            <a:extLst>
              <a:ext uri="{FF2B5EF4-FFF2-40B4-BE49-F238E27FC236}">
                <a16:creationId xmlns:a16="http://schemas.microsoft.com/office/drawing/2014/main" id="{8BC0BC2A-DD16-43FE-A91D-A1F4BE40A4D6}"/>
              </a:ext>
            </a:extLst>
          </p:cNvPr>
          <p:cNvSpPr txBox="1"/>
          <p:nvPr/>
        </p:nvSpPr>
        <p:spPr>
          <a:xfrm>
            <a:off x="344897" y="5911676"/>
            <a:ext cx="930443" cy="461665"/>
          </a:xfrm>
          <a:prstGeom prst="rect">
            <a:avLst/>
          </a:prstGeom>
          <a:noFill/>
        </p:spPr>
        <p:txBody>
          <a:bodyPr wrap="square" rtlCol="0">
            <a:spAutoFit/>
          </a:bodyPr>
          <a:lstStyle/>
          <a:p>
            <a:r>
              <a:rPr lang="es-EC" sz="2400" b="1" dirty="0">
                <a:solidFill>
                  <a:schemeClr val="tx1">
                    <a:lumMod val="65000"/>
                    <a:lumOff val="35000"/>
                  </a:schemeClr>
                </a:solidFill>
              </a:rPr>
              <a:t>VII</a:t>
            </a:r>
          </a:p>
        </p:txBody>
      </p:sp>
      <p:sp>
        <p:nvSpPr>
          <p:cNvPr id="47" name="Título 1">
            <a:extLst>
              <a:ext uri="{FF2B5EF4-FFF2-40B4-BE49-F238E27FC236}">
                <a16:creationId xmlns:a16="http://schemas.microsoft.com/office/drawing/2014/main" id="{E5216357-CFBB-4641-982E-6E828A476CFF}"/>
              </a:ext>
            </a:extLst>
          </p:cNvPr>
          <p:cNvSpPr txBox="1">
            <a:spLocks/>
          </p:cNvSpPr>
          <p:nvPr/>
        </p:nvSpPr>
        <p:spPr>
          <a:xfrm>
            <a:off x="627001" y="201394"/>
            <a:ext cx="10515600" cy="7899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b="1" dirty="0">
                <a:solidFill>
                  <a:schemeClr val="bg1">
                    <a:lumMod val="50000"/>
                  </a:schemeClr>
                </a:solidFill>
              </a:rPr>
              <a:t>Contenido</a:t>
            </a:r>
            <a:endParaRPr lang="es-EC" dirty="0">
              <a:solidFill>
                <a:schemeClr val="bg1">
                  <a:lumMod val="50000"/>
                </a:schemeClr>
              </a:solidFill>
            </a:endParaRPr>
          </a:p>
        </p:txBody>
      </p:sp>
    </p:spTree>
    <p:extLst>
      <p:ext uri="{BB962C8B-B14F-4D97-AF65-F5344CB8AC3E}">
        <p14:creationId xmlns:p14="http://schemas.microsoft.com/office/powerpoint/2010/main" val="1051986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A94A5987-0CD6-4AF0-81C7-BF8249404A38}"/>
                  </a:ext>
                </a:extLst>
              </p:cNvPr>
              <p:cNvSpPr/>
              <p:nvPr/>
            </p:nvSpPr>
            <p:spPr>
              <a:xfrm>
                <a:off x="1026508" y="1325113"/>
                <a:ext cx="3983719" cy="4242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𝑡</m:t>
                          </m:r>
                        </m:sub>
                      </m:sSub>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𝑡</m:t>
                          </m:r>
                          <m:r>
                            <a:rPr lang="es-EC" i="0">
                              <a:latin typeface="Cambria Math" panose="02040503050406030204" pitchFamily="18" charset="0"/>
                            </a:rPr>
                            <m:t>−1</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𝑡</m:t>
                          </m:r>
                          <m:r>
                            <a:rPr lang="es-EC" i="0">
                              <a:latin typeface="Cambria Math" panose="02040503050406030204" pitchFamily="18" charset="0"/>
                            </a:rPr>
                            <m:t>−1</m:t>
                          </m:r>
                        </m:sub>
                      </m:sSub>
                      <m:d>
                        <m:dPr>
                          <m:ctrlPr>
                            <a:rPr lang="es-EC" i="1">
                              <a:latin typeface="Cambria Math" panose="02040503050406030204" pitchFamily="18" charset="0"/>
                            </a:rPr>
                          </m:ctrlPr>
                        </m:dPr>
                        <m:e>
                          <m:r>
                            <a:rPr lang="es-EC" i="1">
                              <a:latin typeface="Cambria Math" panose="02040503050406030204" pitchFamily="18" charset="0"/>
                            </a:rPr>
                            <m:t>𝑢</m:t>
                          </m:r>
                          <m:r>
                            <a:rPr lang="es-EC" i="0">
                              <a:latin typeface="Cambria Math" panose="02040503050406030204" pitchFamily="18" charset="0"/>
                            </a:rPr>
                            <m:t> ∆</m:t>
                          </m:r>
                          <m:r>
                            <a:rPr lang="es-EC" i="1">
                              <a:latin typeface="Cambria Math" panose="02040503050406030204" pitchFamily="18" charset="0"/>
                            </a:rPr>
                            <m:t>𝑡</m:t>
                          </m:r>
                          <m:r>
                            <a:rPr lang="es-EC" i="0">
                              <a:latin typeface="Cambria Math" panose="02040503050406030204" pitchFamily="18" charset="0"/>
                            </a:rPr>
                            <m:t>+ + </m:t>
                          </m:r>
                          <m:r>
                            <a:rPr lang="es-EC" i="1">
                              <a:latin typeface="Cambria Math" panose="02040503050406030204" pitchFamily="18" charset="0"/>
                            </a:rPr>
                            <m:t>𝜎</m:t>
                          </m:r>
                          <m:r>
                            <a:rPr lang="es-EC" i="0">
                              <a:latin typeface="Cambria Math" panose="02040503050406030204" pitchFamily="18" charset="0"/>
                            </a:rPr>
                            <m:t>∈</m:t>
                          </m:r>
                          <m:r>
                            <a:rPr lang="es-EC" i="1">
                              <a:latin typeface="Cambria Math" panose="02040503050406030204" pitchFamily="18" charset="0"/>
                            </a:rPr>
                            <m:t>𝑡</m:t>
                          </m:r>
                          <m:rad>
                            <m:radPr>
                              <m:degHide m:val="on"/>
                              <m:ctrlPr>
                                <a:rPr lang="es-EC" i="1">
                                  <a:latin typeface="Cambria Math" panose="02040503050406030204" pitchFamily="18" charset="0"/>
                                </a:rPr>
                              </m:ctrlPr>
                            </m:radPr>
                            <m:deg/>
                            <m:e>
                              <m:r>
                                <a:rPr lang="es-EC" i="0">
                                  <a:latin typeface="Cambria Math" panose="02040503050406030204" pitchFamily="18" charset="0"/>
                                </a:rPr>
                                <m:t>∆</m:t>
                              </m:r>
                              <m:r>
                                <a:rPr lang="es-EC" i="1">
                                  <a:latin typeface="Cambria Math" panose="02040503050406030204" pitchFamily="18" charset="0"/>
                                </a:rPr>
                                <m:t>𝑡</m:t>
                              </m:r>
                            </m:e>
                          </m:rad>
                        </m:e>
                      </m:d>
                    </m:oMath>
                  </m:oMathPara>
                </a14:m>
                <a:endParaRPr lang="es-EC" dirty="0"/>
              </a:p>
            </p:txBody>
          </p:sp>
        </mc:Choice>
        <mc:Fallback xmlns="">
          <p:sp>
            <p:nvSpPr>
              <p:cNvPr id="2" name="Rectángulo 1">
                <a:extLst>
                  <a:ext uri="{FF2B5EF4-FFF2-40B4-BE49-F238E27FC236}">
                    <a16:creationId xmlns:a16="http://schemas.microsoft.com/office/drawing/2014/main" id="{A94A5987-0CD6-4AF0-81C7-BF8249404A38}"/>
                  </a:ext>
                </a:extLst>
              </p:cNvPr>
              <p:cNvSpPr>
                <a:spLocks noRot="1" noChangeAspect="1" noMove="1" noResize="1" noEditPoints="1" noAdjustHandles="1" noChangeArrowheads="1" noChangeShapeType="1" noTextEdit="1"/>
              </p:cNvSpPr>
              <p:nvPr/>
            </p:nvSpPr>
            <p:spPr>
              <a:xfrm>
                <a:off x="1026508" y="1325113"/>
                <a:ext cx="3983719" cy="424219"/>
              </a:xfrm>
              <a:prstGeom prst="rect">
                <a:avLst/>
              </a:prstGeom>
              <a:blipFill>
                <a:blip r:embed="rId2"/>
                <a:stretch>
                  <a:fillRect/>
                </a:stretch>
              </a:blipFill>
            </p:spPr>
            <p:txBody>
              <a:bodyPr/>
              <a:lstStyle/>
              <a:p>
                <a:r>
                  <a:rPr lang="es-EC">
                    <a:noFill/>
                  </a:rPr>
                  <a:t> </a:t>
                </a:r>
              </a:p>
            </p:txBody>
          </p:sp>
        </mc:Fallback>
      </mc:AlternateContent>
      <p:sp>
        <p:nvSpPr>
          <p:cNvPr id="9" name="Rectángulo 8">
            <a:extLst>
              <a:ext uri="{FF2B5EF4-FFF2-40B4-BE49-F238E27FC236}">
                <a16:creationId xmlns:a16="http://schemas.microsoft.com/office/drawing/2014/main" id="{FF1E3897-C9F3-47AA-A917-5D2DC223A3BC}"/>
              </a:ext>
            </a:extLst>
          </p:cNvPr>
          <p:cNvSpPr/>
          <p:nvPr/>
        </p:nvSpPr>
        <p:spPr>
          <a:xfrm>
            <a:off x="638964" y="240632"/>
            <a:ext cx="4615791" cy="523220"/>
          </a:xfrm>
          <a:prstGeom prst="rect">
            <a:avLst/>
          </a:prstGeom>
          <a:noFill/>
        </p:spPr>
        <p:txBody>
          <a:bodyPr wrap="square" rtlCol="0">
            <a:spAutoFit/>
          </a:bodyPr>
          <a:lstStyle/>
          <a:p>
            <a:pPr algn="ctr"/>
            <a:r>
              <a:rPr lang="es-EC" sz="2800" b="1" dirty="0">
                <a:solidFill>
                  <a:schemeClr val="accent2">
                    <a:lumMod val="50000"/>
                  </a:schemeClr>
                </a:solidFill>
              </a:rPr>
              <a:t>Método Montecarlo</a:t>
            </a:r>
          </a:p>
        </p:txBody>
      </p:sp>
      <p:sp>
        <p:nvSpPr>
          <p:cNvPr id="10" name="Rectángulo 9">
            <a:extLst>
              <a:ext uri="{FF2B5EF4-FFF2-40B4-BE49-F238E27FC236}">
                <a16:creationId xmlns:a16="http://schemas.microsoft.com/office/drawing/2014/main" id="{C5D1AC29-206E-4C81-B15B-46238EF3BE8E}"/>
              </a:ext>
            </a:extLst>
          </p:cNvPr>
          <p:cNvSpPr/>
          <p:nvPr/>
        </p:nvSpPr>
        <p:spPr>
          <a:xfrm>
            <a:off x="832672" y="2845696"/>
            <a:ext cx="4371389" cy="400110"/>
          </a:xfrm>
          <a:prstGeom prst="rect">
            <a:avLst/>
          </a:prstGeom>
          <a:noFill/>
        </p:spPr>
        <p:txBody>
          <a:bodyPr wrap="square" rtlCol="0">
            <a:spAutoFit/>
          </a:bodyPr>
          <a:lstStyle/>
          <a:p>
            <a:pPr algn="ctr"/>
            <a:r>
              <a:rPr lang="es-EC" sz="2000" b="1" dirty="0">
                <a:solidFill>
                  <a:schemeClr val="accent2">
                    <a:lumMod val="50000"/>
                  </a:schemeClr>
                </a:solidFill>
              </a:rPr>
              <a:t>Generación de 16370 escenarios </a:t>
            </a:r>
          </a:p>
        </p:txBody>
      </p:sp>
      <p:sp>
        <p:nvSpPr>
          <p:cNvPr id="11" name="Rectángulo 10">
            <a:extLst>
              <a:ext uri="{FF2B5EF4-FFF2-40B4-BE49-F238E27FC236}">
                <a16:creationId xmlns:a16="http://schemas.microsoft.com/office/drawing/2014/main" id="{2BC9BAE9-092F-44C3-8C2E-F1CC1C193749}"/>
              </a:ext>
            </a:extLst>
          </p:cNvPr>
          <p:cNvSpPr/>
          <p:nvPr/>
        </p:nvSpPr>
        <p:spPr>
          <a:xfrm>
            <a:off x="6933271" y="4920223"/>
            <a:ext cx="4325204" cy="1446550"/>
          </a:xfrm>
          <a:prstGeom prst="rect">
            <a:avLst/>
          </a:prstGeom>
        </p:spPr>
        <p:txBody>
          <a:bodyPr wrap="square">
            <a:spAutoFit/>
          </a:bodyPr>
          <a:lstStyle/>
          <a:p>
            <a:r>
              <a:rPr lang="es-EC" dirty="0"/>
              <a:t>Lo que resulta que la máxima reducción esperada en </a:t>
            </a:r>
            <a:r>
              <a:rPr lang="es-EC" sz="2800" b="1" dirty="0">
                <a:solidFill>
                  <a:schemeClr val="accent6">
                    <a:lumMod val="75000"/>
                  </a:schemeClr>
                </a:solidFill>
              </a:rPr>
              <a:t>1</a:t>
            </a:r>
            <a:r>
              <a:rPr lang="es-EC" dirty="0"/>
              <a:t> día, al  </a:t>
            </a:r>
            <a:r>
              <a:rPr lang="es-EC" sz="2800" b="1" dirty="0">
                <a:solidFill>
                  <a:schemeClr val="accent6">
                    <a:lumMod val="75000"/>
                  </a:schemeClr>
                </a:solidFill>
              </a:rPr>
              <a:t>95% </a:t>
            </a:r>
            <a:r>
              <a:rPr lang="es-EC" dirty="0"/>
              <a:t>de confianza es de </a:t>
            </a:r>
            <a:r>
              <a:rPr lang="es-EC" sz="2400" b="1" dirty="0">
                <a:solidFill>
                  <a:schemeClr val="accent5"/>
                </a:solidFill>
              </a:rPr>
              <a:t>USD 3,111,281.</a:t>
            </a:r>
          </a:p>
          <a:p>
            <a:endParaRPr lang="es-EC" b="1" dirty="0">
              <a:solidFill>
                <a:schemeClr val="accent5"/>
              </a:solidFill>
            </a:endParaRPr>
          </a:p>
        </p:txBody>
      </p:sp>
      <p:sp>
        <p:nvSpPr>
          <p:cNvPr id="12" name="Rectángulo 11">
            <a:extLst>
              <a:ext uri="{FF2B5EF4-FFF2-40B4-BE49-F238E27FC236}">
                <a16:creationId xmlns:a16="http://schemas.microsoft.com/office/drawing/2014/main" id="{0A001496-B4FF-4A39-8356-49FED05AD0D3}"/>
              </a:ext>
            </a:extLst>
          </p:cNvPr>
          <p:cNvSpPr/>
          <p:nvPr/>
        </p:nvSpPr>
        <p:spPr>
          <a:xfrm>
            <a:off x="6036426" y="745304"/>
            <a:ext cx="5534524" cy="400110"/>
          </a:xfrm>
          <a:prstGeom prst="rect">
            <a:avLst/>
          </a:prstGeom>
          <a:noFill/>
        </p:spPr>
        <p:txBody>
          <a:bodyPr wrap="square" rtlCol="0">
            <a:spAutoFit/>
          </a:bodyPr>
          <a:lstStyle/>
          <a:p>
            <a:pPr algn="ctr"/>
            <a:r>
              <a:rPr lang="es-EC" sz="2000" b="1" dirty="0">
                <a:solidFill>
                  <a:schemeClr val="accent2">
                    <a:lumMod val="50000"/>
                  </a:schemeClr>
                </a:solidFill>
              </a:rPr>
              <a:t>Resultado del VaR MC</a:t>
            </a:r>
          </a:p>
        </p:txBody>
      </p:sp>
      <p:sp>
        <p:nvSpPr>
          <p:cNvPr id="13" name="Flecha: hacia abajo 12">
            <a:extLst>
              <a:ext uri="{FF2B5EF4-FFF2-40B4-BE49-F238E27FC236}">
                <a16:creationId xmlns:a16="http://schemas.microsoft.com/office/drawing/2014/main" id="{D4609622-2B61-4F66-87E0-28B3E9682291}"/>
              </a:ext>
            </a:extLst>
          </p:cNvPr>
          <p:cNvSpPr/>
          <p:nvPr/>
        </p:nvSpPr>
        <p:spPr>
          <a:xfrm>
            <a:off x="8616004" y="1353001"/>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14" name="Flecha: hacia abajo 13">
            <a:extLst>
              <a:ext uri="{FF2B5EF4-FFF2-40B4-BE49-F238E27FC236}">
                <a16:creationId xmlns:a16="http://schemas.microsoft.com/office/drawing/2014/main" id="{A30A06F6-6E96-4D0C-AA4B-E9C72ED13089}"/>
              </a:ext>
            </a:extLst>
          </p:cNvPr>
          <p:cNvSpPr/>
          <p:nvPr/>
        </p:nvSpPr>
        <p:spPr>
          <a:xfrm>
            <a:off x="2946859" y="3201913"/>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pic>
        <p:nvPicPr>
          <p:cNvPr id="19" name="Imagen 18">
            <a:extLst>
              <a:ext uri="{FF2B5EF4-FFF2-40B4-BE49-F238E27FC236}">
                <a16:creationId xmlns:a16="http://schemas.microsoft.com/office/drawing/2014/main" id="{8154B58A-BA66-4666-9BA7-F8250C9080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747" y="1980668"/>
            <a:ext cx="4626610" cy="523220"/>
          </a:xfrm>
          <a:prstGeom prst="rect">
            <a:avLst/>
          </a:prstGeom>
          <a:noFill/>
          <a:ln>
            <a:noFill/>
          </a:ln>
        </p:spPr>
      </p:pic>
      <p:pic>
        <p:nvPicPr>
          <p:cNvPr id="20" name="Imagen 19">
            <a:extLst>
              <a:ext uri="{FF2B5EF4-FFF2-40B4-BE49-F238E27FC236}">
                <a16:creationId xmlns:a16="http://schemas.microsoft.com/office/drawing/2014/main" id="{A92472F6-3330-4418-9D94-1B7685C8C69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4614" y="1749332"/>
            <a:ext cx="5807386" cy="3015173"/>
          </a:xfrm>
          <a:prstGeom prst="rect">
            <a:avLst/>
          </a:prstGeom>
          <a:noFill/>
        </p:spPr>
      </p:pic>
      <p:sp>
        <p:nvSpPr>
          <p:cNvPr id="21" name="Rectángulo 20">
            <a:extLst>
              <a:ext uri="{FF2B5EF4-FFF2-40B4-BE49-F238E27FC236}">
                <a16:creationId xmlns:a16="http://schemas.microsoft.com/office/drawing/2014/main" id="{FF80D557-6269-48CD-AD16-9F9B65E85400}"/>
              </a:ext>
            </a:extLst>
          </p:cNvPr>
          <p:cNvSpPr/>
          <p:nvPr/>
        </p:nvSpPr>
        <p:spPr>
          <a:xfrm>
            <a:off x="8665315" y="3571245"/>
            <a:ext cx="1568058"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dirty="0">
                <a:latin typeface="Calibri" panose="020F0502020204030204" pitchFamily="34" charset="0"/>
                <a:ea typeface="Calibri" panose="020F0502020204030204" pitchFamily="34" charset="0"/>
                <a:cs typeface="Times New Roman" panose="02020603050405020304" pitchFamily="18" charset="0"/>
              </a:rPr>
              <a:t>USD 3,111,281</a:t>
            </a:r>
            <a:endParaRPr lang="es-EC" dirty="0"/>
          </a:p>
        </p:txBody>
      </p:sp>
      <p:pic>
        <p:nvPicPr>
          <p:cNvPr id="3" name="Imagen 2">
            <a:extLst>
              <a:ext uri="{FF2B5EF4-FFF2-40B4-BE49-F238E27FC236}">
                <a16:creationId xmlns:a16="http://schemas.microsoft.com/office/drawing/2014/main" id="{5EF9E574-1E50-4FC5-B807-1A85F6BC817F}"/>
              </a:ext>
            </a:extLst>
          </p:cNvPr>
          <p:cNvPicPr>
            <a:picLocks noChangeAspect="1"/>
          </p:cNvPicPr>
          <p:nvPr/>
        </p:nvPicPr>
        <p:blipFill>
          <a:blip r:embed="rId5"/>
          <a:stretch>
            <a:fillRect/>
          </a:stretch>
        </p:blipFill>
        <p:spPr>
          <a:xfrm>
            <a:off x="185738" y="3750611"/>
            <a:ext cx="5910262" cy="2923214"/>
          </a:xfrm>
          <a:prstGeom prst="rect">
            <a:avLst/>
          </a:prstGeom>
        </p:spPr>
      </p:pic>
    </p:spTree>
    <p:extLst>
      <p:ext uri="{BB962C8B-B14F-4D97-AF65-F5344CB8AC3E}">
        <p14:creationId xmlns:p14="http://schemas.microsoft.com/office/powerpoint/2010/main" val="629637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721FEF19-B73D-4E60-B1E3-176971A3B97F}"/>
              </a:ext>
            </a:extLst>
          </p:cNvPr>
          <p:cNvSpPr>
            <a:spLocks noGrp="1"/>
          </p:cNvSpPr>
          <p:nvPr>
            <p:ph type="title"/>
          </p:nvPr>
        </p:nvSpPr>
        <p:spPr>
          <a:xfrm>
            <a:off x="198346" y="204587"/>
            <a:ext cx="7181022" cy="1291370"/>
          </a:xfrm>
        </p:spPr>
        <p:txBody>
          <a:bodyPr vert="horz" lIns="91440" tIns="45720" rIns="91440" bIns="45720" rtlCol="0" anchor="ctr">
            <a:noAutofit/>
          </a:bodyPr>
          <a:lstStyle/>
          <a:p>
            <a:r>
              <a:rPr lang="es-EC" b="1" dirty="0">
                <a:solidFill>
                  <a:schemeClr val="bg1">
                    <a:lumMod val="50000"/>
                  </a:schemeClr>
                </a:solidFill>
              </a:rPr>
              <a:t>Aplicación de los métodos en las de cuentas ahorro (AHO)</a:t>
            </a:r>
          </a:p>
        </p:txBody>
      </p:sp>
      <p:sp>
        <p:nvSpPr>
          <p:cNvPr id="12" name="Rectángulo 11">
            <a:extLst>
              <a:ext uri="{FF2B5EF4-FFF2-40B4-BE49-F238E27FC236}">
                <a16:creationId xmlns:a16="http://schemas.microsoft.com/office/drawing/2014/main" id="{74DDA3EB-1E86-40B9-AB6D-42AE0BD81221}"/>
              </a:ext>
            </a:extLst>
          </p:cNvPr>
          <p:cNvSpPr/>
          <p:nvPr/>
        </p:nvSpPr>
        <p:spPr>
          <a:xfrm>
            <a:off x="709149" y="1778363"/>
            <a:ext cx="4422083" cy="523220"/>
          </a:xfrm>
          <a:prstGeom prst="rect">
            <a:avLst/>
          </a:prstGeom>
          <a:noFill/>
        </p:spPr>
        <p:txBody>
          <a:bodyPr wrap="square" rtlCol="0">
            <a:spAutoFit/>
          </a:bodyPr>
          <a:lstStyle/>
          <a:p>
            <a:pPr algn="ctr"/>
            <a:r>
              <a:rPr lang="es-EC" sz="2800" b="1" dirty="0">
                <a:solidFill>
                  <a:schemeClr val="accent2">
                    <a:lumMod val="50000"/>
                  </a:schemeClr>
                </a:solidFill>
              </a:rPr>
              <a:t>Método Paramétrico </a:t>
            </a:r>
          </a:p>
        </p:txBody>
      </p:sp>
      <p:sp>
        <p:nvSpPr>
          <p:cNvPr id="13" name="Flecha: hacia abajo 12">
            <a:extLst>
              <a:ext uri="{FF2B5EF4-FFF2-40B4-BE49-F238E27FC236}">
                <a16:creationId xmlns:a16="http://schemas.microsoft.com/office/drawing/2014/main" id="{5B1D44CA-C639-4A33-AB23-1F99CF720613}"/>
              </a:ext>
            </a:extLst>
          </p:cNvPr>
          <p:cNvSpPr/>
          <p:nvPr/>
        </p:nvSpPr>
        <p:spPr>
          <a:xfrm>
            <a:off x="8795542" y="1246236"/>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id="{CA0253EF-01CF-45ED-B6DA-ED38DB4BAF6E}"/>
              </a:ext>
            </a:extLst>
          </p:cNvPr>
          <p:cNvSpPr/>
          <p:nvPr/>
        </p:nvSpPr>
        <p:spPr>
          <a:xfrm>
            <a:off x="475592" y="5195708"/>
            <a:ext cx="5155187" cy="1169551"/>
          </a:xfrm>
          <a:prstGeom prst="rect">
            <a:avLst/>
          </a:prstGeom>
        </p:spPr>
        <p:txBody>
          <a:bodyPr wrap="square">
            <a:spAutoFit/>
          </a:bodyPr>
          <a:lstStyle/>
          <a:p>
            <a:pPr algn="just"/>
            <a:r>
              <a:rPr lang="es-EC" dirty="0"/>
              <a:t>Lo que resulta que la máxima reducción esperada en </a:t>
            </a:r>
            <a:r>
              <a:rPr lang="es-EC" sz="2800" b="1" dirty="0">
                <a:solidFill>
                  <a:schemeClr val="accent6">
                    <a:lumMod val="75000"/>
                  </a:schemeClr>
                </a:solidFill>
              </a:rPr>
              <a:t>1</a:t>
            </a:r>
            <a:r>
              <a:rPr lang="es-EC" dirty="0"/>
              <a:t> día, al  </a:t>
            </a:r>
            <a:r>
              <a:rPr lang="es-EC" sz="2800" b="1" dirty="0">
                <a:solidFill>
                  <a:schemeClr val="accent6">
                    <a:lumMod val="75000"/>
                  </a:schemeClr>
                </a:solidFill>
              </a:rPr>
              <a:t>95% </a:t>
            </a:r>
            <a:r>
              <a:rPr lang="es-EC" dirty="0"/>
              <a:t>de confianza es de </a:t>
            </a:r>
            <a:r>
              <a:rPr lang="es-EC" sz="2400" b="1" dirty="0">
                <a:solidFill>
                  <a:schemeClr val="accent5"/>
                </a:solidFill>
              </a:rPr>
              <a:t>USD  10,501,687. </a:t>
            </a:r>
            <a:endParaRPr lang="es-EC" b="1" dirty="0">
              <a:solidFill>
                <a:schemeClr val="accent5"/>
              </a:solidFill>
            </a:endParaRPr>
          </a:p>
        </p:txBody>
      </p:sp>
      <p:sp>
        <p:nvSpPr>
          <p:cNvPr id="15" name="Rectángulo 14">
            <a:extLst>
              <a:ext uri="{FF2B5EF4-FFF2-40B4-BE49-F238E27FC236}">
                <a16:creationId xmlns:a16="http://schemas.microsoft.com/office/drawing/2014/main" id="{DA65D9BD-6365-4006-91C3-C36DE35D62BD}"/>
              </a:ext>
            </a:extLst>
          </p:cNvPr>
          <p:cNvSpPr/>
          <p:nvPr/>
        </p:nvSpPr>
        <p:spPr>
          <a:xfrm>
            <a:off x="6151443" y="2452049"/>
            <a:ext cx="5534524" cy="400110"/>
          </a:xfrm>
          <a:prstGeom prst="rect">
            <a:avLst/>
          </a:prstGeom>
          <a:noFill/>
        </p:spPr>
        <p:txBody>
          <a:bodyPr wrap="square" rtlCol="0">
            <a:spAutoFit/>
          </a:bodyPr>
          <a:lstStyle/>
          <a:p>
            <a:pPr algn="ctr"/>
            <a:r>
              <a:rPr lang="es-EC" sz="2000" b="1" dirty="0">
                <a:solidFill>
                  <a:schemeClr val="accent2">
                    <a:lumMod val="50000"/>
                  </a:schemeClr>
                </a:solidFill>
              </a:rPr>
              <a:t>Resultado del VaR Paramétrico</a:t>
            </a:r>
          </a:p>
        </p:txBody>
      </p:sp>
      <p:sp>
        <p:nvSpPr>
          <p:cNvPr id="16" name="Flecha: hacia abajo 15">
            <a:extLst>
              <a:ext uri="{FF2B5EF4-FFF2-40B4-BE49-F238E27FC236}">
                <a16:creationId xmlns:a16="http://schemas.microsoft.com/office/drawing/2014/main" id="{4ACA75E3-BA8B-4899-BB82-5383F4058372}"/>
              </a:ext>
            </a:extLst>
          </p:cNvPr>
          <p:cNvSpPr/>
          <p:nvPr/>
        </p:nvSpPr>
        <p:spPr>
          <a:xfrm>
            <a:off x="8731021" y="3009560"/>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pic>
        <p:nvPicPr>
          <p:cNvPr id="17" name="Imagen 16">
            <a:extLst>
              <a:ext uri="{FF2B5EF4-FFF2-40B4-BE49-F238E27FC236}">
                <a16:creationId xmlns:a16="http://schemas.microsoft.com/office/drawing/2014/main" id="{E2FC4272-C43B-4AD0-ACF9-8DA50E5A2A7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605" y="2480797"/>
            <a:ext cx="5421173" cy="2524340"/>
          </a:xfrm>
          <a:prstGeom prst="rect">
            <a:avLst/>
          </a:prstGeom>
          <a:noFill/>
        </p:spPr>
      </p:pic>
      <p:pic>
        <p:nvPicPr>
          <p:cNvPr id="18" name="Imagen 17">
            <a:extLst>
              <a:ext uri="{FF2B5EF4-FFF2-40B4-BE49-F238E27FC236}">
                <a16:creationId xmlns:a16="http://schemas.microsoft.com/office/drawing/2014/main" id="{3785D354-6989-49B1-BF13-A384D7511D8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1" y="1709488"/>
            <a:ext cx="5589966" cy="585160"/>
          </a:xfrm>
          <a:prstGeom prst="rect">
            <a:avLst/>
          </a:prstGeom>
          <a:noFill/>
          <a:ln>
            <a:noFill/>
          </a:ln>
        </p:spPr>
      </p:pic>
      <p:pic>
        <p:nvPicPr>
          <p:cNvPr id="19" name="Imagen 18">
            <a:extLst>
              <a:ext uri="{FF2B5EF4-FFF2-40B4-BE49-F238E27FC236}">
                <a16:creationId xmlns:a16="http://schemas.microsoft.com/office/drawing/2014/main" id="{C983B41F-E9DE-4805-B691-3C71156E376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51442" y="3561721"/>
            <a:ext cx="5421173" cy="2919289"/>
          </a:xfrm>
          <a:prstGeom prst="rect">
            <a:avLst/>
          </a:prstGeom>
          <a:noFill/>
        </p:spPr>
      </p:pic>
      <mc:AlternateContent xmlns:mc="http://schemas.openxmlformats.org/markup-compatibility/2006" xmlns:a14="http://schemas.microsoft.com/office/drawing/2010/main">
        <mc:Choice Requires="a14">
          <p:sp>
            <p:nvSpPr>
              <p:cNvPr id="20" name="Rectángulo 19">
                <a:extLst>
                  <a:ext uri="{FF2B5EF4-FFF2-40B4-BE49-F238E27FC236}">
                    <a16:creationId xmlns:a16="http://schemas.microsoft.com/office/drawing/2014/main" id="{FF5FE31D-DEB9-4A89-BA2D-6EB7F112D3DA}"/>
                  </a:ext>
                </a:extLst>
              </p:cNvPr>
              <p:cNvSpPr/>
              <p:nvPr/>
            </p:nvSpPr>
            <p:spPr>
              <a:xfrm>
                <a:off x="6797071" y="747910"/>
                <a:ext cx="4372310" cy="38542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𝑉𝑎</m:t>
                      </m:r>
                      <m:r>
                        <a:rPr lang="es-EC" b="0" i="1" smtClean="0">
                          <a:latin typeface="Cambria Math" panose="02040503050406030204" pitchFamily="18" charset="0"/>
                        </a:rPr>
                        <m:t>𝑅</m:t>
                      </m:r>
                      <m:r>
                        <a:rPr lang="es-EC" i="0">
                          <a:latin typeface="Cambria Math" panose="02040503050406030204" pitchFamily="18" charset="0"/>
                        </a:rPr>
                        <m:t>=</m:t>
                      </m:r>
                      <m:r>
                        <a:rPr lang="es-EC" i="1">
                          <a:latin typeface="Cambria Math" panose="02040503050406030204" pitchFamily="18" charset="0"/>
                        </a:rPr>
                        <m:t>𝑉𝑀𝐶</m:t>
                      </m:r>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b="0" i="1" smtClean="0">
                              <a:latin typeface="Cambria Math" panose="02040503050406030204" pitchFamily="18" charset="0"/>
                            </a:rPr>
                            <m:t>𝑖</m:t>
                          </m:r>
                        </m:sub>
                      </m:sSub>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 </m:t>
                      </m:r>
                      <m:r>
                        <a:rPr lang="es-EC" i="1">
                          <a:latin typeface="Cambria Math" panose="02040503050406030204" pitchFamily="18" charset="0"/>
                        </a:rPr>
                        <m:t>𝑁</m:t>
                      </m:r>
                      <m:r>
                        <a:rPr lang="es-EC" i="1">
                          <a:latin typeface="Cambria Math" panose="02040503050406030204" pitchFamily="18" charset="0"/>
                        </a:rPr>
                        <m:t>𝜎</m:t>
                      </m:r>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 </m:t>
                      </m:r>
                      <m:rad>
                        <m:radPr>
                          <m:degHide m:val="on"/>
                          <m:ctrlPr>
                            <a:rPr lang="es-EC" i="1">
                              <a:latin typeface="Cambria Math" panose="02040503050406030204" pitchFamily="18" charset="0"/>
                            </a:rPr>
                          </m:ctrlPr>
                        </m:radPr>
                        <m:deg/>
                        <m:e>
                          <m:r>
                            <a:rPr lang="es-EC" i="1">
                              <a:latin typeface="Cambria Math" panose="02040503050406030204" pitchFamily="18" charset="0"/>
                            </a:rPr>
                            <m:t>𝑡</m:t>
                          </m:r>
                        </m:e>
                      </m:rad>
                    </m:oMath>
                  </m:oMathPara>
                </a14:m>
                <a:endParaRPr lang="es-EC" dirty="0"/>
              </a:p>
            </p:txBody>
          </p:sp>
        </mc:Choice>
        <mc:Fallback xmlns="">
          <p:sp>
            <p:nvSpPr>
              <p:cNvPr id="20" name="Rectángulo 19">
                <a:extLst>
                  <a:ext uri="{FF2B5EF4-FFF2-40B4-BE49-F238E27FC236}">
                    <a16:creationId xmlns:a16="http://schemas.microsoft.com/office/drawing/2014/main" id="{FF5FE31D-DEB9-4A89-BA2D-6EB7F112D3DA}"/>
                  </a:ext>
                </a:extLst>
              </p:cNvPr>
              <p:cNvSpPr>
                <a:spLocks noRot="1" noChangeAspect="1" noMove="1" noResize="1" noEditPoints="1" noAdjustHandles="1" noChangeArrowheads="1" noChangeShapeType="1" noTextEdit="1"/>
              </p:cNvSpPr>
              <p:nvPr/>
            </p:nvSpPr>
            <p:spPr>
              <a:xfrm>
                <a:off x="6797071" y="747910"/>
                <a:ext cx="4372310" cy="385427"/>
              </a:xfrm>
              <a:prstGeom prst="rect">
                <a:avLst/>
              </a:prstGeom>
              <a:blipFill>
                <a:blip r:embed="rId5"/>
                <a:stretch>
                  <a:fillRect b="-1587"/>
                </a:stretch>
              </a:blipFill>
            </p:spPr>
            <p:txBody>
              <a:bodyPr/>
              <a:lstStyle/>
              <a:p>
                <a:r>
                  <a:rPr lang="es-EC">
                    <a:noFill/>
                  </a:rPr>
                  <a:t> </a:t>
                </a:r>
              </a:p>
            </p:txBody>
          </p:sp>
        </mc:Fallback>
      </mc:AlternateContent>
    </p:spTree>
    <p:extLst>
      <p:ext uri="{BB962C8B-B14F-4D97-AF65-F5344CB8AC3E}">
        <p14:creationId xmlns:p14="http://schemas.microsoft.com/office/powerpoint/2010/main" val="2067777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D03C5EF7-B92E-4CA2-8CF2-529295CEBE57}"/>
              </a:ext>
            </a:extLst>
          </p:cNvPr>
          <p:cNvSpPr/>
          <p:nvPr/>
        </p:nvSpPr>
        <p:spPr>
          <a:xfrm>
            <a:off x="5854828" y="3061541"/>
            <a:ext cx="5534524" cy="400110"/>
          </a:xfrm>
          <a:prstGeom prst="rect">
            <a:avLst/>
          </a:prstGeom>
          <a:noFill/>
        </p:spPr>
        <p:txBody>
          <a:bodyPr wrap="square" rtlCol="0">
            <a:spAutoFit/>
          </a:bodyPr>
          <a:lstStyle/>
          <a:p>
            <a:pPr algn="ctr"/>
            <a:r>
              <a:rPr lang="es-EC" sz="2000" b="1" dirty="0">
                <a:solidFill>
                  <a:schemeClr val="accent2">
                    <a:lumMod val="50000"/>
                  </a:schemeClr>
                </a:solidFill>
              </a:rPr>
              <a:t>Resultado del VaR SH</a:t>
            </a:r>
          </a:p>
        </p:txBody>
      </p:sp>
      <mc:AlternateContent xmlns:mc="http://schemas.openxmlformats.org/markup-compatibility/2006" xmlns:a14="http://schemas.microsoft.com/office/drawing/2010/main">
        <mc:Choice Requires="a14">
          <p:sp>
            <p:nvSpPr>
              <p:cNvPr id="15" name="Rectángulo 14">
                <a:extLst>
                  <a:ext uri="{FF2B5EF4-FFF2-40B4-BE49-F238E27FC236}">
                    <a16:creationId xmlns:a16="http://schemas.microsoft.com/office/drawing/2014/main" id="{842A715E-7E64-496B-8E14-76353665B140}"/>
                  </a:ext>
                </a:extLst>
              </p:cNvPr>
              <p:cNvSpPr/>
              <p:nvPr/>
            </p:nvSpPr>
            <p:spPr>
              <a:xfrm>
                <a:off x="6951271" y="223281"/>
                <a:ext cx="3346301"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𝐿</m:t>
                          </m:r>
                        </m:e>
                        <m:sub>
                          <m:r>
                            <a:rPr lang="es-EC" i="0">
                              <a:latin typeface="Cambria Math" panose="02040503050406030204" pitchFamily="18" charset="0"/>
                            </a:rPr>
                            <m:t>1:</m:t>
                          </m:r>
                          <m:r>
                            <a:rPr lang="es-EC" i="1">
                              <a:latin typeface="Cambria Math" panose="02040503050406030204" pitchFamily="18" charset="0"/>
                            </a:rPr>
                            <m:t>𝑛</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0">
                              <a:latin typeface="Cambria Math" panose="02040503050406030204" pitchFamily="18" charset="0"/>
                            </a:rPr>
                            <m:t>2:</m:t>
                          </m:r>
                          <m:r>
                            <a:rPr lang="es-EC" i="1">
                              <a:latin typeface="Cambria Math" panose="02040503050406030204" pitchFamily="18" charset="0"/>
                            </a:rPr>
                            <m:t>𝑛</m:t>
                          </m:r>
                        </m:sub>
                      </m:sSub>
                      <m:r>
                        <a:rPr lang="es-EC" i="0">
                          <a:latin typeface="Cambria Math" panose="02040503050406030204" pitchFamily="18" charset="0"/>
                        </a:rPr>
                        <m:t>≤. . .≤</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𝑗</m:t>
                          </m:r>
                          <m:r>
                            <a:rPr lang="es-EC" i="0">
                              <a:latin typeface="Cambria Math" panose="02040503050406030204" pitchFamily="18" charset="0"/>
                            </a:rPr>
                            <m:t>:</m:t>
                          </m:r>
                          <m:r>
                            <a:rPr lang="es-EC" i="1">
                              <a:latin typeface="Cambria Math" panose="02040503050406030204" pitchFamily="18" charset="0"/>
                            </a:rPr>
                            <m:t>𝑛</m:t>
                          </m:r>
                        </m:sub>
                      </m:sSub>
                      <m:r>
                        <a:rPr lang="es-EC" i="0">
                          <a:latin typeface="Cambria Math" panose="02040503050406030204" pitchFamily="18" charset="0"/>
                        </a:rPr>
                        <m:t>≤ . . . </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𝑛</m:t>
                          </m:r>
                          <m:r>
                            <a:rPr lang="es-EC" i="0">
                              <a:latin typeface="Cambria Math" panose="02040503050406030204" pitchFamily="18" charset="0"/>
                            </a:rPr>
                            <m:t>:</m:t>
                          </m:r>
                          <m:r>
                            <a:rPr lang="es-EC" i="1">
                              <a:latin typeface="Cambria Math" panose="02040503050406030204" pitchFamily="18" charset="0"/>
                            </a:rPr>
                            <m:t>𝑛</m:t>
                          </m:r>
                        </m:sub>
                      </m:sSub>
                    </m:oMath>
                  </m:oMathPara>
                </a14:m>
                <a:endParaRPr lang="es-EC" dirty="0"/>
              </a:p>
            </p:txBody>
          </p:sp>
        </mc:Choice>
        <mc:Fallback xmlns="">
          <p:sp>
            <p:nvSpPr>
              <p:cNvPr id="15" name="Rectángulo 14">
                <a:extLst>
                  <a:ext uri="{FF2B5EF4-FFF2-40B4-BE49-F238E27FC236}">
                    <a16:creationId xmlns:a16="http://schemas.microsoft.com/office/drawing/2014/main" id="{842A715E-7E64-496B-8E14-76353665B140}"/>
                  </a:ext>
                </a:extLst>
              </p:cNvPr>
              <p:cNvSpPr>
                <a:spLocks noRot="1" noChangeAspect="1" noMove="1" noResize="1" noEditPoints="1" noAdjustHandles="1" noChangeArrowheads="1" noChangeShapeType="1" noTextEdit="1"/>
              </p:cNvSpPr>
              <p:nvPr/>
            </p:nvSpPr>
            <p:spPr>
              <a:xfrm>
                <a:off x="6951271" y="223281"/>
                <a:ext cx="3346301" cy="391646"/>
              </a:xfrm>
              <a:prstGeom prst="rect">
                <a:avLst/>
              </a:prstGeom>
              <a:blipFill>
                <a:blip r:embed="rId2"/>
                <a:stretch>
                  <a:fillRect b="-7813"/>
                </a:stretch>
              </a:blipFill>
            </p:spPr>
            <p:txBody>
              <a:bodyPr/>
              <a:lstStyle/>
              <a:p>
                <a:r>
                  <a:rPr lang="es-EC">
                    <a:noFill/>
                  </a:rPr>
                  <a:t> </a:t>
                </a:r>
              </a:p>
            </p:txBody>
          </p:sp>
        </mc:Fallback>
      </mc:AlternateContent>
      <p:sp>
        <p:nvSpPr>
          <p:cNvPr id="18" name="Rectángulo 17">
            <a:extLst>
              <a:ext uri="{FF2B5EF4-FFF2-40B4-BE49-F238E27FC236}">
                <a16:creationId xmlns:a16="http://schemas.microsoft.com/office/drawing/2014/main" id="{0B9CE221-7E39-4170-B0B6-F8CA230F9B3B}"/>
              </a:ext>
            </a:extLst>
          </p:cNvPr>
          <p:cNvSpPr/>
          <p:nvPr/>
        </p:nvSpPr>
        <p:spPr>
          <a:xfrm>
            <a:off x="3287002" y="4130169"/>
            <a:ext cx="2146614" cy="2523768"/>
          </a:xfrm>
          <a:prstGeom prst="rect">
            <a:avLst/>
          </a:prstGeom>
        </p:spPr>
        <p:txBody>
          <a:bodyPr wrap="square">
            <a:spAutoFit/>
          </a:bodyPr>
          <a:lstStyle/>
          <a:p>
            <a:r>
              <a:rPr lang="es-EC" dirty="0"/>
              <a:t>Lo que resulta que la máxima reducción esperada en </a:t>
            </a:r>
            <a:r>
              <a:rPr lang="es-EC" sz="2800" b="1" dirty="0">
                <a:solidFill>
                  <a:schemeClr val="accent6">
                    <a:lumMod val="75000"/>
                  </a:schemeClr>
                </a:solidFill>
              </a:rPr>
              <a:t>1</a:t>
            </a:r>
            <a:r>
              <a:rPr lang="es-EC" dirty="0"/>
              <a:t> día, al  </a:t>
            </a:r>
            <a:r>
              <a:rPr lang="es-EC" sz="2800" b="1" dirty="0">
                <a:solidFill>
                  <a:schemeClr val="accent6">
                    <a:lumMod val="75000"/>
                  </a:schemeClr>
                </a:solidFill>
              </a:rPr>
              <a:t>95% </a:t>
            </a:r>
            <a:r>
              <a:rPr lang="es-EC" dirty="0"/>
              <a:t>de confianza es de </a:t>
            </a:r>
            <a:r>
              <a:rPr lang="es-EC" sz="2400" b="1" dirty="0">
                <a:solidFill>
                  <a:schemeClr val="accent5"/>
                </a:solidFill>
              </a:rPr>
              <a:t>USD  8,908,106.</a:t>
            </a:r>
            <a:endParaRPr lang="es-EC" b="1" dirty="0">
              <a:solidFill>
                <a:schemeClr val="accent5"/>
              </a:solidFill>
            </a:endParaRPr>
          </a:p>
        </p:txBody>
      </p:sp>
      <p:sp>
        <p:nvSpPr>
          <p:cNvPr id="26" name="Rectángulo 25">
            <a:extLst>
              <a:ext uri="{FF2B5EF4-FFF2-40B4-BE49-F238E27FC236}">
                <a16:creationId xmlns:a16="http://schemas.microsoft.com/office/drawing/2014/main" id="{0164D8B0-AB95-4781-962B-39533F5B9589}"/>
              </a:ext>
            </a:extLst>
          </p:cNvPr>
          <p:cNvSpPr/>
          <p:nvPr/>
        </p:nvSpPr>
        <p:spPr>
          <a:xfrm>
            <a:off x="379205" y="88483"/>
            <a:ext cx="4422083" cy="954107"/>
          </a:xfrm>
          <a:prstGeom prst="rect">
            <a:avLst/>
          </a:prstGeom>
          <a:noFill/>
        </p:spPr>
        <p:txBody>
          <a:bodyPr wrap="square" rtlCol="0">
            <a:spAutoFit/>
          </a:bodyPr>
          <a:lstStyle/>
          <a:p>
            <a:pPr algn="ctr"/>
            <a:r>
              <a:rPr lang="es-EC" sz="2800" b="1" dirty="0">
                <a:solidFill>
                  <a:schemeClr val="accent2">
                    <a:lumMod val="50000"/>
                  </a:schemeClr>
                </a:solidFill>
              </a:rPr>
              <a:t>Método Simulación Histórica</a:t>
            </a:r>
          </a:p>
        </p:txBody>
      </p:sp>
      <p:sp>
        <p:nvSpPr>
          <p:cNvPr id="28" name="Flecha: hacia abajo 27">
            <a:extLst>
              <a:ext uri="{FF2B5EF4-FFF2-40B4-BE49-F238E27FC236}">
                <a16:creationId xmlns:a16="http://schemas.microsoft.com/office/drawing/2014/main" id="{7569F0F8-8F14-4251-9D90-FA95C7A9C3BE}"/>
              </a:ext>
            </a:extLst>
          </p:cNvPr>
          <p:cNvSpPr/>
          <p:nvPr/>
        </p:nvSpPr>
        <p:spPr>
          <a:xfrm>
            <a:off x="8434406" y="654609"/>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30" name="Flecha: hacia abajo 29">
            <a:extLst>
              <a:ext uri="{FF2B5EF4-FFF2-40B4-BE49-F238E27FC236}">
                <a16:creationId xmlns:a16="http://schemas.microsoft.com/office/drawing/2014/main" id="{7C0DDA45-4E96-43AD-9B86-58D12DEE1A57}"/>
              </a:ext>
            </a:extLst>
          </p:cNvPr>
          <p:cNvSpPr/>
          <p:nvPr/>
        </p:nvSpPr>
        <p:spPr>
          <a:xfrm>
            <a:off x="8633309" y="3516191"/>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pic>
        <p:nvPicPr>
          <p:cNvPr id="2" name="Imagen 1">
            <a:extLst>
              <a:ext uri="{FF2B5EF4-FFF2-40B4-BE49-F238E27FC236}">
                <a16:creationId xmlns:a16="http://schemas.microsoft.com/office/drawing/2014/main" id="{83CA7B95-A44E-4D27-84F8-17C3BA4F9CC7}"/>
              </a:ext>
            </a:extLst>
          </p:cNvPr>
          <p:cNvPicPr>
            <a:picLocks noChangeAspect="1"/>
          </p:cNvPicPr>
          <p:nvPr/>
        </p:nvPicPr>
        <p:blipFill>
          <a:blip r:embed="rId3"/>
          <a:stretch>
            <a:fillRect/>
          </a:stretch>
        </p:blipFill>
        <p:spPr>
          <a:xfrm>
            <a:off x="308490" y="1023940"/>
            <a:ext cx="2591025" cy="5629997"/>
          </a:xfrm>
          <a:prstGeom prst="rect">
            <a:avLst/>
          </a:prstGeom>
        </p:spPr>
      </p:pic>
      <p:pic>
        <p:nvPicPr>
          <p:cNvPr id="16" name="Imagen 15">
            <a:extLst>
              <a:ext uri="{FF2B5EF4-FFF2-40B4-BE49-F238E27FC236}">
                <a16:creationId xmlns:a16="http://schemas.microsoft.com/office/drawing/2014/main" id="{36C75C2D-4CF1-472B-9CCC-E00885D8E9C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7692" y="1029733"/>
            <a:ext cx="6148333" cy="1888203"/>
          </a:xfrm>
          <a:prstGeom prst="rect">
            <a:avLst/>
          </a:prstGeom>
          <a:noFill/>
        </p:spPr>
      </p:pic>
      <p:pic>
        <p:nvPicPr>
          <p:cNvPr id="19" name="Imagen 18">
            <a:extLst>
              <a:ext uri="{FF2B5EF4-FFF2-40B4-BE49-F238E27FC236}">
                <a16:creationId xmlns:a16="http://schemas.microsoft.com/office/drawing/2014/main" id="{694068EC-3867-4169-BCFB-6696E7C4F8F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0530" y="3940063"/>
            <a:ext cx="6148333" cy="2694656"/>
          </a:xfrm>
          <a:prstGeom prst="rect">
            <a:avLst/>
          </a:prstGeom>
          <a:noFill/>
        </p:spPr>
      </p:pic>
      <p:sp>
        <p:nvSpPr>
          <p:cNvPr id="3" name="Rectángulo 2">
            <a:extLst>
              <a:ext uri="{FF2B5EF4-FFF2-40B4-BE49-F238E27FC236}">
                <a16:creationId xmlns:a16="http://schemas.microsoft.com/office/drawing/2014/main" id="{A4D7CA59-3AEC-41EC-8C51-EC533AF69787}"/>
              </a:ext>
            </a:extLst>
          </p:cNvPr>
          <p:cNvSpPr/>
          <p:nvPr/>
        </p:nvSpPr>
        <p:spPr>
          <a:xfrm>
            <a:off x="8431858" y="5287391"/>
            <a:ext cx="1568058"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dirty="0"/>
              <a:t>USD 8,908,106</a:t>
            </a:r>
          </a:p>
        </p:txBody>
      </p:sp>
      <mc:AlternateContent xmlns:mc="http://schemas.openxmlformats.org/markup-compatibility/2006" xmlns:a14="http://schemas.microsoft.com/office/drawing/2010/main">
        <mc:Choice Requires="a14">
          <p:sp>
            <p:nvSpPr>
              <p:cNvPr id="20" name="Rectángulo 19">
                <a:extLst>
                  <a:ext uri="{FF2B5EF4-FFF2-40B4-BE49-F238E27FC236}">
                    <a16:creationId xmlns:a16="http://schemas.microsoft.com/office/drawing/2014/main" id="{B732ED5E-6298-4507-AA6C-CCF5AFEBA4EB}"/>
                  </a:ext>
                </a:extLst>
              </p:cNvPr>
              <p:cNvSpPr/>
              <p:nvPr/>
            </p:nvSpPr>
            <p:spPr>
              <a:xfrm>
                <a:off x="3287002" y="1042443"/>
                <a:ext cx="164800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𝑡</m:t>
                          </m:r>
                        </m:sub>
                      </m:sSub>
                      <m:r>
                        <a:rPr lang="es-EC" i="0">
                          <a:latin typeface="Cambria Math" panose="02040503050406030204" pitchFamily="18" charset="0"/>
                        </a:rPr>
                        <m:t>=</m:t>
                      </m:r>
                      <m:r>
                        <a:rPr lang="es-EC" i="1">
                          <a:latin typeface="Cambria Math" panose="02040503050406030204" pitchFamily="18" charset="0"/>
                        </a:rPr>
                        <m:t>𝑉</m:t>
                      </m:r>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𝑡</m:t>
                          </m:r>
                        </m:sub>
                      </m:sSub>
                    </m:oMath>
                  </m:oMathPara>
                </a14:m>
                <a:endParaRPr lang="es-EC" dirty="0"/>
              </a:p>
            </p:txBody>
          </p:sp>
        </mc:Choice>
        <mc:Fallback xmlns="">
          <p:sp>
            <p:nvSpPr>
              <p:cNvPr id="20" name="Rectángulo 19">
                <a:extLst>
                  <a:ext uri="{FF2B5EF4-FFF2-40B4-BE49-F238E27FC236}">
                    <a16:creationId xmlns:a16="http://schemas.microsoft.com/office/drawing/2014/main" id="{B732ED5E-6298-4507-AA6C-CCF5AFEBA4EB}"/>
                  </a:ext>
                </a:extLst>
              </p:cNvPr>
              <p:cNvSpPr>
                <a:spLocks noRot="1" noChangeAspect="1" noMove="1" noResize="1" noEditPoints="1" noAdjustHandles="1" noChangeArrowheads="1" noChangeShapeType="1" noTextEdit="1"/>
              </p:cNvSpPr>
              <p:nvPr/>
            </p:nvSpPr>
            <p:spPr>
              <a:xfrm>
                <a:off x="3287002" y="1042443"/>
                <a:ext cx="1648005" cy="369332"/>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683F7605-60C0-4986-BD1F-6C2712E9E56C}"/>
                  </a:ext>
                </a:extLst>
              </p:cNvPr>
              <p:cNvSpPr txBox="1"/>
              <p:nvPr/>
            </p:nvSpPr>
            <p:spPr>
              <a:xfrm>
                <a:off x="3004409" y="1480133"/>
                <a:ext cx="2107585" cy="7087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l-GR" dirty="0"/>
                        <m:t>Δ</m:t>
                      </m:r>
                      <m:r>
                        <m:rPr>
                          <m:nor/>
                        </m:rPr>
                        <a:rPr lang="es-EC" dirty="0"/>
                        <m:t>S</m:t>
                      </m:r>
                      <m:r>
                        <a:rPr lang="es-EC" i="1">
                          <a:latin typeface="Cambria Math" panose="02040503050406030204" pitchFamily="18" charset="0"/>
                        </a:rPr>
                        <m:t>=</m:t>
                      </m:r>
                      <m:r>
                        <a:rPr lang="es-EC" i="1">
                          <a:latin typeface="Cambria Math" panose="02040503050406030204" pitchFamily="18" charset="0"/>
                        </a:rPr>
                        <m:t>𝐿𝑛</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𝑡</m:t>
                                  </m:r>
                                </m:sub>
                              </m:sSub>
                            </m:num>
                            <m:den>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𝑡</m:t>
                                  </m:r>
                                  <m:r>
                                    <a:rPr lang="es-EC" i="1">
                                      <a:latin typeface="Cambria Math" panose="02040503050406030204" pitchFamily="18" charset="0"/>
                                    </a:rPr>
                                    <m:t>−1</m:t>
                                  </m:r>
                                </m:sub>
                              </m:sSub>
                            </m:den>
                          </m:f>
                        </m:e>
                      </m:d>
                    </m:oMath>
                  </m:oMathPara>
                </a14:m>
                <a:endParaRPr lang="es-EC" dirty="0"/>
              </a:p>
            </p:txBody>
          </p:sp>
        </mc:Choice>
        <mc:Fallback xmlns="">
          <p:sp>
            <p:nvSpPr>
              <p:cNvPr id="21" name="CuadroTexto 20">
                <a:extLst>
                  <a:ext uri="{FF2B5EF4-FFF2-40B4-BE49-F238E27FC236}">
                    <a16:creationId xmlns:a16="http://schemas.microsoft.com/office/drawing/2014/main" id="{683F7605-60C0-4986-BD1F-6C2712E9E56C}"/>
                  </a:ext>
                </a:extLst>
              </p:cNvPr>
              <p:cNvSpPr txBox="1">
                <a:spLocks noRot="1" noChangeAspect="1" noMove="1" noResize="1" noEditPoints="1" noAdjustHandles="1" noChangeArrowheads="1" noChangeShapeType="1" noTextEdit="1"/>
              </p:cNvSpPr>
              <p:nvPr/>
            </p:nvSpPr>
            <p:spPr>
              <a:xfrm>
                <a:off x="3004409" y="1480133"/>
                <a:ext cx="2107585" cy="708720"/>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2" name="Rectángulo 21">
                <a:extLst>
                  <a:ext uri="{FF2B5EF4-FFF2-40B4-BE49-F238E27FC236}">
                    <a16:creationId xmlns:a16="http://schemas.microsoft.com/office/drawing/2014/main" id="{15F10AA1-D244-458D-B622-08A660A63092}"/>
                  </a:ext>
                </a:extLst>
              </p:cNvPr>
              <p:cNvSpPr/>
              <p:nvPr/>
            </p:nvSpPr>
            <p:spPr>
              <a:xfrm>
                <a:off x="3054258" y="2257924"/>
                <a:ext cx="2556272" cy="1200329"/>
              </a:xfrm>
              <a:prstGeom prst="rect">
                <a:avLst/>
              </a:prstGeom>
            </p:spPr>
            <p:txBody>
              <a:bodyPr wrap="square">
                <a:spAutoFit/>
              </a:bodyPr>
              <a:lstStyle/>
              <a:p>
                <a:r>
                  <a:rPr lang="es-EC" dirty="0"/>
                  <a:t>Sea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𝑡</m:t>
                        </m:r>
                      </m:sub>
                    </m:sSub>
                  </m:oMath>
                </a14:m>
                <a:r>
                  <a:rPr lang="es-EC" dirty="0"/>
                  <a:t> la rentabilidad, medida</a:t>
                </a:r>
              </a:p>
              <a:p>
                <a:r>
                  <a:rPr lang="es-EC" dirty="0"/>
                  <a:t> en dinero, sobre V en la fecha t.</a:t>
                </a:r>
              </a:p>
            </p:txBody>
          </p:sp>
        </mc:Choice>
        <mc:Fallback xmlns="">
          <p:sp>
            <p:nvSpPr>
              <p:cNvPr id="22" name="Rectángulo 21">
                <a:extLst>
                  <a:ext uri="{FF2B5EF4-FFF2-40B4-BE49-F238E27FC236}">
                    <a16:creationId xmlns:a16="http://schemas.microsoft.com/office/drawing/2014/main" id="{15F10AA1-D244-458D-B622-08A660A63092}"/>
                  </a:ext>
                </a:extLst>
              </p:cNvPr>
              <p:cNvSpPr>
                <a:spLocks noRot="1" noChangeAspect="1" noMove="1" noResize="1" noEditPoints="1" noAdjustHandles="1" noChangeArrowheads="1" noChangeShapeType="1" noTextEdit="1"/>
              </p:cNvSpPr>
              <p:nvPr/>
            </p:nvSpPr>
            <p:spPr>
              <a:xfrm>
                <a:off x="3054258" y="2257924"/>
                <a:ext cx="2556272" cy="1200329"/>
              </a:xfrm>
              <a:prstGeom prst="rect">
                <a:avLst/>
              </a:prstGeom>
              <a:blipFill>
                <a:blip r:embed="rId8"/>
                <a:stretch>
                  <a:fillRect l="-1909" t="-2538" b="-7107"/>
                </a:stretch>
              </a:blipFill>
            </p:spPr>
            <p:txBody>
              <a:bodyPr/>
              <a:lstStyle/>
              <a:p>
                <a:r>
                  <a:rPr lang="es-EC">
                    <a:noFill/>
                  </a:rPr>
                  <a:t> </a:t>
                </a:r>
              </a:p>
            </p:txBody>
          </p:sp>
        </mc:Fallback>
      </mc:AlternateContent>
    </p:spTree>
    <p:extLst>
      <p:ext uri="{BB962C8B-B14F-4D97-AF65-F5344CB8AC3E}">
        <p14:creationId xmlns:p14="http://schemas.microsoft.com/office/powerpoint/2010/main" val="659055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A94A5987-0CD6-4AF0-81C7-BF8249404A38}"/>
                  </a:ext>
                </a:extLst>
              </p:cNvPr>
              <p:cNvSpPr/>
              <p:nvPr/>
            </p:nvSpPr>
            <p:spPr>
              <a:xfrm>
                <a:off x="1026508" y="1325113"/>
                <a:ext cx="3983719" cy="4242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𝑡</m:t>
                          </m:r>
                        </m:sub>
                      </m:sSub>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𝑡</m:t>
                          </m:r>
                          <m:r>
                            <a:rPr lang="es-EC" i="0">
                              <a:latin typeface="Cambria Math" panose="02040503050406030204" pitchFamily="18" charset="0"/>
                            </a:rPr>
                            <m:t>−1</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𝑡</m:t>
                          </m:r>
                          <m:r>
                            <a:rPr lang="es-EC" i="0">
                              <a:latin typeface="Cambria Math" panose="02040503050406030204" pitchFamily="18" charset="0"/>
                            </a:rPr>
                            <m:t>−1</m:t>
                          </m:r>
                        </m:sub>
                      </m:sSub>
                      <m:d>
                        <m:dPr>
                          <m:ctrlPr>
                            <a:rPr lang="es-EC" i="1">
                              <a:latin typeface="Cambria Math" panose="02040503050406030204" pitchFamily="18" charset="0"/>
                            </a:rPr>
                          </m:ctrlPr>
                        </m:dPr>
                        <m:e>
                          <m:r>
                            <a:rPr lang="es-EC" i="1">
                              <a:latin typeface="Cambria Math" panose="02040503050406030204" pitchFamily="18" charset="0"/>
                            </a:rPr>
                            <m:t>𝑢</m:t>
                          </m:r>
                          <m:r>
                            <a:rPr lang="es-EC" i="0">
                              <a:latin typeface="Cambria Math" panose="02040503050406030204" pitchFamily="18" charset="0"/>
                            </a:rPr>
                            <m:t> ∆</m:t>
                          </m:r>
                          <m:r>
                            <a:rPr lang="es-EC" i="1">
                              <a:latin typeface="Cambria Math" panose="02040503050406030204" pitchFamily="18" charset="0"/>
                            </a:rPr>
                            <m:t>𝑡</m:t>
                          </m:r>
                          <m:r>
                            <a:rPr lang="es-EC" i="0">
                              <a:latin typeface="Cambria Math" panose="02040503050406030204" pitchFamily="18" charset="0"/>
                            </a:rPr>
                            <m:t>+ + </m:t>
                          </m:r>
                          <m:r>
                            <a:rPr lang="es-EC" i="1">
                              <a:latin typeface="Cambria Math" panose="02040503050406030204" pitchFamily="18" charset="0"/>
                            </a:rPr>
                            <m:t>𝜎</m:t>
                          </m:r>
                          <m:r>
                            <a:rPr lang="es-EC" i="0">
                              <a:latin typeface="Cambria Math" panose="02040503050406030204" pitchFamily="18" charset="0"/>
                            </a:rPr>
                            <m:t>∈</m:t>
                          </m:r>
                          <m:r>
                            <a:rPr lang="es-EC" i="1">
                              <a:latin typeface="Cambria Math" panose="02040503050406030204" pitchFamily="18" charset="0"/>
                            </a:rPr>
                            <m:t>𝑡</m:t>
                          </m:r>
                          <m:rad>
                            <m:radPr>
                              <m:degHide m:val="on"/>
                              <m:ctrlPr>
                                <a:rPr lang="es-EC" i="1">
                                  <a:latin typeface="Cambria Math" panose="02040503050406030204" pitchFamily="18" charset="0"/>
                                </a:rPr>
                              </m:ctrlPr>
                            </m:radPr>
                            <m:deg/>
                            <m:e>
                              <m:r>
                                <a:rPr lang="es-EC" i="0">
                                  <a:latin typeface="Cambria Math" panose="02040503050406030204" pitchFamily="18" charset="0"/>
                                </a:rPr>
                                <m:t>∆</m:t>
                              </m:r>
                              <m:r>
                                <a:rPr lang="es-EC" i="1">
                                  <a:latin typeface="Cambria Math" panose="02040503050406030204" pitchFamily="18" charset="0"/>
                                </a:rPr>
                                <m:t>𝑡</m:t>
                              </m:r>
                            </m:e>
                          </m:rad>
                        </m:e>
                      </m:d>
                    </m:oMath>
                  </m:oMathPara>
                </a14:m>
                <a:endParaRPr lang="es-EC" dirty="0"/>
              </a:p>
            </p:txBody>
          </p:sp>
        </mc:Choice>
        <mc:Fallback xmlns="">
          <p:sp>
            <p:nvSpPr>
              <p:cNvPr id="2" name="Rectángulo 1">
                <a:extLst>
                  <a:ext uri="{FF2B5EF4-FFF2-40B4-BE49-F238E27FC236}">
                    <a16:creationId xmlns:a16="http://schemas.microsoft.com/office/drawing/2014/main" id="{A94A5987-0CD6-4AF0-81C7-BF8249404A38}"/>
                  </a:ext>
                </a:extLst>
              </p:cNvPr>
              <p:cNvSpPr>
                <a:spLocks noRot="1" noChangeAspect="1" noMove="1" noResize="1" noEditPoints="1" noAdjustHandles="1" noChangeArrowheads="1" noChangeShapeType="1" noTextEdit="1"/>
              </p:cNvSpPr>
              <p:nvPr/>
            </p:nvSpPr>
            <p:spPr>
              <a:xfrm>
                <a:off x="1026508" y="1325113"/>
                <a:ext cx="3983719" cy="424219"/>
              </a:xfrm>
              <a:prstGeom prst="rect">
                <a:avLst/>
              </a:prstGeom>
              <a:blipFill>
                <a:blip r:embed="rId2"/>
                <a:stretch>
                  <a:fillRect/>
                </a:stretch>
              </a:blipFill>
            </p:spPr>
            <p:txBody>
              <a:bodyPr/>
              <a:lstStyle/>
              <a:p>
                <a:r>
                  <a:rPr lang="es-EC">
                    <a:noFill/>
                  </a:rPr>
                  <a:t> </a:t>
                </a:r>
              </a:p>
            </p:txBody>
          </p:sp>
        </mc:Fallback>
      </mc:AlternateContent>
      <p:sp>
        <p:nvSpPr>
          <p:cNvPr id="9" name="Rectángulo 8">
            <a:extLst>
              <a:ext uri="{FF2B5EF4-FFF2-40B4-BE49-F238E27FC236}">
                <a16:creationId xmlns:a16="http://schemas.microsoft.com/office/drawing/2014/main" id="{FF1E3897-C9F3-47AA-A917-5D2DC223A3BC}"/>
              </a:ext>
            </a:extLst>
          </p:cNvPr>
          <p:cNvSpPr/>
          <p:nvPr/>
        </p:nvSpPr>
        <p:spPr>
          <a:xfrm>
            <a:off x="832672" y="334529"/>
            <a:ext cx="4422083" cy="461665"/>
          </a:xfrm>
          <a:prstGeom prst="rect">
            <a:avLst/>
          </a:prstGeom>
          <a:noFill/>
        </p:spPr>
        <p:txBody>
          <a:bodyPr wrap="square" rtlCol="0">
            <a:spAutoFit/>
          </a:bodyPr>
          <a:lstStyle/>
          <a:p>
            <a:pPr algn="ctr"/>
            <a:r>
              <a:rPr lang="es-EC" sz="2800" b="1" dirty="0">
                <a:solidFill>
                  <a:schemeClr val="accent2">
                    <a:lumMod val="50000"/>
                  </a:schemeClr>
                </a:solidFill>
              </a:rPr>
              <a:t>Método Montecarlo</a:t>
            </a:r>
          </a:p>
        </p:txBody>
      </p:sp>
      <p:sp>
        <p:nvSpPr>
          <p:cNvPr id="10" name="Rectángulo 9">
            <a:extLst>
              <a:ext uri="{FF2B5EF4-FFF2-40B4-BE49-F238E27FC236}">
                <a16:creationId xmlns:a16="http://schemas.microsoft.com/office/drawing/2014/main" id="{C5D1AC29-206E-4C81-B15B-46238EF3BE8E}"/>
              </a:ext>
            </a:extLst>
          </p:cNvPr>
          <p:cNvSpPr/>
          <p:nvPr/>
        </p:nvSpPr>
        <p:spPr>
          <a:xfrm>
            <a:off x="832672" y="2845696"/>
            <a:ext cx="4371389" cy="400110"/>
          </a:xfrm>
          <a:prstGeom prst="rect">
            <a:avLst/>
          </a:prstGeom>
          <a:noFill/>
        </p:spPr>
        <p:txBody>
          <a:bodyPr wrap="square" rtlCol="0">
            <a:spAutoFit/>
          </a:bodyPr>
          <a:lstStyle/>
          <a:p>
            <a:pPr algn="ctr"/>
            <a:r>
              <a:rPr lang="es-EC" sz="2000" b="1" dirty="0">
                <a:solidFill>
                  <a:schemeClr val="accent2">
                    <a:lumMod val="50000"/>
                  </a:schemeClr>
                </a:solidFill>
              </a:rPr>
              <a:t>Generación de 16370 escenarios </a:t>
            </a:r>
          </a:p>
        </p:txBody>
      </p:sp>
      <p:sp>
        <p:nvSpPr>
          <p:cNvPr id="11" name="Rectángulo 10">
            <a:extLst>
              <a:ext uri="{FF2B5EF4-FFF2-40B4-BE49-F238E27FC236}">
                <a16:creationId xmlns:a16="http://schemas.microsoft.com/office/drawing/2014/main" id="{2BC9BAE9-092F-44C3-8C2E-F1CC1C193749}"/>
              </a:ext>
            </a:extLst>
          </p:cNvPr>
          <p:cNvSpPr/>
          <p:nvPr/>
        </p:nvSpPr>
        <p:spPr>
          <a:xfrm>
            <a:off x="7036196" y="4920223"/>
            <a:ext cx="4325204" cy="1169551"/>
          </a:xfrm>
          <a:prstGeom prst="rect">
            <a:avLst/>
          </a:prstGeom>
        </p:spPr>
        <p:txBody>
          <a:bodyPr wrap="square">
            <a:spAutoFit/>
          </a:bodyPr>
          <a:lstStyle/>
          <a:p>
            <a:r>
              <a:rPr lang="es-EC" dirty="0"/>
              <a:t>Lo que resulta que la máxima reducción esperada en </a:t>
            </a:r>
            <a:r>
              <a:rPr lang="es-EC" sz="2800" b="1" dirty="0">
                <a:solidFill>
                  <a:schemeClr val="accent6">
                    <a:lumMod val="75000"/>
                  </a:schemeClr>
                </a:solidFill>
              </a:rPr>
              <a:t>1</a:t>
            </a:r>
            <a:r>
              <a:rPr lang="es-EC" dirty="0"/>
              <a:t> día, al  </a:t>
            </a:r>
            <a:r>
              <a:rPr lang="es-EC" sz="2800" b="1" dirty="0">
                <a:solidFill>
                  <a:schemeClr val="accent6">
                    <a:lumMod val="75000"/>
                  </a:schemeClr>
                </a:solidFill>
              </a:rPr>
              <a:t>95% </a:t>
            </a:r>
            <a:r>
              <a:rPr lang="es-EC" dirty="0"/>
              <a:t>de confianza es de </a:t>
            </a:r>
            <a:r>
              <a:rPr lang="es-EC" sz="2400" b="1" dirty="0">
                <a:solidFill>
                  <a:schemeClr val="accent5"/>
                </a:solidFill>
              </a:rPr>
              <a:t>USD 10,256,189.</a:t>
            </a:r>
            <a:endParaRPr lang="es-EC" b="1" dirty="0">
              <a:solidFill>
                <a:schemeClr val="accent5"/>
              </a:solidFill>
            </a:endParaRPr>
          </a:p>
        </p:txBody>
      </p:sp>
      <p:sp>
        <p:nvSpPr>
          <p:cNvPr id="12" name="Rectángulo 11">
            <a:extLst>
              <a:ext uri="{FF2B5EF4-FFF2-40B4-BE49-F238E27FC236}">
                <a16:creationId xmlns:a16="http://schemas.microsoft.com/office/drawing/2014/main" id="{0A001496-B4FF-4A39-8356-49FED05AD0D3}"/>
              </a:ext>
            </a:extLst>
          </p:cNvPr>
          <p:cNvSpPr/>
          <p:nvPr/>
        </p:nvSpPr>
        <p:spPr>
          <a:xfrm>
            <a:off x="6036426" y="745304"/>
            <a:ext cx="5534524" cy="400110"/>
          </a:xfrm>
          <a:prstGeom prst="rect">
            <a:avLst/>
          </a:prstGeom>
          <a:noFill/>
        </p:spPr>
        <p:txBody>
          <a:bodyPr wrap="square" rtlCol="0">
            <a:spAutoFit/>
          </a:bodyPr>
          <a:lstStyle/>
          <a:p>
            <a:pPr algn="ctr"/>
            <a:r>
              <a:rPr lang="es-EC" sz="2000" b="1" dirty="0">
                <a:solidFill>
                  <a:schemeClr val="accent2">
                    <a:lumMod val="50000"/>
                  </a:schemeClr>
                </a:solidFill>
              </a:rPr>
              <a:t>Resultado del VaR MC</a:t>
            </a:r>
          </a:p>
        </p:txBody>
      </p:sp>
      <p:sp>
        <p:nvSpPr>
          <p:cNvPr id="13" name="Flecha: hacia abajo 12">
            <a:extLst>
              <a:ext uri="{FF2B5EF4-FFF2-40B4-BE49-F238E27FC236}">
                <a16:creationId xmlns:a16="http://schemas.microsoft.com/office/drawing/2014/main" id="{D4609622-2B61-4F66-87E0-28B3E9682291}"/>
              </a:ext>
            </a:extLst>
          </p:cNvPr>
          <p:cNvSpPr/>
          <p:nvPr/>
        </p:nvSpPr>
        <p:spPr>
          <a:xfrm>
            <a:off x="8616004" y="1353001"/>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14" name="Flecha: hacia abajo 13">
            <a:extLst>
              <a:ext uri="{FF2B5EF4-FFF2-40B4-BE49-F238E27FC236}">
                <a16:creationId xmlns:a16="http://schemas.microsoft.com/office/drawing/2014/main" id="{A30A06F6-6E96-4D0C-AA4B-E9C72ED13089}"/>
              </a:ext>
            </a:extLst>
          </p:cNvPr>
          <p:cNvSpPr/>
          <p:nvPr/>
        </p:nvSpPr>
        <p:spPr>
          <a:xfrm>
            <a:off x="2807368" y="3381278"/>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pic>
        <p:nvPicPr>
          <p:cNvPr id="15" name="Imagen 14">
            <a:extLst>
              <a:ext uri="{FF2B5EF4-FFF2-40B4-BE49-F238E27FC236}">
                <a16:creationId xmlns:a16="http://schemas.microsoft.com/office/drawing/2014/main" id="{D0D6BC5D-24DE-4228-A4EF-C9F3F66638A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795567"/>
            <a:ext cx="5661511" cy="2755262"/>
          </a:xfrm>
          <a:prstGeom prst="rect">
            <a:avLst/>
          </a:prstGeom>
          <a:noFill/>
        </p:spPr>
      </p:pic>
      <p:sp>
        <p:nvSpPr>
          <p:cNvPr id="4" name="Rectángulo 3">
            <a:extLst>
              <a:ext uri="{FF2B5EF4-FFF2-40B4-BE49-F238E27FC236}">
                <a16:creationId xmlns:a16="http://schemas.microsoft.com/office/drawing/2014/main" id="{D35B544F-E5FA-4CD0-A3CE-9E005EE1D00B}"/>
              </a:ext>
            </a:extLst>
          </p:cNvPr>
          <p:cNvSpPr/>
          <p:nvPr/>
        </p:nvSpPr>
        <p:spPr>
          <a:xfrm>
            <a:off x="7967694" y="3565944"/>
            <a:ext cx="1685077"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dirty="0"/>
              <a:t>USD 10,256,189</a:t>
            </a:r>
          </a:p>
        </p:txBody>
      </p:sp>
      <p:pic>
        <p:nvPicPr>
          <p:cNvPr id="16" name="Imagen 15">
            <a:extLst>
              <a:ext uri="{FF2B5EF4-FFF2-40B4-BE49-F238E27FC236}">
                <a16:creationId xmlns:a16="http://schemas.microsoft.com/office/drawing/2014/main" id="{A0A43FC4-9CB7-4228-96CE-204346FADFD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431" y="1920860"/>
            <a:ext cx="4626610" cy="555505"/>
          </a:xfrm>
          <a:prstGeom prst="rect">
            <a:avLst/>
          </a:prstGeom>
          <a:noFill/>
          <a:ln>
            <a:noFill/>
          </a:ln>
        </p:spPr>
      </p:pic>
      <p:graphicFrame>
        <p:nvGraphicFramePr>
          <p:cNvPr id="17" name="Gráfico 16">
            <a:extLst>
              <a:ext uri="{FF2B5EF4-FFF2-40B4-BE49-F238E27FC236}">
                <a16:creationId xmlns:a16="http://schemas.microsoft.com/office/drawing/2014/main" id="{260374AD-A129-4F11-980F-21ADC2059AC5}"/>
              </a:ext>
            </a:extLst>
          </p:cNvPr>
          <p:cNvGraphicFramePr>
            <a:graphicFrameLocks/>
          </p:cNvGraphicFramePr>
          <p:nvPr>
            <p:extLst>
              <p:ext uri="{D42A27DB-BD31-4B8C-83A1-F6EECF244321}">
                <p14:modId xmlns:p14="http://schemas.microsoft.com/office/powerpoint/2010/main" val="1354113677"/>
              </p:ext>
            </p:extLst>
          </p:nvPr>
        </p:nvGraphicFramePr>
        <p:xfrm>
          <a:off x="253228" y="3798834"/>
          <a:ext cx="5842772" cy="294486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29663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721FEF19-B73D-4E60-B1E3-176971A3B97F}"/>
              </a:ext>
            </a:extLst>
          </p:cNvPr>
          <p:cNvSpPr>
            <a:spLocks noGrp="1"/>
          </p:cNvSpPr>
          <p:nvPr>
            <p:ph type="title"/>
          </p:nvPr>
        </p:nvSpPr>
        <p:spPr>
          <a:xfrm>
            <a:off x="198345" y="204587"/>
            <a:ext cx="7213107" cy="1291370"/>
          </a:xfrm>
        </p:spPr>
        <p:txBody>
          <a:bodyPr vert="horz" lIns="91440" tIns="45720" rIns="91440" bIns="45720" rtlCol="0" anchor="ctr">
            <a:noAutofit/>
          </a:bodyPr>
          <a:lstStyle/>
          <a:p>
            <a:r>
              <a:rPr lang="es-EC" b="1" dirty="0">
                <a:solidFill>
                  <a:schemeClr val="bg1">
                    <a:lumMod val="50000"/>
                  </a:schemeClr>
                </a:solidFill>
              </a:rPr>
              <a:t>Aplicación de los métodos en los depósitos a plazo fijo(DPF)</a:t>
            </a:r>
          </a:p>
        </p:txBody>
      </p:sp>
      <p:sp>
        <p:nvSpPr>
          <p:cNvPr id="12" name="Rectángulo 11">
            <a:extLst>
              <a:ext uri="{FF2B5EF4-FFF2-40B4-BE49-F238E27FC236}">
                <a16:creationId xmlns:a16="http://schemas.microsoft.com/office/drawing/2014/main" id="{74DDA3EB-1E86-40B9-AB6D-42AE0BD81221}"/>
              </a:ext>
            </a:extLst>
          </p:cNvPr>
          <p:cNvSpPr/>
          <p:nvPr/>
        </p:nvSpPr>
        <p:spPr>
          <a:xfrm>
            <a:off x="533650" y="1818975"/>
            <a:ext cx="4422083" cy="523220"/>
          </a:xfrm>
          <a:prstGeom prst="rect">
            <a:avLst/>
          </a:prstGeom>
          <a:noFill/>
        </p:spPr>
        <p:txBody>
          <a:bodyPr wrap="square" rtlCol="0">
            <a:spAutoFit/>
          </a:bodyPr>
          <a:lstStyle/>
          <a:p>
            <a:pPr algn="ctr"/>
            <a:r>
              <a:rPr lang="es-EC" sz="2800" b="1" dirty="0">
                <a:solidFill>
                  <a:schemeClr val="accent2">
                    <a:lumMod val="50000"/>
                  </a:schemeClr>
                </a:solidFill>
              </a:rPr>
              <a:t>Método Paramétrico </a:t>
            </a:r>
          </a:p>
        </p:txBody>
      </p:sp>
      <p:sp>
        <p:nvSpPr>
          <p:cNvPr id="13" name="Flecha: hacia abajo 12">
            <a:extLst>
              <a:ext uri="{FF2B5EF4-FFF2-40B4-BE49-F238E27FC236}">
                <a16:creationId xmlns:a16="http://schemas.microsoft.com/office/drawing/2014/main" id="{5B1D44CA-C639-4A33-AB23-1F99CF720613}"/>
              </a:ext>
            </a:extLst>
          </p:cNvPr>
          <p:cNvSpPr/>
          <p:nvPr/>
        </p:nvSpPr>
        <p:spPr>
          <a:xfrm>
            <a:off x="8795542" y="1246236"/>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id="{CA0253EF-01CF-45ED-B6DA-ED38DB4BAF6E}"/>
              </a:ext>
            </a:extLst>
          </p:cNvPr>
          <p:cNvSpPr/>
          <p:nvPr/>
        </p:nvSpPr>
        <p:spPr>
          <a:xfrm>
            <a:off x="475592" y="5195708"/>
            <a:ext cx="5155187" cy="1169551"/>
          </a:xfrm>
          <a:prstGeom prst="rect">
            <a:avLst/>
          </a:prstGeom>
        </p:spPr>
        <p:txBody>
          <a:bodyPr wrap="square">
            <a:spAutoFit/>
          </a:bodyPr>
          <a:lstStyle/>
          <a:p>
            <a:r>
              <a:rPr lang="es-EC" dirty="0"/>
              <a:t>Lo que resulta que la máxima reducción esperada en </a:t>
            </a:r>
            <a:r>
              <a:rPr lang="es-EC" sz="2800" b="1" dirty="0">
                <a:solidFill>
                  <a:schemeClr val="accent6">
                    <a:lumMod val="75000"/>
                  </a:schemeClr>
                </a:solidFill>
              </a:rPr>
              <a:t>1</a:t>
            </a:r>
            <a:r>
              <a:rPr lang="es-EC" dirty="0"/>
              <a:t> día, al  </a:t>
            </a:r>
            <a:r>
              <a:rPr lang="es-EC" sz="2800" b="1" dirty="0">
                <a:solidFill>
                  <a:schemeClr val="accent6">
                    <a:lumMod val="75000"/>
                  </a:schemeClr>
                </a:solidFill>
              </a:rPr>
              <a:t>95% </a:t>
            </a:r>
            <a:r>
              <a:rPr lang="es-EC" dirty="0"/>
              <a:t>de confianza es de </a:t>
            </a:r>
            <a:r>
              <a:rPr lang="es-EC" sz="2400" b="1" dirty="0">
                <a:solidFill>
                  <a:schemeClr val="accent5"/>
                </a:solidFill>
              </a:rPr>
              <a:t>USD 10,946,050. </a:t>
            </a:r>
            <a:endParaRPr lang="es-EC" b="1" dirty="0">
              <a:solidFill>
                <a:schemeClr val="accent5"/>
              </a:solidFill>
            </a:endParaRPr>
          </a:p>
        </p:txBody>
      </p:sp>
      <p:sp>
        <p:nvSpPr>
          <p:cNvPr id="15" name="Rectángulo 14">
            <a:extLst>
              <a:ext uri="{FF2B5EF4-FFF2-40B4-BE49-F238E27FC236}">
                <a16:creationId xmlns:a16="http://schemas.microsoft.com/office/drawing/2014/main" id="{DA65D9BD-6365-4006-91C3-C36DE35D62BD}"/>
              </a:ext>
            </a:extLst>
          </p:cNvPr>
          <p:cNvSpPr/>
          <p:nvPr/>
        </p:nvSpPr>
        <p:spPr>
          <a:xfrm>
            <a:off x="6151443" y="2452049"/>
            <a:ext cx="5534524" cy="400110"/>
          </a:xfrm>
          <a:prstGeom prst="rect">
            <a:avLst/>
          </a:prstGeom>
          <a:noFill/>
        </p:spPr>
        <p:txBody>
          <a:bodyPr wrap="square" rtlCol="0">
            <a:spAutoFit/>
          </a:bodyPr>
          <a:lstStyle/>
          <a:p>
            <a:pPr algn="ctr"/>
            <a:r>
              <a:rPr lang="es-EC" sz="2000" b="1" dirty="0">
                <a:solidFill>
                  <a:schemeClr val="accent2">
                    <a:lumMod val="50000"/>
                  </a:schemeClr>
                </a:solidFill>
              </a:rPr>
              <a:t>Resultado del VaR Paramétrico</a:t>
            </a:r>
          </a:p>
        </p:txBody>
      </p:sp>
      <p:sp>
        <p:nvSpPr>
          <p:cNvPr id="16" name="Flecha: hacia abajo 15">
            <a:extLst>
              <a:ext uri="{FF2B5EF4-FFF2-40B4-BE49-F238E27FC236}">
                <a16:creationId xmlns:a16="http://schemas.microsoft.com/office/drawing/2014/main" id="{4ACA75E3-BA8B-4899-BB82-5383F4058372}"/>
              </a:ext>
            </a:extLst>
          </p:cNvPr>
          <p:cNvSpPr/>
          <p:nvPr/>
        </p:nvSpPr>
        <p:spPr>
          <a:xfrm>
            <a:off x="8731021" y="3009560"/>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pic>
        <p:nvPicPr>
          <p:cNvPr id="17" name="Imagen 16">
            <a:extLst>
              <a:ext uri="{FF2B5EF4-FFF2-40B4-BE49-F238E27FC236}">
                <a16:creationId xmlns:a16="http://schemas.microsoft.com/office/drawing/2014/main" id="{59CC5D8C-2336-4468-A81C-DD98F386C06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033" y="2521408"/>
            <a:ext cx="4852181" cy="2467687"/>
          </a:xfrm>
          <a:prstGeom prst="rect">
            <a:avLst/>
          </a:prstGeom>
          <a:noFill/>
        </p:spPr>
      </p:pic>
      <p:pic>
        <p:nvPicPr>
          <p:cNvPr id="18" name="Imagen 17">
            <a:extLst>
              <a:ext uri="{FF2B5EF4-FFF2-40B4-BE49-F238E27FC236}">
                <a16:creationId xmlns:a16="http://schemas.microsoft.com/office/drawing/2014/main" id="{6A872955-D106-466B-AE3D-D013CB07DB7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1443" y="1716746"/>
            <a:ext cx="5534524" cy="577902"/>
          </a:xfrm>
          <a:prstGeom prst="rect">
            <a:avLst/>
          </a:prstGeom>
          <a:noFill/>
          <a:ln>
            <a:noFill/>
          </a:ln>
        </p:spPr>
      </p:pic>
      <p:pic>
        <p:nvPicPr>
          <p:cNvPr id="2" name="Imagen 1">
            <a:extLst>
              <a:ext uri="{FF2B5EF4-FFF2-40B4-BE49-F238E27FC236}">
                <a16:creationId xmlns:a16="http://schemas.microsoft.com/office/drawing/2014/main" id="{12FAAB16-8381-4BA1-B7B5-E8BB156D318A}"/>
              </a:ext>
            </a:extLst>
          </p:cNvPr>
          <p:cNvPicPr>
            <a:picLocks noChangeAspect="1"/>
          </p:cNvPicPr>
          <p:nvPr/>
        </p:nvPicPr>
        <p:blipFill>
          <a:blip r:embed="rId4"/>
          <a:stretch>
            <a:fillRect/>
          </a:stretch>
        </p:blipFill>
        <p:spPr>
          <a:xfrm>
            <a:off x="5919537" y="3479109"/>
            <a:ext cx="6096000" cy="3174304"/>
          </a:xfrm>
          <a:prstGeom prst="rect">
            <a:avLst/>
          </a:prstGeom>
        </p:spPr>
      </p:pic>
      <mc:AlternateContent xmlns:mc="http://schemas.openxmlformats.org/markup-compatibility/2006" xmlns:a14="http://schemas.microsoft.com/office/drawing/2010/main">
        <mc:Choice Requires="a14">
          <p:sp>
            <p:nvSpPr>
              <p:cNvPr id="19" name="Rectángulo 18">
                <a:extLst>
                  <a:ext uri="{FF2B5EF4-FFF2-40B4-BE49-F238E27FC236}">
                    <a16:creationId xmlns:a16="http://schemas.microsoft.com/office/drawing/2014/main" id="{5C3E32F0-2B5A-485F-8500-425ACD2D0E78}"/>
                  </a:ext>
                </a:extLst>
              </p:cNvPr>
              <p:cNvSpPr/>
              <p:nvPr/>
            </p:nvSpPr>
            <p:spPr>
              <a:xfrm>
                <a:off x="6797071" y="731868"/>
                <a:ext cx="4372310" cy="38542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𝑉𝑎</m:t>
                      </m:r>
                      <m:r>
                        <a:rPr lang="es-EC" b="0" i="1" smtClean="0">
                          <a:latin typeface="Cambria Math" panose="02040503050406030204" pitchFamily="18" charset="0"/>
                        </a:rPr>
                        <m:t>𝑅</m:t>
                      </m:r>
                      <m:r>
                        <a:rPr lang="es-EC" i="0">
                          <a:latin typeface="Cambria Math" panose="02040503050406030204" pitchFamily="18" charset="0"/>
                        </a:rPr>
                        <m:t>=</m:t>
                      </m:r>
                      <m:r>
                        <a:rPr lang="es-EC" i="1">
                          <a:latin typeface="Cambria Math" panose="02040503050406030204" pitchFamily="18" charset="0"/>
                        </a:rPr>
                        <m:t>𝑉𝑀𝐶</m:t>
                      </m:r>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b="0" i="1" smtClean="0">
                              <a:latin typeface="Cambria Math" panose="02040503050406030204" pitchFamily="18" charset="0"/>
                            </a:rPr>
                            <m:t>𝑖</m:t>
                          </m:r>
                        </m:sub>
                      </m:sSub>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 </m:t>
                      </m:r>
                      <m:r>
                        <a:rPr lang="es-EC" i="1">
                          <a:latin typeface="Cambria Math" panose="02040503050406030204" pitchFamily="18" charset="0"/>
                        </a:rPr>
                        <m:t>𝑁</m:t>
                      </m:r>
                      <m:r>
                        <a:rPr lang="es-EC" i="1">
                          <a:latin typeface="Cambria Math" panose="02040503050406030204" pitchFamily="18" charset="0"/>
                        </a:rPr>
                        <m:t>𝜎</m:t>
                      </m:r>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 </m:t>
                      </m:r>
                      <m:rad>
                        <m:radPr>
                          <m:degHide m:val="on"/>
                          <m:ctrlPr>
                            <a:rPr lang="es-EC" i="1">
                              <a:latin typeface="Cambria Math" panose="02040503050406030204" pitchFamily="18" charset="0"/>
                            </a:rPr>
                          </m:ctrlPr>
                        </m:radPr>
                        <m:deg/>
                        <m:e>
                          <m:r>
                            <a:rPr lang="es-EC" i="1">
                              <a:latin typeface="Cambria Math" panose="02040503050406030204" pitchFamily="18" charset="0"/>
                            </a:rPr>
                            <m:t>𝑡</m:t>
                          </m:r>
                        </m:e>
                      </m:rad>
                    </m:oMath>
                  </m:oMathPara>
                </a14:m>
                <a:endParaRPr lang="es-EC" dirty="0"/>
              </a:p>
            </p:txBody>
          </p:sp>
        </mc:Choice>
        <mc:Fallback xmlns="">
          <p:sp>
            <p:nvSpPr>
              <p:cNvPr id="19" name="Rectángulo 18">
                <a:extLst>
                  <a:ext uri="{FF2B5EF4-FFF2-40B4-BE49-F238E27FC236}">
                    <a16:creationId xmlns:a16="http://schemas.microsoft.com/office/drawing/2014/main" id="{5C3E32F0-2B5A-485F-8500-425ACD2D0E78}"/>
                  </a:ext>
                </a:extLst>
              </p:cNvPr>
              <p:cNvSpPr>
                <a:spLocks noRot="1" noChangeAspect="1" noMove="1" noResize="1" noEditPoints="1" noAdjustHandles="1" noChangeArrowheads="1" noChangeShapeType="1" noTextEdit="1"/>
              </p:cNvSpPr>
              <p:nvPr/>
            </p:nvSpPr>
            <p:spPr>
              <a:xfrm>
                <a:off x="6797071" y="731868"/>
                <a:ext cx="4372310" cy="385427"/>
              </a:xfrm>
              <a:prstGeom prst="rect">
                <a:avLst/>
              </a:prstGeom>
              <a:blipFill>
                <a:blip r:embed="rId5"/>
                <a:stretch>
                  <a:fillRect b="-1587"/>
                </a:stretch>
              </a:blipFill>
            </p:spPr>
            <p:txBody>
              <a:bodyPr/>
              <a:lstStyle/>
              <a:p>
                <a:r>
                  <a:rPr lang="es-EC">
                    <a:noFill/>
                  </a:rPr>
                  <a:t> </a:t>
                </a:r>
              </a:p>
            </p:txBody>
          </p:sp>
        </mc:Fallback>
      </mc:AlternateContent>
    </p:spTree>
    <p:extLst>
      <p:ext uri="{BB962C8B-B14F-4D97-AF65-F5344CB8AC3E}">
        <p14:creationId xmlns:p14="http://schemas.microsoft.com/office/powerpoint/2010/main" val="205482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D03C5EF7-B92E-4CA2-8CF2-529295CEBE57}"/>
              </a:ext>
            </a:extLst>
          </p:cNvPr>
          <p:cNvSpPr/>
          <p:nvPr/>
        </p:nvSpPr>
        <p:spPr>
          <a:xfrm>
            <a:off x="6109282" y="3028975"/>
            <a:ext cx="5534524" cy="400110"/>
          </a:xfrm>
          <a:prstGeom prst="rect">
            <a:avLst/>
          </a:prstGeom>
          <a:noFill/>
        </p:spPr>
        <p:txBody>
          <a:bodyPr wrap="square" rtlCol="0">
            <a:spAutoFit/>
          </a:bodyPr>
          <a:lstStyle/>
          <a:p>
            <a:pPr algn="ctr"/>
            <a:r>
              <a:rPr lang="es-EC" sz="2000" b="1" dirty="0">
                <a:solidFill>
                  <a:schemeClr val="accent2">
                    <a:lumMod val="50000"/>
                  </a:schemeClr>
                </a:solidFill>
              </a:rPr>
              <a:t>Resultado del VaR SH</a:t>
            </a:r>
          </a:p>
        </p:txBody>
      </p:sp>
      <mc:AlternateContent xmlns:mc="http://schemas.openxmlformats.org/markup-compatibility/2006" xmlns:a14="http://schemas.microsoft.com/office/drawing/2010/main">
        <mc:Choice Requires="a14">
          <p:sp>
            <p:nvSpPr>
              <p:cNvPr id="15" name="Rectángulo 14">
                <a:extLst>
                  <a:ext uri="{FF2B5EF4-FFF2-40B4-BE49-F238E27FC236}">
                    <a16:creationId xmlns:a16="http://schemas.microsoft.com/office/drawing/2014/main" id="{842A715E-7E64-496B-8E14-76353665B140}"/>
                  </a:ext>
                </a:extLst>
              </p:cNvPr>
              <p:cNvSpPr/>
              <p:nvPr/>
            </p:nvSpPr>
            <p:spPr>
              <a:xfrm>
                <a:off x="6951271" y="223281"/>
                <a:ext cx="3346301"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𝐿</m:t>
                          </m:r>
                        </m:e>
                        <m:sub>
                          <m:r>
                            <a:rPr lang="es-EC" i="0">
                              <a:latin typeface="Cambria Math" panose="02040503050406030204" pitchFamily="18" charset="0"/>
                            </a:rPr>
                            <m:t>1:</m:t>
                          </m:r>
                          <m:r>
                            <a:rPr lang="es-EC" i="1">
                              <a:latin typeface="Cambria Math" panose="02040503050406030204" pitchFamily="18" charset="0"/>
                            </a:rPr>
                            <m:t>𝑛</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0">
                              <a:latin typeface="Cambria Math" panose="02040503050406030204" pitchFamily="18" charset="0"/>
                            </a:rPr>
                            <m:t>2:</m:t>
                          </m:r>
                          <m:r>
                            <a:rPr lang="es-EC" i="1">
                              <a:latin typeface="Cambria Math" panose="02040503050406030204" pitchFamily="18" charset="0"/>
                            </a:rPr>
                            <m:t>𝑛</m:t>
                          </m:r>
                        </m:sub>
                      </m:sSub>
                      <m:r>
                        <a:rPr lang="es-EC" i="0">
                          <a:latin typeface="Cambria Math" panose="02040503050406030204" pitchFamily="18" charset="0"/>
                        </a:rPr>
                        <m:t>≤. . .≤</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𝑗</m:t>
                          </m:r>
                          <m:r>
                            <a:rPr lang="es-EC" i="0">
                              <a:latin typeface="Cambria Math" panose="02040503050406030204" pitchFamily="18" charset="0"/>
                            </a:rPr>
                            <m:t>:</m:t>
                          </m:r>
                          <m:r>
                            <a:rPr lang="es-EC" i="1">
                              <a:latin typeface="Cambria Math" panose="02040503050406030204" pitchFamily="18" charset="0"/>
                            </a:rPr>
                            <m:t>𝑛</m:t>
                          </m:r>
                        </m:sub>
                      </m:sSub>
                      <m:r>
                        <a:rPr lang="es-EC" i="0">
                          <a:latin typeface="Cambria Math" panose="02040503050406030204" pitchFamily="18" charset="0"/>
                        </a:rPr>
                        <m:t>≤ . . . </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𝑛</m:t>
                          </m:r>
                          <m:r>
                            <a:rPr lang="es-EC" i="0">
                              <a:latin typeface="Cambria Math" panose="02040503050406030204" pitchFamily="18" charset="0"/>
                            </a:rPr>
                            <m:t>:</m:t>
                          </m:r>
                          <m:r>
                            <a:rPr lang="es-EC" i="1">
                              <a:latin typeface="Cambria Math" panose="02040503050406030204" pitchFamily="18" charset="0"/>
                            </a:rPr>
                            <m:t>𝑛</m:t>
                          </m:r>
                        </m:sub>
                      </m:sSub>
                    </m:oMath>
                  </m:oMathPara>
                </a14:m>
                <a:endParaRPr lang="es-EC" dirty="0"/>
              </a:p>
            </p:txBody>
          </p:sp>
        </mc:Choice>
        <mc:Fallback xmlns="">
          <p:sp>
            <p:nvSpPr>
              <p:cNvPr id="15" name="Rectángulo 14">
                <a:extLst>
                  <a:ext uri="{FF2B5EF4-FFF2-40B4-BE49-F238E27FC236}">
                    <a16:creationId xmlns:a16="http://schemas.microsoft.com/office/drawing/2014/main" id="{842A715E-7E64-496B-8E14-76353665B140}"/>
                  </a:ext>
                </a:extLst>
              </p:cNvPr>
              <p:cNvSpPr>
                <a:spLocks noRot="1" noChangeAspect="1" noMove="1" noResize="1" noEditPoints="1" noAdjustHandles="1" noChangeArrowheads="1" noChangeShapeType="1" noTextEdit="1"/>
              </p:cNvSpPr>
              <p:nvPr/>
            </p:nvSpPr>
            <p:spPr>
              <a:xfrm>
                <a:off x="6951271" y="223281"/>
                <a:ext cx="3346301" cy="391646"/>
              </a:xfrm>
              <a:prstGeom prst="rect">
                <a:avLst/>
              </a:prstGeom>
              <a:blipFill>
                <a:blip r:embed="rId2"/>
                <a:stretch>
                  <a:fillRect b="-7813"/>
                </a:stretch>
              </a:blipFill>
            </p:spPr>
            <p:txBody>
              <a:bodyPr/>
              <a:lstStyle/>
              <a:p>
                <a:r>
                  <a:rPr lang="es-EC">
                    <a:noFill/>
                  </a:rPr>
                  <a:t> </a:t>
                </a:r>
              </a:p>
            </p:txBody>
          </p:sp>
        </mc:Fallback>
      </mc:AlternateContent>
      <p:sp>
        <p:nvSpPr>
          <p:cNvPr id="18" name="Rectángulo 17">
            <a:extLst>
              <a:ext uri="{FF2B5EF4-FFF2-40B4-BE49-F238E27FC236}">
                <a16:creationId xmlns:a16="http://schemas.microsoft.com/office/drawing/2014/main" id="{0B9CE221-7E39-4170-B0B6-F8CA230F9B3B}"/>
              </a:ext>
            </a:extLst>
          </p:cNvPr>
          <p:cNvSpPr/>
          <p:nvPr/>
        </p:nvSpPr>
        <p:spPr>
          <a:xfrm>
            <a:off x="3281996" y="3768695"/>
            <a:ext cx="2146614" cy="2154436"/>
          </a:xfrm>
          <a:prstGeom prst="rect">
            <a:avLst/>
          </a:prstGeom>
        </p:spPr>
        <p:txBody>
          <a:bodyPr wrap="square">
            <a:spAutoFit/>
          </a:bodyPr>
          <a:lstStyle/>
          <a:p>
            <a:r>
              <a:rPr lang="es-EC" dirty="0"/>
              <a:t>Lo que resulta que la máxima reducción esperada en </a:t>
            </a:r>
            <a:r>
              <a:rPr lang="es-EC" sz="2800" b="1" dirty="0">
                <a:solidFill>
                  <a:schemeClr val="accent6">
                    <a:lumMod val="75000"/>
                  </a:schemeClr>
                </a:solidFill>
              </a:rPr>
              <a:t>1</a:t>
            </a:r>
            <a:r>
              <a:rPr lang="es-EC" dirty="0"/>
              <a:t> día, al  </a:t>
            </a:r>
            <a:r>
              <a:rPr lang="es-EC" sz="2800" b="1" dirty="0">
                <a:solidFill>
                  <a:schemeClr val="accent6">
                    <a:lumMod val="75000"/>
                  </a:schemeClr>
                </a:solidFill>
              </a:rPr>
              <a:t>95% </a:t>
            </a:r>
            <a:r>
              <a:rPr lang="es-EC" dirty="0"/>
              <a:t>de confianza es de </a:t>
            </a:r>
            <a:r>
              <a:rPr lang="es-EC" sz="2400" b="1" dirty="0">
                <a:solidFill>
                  <a:schemeClr val="accent5"/>
                </a:solidFill>
              </a:rPr>
              <a:t>USD 2,605,925.</a:t>
            </a:r>
            <a:endParaRPr lang="es-EC" b="1" dirty="0">
              <a:solidFill>
                <a:schemeClr val="accent5"/>
              </a:solidFill>
            </a:endParaRPr>
          </a:p>
        </p:txBody>
      </p:sp>
      <p:sp>
        <p:nvSpPr>
          <p:cNvPr id="26" name="Rectángulo 25">
            <a:extLst>
              <a:ext uri="{FF2B5EF4-FFF2-40B4-BE49-F238E27FC236}">
                <a16:creationId xmlns:a16="http://schemas.microsoft.com/office/drawing/2014/main" id="{0164D8B0-AB95-4781-962B-39533F5B9589}"/>
              </a:ext>
            </a:extLst>
          </p:cNvPr>
          <p:cNvSpPr/>
          <p:nvPr/>
        </p:nvSpPr>
        <p:spPr>
          <a:xfrm>
            <a:off x="173450" y="218960"/>
            <a:ext cx="5025130" cy="523220"/>
          </a:xfrm>
          <a:prstGeom prst="rect">
            <a:avLst/>
          </a:prstGeom>
          <a:noFill/>
        </p:spPr>
        <p:txBody>
          <a:bodyPr wrap="square" rtlCol="0">
            <a:spAutoFit/>
          </a:bodyPr>
          <a:lstStyle/>
          <a:p>
            <a:pPr algn="ctr"/>
            <a:r>
              <a:rPr lang="es-EC" sz="2800" b="1" dirty="0">
                <a:solidFill>
                  <a:schemeClr val="accent2">
                    <a:lumMod val="50000"/>
                  </a:schemeClr>
                </a:solidFill>
              </a:rPr>
              <a:t>Método Simulación Histórica</a:t>
            </a:r>
          </a:p>
        </p:txBody>
      </p:sp>
      <p:sp>
        <p:nvSpPr>
          <p:cNvPr id="28" name="Flecha: hacia abajo 27">
            <a:extLst>
              <a:ext uri="{FF2B5EF4-FFF2-40B4-BE49-F238E27FC236}">
                <a16:creationId xmlns:a16="http://schemas.microsoft.com/office/drawing/2014/main" id="{7569F0F8-8F14-4251-9D90-FA95C7A9C3BE}"/>
              </a:ext>
            </a:extLst>
          </p:cNvPr>
          <p:cNvSpPr/>
          <p:nvPr/>
        </p:nvSpPr>
        <p:spPr>
          <a:xfrm>
            <a:off x="8434406" y="654609"/>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30" name="Flecha: hacia abajo 29">
            <a:extLst>
              <a:ext uri="{FF2B5EF4-FFF2-40B4-BE49-F238E27FC236}">
                <a16:creationId xmlns:a16="http://schemas.microsoft.com/office/drawing/2014/main" id="{7C0DDA45-4E96-43AD-9B86-58D12DEE1A57}"/>
              </a:ext>
            </a:extLst>
          </p:cNvPr>
          <p:cNvSpPr/>
          <p:nvPr/>
        </p:nvSpPr>
        <p:spPr>
          <a:xfrm>
            <a:off x="8633309" y="3516191"/>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pic>
        <p:nvPicPr>
          <p:cNvPr id="14" name="Imagen 13">
            <a:extLst>
              <a:ext uri="{FF2B5EF4-FFF2-40B4-BE49-F238E27FC236}">
                <a16:creationId xmlns:a16="http://schemas.microsoft.com/office/drawing/2014/main" id="{0C8400B2-F138-4BAD-AD15-EE07E5081C9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222" y="947072"/>
            <a:ext cx="2914880" cy="5643245"/>
          </a:xfrm>
          <a:prstGeom prst="rect">
            <a:avLst/>
          </a:prstGeom>
          <a:noFill/>
          <a:ln>
            <a:noFill/>
          </a:ln>
        </p:spPr>
      </p:pic>
      <p:pic>
        <p:nvPicPr>
          <p:cNvPr id="16" name="Imagen 15">
            <a:extLst>
              <a:ext uri="{FF2B5EF4-FFF2-40B4-BE49-F238E27FC236}">
                <a16:creationId xmlns:a16="http://schemas.microsoft.com/office/drawing/2014/main" id="{23F23E06-6E2B-4471-A250-075C39D0A99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4828" y="1136705"/>
            <a:ext cx="5651198" cy="1831956"/>
          </a:xfrm>
          <a:prstGeom prst="rect">
            <a:avLst/>
          </a:prstGeom>
          <a:noFill/>
        </p:spPr>
      </p:pic>
      <p:pic>
        <p:nvPicPr>
          <p:cNvPr id="19" name="Imagen 18">
            <a:extLst>
              <a:ext uri="{FF2B5EF4-FFF2-40B4-BE49-F238E27FC236}">
                <a16:creationId xmlns:a16="http://schemas.microsoft.com/office/drawing/2014/main" id="{12DF4519-FDBD-421F-9C1A-FCA8991D931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6504" y="3940063"/>
            <a:ext cx="5839522" cy="2694656"/>
          </a:xfrm>
          <a:prstGeom prst="rect">
            <a:avLst/>
          </a:prstGeom>
          <a:noFill/>
        </p:spPr>
      </p:pic>
      <p:sp>
        <p:nvSpPr>
          <p:cNvPr id="2" name="Rectángulo 1">
            <a:extLst>
              <a:ext uri="{FF2B5EF4-FFF2-40B4-BE49-F238E27FC236}">
                <a16:creationId xmlns:a16="http://schemas.microsoft.com/office/drawing/2014/main" id="{2A929CF4-11D3-4AC6-B9A9-8A3D715DE4BF}"/>
              </a:ext>
            </a:extLst>
          </p:cNvPr>
          <p:cNvSpPr/>
          <p:nvPr/>
        </p:nvSpPr>
        <p:spPr>
          <a:xfrm>
            <a:off x="7750524" y="5102725"/>
            <a:ext cx="1568058"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dirty="0"/>
              <a:t>USD 2,605,925</a:t>
            </a:r>
          </a:p>
        </p:txBody>
      </p:sp>
      <mc:AlternateContent xmlns:mc="http://schemas.openxmlformats.org/markup-compatibility/2006" xmlns:a14="http://schemas.microsoft.com/office/drawing/2010/main">
        <mc:Choice Requires="a14">
          <p:sp>
            <p:nvSpPr>
              <p:cNvPr id="20" name="Rectángulo 19">
                <a:extLst>
                  <a:ext uri="{FF2B5EF4-FFF2-40B4-BE49-F238E27FC236}">
                    <a16:creationId xmlns:a16="http://schemas.microsoft.com/office/drawing/2014/main" id="{78A3C152-D822-4ACF-ABC9-A28412929C2B}"/>
                  </a:ext>
                </a:extLst>
              </p:cNvPr>
              <p:cNvSpPr/>
              <p:nvPr/>
            </p:nvSpPr>
            <p:spPr>
              <a:xfrm>
                <a:off x="3531300" y="1038325"/>
                <a:ext cx="164800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𝑡</m:t>
                          </m:r>
                        </m:sub>
                      </m:sSub>
                      <m:r>
                        <a:rPr lang="es-EC" i="0">
                          <a:latin typeface="Cambria Math" panose="02040503050406030204" pitchFamily="18" charset="0"/>
                        </a:rPr>
                        <m:t>=</m:t>
                      </m:r>
                      <m:r>
                        <a:rPr lang="es-EC" i="1">
                          <a:latin typeface="Cambria Math" panose="02040503050406030204" pitchFamily="18" charset="0"/>
                        </a:rPr>
                        <m:t>𝑉</m:t>
                      </m:r>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𝑡</m:t>
                          </m:r>
                        </m:sub>
                      </m:sSub>
                    </m:oMath>
                  </m:oMathPara>
                </a14:m>
                <a:endParaRPr lang="es-EC" dirty="0"/>
              </a:p>
            </p:txBody>
          </p:sp>
        </mc:Choice>
        <mc:Fallback xmlns="">
          <p:sp>
            <p:nvSpPr>
              <p:cNvPr id="20" name="Rectángulo 19">
                <a:extLst>
                  <a:ext uri="{FF2B5EF4-FFF2-40B4-BE49-F238E27FC236}">
                    <a16:creationId xmlns:a16="http://schemas.microsoft.com/office/drawing/2014/main" id="{78A3C152-D822-4ACF-ABC9-A28412929C2B}"/>
                  </a:ext>
                </a:extLst>
              </p:cNvPr>
              <p:cNvSpPr>
                <a:spLocks noRot="1" noChangeAspect="1" noMove="1" noResize="1" noEditPoints="1" noAdjustHandles="1" noChangeArrowheads="1" noChangeShapeType="1" noTextEdit="1"/>
              </p:cNvSpPr>
              <p:nvPr/>
            </p:nvSpPr>
            <p:spPr>
              <a:xfrm>
                <a:off x="3531300" y="1038325"/>
                <a:ext cx="1648005" cy="369332"/>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EB56E54B-CF68-4D4B-9C1B-47D5E6B6A334}"/>
                  </a:ext>
                </a:extLst>
              </p:cNvPr>
              <p:cNvSpPr txBox="1"/>
              <p:nvPr/>
            </p:nvSpPr>
            <p:spPr>
              <a:xfrm>
                <a:off x="3248707" y="1476015"/>
                <a:ext cx="2107585" cy="7087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l-GR" dirty="0"/>
                        <m:t>Δ</m:t>
                      </m:r>
                      <m:r>
                        <m:rPr>
                          <m:nor/>
                        </m:rPr>
                        <a:rPr lang="es-EC" dirty="0"/>
                        <m:t>S</m:t>
                      </m:r>
                      <m:r>
                        <a:rPr lang="es-EC" i="1">
                          <a:latin typeface="Cambria Math" panose="02040503050406030204" pitchFamily="18" charset="0"/>
                        </a:rPr>
                        <m:t>=</m:t>
                      </m:r>
                      <m:r>
                        <a:rPr lang="es-EC" i="1">
                          <a:latin typeface="Cambria Math" panose="02040503050406030204" pitchFamily="18" charset="0"/>
                        </a:rPr>
                        <m:t>𝐿𝑛</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𝑡</m:t>
                                  </m:r>
                                </m:sub>
                              </m:sSub>
                            </m:num>
                            <m:den>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𝑡</m:t>
                                  </m:r>
                                  <m:r>
                                    <a:rPr lang="es-EC" i="1">
                                      <a:latin typeface="Cambria Math" panose="02040503050406030204" pitchFamily="18" charset="0"/>
                                    </a:rPr>
                                    <m:t>−1</m:t>
                                  </m:r>
                                </m:sub>
                              </m:sSub>
                            </m:den>
                          </m:f>
                        </m:e>
                      </m:d>
                    </m:oMath>
                  </m:oMathPara>
                </a14:m>
                <a:endParaRPr lang="es-EC" dirty="0"/>
              </a:p>
            </p:txBody>
          </p:sp>
        </mc:Choice>
        <mc:Fallback xmlns="">
          <p:sp>
            <p:nvSpPr>
              <p:cNvPr id="21" name="CuadroTexto 20">
                <a:extLst>
                  <a:ext uri="{FF2B5EF4-FFF2-40B4-BE49-F238E27FC236}">
                    <a16:creationId xmlns:a16="http://schemas.microsoft.com/office/drawing/2014/main" id="{EB56E54B-CF68-4D4B-9C1B-47D5E6B6A334}"/>
                  </a:ext>
                </a:extLst>
              </p:cNvPr>
              <p:cNvSpPr txBox="1">
                <a:spLocks noRot="1" noChangeAspect="1" noMove="1" noResize="1" noEditPoints="1" noAdjustHandles="1" noChangeArrowheads="1" noChangeShapeType="1" noTextEdit="1"/>
              </p:cNvSpPr>
              <p:nvPr/>
            </p:nvSpPr>
            <p:spPr>
              <a:xfrm>
                <a:off x="3248707" y="1476015"/>
                <a:ext cx="2107585" cy="708720"/>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2" name="Rectángulo 21">
                <a:extLst>
                  <a:ext uri="{FF2B5EF4-FFF2-40B4-BE49-F238E27FC236}">
                    <a16:creationId xmlns:a16="http://schemas.microsoft.com/office/drawing/2014/main" id="{8FE4011C-9587-4633-AB76-F6AB20FC715D}"/>
                  </a:ext>
                </a:extLst>
              </p:cNvPr>
              <p:cNvSpPr/>
              <p:nvPr/>
            </p:nvSpPr>
            <p:spPr>
              <a:xfrm>
                <a:off x="3298556" y="2253806"/>
                <a:ext cx="2556272" cy="1200329"/>
              </a:xfrm>
              <a:prstGeom prst="rect">
                <a:avLst/>
              </a:prstGeom>
            </p:spPr>
            <p:txBody>
              <a:bodyPr wrap="square">
                <a:spAutoFit/>
              </a:bodyPr>
              <a:lstStyle/>
              <a:p>
                <a:r>
                  <a:rPr lang="es-EC" dirty="0"/>
                  <a:t>Sea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𝑡</m:t>
                        </m:r>
                      </m:sub>
                    </m:sSub>
                  </m:oMath>
                </a14:m>
                <a:r>
                  <a:rPr lang="es-EC" dirty="0"/>
                  <a:t> la rentabilidad, medida</a:t>
                </a:r>
              </a:p>
              <a:p>
                <a:r>
                  <a:rPr lang="es-EC" dirty="0"/>
                  <a:t> en dinero, sobre V en la fecha t.</a:t>
                </a:r>
              </a:p>
            </p:txBody>
          </p:sp>
        </mc:Choice>
        <mc:Fallback xmlns="">
          <p:sp>
            <p:nvSpPr>
              <p:cNvPr id="22" name="Rectángulo 21">
                <a:extLst>
                  <a:ext uri="{FF2B5EF4-FFF2-40B4-BE49-F238E27FC236}">
                    <a16:creationId xmlns:a16="http://schemas.microsoft.com/office/drawing/2014/main" id="{8FE4011C-9587-4633-AB76-F6AB20FC715D}"/>
                  </a:ext>
                </a:extLst>
              </p:cNvPr>
              <p:cNvSpPr>
                <a:spLocks noRot="1" noChangeAspect="1" noMove="1" noResize="1" noEditPoints="1" noAdjustHandles="1" noChangeArrowheads="1" noChangeShapeType="1" noTextEdit="1"/>
              </p:cNvSpPr>
              <p:nvPr/>
            </p:nvSpPr>
            <p:spPr>
              <a:xfrm>
                <a:off x="3298556" y="2253806"/>
                <a:ext cx="2556272" cy="1200329"/>
              </a:xfrm>
              <a:prstGeom prst="rect">
                <a:avLst/>
              </a:prstGeom>
              <a:blipFill>
                <a:blip r:embed="rId8"/>
                <a:stretch>
                  <a:fillRect l="-1909" t="-3046" b="-7107"/>
                </a:stretch>
              </a:blipFill>
            </p:spPr>
            <p:txBody>
              <a:bodyPr/>
              <a:lstStyle/>
              <a:p>
                <a:r>
                  <a:rPr lang="es-EC">
                    <a:noFill/>
                  </a:rPr>
                  <a:t> </a:t>
                </a:r>
              </a:p>
            </p:txBody>
          </p:sp>
        </mc:Fallback>
      </mc:AlternateContent>
    </p:spTree>
    <p:extLst>
      <p:ext uri="{BB962C8B-B14F-4D97-AF65-F5344CB8AC3E}">
        <p14:creationId xmlns:p14="http://schemas.microsoft.com/office/powerpoint/2010/main" val="632192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A94A5987-0CD6-4AF0-81C7-BF8249404A38}"/>
                  </a:ext>
                </a:extLst>
              </p:cNvPr>
              <p:cNvSpPr/>
              <p:nvPr/>
            </p:nvSpPr>
            <p:spPr>
              <a:xfrm>
                <a:off x="1026508" y="1325113"/>
                <a:ext cx="3983719" cy="4242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𝑡</m:t>
                          </m:r>
                        </m:sub>
                      </m:sSub>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𝑡</m:t>
                          </m:r>
                          <m:r>
                            <a:rPr lang="es-EC" i="0">
                              <a:latin typeface="Cambria Math" panose="02040503050406030204" pitchFamily="18" charset="0"/>
                            </a:rPr>
                            <m:t>−1</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𝑡</m:t>
                          </m:r>
                          <m:r>
                            <a:rPr lang="es-EC" i="0">
                              <a:latin typeface="Cambria Math" panose="02040503050406030204" pitchFamily="18" charset="0"/>
                            </a:rPr>
                            <m:t>−1</m:t>
                          </m:r>
                        </m:sub>
                      </m:sSub>
                      <m:d>
                        <m:dPr>
                          <m:ctrlPr>
                            <a:rPr lang="es-EC" i="1">
                              <a:latin typeface="Cambria Math" panose="02040503050406030204" pitchFamily="18" charset="0"/>
                            </a:rPr>
                          </m:ctrlPr>
                        </m:dPr>
                        <m:e>
                          <m:r>
                            <a:rPr lang="es-EC" i="1">
                              <a:latin typeface="Cambria Math" panose="02040503050406030204" pitchFamily="18" charset="0"/>
                            </a:rPr>
                            <m:t>𝑢</m:t>
                          </m:r>
                          <m:r>
                            <a:rPr lang="es-EC" i="0">
                              <a:latin typeface="Cambria Math" panose="02040503050406030204" pitchFamily="18" charset="0"/>
                            </a:rPr>
                            <m:t> ∆</m:t>
                          </m:r>
                          <m:r>
                            <a:rPr lang="es-EC" i="1">
                              <a:latin typeface="Cambria Math" panose="02040503050406030204" pitchFamily="18" charset="0"/>
                            </a:rPr>
                            <m:t>𝑡</m:t>
                          </m:r>
                          <m:r>
                            <a:rPr lang="es-EC" i="0">
                              <a:latin typeface="Cambria Math" panose="02040503050406030204" pitchFamily="18" charset="0"/>
                            </a:rPr>
                            <m:t>+ + </m:t>
                          </m:r>
                          <m:r>
                            <a:rPr lang="es-EC" i="1">
                              <a:latin typeface="Cambria Math" panose="02040503050406030204" pitchFamily="18" charset="0"/>
                            </a:rPr>
                            <m:t>𝜎</m:t>
                          </m:r>
                          <m:r>
                            <a:rPr lang="es-EC" i="0">
                              <a:latin typeface="Cambria Math" panose="02040503050406030204" pitchFamily="18" charset="0"/>
                            </a:rPr>
                            <m:t>∈</m:t>
                          </m:r>
                          <m:r>
                            <a:rPr lang="es-EC" i="1">
                              <a:latin typeface="Cambria Math" panose="02040503050406030204" pitchFamily="18" charset="0"/>
                            </a:rPr>
                            <m:t>𝑡</m:t>
                          </m:r>
                          <m:rad>
                            <m:radPr>
                              <m:degHide m:val="on"/>
                              <m:ctrlPr>
                                <a:rPr lang="es-EC" i="1">
                                  <a:latin typeface="Cambria Math" panose="02040503050406030204" pitchFamily="18" charset="0"/>
                                </a:rPr>
                              </m:ctrlPr>
                            </m:radPr>
                            <m:deg/>
                            <m:e>
                              <m:r>
                                <a:rPr lang="es-EC" i="0">
                                  <a:latin typeface="Cambria Math" panose="02040503050406030204" pitchFamily="18" charset="0"/>
                                </a:rPr>
                                <m:t>∆</m:t>
                              </m:r>
                              <m:r>
                                <a:rPr lang="es-EC" i="1">
                                  <a:latin typeface="Cambria Math" panose="02040503050406030204" pitchFamily="18" charset="0"/>
                                </a:rPr>
                                <m:t>𝑡</m:t>
                              </m:r>
                            </m:e>
                          </m:rad>
                        </m:e>
                      </m:d>
                    </m:oMath>
                  </m:oMathPara>
                </a14:m>
                <a:endParaRPr lang="es-EC" dirty="0"/>
              </a:p>
            </p:txBody>
          </p:sp>
        </mc:Choice>
        <mc:Fallback xmlns="">
          <p:sp>
            <p:nvSpPr>
              <p:cNvPr id="2" name="Rectángulo 1">
                <a:extLst>
                  <a:ext uri="{FF2B5EF4-FFF2-40B4-BE49-F238E27FC236}">
                    <a16:creationId xmlns:a16="http://schemas.microsoft.com/office/drawing/2014/main" id="{A94A5987-0CD6-4AF0-81C7-BF8249404A38}"/>
                  </a:ext>
                </a:extLst>
              </p:cNvPr>
              <p:cNvSpPr>
                <a:spLocks noRot="1" noChangeAspect="1" noMove="1" noResize="1" noEditPoints="1" noAdjustHandles="1" noChangeArrowheads="1" noChangeShapeType="1" noTextEdit="1"/>
              </p:cNvSpPr>
              <p:nvPr/>
            </p:nvSpPr>
            <p:spPr>
              <a:xfrm>
                <a:off x="1026508" y="1325113"/>
                <a:ext cx="3983719" cy="424219"/>
              </a:xfrm>
              <a:prstGeom prst="rect">
                <a:avLst/>
              </a:prstGeom>
              <a:blipFill>
                <a:blip r:embed="rId2"/>
                <a:stretch>
                  <a:fillRect/>
                </a:stretch>
              </a:blipFill>
            </p:spPr>
            <p:txBody>
              <a:bodyPr/>
              <a:lstStyle/>
              <a:p>
                <a:r>
                  <a:rPr lang="es-EC">
                    <a:noFill/>
                  </a:rPr>
                  <a:t> </a:t>
                </a:r>
              </a:p>
            </p:txBody>
          </p:sp>
        </mc:Fallback>
      </mc:AlternateContent>
      <p:sp>
        <p:nvSpPr>
          <p:cNvPr id="9" name="Rectángulo 8">
            <a:extLst>
              <a:ext uri="{FF2B5EF4-FFF2-40B4-BE49-F238E27FC236}">
                <a16:creationId xmlns:a16="http://schemas.microsoft.com/office/drawing/2014/main" id="{FF1E3897-C9F3-47AA-A917-5D2DC223A3BC}"/>
              </a:ext>
            </a:extLst>
          </p:cNvPr>
          <p:cNvSpPr/>
          <p:nvPr/>
        </p:nvSpPr>
        <p:spPr>
          <a:xfrm>
            <a:off x="832672" y="334529"/>
            <a:ext cx="4422083" cy="461665"/>
          </a:xfrm>
          <a:prstGeom prst="rect">
            <a:avLst/>
          </a:prstGeom>
          <a:noFill/>
        </p:spPr>
        <p:txBody>
          <a:bodyPr wrap="square" rtlCol="0">
            <a:spAutoFit/>
          </a:bodyPr>
          <a:lstStyle/>
          <a:p>
            <a:pPr algn="ctr"/>
            <a:r>
              <a:rPr lang="es-EC" sz="2800" b="1" dirty="0">
                <a:solidFill>
                  <a:schemeClr val="accent2">
                    <a:lumMod val="50000"/>
                  </a:schemeClr>
                </a:solidFill>
              </a:rPr>
              <a:t>Método Montecarlo</a:t>
            </a:r>
          </a:p>
        </p:txBody>
      </p:sp>
      <p:sp>
        <p:nvSpPr>
          <p:cNvPr id="10" name="Rectángulo 9">
            <a:extLst>
              <a:ext uri="{FF2B5EF4-FFF2-40B4-BE49-F238E27FC236}">
                <a16:creationId xmlns:a16="http://schemas.microsoft.com/office/drawing/2014/main" id="{C5D1AC29-206E-4C81-B15B-46238EF3BE8E}"/>
              </a:ext>
            </a:extLst>
          </p:cNvPr>
          <p:cNvSpPr/>
          <p:nvPr/>
        </p:nvSpPr>
        <p:spPr>
          <a:xfrm>
            <a:off x="832672" y="2845696"/>
            <a:ext cx="4371389" cy="400110"/>
          </a:xfrm>
          <a:prstGeom prst="rect">
            <a:avLst/>
          </a:prstGeom>
          <a:noFill/>
        </p:spPr>
        <p:txBody>
          <a:bodyPr wrap="square" rtlCol="0">
            <a:spAutoFit/>
          </a:bodyPr>
          <a:lstStyle/>
          <a:p>
            <a:pPr algn="ctr"/>
            <a:r>
              <a:rPr lang="es-EC" sz="2000" b="1" dirty="0">
                <a:solidFill>
                  <a:schemeClr val="accent2">
                    <a:lumMod val="50000"/>
                  </a:schemeClr>
                </a:solidFill>
              </a:rPr>
              <a:t>Generación de 16370 escenarios </a:t>
            </a:r>
          </a:p>
        </p:txBody>
      </p:sp>
      <p:sp>
        <p:nvSpPr>
          <p:cNvPr id="11" name="Rectángulo 10">
            <a:extLst>
              <a:ext uri="{FF2B5EF4-FFF2-40B4-BE49-F238E27FC236}">
                <a16:creationId xmlns:a16="http://schemas.microsoft.com/office/drawing/2014/main" id="{2BC9BAE9-092F-44C3-8C2E-F1CC1C193749}"/>
              </a:ext>
            </a:extLst>
          </p:cNvPr>
          <p:cNvSpPr/>
          <p:nvPr/>
        </p:nvSpPr>
        <p:spPr>
          <a:xfrm>
            <a:off x="6828770" y="4920223"/>
            <a:ext cx="4325204" cy="1169551"/>
          </a:xfrm>
          <a:prstGeom prst="rect">
            <a:avLst/>
          </a:prstGeom>
        </p:spPr>
        <p:txBody>
          <a:bodyPr wrap="square">
            <a:spAutoFit/>
          </a:bodyPr>
          <a:lstStyle/>
          <a:p>
            <a:r>
              <a:rPr lang="es-EC" dirty="0"/>
              <a:t>Lo que resulta que la máxima reducción esperada en </a:t>
            </a:r>
            <a:r>
              <a:rPr lang="es-EC" sz="2800" b="1" dirty="0">
                <a:solidFill>
                  <a:schemeClr val="accent6">
                    <a:lumMod val="75000"/>
                  </a:schemeClr>
                </a:solidFill>
              </a:rPr>
              <a:t>1</a:t>
            </a:r>
            <a:r>
              <a:rPr lang="es-EC" dirty="0"/>
              <a:t> día, al  </a:t>
            </a:r>
            <a:r>
              <a:rPr lang="es-EC" sz="2800" b="1" dirty="0">
                <a:solidFill>
                  <a:schemeClr val="accent6">
                    <a:lumMod val="75000"/>
                  </a:schemeClr>
                </a:solidFill>
              </a:rPr>
              <a:t>95% </a:t>
            </a:r>
            <a:r>
              <a:rPr lang="es-EC" dirty="0"/>
              <a:t>de confianza es de </a:t>
            </a:r>
            <a:r>
              <a:rPr lang="es-EC" sz="2400" b="1" dirty="0">
                <a:solidFill>
                  <a:schemeClr val="accent5"/>
                </a:solidFill>
              </a:rPr>
              <a:t>USD 10,283,819.</a:t>
            </a:r>
            <a:endParaRPr lang="es-EC" b="1" dirty="0">
              <a:solidFill>
                <a:schemeClr val="accent5"/>
              </a:solidFill>
            </a:endParaRPr>
          </a:p>
        </p:txBody>
      </p:sp>
      <p:sp>
        <p:nvSpPr>
          <p:cNvPr id="12" name="Rectángulo 11">
            <a:extLst>
              <a:ext uri="{FF2B5EF4-FFF2-40B4-BE49-F238E27FC236}">
                <a16:creationId xmlns:a16="http://schemas.microsoft.com/office/drawing/2014/main" id="{0A001496-B4FF-4A39-8356-49FED05AD0D3}"/>
              </a:ext>
            </a:extLst>
          </p:cNvPr>
          <p:cNvSpPr/>
          <p:nvPr/>
        </p:nvSpPr>
        <p:spPr>
          <a:xfrm>
            <a:off x="6036426" y="745304"/>
            <a:ext cx="5534524" cy="400110"/>
          </a:xfrm>
          <a:prstGeom prst="rect">
            <a:avLst/>
          </a:prstGeom>
          <a:noFill/>
        </p:spPr>
        <p:txBody>
          <a:bodyPr wrap="square" rtlCol="0">
            <a:spAutoFit/>
          </a:bodyPr>
          <a:lstStyle/>
          <a:p>
            <a:pPr algn="ctr"/>
            <a:r>
              <a:rPr lang="es-EC" sz="2000" b="1" dirty="0">
                <a:solidFill>
                  <a:schemeClr val="accent2">
                    <a:lumMod val="50000"/>
                  </a:schemeClr>
                </a:solidFill>
              </a:rPr>
              <a:t>Resultado del VaR MC</a:t>
            </a:r>
          </a:p>
        </p:txBody>
      </p:sp>
      <p:sp>
        <p:nvSpPr>
          <p:cNvPr id="13" name="Flecha: hacia abajo 12">
            <a:extLst>
              <a:ext uri="{FF2B5EF4-FFF2-40B4-BE49-F238E27FC236}">
                <a16:creationId xmlns:a16="http://schemas.microsoft.com/office/drawing/2014/main" id="{D4609622-2B61-4F66-87E0-28B3E9682291}"/>
              </a:ext>
            </a:extLst>
          </p:cNvPr>
          <p:cNvSpPr/>
          <p:nvPr/>
        </p:nvSpPr>
        <p:spPr>
          <a:xfrm>
            <a:off x="8616004" y="1353001"/>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14" name="Flecha: hacia abajo 13">
            <a:extLst>
              <a:ext uri="{FF2B5EF4-FFF2-40B4-BE49-F238E27FC236}">
                <a16:creationId xmlns:a16="http://schemas.microsoft.com/office/drawing/2014/main" id="{A30A06F6-6E96-4D0C-AA4B-E9C72ED13089}"/>
              </a:ext>
            </a:extLst>
          </p:cNvPr>
          <p:cNvSpPr/>
          <p:nvPr/>
        </p:nvSpPr>
        <p:spPr>
          <a:xfrm>
            <a:off x="2807368" y="3381278"/>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pic>
        <p:nvPicPr>
          <p:cNvPr id="15" name="Imagen 14">
            <a:extLst>
              <a:ext uri="{FF2B5EF4-FFF2-40B4-BE49-F238E27FC236}">
                <a16:creationId xmlns:a16="http://schemas.microsoft.com/office/drawing/2014/main" id="{69B20C48-242D-4FA9-9C51-BCDB45ED1E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451" y="2080448"/>
            <a:ext cx="4626610" cy="424219"/>
          </a:xfrm>
          <a:prstGeom prst="rect">
            <a:avLst/>
          </a:prstGeom>
          <a:noFill/>
          <a:ln>
            <a:noFill/>
          </a:ln>
        </p:spPr>
      </p:pic>
      <p:pic>
        <p:nvPicPr>
          <p:cNvPr id="17" name="Imagen 16">
            <a:extLst>
              <a:ext uri="{FF2B5EF4-FFF2-40B4-BE49-F238E27FC236}">
                <a16:creationId xmlns:a16="http://schemas.microsoft.com/office/drawing/2014/main" id="{73957790-E93F-469D-9952-DF0177B516D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6426" y="1775343"/>
            <a:ext cx="5578123" cy="2775486"/>
          </a:xfrm>
          <a:prstGeom prst="rect">
            <a:avLst/>
          </a:prstGeom>
          <a:noFill/>
        </p:spPr>
      </p:pic>
      <p:sp>
        <p:nvSpPr>
          <p:cNvPr id="4" name="Rectángulo 3">
            <a:extLst>
              <a:ext uri="{FF2B5EF4-FFF2-40B4-BE49-F238E27FC236}">
                <a16:creationId xmlns:a16="http://schemas.microsoft.com/office/drawing/2014/main" id="{1169676A-9C86-4097-B24A-81817ABB3D71}"/>
              </a:ext>
            </a:extLst>
          </p:cNvPr>
          <p:cNvSpPr/>
          <p:nvPr/>
        </p:nvSpPr>
        <p:spPr>
          <a:xfrm>
            <a:off x="7815276" y="3369065"/>
            <a:ext cx="1742785"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dirty="0"/>
              <a:t>USD 10,283,819.</a:t>
            </a:r>
          </a:p>
        </p:txBody>
      </p:sp>
      <p:graphicFrame>
        <p:nvGraphicFramePr>
          <p:cNvPr id="18" name="Gráfico 17">
            <a:extLst>
              <a:ext uri="{FF2B5EF4-FFF2-40B4-BE49-F238E27FC236}">
                <a16:creationId xmlns:a16="http://schemas.microsoft.com/office/drawing/2014/main" id="{3AE32FCC-7C6E-4E07-B9CC-044A44F5423E}"/>
              </a:ext>
            </a:extLst>
          </p:cNvPr>
          <p:cNvGraphicFramePr>
            <a:graphicFrameLocks/>
          </p:cNvGraphicFramePr>
          <p:nvPr>
            <p:extLst>
              <p:ext uri="{D42A27DB-BD31-4B8C-83A1-F6EECF244321}">
                <p14:modId xmlns:p14="http://schemas.microsoft.com/office/powerpoint/2010/main" val="3733976575"/>
              </p:ext>
            </p:extLst>
          </p:nvPr>
        </p:nvGraphicFramePr>
        <p:xfrm>
          <a:off x="191886" y="3886082"/>
          <a:ext cx="5578123"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27237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sp>
        <p:nvSpPr>
          <p:cNvPr id="10" name="Título 9">
            <a:extLst>
              <a:ext uri="{FF2B5EF4-FFF2-40B4-BE49-F238E27FC236}">
                <a16:creationId xmlns:a16="http://schemas.microsoft.com/office/drawing/2014/main" id="{721FEF19-B73D-4E60-B1E3-176971A3B97F}"/>
              </a:ext>
            </a:extLst>
          </p:cNvPr>
          <p:cNvSpPr>
            <a:spLocks noGrp="1"/>
          </p:cNvSpPr>
          <p:nvPr>
            <p:ph type="title"/>
          </p:nvPr>
        </p:nvSpPr>
        <p:spPr>
          <a:xfrm>
            <a:off x="198345" y="-33253"/>
            <a:ext cx="7261234" cy="1291370"/>
          </a:xfrm>
        </p:spPr>
        <p:txBody>
          <a:bodyPr vert="horz" lIns="91440" tIns="45720" rIns="91440" bIns="45720" rtlCol="0" anchor="ctr">
            <a:noAutofit/>
          </a:bodyPr>
          <a:lstStyle/>
          <a:p>
            <a:r>
              <a:rPr lang="es-EC" sz="3200" b="1" dirty="0">
                <a:solidFill>
                  <a:schemeClr val="bg1">
                    <a:lumMod val="50000"/>
                  </a:schemeClr>
                </a:solidFill>
              </a:rPr>
              <a:t>Aplicación de los métodos saldos agregados de las fuentes de fondeo (FF)</a:t>
            </a:r>
          </a:p>
        </p:txBody>
      </p:sp>
      <p:sp>
        <p:nvSpPr>
          <p:cNvPr id="12" name="Rectángulo 11">
            <a:extLst>
              <a:ext uri="{FF2B5EF4-FFF2-40B4-BE49-F238E27FC236}">
                <a16:creationId xmlns:a16="http://schemas.microsoft.com/office/drawing/2014/main" id="{74DDA3EB-1E86-40B9-AB6D-42AE0BD81221}"/>
              </a:ext>
            </a:extLst>
          </p:cNvPr>
          <p:cNvSpPr/>
          <p:nvPr/>
        </p:nvSpPr>
        <p:spPr>
          <a:xfrm>
            <a:off x="936131" y="1603567"/>
            <a:ext cx="4422083" cy="461665"/>
          </a:xfrm>
          <a:prstGeom prst="rect">
            <a:avLst/>
          </a:prstGeom>
          <a:noFill/>
        </p:spPr>
        <p:txBody>
          <a:bodyPr wrap="square" rtlCol="0">
            <a:spAutoFit/>
          </a:bodyPr>
          <a:lstStyle/>
          <a:p>
            <a:pPr algn="ctr"/>
            <a:r>
              <a:rPr lang="es-EC" sz="2800" b="1" dirty="0">
                <a:solidFill>
                  <a:schemeClr val="accent2">
                    <a:lumMod val="50000"/>
                  </a:schemeClr>
                </a:solidFill>
              </a:rPr>
              <a:t>Método Paramétrico </a:t>
            </a:r>
          </a:p>
        </p:txBody>
      </p:sp>
      <p:sp>
        <p:nvSpPr>
          <p:cNvPr id="13" name="Flecha: hacia abajo 12">
            <a:extLst>
              <a:ext uri="{FF2B5EF4-FFF2-40B4-BE49-F238E27FC236}">
                <a16:creationId xmlns:a16="http://schemas.microsoft.com/office/drawing/2014/main" id="{5B1D44CA-C639-4A33-AB23-1F99CF720613}"/>
              </a:ext>
            </a:extLst>
          </p:cNvPr>
          <p:cNvSpPr/>
          <p:nvPr/>
        </p:nvSpPr>
        <p:spPr>
          <a:xfrm>
            <a:off x="8795542" y="1246236"/>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id="{CA0253EF-01CF-45ED-B6DA-ED38DB4BAF6E}"/>
              </a:ext>
            </a:extLst>
          </p:cNvPr>
          <p:cNvSpPr/>
          <p:nvPr/>
        </p:nvSpPr>
        <p:spPr>
          <a:xfrm>
            <a:off x="475592" y="5195708"/>
            <a:ext cx="5155187" cy="1169551"/>
          </a:xfrm>
          <a:prstGeom prst="rect">
            <a:avLst/>
          </a:prstGeom>
        </p:spPr>
        <p:txBody>
          <a:bodyPr wrap="square">
            <a:spAutoFit/>
          </a:bodyPr>
          <a:lstStyle/>
          <a:p>
            <a:r>
              <a:rPr lang="es-EC" dirty="0"/>
              <a:t>Lo que resulta que la máxima reducción esperada en </a:t>
            </a:r>
            <a:r>
              <a:rPr lang="es-EC" sz="2800" b="1" dirty="0">
                <a:solidFill>
                  <a:schemeClr val="accent6">
                    <a:lumMod val="75000"/>
                  </a:schemeClr>
                </a:solidFill>
              </a:rPr>
              <a:t>1</a:t>
            </a:r>
            <a:r>
              <a:rPr lang="es-EC" dirty="0"/>
              <a:t> día, al  </a:t>
            </a:r>
            <a:r>
              <a:rPr lang="es-EC" sz="2800" b="1" dirty="0">
                <a:solidFill>
                  <a:schemeClr val="accent6">
                    <a:lumMod val="75000"/>
                  </a:schemeClr>
                </a:solidFill>
              </a:rPr>
              <a:t>95% </a:t>
            </a:r>
            <a:r>
              <a:rPr lang="es-EC" dirty="0"/>
              <a:t>de confianza es de </a:t>
            </a:r>
            <a:r>
              <a:rPr lang="es-EC" sz="2400" b="1" dirty="0">
                <a:solidFill>
                  <a:schemeClr val="accent5"/>
                </a:solidFill>
              </a:rPr>
              <a:t>USD 15,063,425.</a:t>
            </a:r>
            <a:endParaRPr lang="es-EC" b="1" dirty="0">
              <a:solidFill>
                <a:schemeClr val="accent5"/>
              </a:solidFill>
            </a:endParaRPr>
          </a:p>
        </p:txBody>
      </p:sp>
      <p:sp>
        <p:nvSpPr>
          <p:cNvPr id="15" name="Rectángulo 14">
            <a:extLst>
              <a:ext uri="{FF2B5EF4-FFF2-40B4-BE49-F238E27FC236}">
                <a16:creationId xmlns:a16="http://schemas.microsoft.com/office/drawing/2014/main" id="{DA65D9BD-6365-4006-91C3-C36DE35D62BD}"/>
              </a:ext>
            </a:extLst>
          </p:cNvPr>
          <p:cNvSpPr/>
          <p:nvPr/>
        </p:nvSpPr>
        <p:spPr>
          <a:xfrm>
            <a:off x="6151443" y="2452049"/>
            <a:ext cx="5534524" cy="400110"/>
          </a:xfrm>
          <a:prstGeom prst="rect">
            <a:avLst/>
          </a:prstGeom>
          <a:noFill/>
        </p:spPr>
        <p:txBody>
          <a:bodyPr wrap="square" rtlCol="0">
            <a:spAutoFit/>
          </a:bodyPr>
          <a:lstStyle/>
          <a:p>
            <a:pPr algn="ctr"/>
            <a:r>
              <a:rPr lang="es-EC" sz="2000" b="1" dirty="0">
                <a:solidFill>
                  <a:schemeClr val="accent2">
                    <a:lumMod val="50000"/>
                  </a:schemeClr>
                </a:solidFill>
              </a:rPr>
              <a:t>Resultado del VaR Paramétrico</a:t>
            </a:r>
          </a:p>
        </p:txBody>
      </p:sp>
      <p:sp>
        <p:nvSpPr>
          <p:cNvPr id="16" name="Flecha: hacia abajo 15">
            <a:extLst>
              <a:ext uri="{FF2B5EF4-FFF2-40B4-BE49-F238E27FC236}">
                <a16:creationId xmlns:a16="http://schemas.microsoft.com/office/drawing/2014/main" id="{4ACA75E3-BA8B-4899-BB82-5383F4058372}"/>
              </a:ext>
            </a:extLst>
          </p:cNvPr>
          <p:cNvSpPr/>
          <p:nvPr/>
        </p:nvSpPr>
        <p:spPr>
          <a:xfrm>
            <a:off x="8731021" y="3009560"/>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pic>
        <p:nvPicPr>
          <p:cNvPr id="19" name="Imagen 18">
            <a:extLst>
              <a:ext uri="{FF2B5EF4-FFF2-40B4-BE49-F238E27FC236}">
                <a16:creationId xmlns:a16="http://schemas.microsoft.com/office/drawing/2014/main" id="{0E030028-3BBF-487A-B4C2-76EB41B192E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033" y="2294647"/>
            <a:ext cx="5155186" cy="2678405"/>
          </a:xfrm>
          <a:prstGeom prst="rect">
            <a:avLst/>
          </a:prstGeom>
          <a:noFill/>
        </p:spPr>
      </p:pic>
      <p:pic>
        <p:nvPicPr>
          <p:cNvPr id="20" name="Imagen 19">
            <a:extLst>
              <a:ext uri="{FF2B5EF4-FFF2-40B4-BE49-F238E27FC236}">
                <a16:creationId xmlns:a16="http://schemas.microsoft.com/office/drawing/2014/main" id="{6C37DDC2-D783-4A98-BCA9-9B89BF677FD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1443" y="1684036"/>
            <a:ext cx="5382831" cy="558482"/>
          </a:xfrm>
          <a:prstGeom prst="rect">
            <a:avLst/>
          </a:prstGeom>
          <a:noFill/>
          <a:ln>
            <a:noFill/>
          </a:ln>
        </p:spPr>
      </p:pic>
      <p:pic>
        <p:nvPicPr>
          <p:cNvPr id="21" name="Imagen 20">
            <a:extLst>
              <a:ext uri="{FF2B5EF4-FFF2-40B4-BE49-F238E27FC236}">
                <a16:creationId xmlns:a16="http://schemas.microsoft.com/office/drawing/2014/main" id="{02087A91-EEAF-4EF4-8432-44AD975BBD2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51443" y="3633849"/>
            <a:ext cx="5534524" cy="2871470"/>
          </a:xfrm>
          <a:prstGeom prst="rect">
            <a:avLst/>
          </a:prstGeom>
          <a:noFill/>
        </p:spPr>
      </p:pic>
      <mc:AlternateContent xmlns:mc="http://schemas.openxmlformats.org/markup-compatibility/2006" xmlns:a14="http://schemas.microsoft.com/office/drawing/2010/main">
        <mc:Choice Requires="a14">
          <p:sp>
            <p:nvSpPr>
              <p:cNvPr id="22" name="Rectángulo 21">
                <a:extLst>
                  <a:ext uri="{FF2B5EF4-FFF2-40B4-BE49-F238E27FC236}">
                    <a16:creationId xmlns:a16="http://schemas.microsoft.com/office/drawing/2014/main" id="{80096123-8883-4BD5-887E-17BC155DD0FF}"/>
                  </a:ext>
                </a:extLst>
              </p:cNvPr>
              <p:cNvSpPr/>
              <p:nvPr/>
            </p:nvSpPr>
            <p:spPr>
              <a:xfrm>
                <a:off x="6797071" y="731868"/>
                <a:ext cx="4372310" cy="38542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𝑉𝑎</m:t>
                      </m:r>
                      <m:r>
                        <a:rPr lang="es-EC" b="0" i="1" smtClean="0">
                          <a:latin typeface="Cambria Math" panose="02040503050406030204" pitchFamily="18" charset="0"/>
                        </a:rPr>
                        <m:t>𝑅</m:t>
                      </m:r>
                      <m:r>
                        <a:rPr lang="es-EC" i="0">
                          <a:latin typeface="Cambria Math" panose="02040503050406030204" pitchFamily="18" charset="0"/>
                        </a:rPr>
                        <m:t>=</m:t>
                      </m:r>
                      <m:r>
                        <a:rPr lang="es-EC" i="1">
                          <a:latin typeface="Cambria Math" panose="02040503050406030204" pitchFamily="18" charset="0"/>
                        </a:rPr>
                        <m:t>𝑉𝑀𝐶</m:t>
                      </m:r>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b="0" i="1" smtClean="0">
                              <a:latin typeface="Cambria Math" panose="02040503050406030204" pitchFamily="18" charset="0"/>
                            </a:rPr>
                            <m:t>𝑖</m:t>
                          </m:r>
                        </m:sub>
                      </m:sSub>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 </m:t>
                      </m:r>
                      <m:r>
                        <a:rPr lang="es-EC" i="1">
                          <a:latin typeface="Cambria Math" panose="02040503050406030204" pitchFamily="18" charset="0"/>
                        </a:rPr>
                        <m:t>𝑁</m:t>
                      </m:r>
                      <m:r>
                        <a:rPr lang="es-EC" i="1">
                          <a:latin typeface="Cambria Math" panose="02040503050406030204" pitchFamily="18" charset="0"/>
                        </a:rPr>
                        <m:t>𝜎</m:t>
                      </m:r>
                      <m:r>
                        <a:rPr lang="es-EC" i="0">
                          <a:latin typeface="Cambria Math" panose="02040503050406030204" pitchFamily="18" charset="0"/>
                        </a:rPr>
                        <m:t> </m:t>
                      </m:r>
                      <m:r>
                        <a:rPr lang="es-EC" i="1">
                          <a:latin typeface="Cambria Math" panose="02040503050406030204" pitchFamily="18" charset="0"/>
                        </a:rPr>
                        <m:t>𝑥</m:t>
                      </m:r>
                      <m:r>
                        <a:rPr lang="es-EC" i="0">
                          <a:latin typeface="Cambria Math" panose="02040503050406030204" pitchFamily="18" charset="0"/>
                        </a:rPr>
                        <m:t> </m:t>
                      </m:r>
                      <m:rad>
                        <m:radPr>
                          <m:degHide m:val="on"/>
                          <m:ctrlPr>
                            <a:rPr lang="es-EC" i="1">
                              <a:latin typeface="Cambria Math" panose="02040503050406030204" pitchFamily="18" charset="0"/>
                            </a:rPr>
                          </m:ctrlPr>
                        </m:radPr>
                        <m:deg/>
                        <m:e>
                          <m:r>
                            <a:rPr lang="es-EC" i="1">
                              <a:latin typeface="Cambria Math" panose="02040503050406030204" pitchFamily="18" charset="0"/>
                            </a:rPr>
                            <m:t>𝑡</m:t>
                          </m:r>
                        </m:e>
                      </m:rad>
                    </m:oMath>
                  </m:oMathPara>
                </a14:m>
                <a:endParaRPr lang="es-EC" dirty="0"/>
              </a:p>
            </p:txBody>
          </p:sp>
        </mc:Choice>
        <mc:Fallback xmlns="">
          <p:sp>
            <p:nvSpPr>
              <p:cNvPr id="22" name="Rectángulo 21">
                <a:extLst>
                  <a:ext uri="{FF2B5EF4-FFF2-40B4-BE49-F238E27FC236}">
                    <a16:creationId xmlns:a16="http://schemas.microsoft.com/office/drawing/2014/main" id="{80096123-8883-4BD5-887E-17BC155DD0FF}"/>
                  </a:ext>
                </a:extLst>
              </p:cNvPr>
              <p:cNvSpPr>
                <a:spLocks noRot="1" noChangeAspect="1" noMove="1" noResize="1" noEditPoints="1" noAdjustHandles="1" noChangeArrowheads="1" noChangeShapeType="1" noTextEdit="1"/>
              </p:cNvSpPr>
              <p:nvPr/>
            </p:nvSpPr>
            <p:spPr>
              <a:xfrm>
                <a:off x="6797071" y="731868"/>
                <a:ext cx="4372310" cy="385427"/>
              </a:xfrm>
              <a:prstGeom prst="rect">
                <a:avLst/>
              </a:prstGeom>
              <a:blipFill>
                <a:blip r:embed="rId5"/>
                <a:stretch>
                  <a:fillRect b="-1587"/>
                </a:stretch>
              </a:blipFill>
            </p:spPr>
            <p:txBody>
              <a:bodyPr/>
              <a:lstStyle/>
              <a:p>
                <a:r>
                  <a:rPr lang="es-EC">
                    <a:noFill/>
                  </a:rPr>
                  <a:t> </a:t>
                </a:r>
              </a:p>
            </p:txBody>
          </p:sp>
        </mc:Fallback>
      </mc:AlternateContent>
    </p:spTree>
    <p:extLst>
      <p:ext uri="{BB962C8B-B14F-4D97-AF65-F5344CB8AC3E}">
        <p14:creationId xmlns:p14="http://schemas.microsoft.com/office/powerpoint/2010/main" val="3421988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D03C5EF7-B92E-4CA2-8CF2-529295CEBE57}"/>
              </a:ext>
            </a:extLst>
          </p:cNvPr>
          <p:cNvSpPr/>
          <p:nvPr/>
        </p:nvSpPr>
        <p:spPr>
          <a:xfrm>
            <a:off x="5854828" y="3061541"/>
            <a:ext cx="5534524" cy="400110"/>
          </a:xfrm>
          <a:prstGeom prst="rect">
            <a:avLst/>
          </a:prstGeom>
          <a:noFill/>
        </p:spPr>
        <p:txBody>
          <a:bodyPr wrap="square" rtlCol="0">
            <a:spAutoFit/>
          </a:bodyPr>
          <a:lstStyle/>
          <a:p>
            <a:pPr algn="ctr"/>
            <a:r>
              <a:rPr lang="es-EC" sz="2000" b="1" dirty="0">
                <a:solidFill>
                  <a:schemeClr val="accent2">
                    <a:lumMod val="50000"/>
                  </a:schemeClr>
                </a:solidFill>
              </a:rPr>
              <a:t>Resultado del VaR SH</a:t>
            </a:r>
          </a:p>
        </p:txBody>
      </p:sp>
      <mc:AlternateContent xmlns:mc="http://schemas.openxmlformats.org/markup-compatibility/2006" xmlns:a14="http://schemas.microsoft.com/office/drawing/2010/main">
        <mc:Choice Requires="a14">
          <p:sp>
            <p:nvSpPr>
              <p:cNvPr id="15" name="Rectángulo 14">
                <a:extLst>
                  <a:ext uri="{FF2B5EF4-FFF2-40B4-BE49-F238E27FC236}">
                    <a16:creationId xmlns:a16="http://schemas.microsoft.com/office/drawing/2014/main" id="{842A715E-7E64-496B-8E14-76353665B140}"/>
                  </a:ext>
                </a:extLst>
              </p:cNvPr>
              <p:cNvSpPr/>
              <p:nvPr/>
            </p:nvSpPr>
            <p:spPr>
              <a:xfrm>
                <a:off x="6951271" y="223281"/>
                <a:ext cx="3346301"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𝐿</m:t>
                          </m:r>
                        </m:e>
                        <m:sub>
                          <m:r>
                            <a:rPr lang="es-EC" i="0">
                              <a:latin typeface="Cambria Math" panose="02040503050406030204" pitchFamily="18" charset="0"/>
                            </a:rPr>
                            <m:t>1:</m:t>
                          </m:r>
                          <m:r>
                            <a:rPr lang="es-EC" i="1">
                              <a:latin typeface="Cambria Math" panose="02040503050406030204" pitchFamily="18" charset="0"/>
                            </a:rPr>
                            <m:t>𝑛</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0">
                              <a:latin typeface="Cambria Math" panose="02040503050406030204" pitchFamily="18" charset="0"/>
                            </a:rPr>
                            <m:t>2:</m:t>
                          </m:r>
                          <m:r>
                            <a:rPr lang="es-EC" i="1">
                              <a:latin typeface="Cambria Math" panose="02040503050406030204" pitchFamily="18" charset="0"/>
                            </a:rPr>
                            <m:t>𝑛</m:t>
                          </m:r>
                        </m:sub>
                      </m:sSub>
                      <m:r>
                        <a:rPr lang="es-EC" i="0">
                          <a:latin typeface="Cambria Math" panose="02040503050406030204" pitchFamily="18" charset="0"/>
                        </a:rPr>
                        <m:t>≤. . .≤</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𝑗</m:t>
                          </m:r>
                          <m:r>
                            <a:rPr lang="es-EC" i="0">
                              <a:latin typeface="Cambria Math" panose="02040503050406030204" pitchFamily="18" charset="0"/>
                            </a:rPr>
                            <m:t>:</m:t>
                          </m:r>
                          <m:r>
                            <a:rPr lang="es-EC" i="1">
                              <a:latin typeface="Cambria Math" panose="02040503050406030204" pitchFamily="18" charset="0"/>
                            </a:rPr>
                            <m:t>𝑛</m:t>
                          </m:r>
                        </m:sub>
                      </m:sSub>
                      <m:r>
                        <a:rPr lang="es-EC" i="0">
                          <a:latin typeface="Cambria Math" panose="02040503050406030204" pitchFamily="18" charset="0"/>
                        </a:rPr>
                        <m:t>≤ . . . </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𝑛</m:t>
                          </m:r>
                          <m:r>
                            <a:rPr lang="es-EC" i="0">
                              <a:latin typeface="Cambria Math" panose="02040503050406030204" pitchFamily="18" charset="0"/>
                            </a:rPr>
                            <m:t>:</m:t>
                          </m:r>
                          <m:r>
                            <a:rPr lang="es-EC" i="1">
                              <a:latin typeface="Cambria Math" panose="02040503050406030204" pitchFamily="18" charset="0"/>
                            </a:rPr>
                            <m:t>𝑛</m:t>
                          </m:r>
                        </m:sub>
                      </m:sSub>
                    </m:oMath>
                  </m:oMathPara>
                </a14:m>
                <a:endParaRPr lang="es-EC" dirty="0"/>
              </a:p>
            </p:txBody>
          </p:sp>
        </mc:Choice>
        <mc:Fallback xmlns="">
          <p:sp>
            <p:nvSpPr>
              <p:cNvPr id="15" name="Rectángulo 14">
                <a:extLst>
                  <a:ext uri="{FF2B5EF4-FFF2-40B4-BE49-F238E27FC236}">
                    <a16:creationId xmlns:a16="http://schemas.microsoft.com/office/drawing/2014/main" id="{842A715E-7E64-496B-8E14-76353665B140}"/>
                  </a:ext>
                </a:extLst>
              </p:cNvPr>
              <p:cNvSpPr>
                <a:spLocks noRot="1" noChangeAspect="1" noMove="1" noResize="1" noEditPoints="1" noAdjustHandles="1" noChangeArrowheads="1" noChangeShapeType="1" noTextEdit="1"/>
              </p:cNvSpPr>
              <p:nvPr/>
            </p:nvSpPr>
            <p:spPr>
              <a:xfrm>
                <a:off x="6951271" y="223281"/>
                <a:ext cx="3346301" cy="391646"/>
              </a:xfrm>
              <a:prstGeom prst="rect">
                <a:avLst/>
              </a:prstGeom>
              <a:blipFill>
                <a:blip r:embed="rId2"/>
                <a:stretch>
                  <a:fillRect b="-7813"/>
                </a:stretch>
              </a:blipFill>
            </p:spPr>
            <p:txBody>
              <a:bodyPr/>
              <a:lstStyle/>
              <a:p>
                <a:r>
                  <a:rPr lang="es-EC">
                    <a:noFill/>
                  </a:rPr>
                  <a:t> </a:t>
                </a:r>
              </a:p>
            </p:txBody>
          </p:sp>
        </mc:Fallback>
      </mc:AlternateContent>
      <p:sp>
        <p:nvSpPr>
          <p:cNvPr id="18" name="Rectángulo 17">
            <a:extLst>
              <a:ext uri="{FF2B5EF4-FFF2-40B4-BE49-F238E27FC236}">
                <a16:creationId xmlns:a16="http://schemas.microsoft.com/office/drawing/2014/main" id="{0B9CE221-7E39-4170-B0B6-F8CA230F9B3B}"/>
              </a:ext>
            </a:extLst>
          </p:cNvPr>
          <p:cNvSpPr/>
          <p:nvPr/>
        </p:nvSpPr>
        <p:spPr>
          <a:xfrm>
            <a:off x="3209678" y="4120101"/>
            <a:ext cx="2146614" cy="2523768"/>
          </a:xfrm>
          <a:prstGeom prst="rect">
            <a:avLst/>
          </a:prstGeom>
        </p:spPr>
        <p:txBody>
          <a:bodyPr wrap="square">
            <a:spAutoFit/>
          </a:bodyPr>
          <a:lstStyle/>
          <a:p>
            <a:r>
              <a:rPr lang="es-EC" dirty="0"/>
              <a:t>Lo que resulta que la máxima reducción esperada en </a:t>
            </a:r>
            <a:r>
              <a:rPr lang="es-EC" sz="2800" b="1" dirty="0">
                <a:solidFill>
                  <a:schemeClr val="accent6">
                    <a:lumMod val="75000"/>
                  </a:schemeClr>
                </a:solidFill>
              </a:rPr>
              <a:t>1</a:t>
            </a:r>
            <a:r>
              <a:rPr lang="es-EC" dirty="0"/>
              <a:t> día, al  </a:t>
            </a:r>
            <a:r>
              <a:rPr lang="es-EC" sz="2800" b="1" dirty="0">
                <a:solidFill>
                  <a:schemeClr val="accent6">
                    <a:lumMod val="75000"/>
                  </a:schemeClr>
                </a:solidFill>
              </a:rPr>
              <a:t>95% </a:t>
            </a:r>
            <a:r>
              <a:rPr lang="es-EC" dirty="0"/>
              <a:t>de confianza es de </a:t>
            </a:r>
            <a:r>
              <a:rPr lang="es-EC" sz="2400" b="1" dirty="0">
                <a:solidFill>
                  <a:schemeClr val="accent5"/>
                </a:solidFill>
              </a:rPr>
              <a:t>USD 10,436,550. </a:t>
            </a:r>
            <a:endParaRPr lang="es-EC" b="1" dirty="0">
              <a:solidFill>
                <a:schemeClr val="accent5"/>
              </a:solidFill>
            </a:endParaRPr>
          </a:p>
        </p:txBody>
      </p:sp>
      <p:sp>
        <p:nvSpPr>
          <p:cNvPr id="26" name="Rectángulo 25">
            <a:extLst>
              <a:ext uri="{FF2B5EF4-FFF2-40B4-BE49-F238E27FC236}">
                <a16:creationId xmlns:a16="http://schemas.microsoft.com/office/drawing/2014/main" id="{0164D8B0-AB95-4781-962B-39533F5B9589}"/>
              </a:ext>
            </a:extLst>
          </p:cNvPr>
          <p:cNvSpPr/>
          <p:nvPr/>
        </p:nvSpPr>
        <p:spPr>
          <a:xfrm>
            <a:off x="252898" y="0"/>
            <a:ext cx="4422083" cy="954107"/>
          </a:xfrm>
          <a:prstGeom prst="rect">
            <a:avLst/>
          </a:prstGeom>
          <a:noFill/>
        </p:spPr>
        <p:txBody>
          <a:bodyPr wrap="square" rtlCol="0">
            <a:spAutoFit/>
          </a:bodyPr>
          <a:lstStyle/>
          <a:p>
            <a:pPr algn="ctr"/>
            <a:r>
              <a:rPr lang="es-EC" sz="2800" b="1" dirty="0">
                <a:solidFill>
                  <a:schemeClr val="accent2">
                    <a:lumMod val="50000"/>
                  </a:schemeClr>
                </a:solidFill>
              </a:rPr>
              <a:t>Método Simulación Histórica</a:t>
            </a:r>
          </a:p>
        </p:txBody>
      </p:sp>
      <p:sp>
        <p:nvSpPr>
          <p:cNvPr id="28" name="Flecha: hacia abajo 27">
            <a:extLst>
              <a:ext uri="{FF2B5EF4-FFF2-40B4-BE49-F238E27FC236}">
                <a16:creationId xmlns:a16="http://schemas.microsoft.com/office/drawing/2014/main" id="{7569F0F8-8F14-4251-9D90-FA95C7A9C3BE}"/>
              </a:ext>
            </a:extLst>
          </p:cNvPr>
          <p:cNvSpPr/>
          <p:nvPr/>
        </p:nvSpPr>
        <p:spPr>
          <a:xfrm>
            <a:off x="8434406" y="654609"/>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30" name="Flecha: hacia abajo 29">
            <a:extLst>
              <a:ext uri="{FF2B5EF4-FFF2-40B4-BE49-F238E27FC236}">
                <a16:creationId xmlns:a16="http://schemas.microsoft.com/office/drawing/2014/main" id="{7C0DDA45-4E96-43AD-9B86-58D12DEE1A57}"/>
              </a:ext>
            </a:extLst>
          </p:cNvPr>
          <p:cNvSpPr/>
          <p:nvPr/>
        </p:nvSpPr>
        <p:spPr>
          <a:xfrm>
            <a:off x="8633309" y="3516191"/>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pic>
        <p:nvPicPr>
          <p:cNvPr id="20" name="Imagen 19">
            <a:extLst>
              <a:ext uri="{FF2B5EF4-FFF2-40B4-BE49-F238E27FC236}">
                <a16:creationId xmlns:a16="http://schemas.microsoft.com/office/drawing/2014/main" id="{67D4FD87-3EB1-470B-804F-4F37707C1DF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661" y="985034"/>
            <a:ext cx="2647315" cy="5568819"/>
          </a:xfrm>
          <a:prstGeom prst="rect">
            <a:avLst/>
          </a:prstGeom>
          <a:noFill/>
          <a:ln>
            <a:noFill/>
          </a:ln>
        </p:spPr>
      </p:pic>
      <p:pic>
        <p:nvPicPr>
          <p:cNvPr id="21" name="Imagen 20">
            <a:extLst>
              <a:ext uri="{FF2B5EF4-FFF2-40B4-BE49-F238E27FC236}">
                <a16:creationId xmlns:a16="http://schemas.microsoft.com/office/drawing/2014/main" id="{2C567E61-66CD-4297-BBE5-4E20615FB38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3589" y="1033007"/>
            <a:ext cx="6337002" cy="1914204"/>
          </a:xfrm>
          <a:prstGeom prst="rect">
            <a:avLst/>
          </a:prstGeom>
          <a:noFill/>
        </p:spPr>
      </p:pic>
      <p:pic>
        <p:nvPicPr>
          <p:cNvPr id="22" name="Imagen 21">
            <a:extLst>
              <a:ext uri="{FF2B5EF4-FFF2-40B4-BE49-F238E27FC236}">
                <a16:creationId xmlns:a16="http://schemas.microsoft.com/office/drawing/2014/main" id="{5E361567-7F6B-45A3-9538-68034729C13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3589" y="3885523"/>
            <a:ext cx="6337002" cy="2749196"/>
          </a:xfrm>
          <a:prstGeom prst="rect">
            <a:avLst/>
          </a:prstGeom>
          <a:noFill/>
        </p:spPr>
      </p:pic>
      <p:sp>
        <p:nvSpPr>
          <p:cNvPr id="3" name="Rectángulo 2">
            <a:extLst>
              <a:ext uri="{FF2B5EF4-FFF2-40B4-BE49-F238E27FC236}">
                <a16:creationId xmlns:a16="http://schemas.microsoft.com/office/drawing/2014/main" id="{C58B8706-EBB3-4443-9EC9-DB24BC8136A4}"/>
              </a:ext>
            </a:extLst>
          </p:cNvPr>
          <p:cNvSpPr/>
          <p:nvPr/>
        </p:nvSpPr>
        <p:spPr>
          <a:xfrm>
            <a:off x="7777277" y="5281298"/>
            <a:ext cx="1737976"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dirty="0"/>
              <a:t>USD 10,436,550 </a:t>
            </a:r>
          </a:p>
        </p:txBody>
      </p:sp>
      <mc:AlternateContent xmlns:mc="http://schemas.openxmlformats.org/markup-compatibility/2006" xmlns:a14="http://schemas.microsoft.com/office/drawing/2010/main">
        <mc:Choice Requires="a14">
          <p:sp>
            <p:nvSpPr>
              <p:cNvPr id="23" name="Rectángulo 22">
                <a:extLst>
                  <a:ext uri="{FF2B5EF4-FFF2-40B4-BE49-F238E27FC236}">
                    <a16:creationId xmlns:a16="http://schemas.microsoft.com/office/drawing/2014/main" id="{0C6DCEBA-DB82-465A-A263-E4DFB4416E19}"/>
                  </a:ext>
                </a:extLst>
              </p:cNvPr>
              <p:cNvSpPr/>
              <p:nvPr/>
            </p:nvSpPr>
            <p:spPr>
              <a:xfrm>
                <a:off x="3531300" y="1038325"/>
                <a:ext cx="164800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𝑡</m:t>
                          </m:r>
                        </m:sub>
                      </m:sSub>
                      <m:r>
                        <a:rPr lang="es-EC" i="0">
                          <a:latin typeface="Cambria Math" panose="02040503050406030204" pitchFamily="18" charset="0"/>
                        </a:rPr>
                        <m:t>=</m:t>
                      </m:r>
                      <m:r>
                        <a:rPr lang="es-EC" i="1">
                          <a:latin typeface="Cambria Math" panose="02040503050406030204" pitchFamily="18" charset="0"/>
                        </a:rPr>
                        <m:t>𝑉</m:t>
                      </m:r>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𝑡</m:t>
                          </m:r>
                        </m:sub>
                      </m:sSub>
                    </m:oMath>
                  </m:oMathPara>
                </a14:m>
                <a:endParaRPr lang="es-EC" dirty="0"/>
              </a:p>
            </p:txBody>
          </p:sp>
        </mc:Choice>
        <mc:Fallback xmlns="">
          <p:sp>
            <p:nvSpPr>
              <p:cNvPr id="23" name="Rectángulo 22">
                <a:extLst>
                  <a:ext uri="{FF2B5EF4-FFF2-40B4-BE49-F238E27FC236}">
                    <a16:creationId xmlns:a16="http://schemas.microsoft.com/office/drawing/2014/main" id="{0C6DCEBA-DB82-465A-A263-E4DFB4416E19}"/>
                  </a:ext>
                </a:extLst>
              </p:cNvPr>
              <p:cNvSpPr>
                <a:spLocks noRot="1" noChangeAspect="1" noMove="1" noResize="1" noEditPoints="1" noAdjustHandles="1" noChangeArrowheads="1" noChangeShapeType="1" noTextEdit="1"/>
              </p:cNvSpPr>
              <p:nvPr/>
            </p:nvSpPr>
            <p:spPr>
              <a:xfrm>
                <a:off x="3531300" y="1038325"/>
                <a:ext cx="1648005" cy="369332"/>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C940A731-CEAA-4BC9-BAF4-FD4FF0877E1F}"/>
                  </a:ext>
                </a:extLst>
              </p:cNvPr>
              <p:cNvSpPr txBox="1"/>
              <p:nvPr/>
            </p:nvSpPr>
            <p:spPr>
              <a:xfrm>
                <a:off x="3248707" y="1476015"/>
                <a:ext cx="2107585" cy="7087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l-GR" dirty="0"/>
                        <m:t>Δ</m:t>
                      </m:r>
                      <m:r>
                        <m:rPr>
                          <m:nor/>
                        </m:rPr>
                        <a:rPr lang="es-EC" dirty="0"/>
                        <m:t>S</m:t>
                      </m:r>
                      <m:r>
                        <a:rPr lang="es-EC" i="1">
                          <a:latin typeface="Cambria Math" panose="02040503050406030204" pitchFamily="18" charset="0"/>
                        </a:rPr>
                        <m:t>=</m:t>
                      </m:r>
                      <m:r>
                        <a:rPr lang="es-EC" i="1">
                          <a:latin typeface="Cambria Math" panose="02040503050406030204" pitchFamily="18" charset="0"/>
                        </a:rPr>
                        <m:t>𝐿𝑛</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𝑡</m:t>
                                  </m:r>
                                </m:sub>
                              </m:sSub>
                            </m:num>
                            <m:den>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𝑡</m:t>
                                  </m:r>
                                  <m:r>
                                    <a:rPr lang="es-EC" i="1">
                                      <a:latin typeface="Cambria Math" panose="02040503050406030204" pitchFamily="18" charset="0"/>
                                    </a:rPr>
                                    <m:t>−1</m:t>
                                  </m:r>
                                </m:sub>
                              </m:sSub>
                            </m:den>
                          </m:f>
                        </m:e>
                      </m:d>
                    </m:oMath>
                  </m:oMathPara>
                </a14:m>
                <a:endParaRPr lang="es-EC" dirty="0"/>
              </a:p>
            </p:txBody>
          </p:sp>
        </mc:Choice>
        <mc:Fallback xmlns="">
          <p:sp>
            <p:nvSpPr>
              <p:cNvPr id="24" name="CuadroTexto 23">
                <a:extLst>
                  <a:ext uri="{FF2B5EF4-FFF2-40B4-BE49-F238E27FC236}">
                    <a16:creationId xmlns:a16="http://schemas.microsoft.com/office/drawing/2014/main" id="{C940A731-CEAA-4BC9-BAF4-FD4FF0877E1F}"/>
                  </a:ext>
                </a:extLst>
              </p:cNvPr>
              <p:cNvSpPr txBox="1">
                <a:spLocks noRot="1" noChangeAspect="1" noMove="1" noResize="1" noEditPoints="1" noAdjustHandles="1" noChangeArrowheads="1" noChangeShapeType="1" noTextEdit="1"/>
              </p:cNvSpPr>
              <p:nvPr/>
            </p:nvSpPr>
            <p:spPr>
              <a:xfrm>
                <a:off x="3248707" y="1476015"/>
                <a:ext cx="2107585" cy="708720"/>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5" name="Rectángulo 24">
                <a:extLst>
                  <a:ext uri="{FF2B5EF4-FFF2-40B4-BE49-F238E27FC236}">
                    <a16:creationId xmlns:a16="http://schemas.microsoft.com/office/drawing/2014/main" id="{0EDDB633-DF00-4FD6-A219-960992D4A0D3}"/>
                  </a:ext>
                </a:extLst>
              </p:cNvPr>
              <p:cNvSpPr/>
              <p:nvPr/>
            </p:nvSpPr>
            <p:spPr>
              <a:xfrm>
                <a:off x="3298556" y="2253806"/>
                <a:ext cx="2556272" cy="1200329"/>
              </a:xfrm>
              <a:prstGeom prst="rect">
                <a:avLst/>
              </a:prstGeom>
            </p:spPr>
            <p:txBody>
              <a:bodyPr wrap="square">
                <a:spAutoFit/>
              </a:bodyPr>
              <a:lstStyle/>
              <a:p>
                <a:r>
                  <a:rPr lang="es-EC" dirty="0"/>
                  <a:t>Sea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𝑡</m:t>
                        </m:r>
                      </m:sub>
                    </m:sSub>
                  </m:oMath>
                </a14:m>
                <a:r>
                  <a:rPr lang="es-EC" dirty="0"/>
                  <a:t> la rentabilidad, medida</a:t>
                </a:r>
              </a:p>
              <a:p>
                <a:r>
                  <a:rPr lang="es-EC" dirty="0"/>
                  <a:t> en dinero, sobre V en la fecha t.</a:t>
                </a:r>
              </a:p>
            </p:txBody>
          </p:sp>
        </mc:Choice>
        <mc:Fallback xmlns="">
          <p:sp>
            <p:nvSpPr>
              <p:cNvPr id="25" name="Rectángulo 24">
                <a:extLst>
                  <a:ext uri="{FF2B5EF4-FFF2-40B4-BE49-F238E27FC236}">
                    <a16:creationId xmlns:a16="http://schemas.microsoft.com/office/drawing/2014/main" id="{0EDDB633-DF00-4FD6-A219-960992D4A0D3}"/>
                  </a:ext>
                </a:extLst>
              </p:cNvPr>
              <p:cNvSpPr>
                <a:spLocks noRot="1" noChangeAspect="1" noMove="1" noResize="1" noEditPoints="1" noAdjustHandles="1" noChangeArrowheads="1" noChangeShapeType="1" noTextEdit="1"/>
              </p:cNvSpPr>
              <p:nvPr/>
            </p:nvSpPr>
            <p:spPr>
              <a:xfrm>
                <a:off x="3298556" y="2253806"/>
                <a:ext cx="2556272" cy="1200329"/>
              </a:xfrm>
              <a:prstGeom prst="rect">
                <a:avLst/>
              </a:prstGeom>
              <a:blipFill>
                <a:blip r:embed="rId8"/>
                <a:stretch>
                  <a:fillRect l="-1909" t="-3046" b="-7107"/>
                </a:stretch>
              </a:blipFill>
            </p:spPr>
            <p:txBody>
              <a:bodyPr/>
              <a:lstStyle/>
              <a:p>
                <a:r>
                  <a:rPr lang="es-EC">
                    <a:noFill/>
                  </a:rPr>
                  <a:t> </a:t>
                </a:r>
              </a:p>
            </p:txBody>
          </p:sp>
        </mc:Fallback>
      </mc:AlternateContent>
    </p:spTree>
    <p:extLst>
      <p:ext uri="{BB962C8B-B14F-4D97-AF65-F5344CB8AC3E}">
        <p14:creationId xmlns:p14="http://schemas.microsoft.com/office/powerpoint/2010/main" val="889539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ángulo 1">
                <a:extLst>
                  <a:ext uri="{FF2B5EF4-FFF2-40B4-BE49-F238E27FC236}">
                    <a16:creationId xmlns:a16="http://schemas.microsoft.com/office/drawing/2014/main" id="{A94A5987-0CD6-4AF0-81C7-BF8249404A38}"/>
                  </a:ext>
                </a:extLst>
              </p:cNvPr>
              <p:cNvSpPr/>
              <p:nvPr/>
            </p:nvSpPr>
            <p:spPr>
              <a:xfrm>
                <a:off x="1026508" y="1325113"/>
                <a:ext cx="3983719" cy="4242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𝑡</m:t>
                          </m:r>
                        </m:sub>
                      </m:sSub>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𝑡</m:t>
                          </m:r>
                          <m:r>
                            <a:rPr lang="es-EC" i="0">
                              <a:latin typeface="Cambria Math" panose="02040503050406030204" pitchFamily="18" charset="0"/>
                            </a:rPr>
                            <m:t>−1</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𝑡</m:t>
                          </m:r>
                          <m:r>
                            <a:rPr lang="es-EC" i="0">
                              <a:latin typeface="Cambria Math" panose="02040503050406030204" pitchFamily="18" charset="0"/>
                            </a:rPr>
                            <m:t>−1</m:t>
                          </m:r>
                        </m:sub>
                      </m:sSub>
                      <m:d>
                        <m:dPr>
                          <m:ctrlPr>
                            <a:rPr lang="es-EC" i="1">
                              <a:latin typeface="Cambria Math" panose="02040503050406030204" pitchFamily="18" charset="0"/>
                            </a:rPr>
                          </m:ctrlPr>
                        </m:dPr>
                        <m:e>
                          <m:r>
                            <a:rPr lang="es-EC" i="1">
                              <a:latin typeface="Cambria Math" panose="02040503050406030204" pitchFamily="18" charset="0"/>
                            </a:rPr>
                            <m:t>𝑢</m:t>
                          </m:r>
                          <m:r>
                            <a:rPr lang="es-EC" i="0">
                              <a:latin typeface="Cambria Math" panose="02040503050406030204" pitchFamily="18" charset="0"/>
                            </a:rPr>
                            <m:t> ∆</m:t>
                          </m:r>
                          <m:r>
                            <a:rPr lang="es-EC" i="1">
                              <a:latin typeface="Cambria Math" panose="02040503050406030204" pitchFamily="18" charset="0"/>
                            </a:rPr>
                            <m:t>𝑡</m:t>
                          </m:r>
                          <m:r>
                            <a:rPr lang="es-EC" i="0">
                              <a:latin typeface="Cambria Math" panose="02040503050406030204" pitchFamily="18" charset="0"/>
                            </a:rPr>
                            <m:t>+ + </m:t>
                          </m:r>
                          <m:r>
                            <a:rPr lang="es-EC" i="1">
                              <a:latin typeface="Cambria Math" panose="02040503050406030204" pitchFamily="18" charset="0"/>
                            </a:rPr>
                            <m:t>𝜎</m:t>
                          </m:r>
                          <m:r>
                            <a:rPr lang="es-EC" i="0">
                              <a:latin typeface="Cambria Math" panose="02040503050406030204" pitchFamily="18" charset="0"/>
                            </a:rPr>
                            <m:t>∈</m:t>
                          </m:r>
                          <m:r>
                            <a:rPr lang="es-EC" i="1">
                              <a:latin typeface="Cambria Math" panose="02040503050406030204" pitchFamily="18" charset="0"/>
                            </a:rPr>
                            <m:t>𝑡</m:t>
                          </m:r>
                          <m:rad>
                            <m:radPr>
                              <m:degHide m:val="on"/>
                              <m:ctrlPr>
                                <a:rPr lang="es-EC" i="1">
                                  <a:latin typeface="Cambria Math" panose="02040503050406030204" pitchFamily="18" charset="0"/>
                                </a:rPr>
                              </m:ctrlPr>
                            </m:radPr>
                            <m:deg/>
                            <m:e>
                              <m:r>
                                <a:rPr lang="es-EC" i="0">
                                  <a:latin typeface="Cambria Math" panose="02040503050406030204" pitchFamily="18" charset="0"/>
                                </a:rPr>
                                <m:t>∆</m:t>
                              </m:r>
                              <m:r>
                                <a:rPr lang="es-EC" i="1">
                                  <a:latin typeface="Cambria Math" panose="02040503050406030204" pitchFamily="18" charset="0"/>
                                </a:rPr>
                                <m:t>𝑡</m:t>
                              </m:r>
                            </m:e>
                          </m:rad>
                        </m:e>
                      </m:d>
                    </m:oMath>
                  </m:oMathPara>
                </a14:m>
                <a:endParaRPr lang="es-EC" dirty="0"/>
              </a:p>
            </p:txBody>
          </p:sp>
        </mc:Choice>
        <mc:Fallback xmlns="">
          <p:sp>
            <p:nvSpPr>
              <p:cNvPr id="2" name="Rectángulo 1">
                <a:extLst>
                  <a:ext uri="{FF2B5EF4-FFF2-40B4-BE49-F238E27FC236}">
                    <a16:creationId xmlns:a16="http://schemas.microsoft.com/office/drawing/2014/main" id="{A94A5987-0CD6-4AF0-81C7-BF8249404A38}"/>
                  </a:ext>
                </a:extLst>
              </p:cNvPr>
              <p:cNvSpPr>
                <a:spLocks noRot="1" noChangeAspect="1" noMove="1" noResize="1" noEditPoints="1" noAdjustHandles="1" noChangeArrowheads="1" noChangeShapeType="1" noTextEdit="1"/>
              </p:cNvSpPr>
              <p:nvPr/>
            </p:nvSpPr>
            <p:spPr>
              <a:xfrm>
                <a:off x="1026508" y="1325113"/>
                <a:ext cx="3983719" cy="424219"/>
              </a:xfrm>
              <a:prstGeom prst="rect">
                <a:avLst/>
              </a:prstGeom>
              <a:blipFill>
                <a:blip r:embed="rId2"/>
                <a:stretch>
                  <a:fillRect/>
                </a:stretch>
              </a:blipFill>
            </p:spPr>
            <p:txBody>
              <a:bodyPr/>
              <a:lstStyle/>
              <a:p>
                <a:r>
                  <a:rPr lang="es-EC">
                    <a:noFill/>
                  </a:rPr>
                  <a:t> </a:t>
                </a:r>
              </a:p>
            </p:txBody>
          </p:sp>
        </mc:Fallback>
      </mc:AlternateContent>
      <p:sp>
        <p:nvSpPr>
          <p:cNvPr id="9" name="Rectángulo 8">
            <a:extLst>
              <a:ext uri="{FF2B5EF4-FFF2-40B4-BE49-F238E27FC236}">
                <a16:creationId xmlns:a16="http://schemas.microsoft.com/office/drawing/2014/main" id="{FF1E3897-C9F3-47AA-A917-5D2DC223A3BC}"/>
              </a:ext>
            </a:extLst>
          </p:cNvPr>
          <p:cNvSpPr/>
          <p:nvPr/>
        </p:nvSpPr>
        <p:spPr>
          <a:xfrm>
            <a:off x="832672" y="334529"/>
            <a:ext cx="4422083" cy="461665"/>
          </a:xfrm>
          <a:prstGeom prst="rect">
            <a:avLst/>
          </a:prstGeom>
          <a:noFill/>
        </p:spPr>
        <p:txBody>
          <a:bodyPr wrap="square" rtlCol="0">
            <a:spAutoFit/>
          </a:bodyPr>
          <a:lstStyle/>
          <a:p>
            <a:pPr algn="ctr"/>
            <a:r>
              <a:rPr lang="es-EC" sz="2800" b="1" dirty="0">
                <a:solidFill>
                  <a:schemeClr val="accent2">
                    <a:lumMod val="50000"/>
                  </a:schemeClr>
                </a:solidFill>
              </a:rPr>
              <a:t>Método Montecarlo</a:t>
            </a:r>
          </a:p>
        </p:txBody>
      </p:sp>
      <p:sp>
        <p:nvSpPr>
          <p:cNvPr id="10" name="Rectángulo 9">
            <a:extLst>
              <a:ext uri="{FF2B5EF4-FFF2-40B4-BE49-F238E27FC236}">
                <a16:creationId xmlns:a16="http://schemas.microsoft.com/office/drawing/2014/main" id="{C5D1AC29-206E-4C81-B15B-46238EF3BE8E}"/>
              </a:ext>
            </a:extLst>
          </p:cNvPr>
          <p:cNvSpPr/>
          <p:nvPr/>
        </p:nvSpPr>
        <p:spPr>
          <a:xfrm>
            <a:off x="832672" y="2845696"/>
            <a:ext cx="4371389" cy="400110"/>
          </a:xfrm>
          <a:prstGeom prst="rect">
            <a:avLst/>
          </a:prstGeom>
          <a:noFill/>
        </p:spPr>
        <p:txBody>
          <a:bodyPr wrap="square" rtlCol="0">
            <a:spAutoFit/>
          </a:bodyPr>
          <a:lstStyle/>
          <a:p>
            <a:pPr algn="ctr"/>
            <a:r>
              <a:rPr lang="es-EC" sz="2000" b="1" dirty="0">
                <a:solidFill>
                  <a:schemeClr val="accent2">
                    <a:lumMod val="50000"/>
                  </a:schemeClr>
                </a:solidFill>
              </a:rPr>
              <a:t>Generación de 16370 escenarios </a:t>
            </a:r>
          </a:p>
        </p:txBody>
      </p:sp>
      <p:sp>
        <p:nvSpPr>
          <p:cNvPr id="11" name="Rectángulo 10">
            <a:extLst>
              <a:ext uri="{FF2B5EF4-FFF2-40B4-BE49-F238E27FC236}">
                <a16:creationId xmlns:a16="http://schemas.microsoft.com/office/drawing/2014/main" id="{2BC9BAE9-092F-44C3-8C2E-F1CC1C193749}"/>
              </a:ext>
            </a:extLst>
          </p:cNvPr>
          <p:cNvSpPr/>
          <p:nvPr/>
        </p:nvSpPr>
        <p:spPr>
          <a:xfrm>
            <a:off x="6828770" y="4920223"/>
            <a:ext cx="4325204" cy="1169551"/>
          </a:xfrm>
          <a:prstGeom prst="rect">
            <a:avLst/>
          </a:prstGeom>
        </p:spPr>
        <p:txBody>
          <a:bodyPr wrap="square">
            <a:spAutoFit/>
          </a:bodyPr>
          <a:lstStyle/>
          <a:p>
            <a:r>
              <a:rPr lang="es-EC" dirty="0"/>
              <a:t>Lo que resulta que la máxima reducción esperada en </a:t>
            </a:r>
            <a:r>
              <a:rPr lang="es-EC" sz="2800" b="1" dirty="0">
                <a:solidFill>
                  <a:schemeClr val="accent6">
                    <a:lumMod val="75000"/>
                  </a:schemeClr>
                </a:solidFill>
              </a:rPr>
              <a:t>1</a:t>
            </a:r>
            <a:r>
              <a:rPr lang="es-EC" dirty="0"/>
              <a:t> día, al  </a:t>
            </a:r>
            <a:r>
              <a:rPr lang="es-EC" sz="2800" b="1" dirty="0">
                <a:solidFill>
                  <a:schemeClr val="accent6">
                    <a:lumMod val="75000"/>
                  </a:schemeClr>
                </a:solidFill>
              </a:rPr>
              <a:t>95% </a:t>
            </a:r>
            <a:r>
              <a:rPr lang="es-EC" dirty="0"/>
              <a:t>de confianza es de </a:t>
            </a:r>
            <a:r>
              <a:rPr lang="es-EC" sz="2400" b="1" dirty="0">
                <a:solidFill>
                  <a:schemeClr val="accent5"/>
                </a:solidFill>
              </a:rPr>
              <a:t>USD 14,339,241.</a:t>
            </a:r>
            <a:endParaRPr lang="es-EC" b="1" dirty="0">
              <a:solidFill>
                <a:schemeClr val="accent5"/>
              </a:solidFill>
            </a:endParaRPr>
          </a:p>
        </p:txBody>
      </p:sp>
      <p:sp>
        <p:nvSpPr>
          <p:cNvPr id="12" name="Rectángulo 11">
            <a:extLst>
              <a:ext uri="{FF2B5EF4-FFF2-40B4-BE49-F238E27FC236}">
                <a16:creationId xmlns:a16="http://schemas.microsoft.com/office/drawing/2014/main" id="{0A001496-B4FF-4A39-8356-49FED05AD0D3}"/>
              </a:ext>
            </a:extLst>
          </p:cNvPr>
          <p:cNvSpPr/>
          <p:nvPr/>
        </p:nvSpPr>
        <p:spPr>
          <a:xfrm>
            <a:off x="6036426" y="745304"/>
            <a:ext cx="5534524" cy="400110"/>
          </a:xfrm>
          <a:prstGeom prst="rect">
            <a:avLst/>
          </a:prstGeom>
          <a:noFill/>
        </p:spPr>
        <p:txBody>
          <a:bodyPr wrap="square" rtlCol="0">
            <a:spAutoFit/>
          </a:bodyPr>
          <a:lstStyle/>
          <a:p>
            <a:pPr algn="ctr"/>
            <a:r>
              <a:rPr lang="es-EC" sz="2000" b="1" dirty="0">
                <a:solidFill>
                  <a:schemeClr val="accent2">
                    <a:lumMod val="50000"/>
                  </a:schemeClr>
                </a:solidFill>
              </a:rPr>
              <a:t>Resultado del VaR MC</a:t>
            </a:r>
          </a:p>
        </p:txBody>
      </p:sp>
      <p:sp>
        <p:nvSpPr>
          <p:cNvPr id="13" name="Flecha: hacia abajo 12">
            <a:extLst>
              <a:ext uri="{FF2B5EF4-FFF2-40B4-BE49-F238E27FC236}">
                <a16:creationId xmlns:a16="http://schemas.microsoft.com/office/drawing/2014/main" id="{D4609622-2B61-4F66-87E0-28B3E9682291}"/>
              </a:ext>
            </a:extLst>
          </p:cNvPr>
          <p:cNvSpPr/>
          <p:nvPr/>
        </p:nvSpPr>
        <p:spPr>
          <a:xfrm>
            <a:off x="8616004" y="1353001"/>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14" name="Flecha: hacia abajo 13">
            <a:extLst>
              <a:ext uri="{FF2B5EF4-FFF2-40B4-BE49-F238E27FC236}">
                <a16:creationId xmlns:a16="http://schemas.microsoft.com/office/drawing/2014/main" id="{A30A06F6-6E96-4D0C-AA4B-E9C72ED13089}"/>
              </a:ext>
            </a:extLst>
          </p:cNvPr>
          <p:cNvSpPr/>
          <p:nvPr/>
        </p:nvSpPr>
        <p:spPr>
          <a:xfrm>
            <a:off x="2807368" y="3381278"/>
            <a:ext cx="375368" cy="36933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pic>
        <p:nvPicPr>
          <p:cNvPr id="18" name="Imagen 17">
            <a:extLst>
              <a:ext uri="{FF2B5EF4-FFF2-40B4-BE49-F238E27FC236}">
                <a16:creationId xmlns:a16="http://schemas.microsoft.com/office/drawing/2014/main" id="{802854D5-5737-4DAF-9F03-C963382D31E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68" y="2010268"/>
            <a:ext cx="5063490" cy="461665"/>
          </a:xfrm>
          <a:prstGeom prst="rect">
            <a:avLst/>
          </a:prstGeom>
          <a:noFill/>
          <a:ln>
            <a:noFill/>
          </a:ln>
        </p:spPr>
      </p:pic>
      <p:pic>
        <p:nvPicPr>
          <p:cNvPr id="20" name="Imagen 19">
            <a:extLst>
              <a:ext uri="{FF2B5EF4-FFF2-40B4-BE49-F238E27FC236}">
                <a16:creationId xmlns:a16="http://schemas.microsoft.com/office/drawing/2014/main" id="{2F171F82-DA9B-4ED0-A034-7210B1A6DB4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795088"/>
            <a:ext cx="5584032" cy="2857123"/>
          </a:xfrm>
          <a:prstGeom prst="rect">
            <a:avLst/>
          </a:prstGeom>
          <a:noFill/>
        </p:spPr>
      </p:pic>
      <p:sp>
        <p:nvSpPr>
          <p:cNvPr id="3" name="Rectángulo 2">
            <a:extLst>
              <a:ext uri="{FF2B5EF4-FFF2-40B4-BE49-F238E27FC236}">
                <a16:creationId xmlns:a16="http://schemas.microsoft.com/office/drawing/2014/main" id="{287889D4-B78A-4AD2-BC20-60782D016B07}"/>
              </a:ext>
            </a:extLst>
          </p:cNvPr>
          <p:cNvSpPr/>
          <p:nvPr/>
        </p:nvSpPr>
        <p:spPr>
          <a:xfrm>
            <a:off x="7899604" y="3385107"/>
            <a:ext cx="1742785"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C" dirty="0"/>
              <a:t>USD 14,339,241</a:t>
            </a:r>
          </a:p>
        </p:txBody>
      </p:sp>
      <p:pic>
        <p:nvPicPr>
          <p:cNvPr id="4" name="Imagen 3">
            <a:extLst>
              <a:ext uri="{FF2B5EF4-FFF2-40B4-BE49-F238E27FC236}">
                <a16:creationId xmlns:a16="http://schemas.microsoft.com/office/drawing/2014/main" id="{39F78DE8-50ED-47D3-8713-A4F124824273}"/>
              </a:ext>
            </a:extLst>
          </p:cNvPr>
          <p:cNvPicPr>
            <a:picLocks noChangeAspect="1"/>
          </p:cNvPicPr>
          <p:nvPr/>
        </p:nvPicPr>
        <p:blipFill>
          <a:blip r:embed="rId5"/>
          <a:stretch>
            <a:fillRect/>
          </a:stretch>
        </p:blipFill>
        <p:spPr>
          <a:xfrm>
            <a:off x="214313" y="3886082"/>
            <a:ext cx="5755450" cy="2857123"/>
          </a:xfrm>
          <a:prstGeom prst="rect">
            <a:avLst/>
          </a:prstGeom>
        </p:spPr>
      </p:pic>
    </p:spTree>
    <p:extLst>
      <p:ext uri="{BB962C8B-B14F-4D97-AF65-F5344CB8AC3E}">
        <p14:creationId xmlns:p14="http://schemas.microsoft.com/office/powerpoint/2010/main" val="900249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Título 3">
            <a:extLst>
              <a:ext uri="{FF2B5EF4-FFF2-40B4-BE49-F238E27FC236}">
                <a16:creationId xmlns:a16="http://schemas.microsoft.com/office/drawing/2014/main" id="{FE98853F-0863-4683-AD40-9336A6A47938}"/>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b="1" kern="1200" dirty="0">
                <a:solidFill>
                  <a:srgbClr val="080808"/>
                </a:solidFill>
                <a:latin typeface="+mj-lt"/>
                <a:ea typeface="+mj-ea"/>
                <a:cs typeface="+mj-cs"/>
              </a:rPr>
              <a:t>CAPÍTULO I</a:t>
            </a:r>
            <a:br>
              <a:rPr lang="en-US" sz="3600" b="1" kern="1200" dirty="0">
                <a:solidFill>
                  <a:srgbClr val="080808"/>
                </a:solidFill>
                <a:latin typeface="+mj-lt"/>
                <a:ea typeface="+mj-ea"/>
                <a:cs typeface="+mj-cs"/>
              </a:rPr>
            </a:br>
            <a:r>
              <a:rPr lang="en-US" sz="3600" b="1" kern="1200" dirty="0">
                <a:solidFill>
                  <a:srgbClr val="080808"/>
                </a:solidFill>
                <a:latin typeface="+mj-lt"/>
                <a:ea typeface="+mj-ea"/>
                <a:cs typeface="+mj-cs"/>
              </a:rPr>
              <a:t>MARCO TEÓRICO</a:t>
            </a:r>
            <a:br>
              <a:rPr lang="en-US" sz="3600" b="1" kern="1200" dirty="0">
                <a:solidFill>
                  <a:srgbClr val="080808"/>
                </a:solidFill>
                <a:latin typeface="+mj-lt"/>
                <a:ea typeface="+mj-ea"/>
                <a:cs typeface="+mj-cs"/>
              </a:rPr>
            </a:br>
            <a:endParaRPr lang="en-US" sz="3600" kern="1200" dirty="0">
              <a:solidFill>
                <a:srgbClr val="080808"/>
              </a:solidFill>
              <a:latin typeface="+mj-lt"/>
              <a:ea typeface="+mj-ea"/>
              <a:cs typeface="+mj-cs"/>
            </a:endParaRP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Diagrama de flujo: conector 23">
            <a:extLst>
              <a:ext uri="{FF2B5EF4-FFF2-40B4-BE49-F238E27FC236}">
                <a16:creationId xmlns:a16="http://schemas.microsoft.com/office/drawing/2014/main" id="{8258BED9-CE25-4F7A-BB87-4E785C8940AD}"/>
              </a:ext>
            </a:extLst>
          </p:cNvPr>
          <p:cNvSpPr/>
          <p:nvPr/>
        </p:nvSpPr>
        <p:spPr>
          <a:xfrm>
            <a:off x="4909648" y="3603573"/>
            <a:ext cx="2554329" cy="251728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56" name="Checklist6" descr="{&quot;Key&quot;:&quot;POWER_USER_SHAPE_ICON&quot;,&quot;Value&quot;:&quot;POWER_USER_SHAPE_ICON_STYLE_1&quot;}">
            <a:extLst>
              <a:ext uri="{FF2B5EF4-FFF2-40B4-BE49-F238E27FC236}">
                <a16:creationId xmlns:a16="http://schemas.microsoft.com/office/drawing/2014/main" id="{9521C2C5-3489-4155-96BC-D13A24FC556B}"/>
              </a:ext>
            </a:extLst>
          </p:cNvPr>
          <p:cNvGrpSpPr>
            <a:grpSpLocks noChangeAspect="1"/>
          </p:cNvGrpSpPr>
          <p:nvPr/>
        </p:nvGrpSpPr>
        <p:grpSpPr>
          <a:xfrm>
            <a:off x="5698677" y="4253941"/>
            <a:ext cx="838989" cy="1262301"/>
            <a:chOff x="7976414" y="4946023"/>
            <a:chExt cx="1220753" cy="1836686"/>
          </a:xfrm>
          <a:solidFill>
            <a:schemeClr val="bg1"/>
          </a:solidFill>
        </p:grpSpPr>
        <p:sp>
          <p:nvSpPr>
            <p:cNvPr id="57" name="Freeform: Shape 1985">
              <a:extLst>
                <a:ext uri="{FF2B5EF4-FFF2-40B4-BE49-F238E27FC236}">
                  <a16:creationId xmlns:a16="http://schemas.microsoft.com/office/drawing/2014/main" id="{33138262-3380-4FC5-B1BF-60C546FB572D}"/>
                </a:ext>
              </a:extLst>
            </p:cNvPr>
            <p:cNvSpPr>
              <a:spLocks/>
            </p:cNvSpPr>
            <p:nvPr/>
          </p:nvSpPr>
          <p:spPr bwMode="auto">
            <a:xfrm>
              <a:off x="7976414" y="5245663"/>
              <a:ext cx="1220753" cy="1537046"/>
            </a:xfrm>
            <a:custGeom>
              <a:avLst/>
              <a:gdLst>
                <a:gd name="connsiteX0" fmla="*/ 169336 w 1220753"/>
                <a:gd name="connsiteY0" fmla="*/ 99880 h 1537046"/>
                <a:gd name="connsiteX1" fmla="*/ 94329 w 1220753"/>
                <a:gd name="connsiteY1" fmla="*/ 175236 h 1537046"/>
                <a:gd name="connsiteX2" fmla="*/ 94329 w 1220753"/>
                <a:gd name="connsiteY2" fmla="*/ 1365851 h 1537046"/>
                <a:gd name="connsiteX3" fmla="*/ 169336 w 1220753"/>
                <a:gd name="connsiteY3" fmla="*/ 1442713 h 1537046"/>
                <a:gd name="connsiteX4" fmla="*/ 1049913 w 1220753"/>
                <a:gd name="connsiteY4" fmla="*/ 1442713 h 1537046"/>
                <a:gd name="connsiteX5" fmla="*/ 1126420 w 1220753"/>
                <a:gd name="connsiteY5" fmla="*/ 1365851 h 1537046"/>
                <a:gd name="connsiteX6" fmla="*/ 1126420 w 1220753"/>
                <a:gd name="connsiteY6" fmla="*/ 175236 h 1537046"/>
                <a:gd name="connsiteX7" fmla="*/ 1049913 w 1220753"/>
                <a:gd name="connsiteY7" fmla="*/ 99880 h 1537046"/>
                <a:gd name="connsiteX8" fmla="*/ 134132 w 1220753"/>
                <a:gd name="connsiteY8" fmla="*/ 0 h 1537046"/>
                <a:gd name="connsiteX9" fmla="*/ 1086621 w 1220753"/>
                <a:gd name="connsiteY9" fmla="*/ 0 h 1537046"/>
                <a:gd name="connsiteX10" fmla="*/ 1220753 w 1220753"/>
                <a:gd name="connsiteY10" fmla="*/ 132219 h 1537046"/>
                <a:gd name="connsiteX11" fmla="*/ 1220753 w 1220753"/>
                <a:gd name="connsiteY11" fmla="*/ 1403325 h 1537046"/>
                <a:gd name="connsiteX12" fmla="*/ 1086621 w 1220753"/>
                <a:gd name="connsiteY12" fmla="*/ 1537046 h 1537046"/>
                <a:gd name="connsiteX13" fmla="*/ 134132 w 1220753"/>
                <a:gd name="connsiteY13" fmla="*/ 1537046 h 1537046"/>
                <a:gd name="connsiteX14" fmla="*/ 0 w 1220753"/>
                <a:gd name="connsiteY14" fmla="*/ 1403325 h 1537046"/>
                <a:gd name="connsiteX15" fmla="*/ 0 w 1220753"/>
                <a:gd name="connsiteY15" fmla="*/ 132219 h 1537046"/>
                <a:gd name="connsiteX16" fmla="*/ 134132 w 1220753"/>
                <a:gd name="connsiteY16" fmla="*/ 0 h 153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753" h="1537046">
                  <a:moveTo>
                    <a:pt x="169336" y="99880"/>
                  </a:moveTo>
                  <a:cubicBezTo>
                    <a:pt x="127332" y="99880"/>
                    <a:pt x="94329" y="133037"/>
                    <a:pt x="94329" y="175236"/>
                  </a:cubicBezTo>
                  <a:lnTo>
                    <a:pt x="94329" y="1365851"/>
                  </a:lnTo>
                  <a:cubicBezTo>
                    <a:pt x="94329" y="1408050"/>
                    <a:pt x="127332" y="1442713"/>
                    <a:pt x="169336" y="1442713"/>
                  </a:cubicBezTo>
                  <a:lnTo>
                    <a:pt x="1049913" y="1442713"/>
                  </a:lnTo>
                  <a:cubicBezTo>
                    <a:pt x="1091917" y="1442713"/>
                    <a:pt x="1126420" y="1408050"/>
                    <a:pt x="1126420" y="1365851"/>
                  </a:cubicBezTo>
                  <a:lnTo>
                    <a:pt x="1126420" y="175236"/>
                  </a:lnTo>
                  <a:cubicBezTo>
                    <a:pt x="1126420" y="133037"/>
                    <a:pt x="1091917" y="99880"/>
                    <a:pt x="1049913" y="99880"/>
                  </a:cubicBezTo>
                  <a:close/>
                  <a:moveTo>
                    <a:pt x="134132" y="0"/>
                  </a:moveTo>
                  <a:lnTo>
                    <a:pt x="1086621" y="0"/>
                  </a:lnTo>
                  <a:cubicBezTo>
                    <a:pt x="1158962" y="0"/>
                    <a:pt x="1220753" y="60100"/>
                    <a:pt x="1220753" y="132219"/>
                  </a:cubicBezTo>
                  <a:lnTo>
                    <a:pt x="1220753" y="1403325"/>
                  </a:lnTo>
                  <a:cubicBezTo>
                    <a:pt x="1220753" y="1476947"/>
                    <a:pt x="1158962" y="1537046"/>
                    <a:pt x="1086621" y="1537046"/>
                  </a:cubicBezTo>
                  <a:lnTo>
                    <a:pt x="134132" y="1537046"/>
                  </a:lnTo>
                  <a:cubicBezTo>
                    <a:pt x="60284" y="1537046"/>
                    <a:pt x="0" y="1476947"/>
                    <a:pt x="0" y="1403325"/>
                  </a:cubicBezTo>
                  <a:lnTo>
                    <a:pt x="0" y="132219"/>
                  </a:lnTo>
                  <a:cubicBezTo>
                    <a:pt x="0" y="60100"/>
                    <a:pt x="60284" y="0"/>
                    <a:pt x="1341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233">
              <a:extLst>
                <a:ext uri="{FF2B5EF4-FFF2-40B4-BE49-F238E27FC236}">
                  <a16:creationId xmlns:a16="http://schemas.microsoft.com/office/drawing/2014/main" id="{F0DC3276-A5EA-4068-B66C-1E4A2B24C96A}"/>
                </a:ext>
              </a:extLst>
            </p:cNvPr>
            <p:cNvSpPr>
              <a:spLocks/>
            </p:cNvSpPr>
            <p:nvPr/>
          </p:nvSpPr>
          <p:spPr bwMode="auto">
            <a:xfrm>
              <a:off x="8215014" y="5051454"/>
              <a:ext cx="743550" cy="227506"/>
            </a:xfrm>
            <a:custGeom>
              <a:avLst/>
              <a:gdLst>
                <a:gd name="T0" fmla="*/ 283 w 494"/>
                <a:gd name="T1" fmla="*/ 0 h 149"/>
                <a:gd name="T2" fmla="*/ 247 w 494"/>
                <a:gd name="T3" fmla="*/ 40 h 149"/>
                <a:gd name="T4" fmla="*/ 210 w 494"/>
                <a:gd name="T5" fmla="*/ 0 h 149"/>
                <a:gd name="T6" fmla="*/ 0 w 494"/>
                <a:gd name="T7" fmla="*/ 0 h 149"/>
                <a:gd name="T8" fmla="*/ 0 w 494"/>
                <a:gd name="T9" fmla="*/ 149 h 149"/>
                <a:gd name="T10" fmla="*/ 494 w 494"/>
                <a:gd name="T11" fmla="*/ 149 h 149"/>
                <a:gd name="T12" fmla="*/ 494 w 494"/>
                <a:gd name="T13" fmla="*/ 0 h 149"/>
                <a:gd name="T14" fmla="*/ 283 w 494"/>
                <a:gd name="T15" fmla="*/ 0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 h="149">
                  <a:moveTo>
                    <a:pt x="283" y="0"/>
                  </a:moveTo>
                  <a:cubicBezTo>
                    <a:pt x="282" y="22"/>
                    <a:pt x="266" y="40"/>
                    <a:pt x="247" y="40"/>
                  </a:cubicBezTo>
                  <a:cubicBezTo>
                    <a:pt x="228" y="40"/>
                    <a:pt x="212" y="22"/>
                    <a:pt x="210" y="0"/>
                  </a:cubicBezTo>
                  <a:lnTo>
                    <a:pt x="0" y="0"/>
                  </a:lnTo>
                  <a:lnTo>
                    <a:pt x="0" y="149"/>
                  </a:lnTo>
                  <a:lnTo>
                    <a:pt x="494" y="149"/>
                  </a:lnTo>
                  <a:lnTo>
                    <a:pt x="494" y="0"/>
                  </a:lnTo>
                  <a:lnTo>
                    <a:pt x="28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Rectangle 2234">
              <a:extLst>
                <a:ext uri="{FF2B5EF4-FFF2-40B4-BE49-F238E27FC236}">
                  <a16:creationId xmlns:a16="http://schemas.microsoft.com/office/drawing/2014/main" id="{7B5E526A-9624-486D-A5EC-9ED73DEB0FCC}"/>
                </a:ext>
              </a:extLst>
            </p:cNvPr>
            <p:cNvSpPr>
              <a:spLocks noChangeArrowheads="1"/>
            </p:cNvSpPr>
            <p:nvPr/>
          </p:nvSpPr>
          <p:spPr bwMode="auto">
            <a:xfrm>
              <a:off x="8215014" y="5217921"/>
              <a:ext cx="743550" cy="61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235">
              <a:extLst>
                <a:ext uri="{FF2B5EF4-FFF2-40B4-BE49-F238E27FC236}">
                  <a16:creationId xmlns:a16="http://schemas.microsoft.com/office/drawing/2014/main" id="{74FAA01A-B337-43C1-92BA-B62DB79BEF80}"/>
                </a:ext>
              </a:extLst>
            </p:cNvPr>
            <p:cNvSpPr>
              <a:spLocks noEditPoints="1"/>
            </p:cNvSpPr>
            <p:nvPr/>
          </p:nvSpPr>
          <p:spPr bwMode="auto">
            <a:xfrm>
              <a:off x="8486907" y="4946023"/>
              <a:ext cx="199760" cy="194213"/>
            </a:xfrm>
            <a:custGeom>
              <a:avLst/>
              <a:gdLst>
                <a:gd name="T0" fmla="*/ 66 w 132"/>
                <a:gd name="T1" fmla="*/ 93 h 132"/>
                <a:gd name="T2" fmla="*/ 39 w 132"/>
                <a:gd name="T3" fmla="*/ 66 h 132"/>
                <a:gd name="T4" fmla="*/ 66 w 132"/>
                <a:gd name="T5" fmla="*/ 39 h 132"/>
                <a:gd name="T6" fmla="*/ 93 w 132"/>
                <a:gd name="T7" fmla="*/ 66 h 132"/>
                <a:gd name="T8" fmla="*/ 66 w 132"/>
                <a:gd name="T9" fmla="*/ 93 h 132"/>
                <a:gd name="T10" fmla="*/ 66 w 132"/>
                <a:gd name="T11" fmla="*/ 0 h 132"/>
                <a:gd name="T12" fmla="*/ 0 w 132"/>
                <a:gd name="T13" fmla="*/ 66 h 132"/>
                <a:gd name="T14" fmla="*/ 66 w 132"/>
                <a:gd name="T15" fmla="*/ 132 h 132"/>
                <a:gd name="T16" fmla="*/ 132 w 132"/>
                <a:gd name="T17" fmla="*/ 66 h 132"/>
                <a:gd name="T18" fmla="*/ 66 w 132"/>
                <a:gd name="T1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93"/>
                  </a:moveTo>
                  <a:cubicBezTo>
                    <a:pt x="51" y="93"/>
                    <a:pt x="39" y="81"/>
                    <a:pt x="39" y="66"/>
                  </a:cubicBezTo>
                  <a:cubicBezTo>
                    <a:pt x="39" y="51"/>
                    <a:pt x="51" y="39"/>
                    <a:pt x="66" y="39"/>
                  </a:cubicBezTo>
                  <a:cubicBezTo>
                    <a:pt x="81" y="39"/>
                    <a:pt x="93" y="51"/>
                    <a:pt x="93" y="66"/>
                  </a:cubicBezTo>
                  <a:cubicBezTo>
                    <a:pt x="93" y="81"/>
                    <a:pt x="81" y="93"/>
                    <a:pt x="66" y="93"/>
                  </a:cubicBezTo>
                  <a:close/>
                  <a:moveTo>
                    <a:pt x="66" y="0"/>
                  </a:moveTo>
                  <a:cubicBezTo>
                    <a:pt x="30" y="0"/>
                    <a:pt x="0" y="30"/>
                    <a:pt x="0" y="66"/>
                  </a:cubicBezTo>
                  <a:cubicBezTo>
                    <a:pt x="0" y="102"/>
                    <a:pt x="30" y="132"/>
                    <a:pt x="66" y="132"/>
                  </a:cubicBezTo>
                  <a:cubicBezTo>
                    <a:pt x="102" y="132"/>
                    <a:pt x="132" y="102"/>
                    <a:pt x="132" y="66"/>
                  </a:cubicBezTo>
                  <a:cubicBezTo>
                    <a:pt x="132" y="30"/>
                    <a:pt x="102" y="0"/>
                    <a:pt x="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Rectangle 2236">
              <a:extLst>
                <a:ext uri="{FF2B5EF4-FFF2-40B4-BE49-F238E27FC236}">
                  <a16:creationId xmlns:a16="http://schemas.microsoft.com/office/drawing/2014/main" id="{C44AFBFA-15D7-4598-8AE8-5FF12AB13189}"/>
                </a:ext>
              </a:extLst>
            </p:cNvPr>
            <p:cNvSpPr>
              <a:spLocks noChangeArrowheads="1"/>
            </p:cNvSpPr>
            <p:nvPr/>
          </p:nvSpPr>
          <p:spPr bwMode="auto">
            <a:xfrm>
              <a:off x="8215014" y="5201272"/>
              <a:ext cx="743550" cy="166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Rectangle 2237">
              <a:extLst>
                <a:ext uri="{FF2B5EF4-FFF2-40B4-BE49-F238E27FC236}">
                  <a16:creationId xmlns:a16="http://schemas.microsoft.com/office/drawing/2014/main" id="{6C75A7CA-EDC4-4658-B94B-E0B6950D91C4}"/>
                </a:ext>
              </a:extLst>
            </p:cNvPr>
            <p:cNvSpPr>
              <a:spLocks noChangeArrowheads="1"/>
            </p:cNvSpPr>
            <p:nvPr/>
          </p:nvSpPr>
          <p:spPr bwMode="auto">
            <a:xfrm>
              <a:off x="8281601" y="5040356"/>
              <a:ext cx="127626" cy="332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Rectangle 2238">
              <a:extLst>
                <a:ext uri="{FF2B5EF4-FFF2-40B4-BE49-F238E27FC236}">
                  <a16:creationId xmlns:a16="http://schemas.microsoft.com/office/drawing/2014/main" id="{11027B0F-085D-4025-AF12-350DF506D9DB}"/>
                </a:ext>
              </a:extLst>
            </p:cNvPr>
            <p:cNvSpPr>
              <a:spLocks noChangeArrowheads="1"/>
            </p:cNvSpPr>
            <p:nvPr/>
          </p:nvSpPr>
          <p:spPr bwMode="auto">
            <a:xfrm>
              <a:off x="8764351" y="5040356"/>
              <a:ext cx="127626" cy="277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2239">
              <a:extLst>
                <a:ext uri="{FF2B5EF4-FFF2-40B4-BE49-F238E27FC236}">
                  <a16:creationId xmlns:a16="http://schemas.microsoft.com/office/drawing/2014/main" id="{8F246A1F-5967-43F0-8749-C3DDE5D08131}"/>
                </a:ext>
              </a:extLst>
            </p:cNvPr>
            <p:cNvSpPr>
              <a:spLocks noEditPoints="1"/>
            </p:cNvSpPr>
            <p:nvPr/>
          </p:nvSpPr>
          <p:spPr bwMode="auto">
            <a:xfrm>
              <a:off x="8159525" y="5517561"/>
              <a:ext cx="305190" cy="299640"/>
            </a:xfrm>
            <a:custGeom>
              <a:avLst/>
              <a:gdLst>
                <a:gd name="T0" fmla="*/ 33 w 205"/>
                <a:gd name="T1" fmla="*/ 18 h 199"/>
                <a:gd name="T2" fmla="*/ 18 w 205"/>
                <a:gd name="T3" fmla="*/ 32 h 199"/>
                <a:gd name="T4" fmla="*/ 18 w 205"/>
                <a:gd name="T5" fmla="*/ 166 h 199"/>
                <a:gd name="T6" fmla="*/ 33 w 205"/>
                <a:gd name="T7" fmla="*/ 181 h 199"/>
                <a:gd name="T8" fmla="*/ 172 w 205"/>
                <a:gd name="T9" fmla="*/ 181 h 199"/>
                <a:gd name="T10" fmla="*/ 187 w 205"/>
                <a:gd name="T11" fmla="*/ 166 h 199"/>
                <a:gd name="T12" fmla="*/ 187 w 205"/>
                <a:gd name="T13" fmla="*/ 32 h 199"/>
                <a:gd name="T14" fmla="*/ 172 w 205"/>
                <a:gd name="T15" fmla="*/ 18 h 199"/>
                <a:gd name="T16" fmla="*/ 33 w 205"/>
                <a:gd name="T17" fmla="*/ 18 h 199"/>
                <a:gd name="T18" fmla="*/ 172 w 205"/>
                <a:gd name="T19" fmla="*/ 199 h 199"/>
                <a:gd name="T20" fmla="*/ 33 w 205"/>
                <a:gd name="T21" fmla="*/ 199 h 199"/>
                <a:gd name="T22" fmla="*/ 0 w 205"/>
                <a:gd name="T23" fmla="*/ 166 h 199"/>
                <a:gd name="T24" fmla="*/ 0 w 205"/>
                <a:gd name="T25" fmla="*/ 32 h 199"/>
                <a:gd name="T26" fmla="*/ 33 w 205"/>
                <a:gd name="T27" fmla="*/ 0 h 199"/>
                <a:gd name="T28" fmla="*/ 172 w 205"/>
                <a:gd name="T29" fmla="*/ 0 h 199"/>
                <a:gd name="T30" fmla="*/ 205 w 205"/>
                <a:gd name="T31" fmla="*/ 32 h 199"/>
                <a:gd name="T32" fmla="*/ 205 w 205"/>
                <a:gd name="T33" fmla="*/ 166 h 199"/>
                <a:gd name="T34" fmla="*/ 172 w 205"/>
                <a:gd name="T35"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5" h="199">
                  <a:moveTo>
                    <a:pt x="33" y="18"/>
                  </a:moveTo>
                  <a:cubicBezTo>
                    <a:pt x="25" y="18"/>
                    <a:pt x="18" y="24"/>
                    <a:pt x="18" y="32"/>
                  </a:cubicBezTo>
                  <a:lnTo>
                    <a:pt x="18" y="166"/>
                  </a:lnTo>
                  <a:cubicBezTo>
                    <a:pt x="18" y="174"/>
                    <a:pt x="25" y="181"/>
                    <a:pt x="33" y="181"/>
                  </a:cubicBezTo>
                  <a:lnTo>
                    <a:pt x="172" y="181"/>
                  </a:lnTo>
                  <a:cubicBezTo>
                    <a:pt x="180" y="181"/>
                    <a:pt x="187" y="174"/>
                    <a:pt x="187" y="166"/>
                  </a:cubicBezTo>
                  <a:lnTo>
                    <a:pt x="187" y="32"/>
                  </a:lnTo>
                  <a:cubicBezTo>
                    <a:pt x="187" y="24"/>
                    <a:pt x="180" y="18"/>
                    <a:pt x="172" y="18"/>
                  </a:cubicBezTo>
                  <a:lnTo>
                    <a:pt x="33" y="18"/>
                  </a:lnTo>
                  <a:close/>
                  <a:moveTo>
                    <a:pt x="172" y="199"/>
                  </a:moveTo>
                  <a:lnTo>
                    <a:pt x="33" y="199"/>
                  </a:lnTo>
                  <a:cubicBezTo>
                    <a:pt x="15" y="199"/>
                    <a:pt x="0" y="184"/>
                    <a:pt x="0" y="166"/>
                  </a:cubicBezTo>
                  <a:lnTo>
                    <a:pt x="0" y="32"/>
                  </a:lnTo>
                  <a:cubicBezTo>
                    <a:pt x="0" y="14"/>
                    <a:pt x="15" y="0"/>
                    <a:pt x="33" y="0"/>
                  </a:cubicBezTo>
                  <a:lnTo>
                    <a:pt x="172" y="0"/>
                  </a:lnTo>
                  <a:cubicBezTo>
                    <a:pt x="190" y="0"/>
                    <a:pt x="205" y="14"/>
                    <a:pt x="205" y="32"/>
                  </a:cubicBezTo>
                  <a:lnTo>
                    <a:pt x="205" y="166"/>
                  </a:lnTo>
                  <a:cubicBezTo>
                    <a:pt x="205" y="184"/>
                    <a:pt x="190" y="199"/>
                    <a:pt x="172" y="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Rectangle 2240">
              <a:extLst>
                <a:ext uri="{FF2B5EF4-FFF2-40B4-BE49-F238E27FC236}">
                  <a16:creationId xmlns:a16="http://schemas.microsoft.com/office/drawing/2014/main" id="{B5759A36-33C4-4AA4-8CC7-DDDC74072943}"/>
                </a:ext>
              </a:extLst>
            </p:cNvPr>
            <p:cNvSpPr>
              <a:spLocks noChangeArrowheads="1"/>
            </p:cNvSpPr>
            <p:nvPr/>
          </p:nvSpPr>
          <p:spPr bwMode="auto">
            <a:xfrm>
              <a:off x="8520200" y="5545304"/>
              <a:ext cx="183115" cy="388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Rectangle 2241">
              <a:extLst>
                <a:ext uri="{FF2B5EF4-FFF2-40B4-BE49-F238E27FC236}">
                  <a16:creationId xmlns:a16="http://schemas.microsoft.com/office/drawing/2014/main" id="{2FF7735E-83D9-47D7-9702-425434712EF2}"/>
                </a:ext>
              </a:extLst>
            </p:cNvPr>
            <p:cNvSpPr>
              <a:spLocks noChangeArrowheads="1"/>
            </p:cNvSpPr>
            <p:nvPr/>
          </p:nvSpPr>
          <p:spPr bwMode="auto">
            <a:xfrm>
              <a:off x="8520200" y="5617441"/>
              <a:ext cx="482754" cy="388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Rectangle 2242">
              <a:extLst>
                <a:ext uri="{FF2B5EF4-FFF2-40B4-BE49-F238E27FC236}">
                  <a16:creationId xmlns:a16="http://schemas.microsoft.com/office/drawing/2014/main" id="{B971F8B2-1F87-4670-BD22-B01CB35406B3}"/>
                </a:ext>
              </a:extLst>
            </p:cNvPr>
            <p:cNvSpPr>
              <a:spLocks noChangeArrowheads="1"/>
            </p:cNvSpPr>
            <p:nvPr/>
          </p:nvSpPr>
          <p:spPr bwMode="auto">
            <a:xfrm>
              <a:off x="8520200" y="5689575"/>
              <a:ext cx="482754" cy="388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Rectangle 2243">
              <a:extLst>
                <a:ext uri="{FF2B5EF4-FFF2-40B4-BE49-F238E27FC236}">
                  <a16:creationId xmlns:a16="http://schemas.microsoft.com/office/drawing/2014/main" id="{5C0789E5-C354-4B7F-BEF0-C241CE255FAB}"/>
                </a:ext>
              </a:extLst>
            </p:cNvPr>
            <p:cNvSpPr>
              <a:spLocks noChangeArrowheads="1"/>
            </p:cNvSpPr>
            <p:nvPr/>
          </p:nvSpPr>
          <p:spPr bwMode="auto">
            <a:xfrm>
              <a:off x="8520200" y="5761712"/>
              <a:ext cx="482754" cy="332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2244">
              <a:extLst>
                <a:ext uri="{FF2B5EF4-FFF2-40B4-BE49-F238E27FC236}">
                  <a16:creationId xmlns:a16="http://schemas.microsoft.com/office/drawing/2014/main" id="{36FEB45D-0511-4ED3-974C-6419FBBD8F87}"/>
                </a:ext>
              </a:extLst>
            </p:cNvPr>
            <p:cNvSpPr>
              <a:spLocks/>
            </p:cNvSpPr>
            <p:nvPr/>
          </p:nvSpPr>
          <p:spPr bwMode="auto">
            <a:xfrm>
              <a:off x="8215014" y="5595245"/>
              <a:ext cx="199760" cy="133173"/>
            </a:xfrm>
            <a:custGeom>
              <a:avLst/>
              <a:gdLst>
                <a:gd name="T0" fmla="*/ 132 w 132"/>
                <a:gd name="T1" fmla="*/ 16 h 92"/>
                <a:gd name="T2" fmla="*/ 131 w 132"/>
                <a:gd name="T3" fmla="*/ 13 h 92"/>
                <a:gd name="T4" fmla="*/ 120 w 132"/>
                <a:gd name="T5" fmla="*/ 2 h 92"/>
                <a:gd name="T6" fmla="*/ 113 w 132"/>
                <a:gd name="T7" fmla="*/ 2 h 92"/>
                <a:gd name="T8" fmla="*/ 58 w 132"/>
                <a:gd name="T9" fmla="*/ 57 h 92"/>
                <a:gd name="T10" fmla="*/ 21 w 132"/>
                <a:gd name="T11" fmla="*/ 19 h 92"/>
                <a:gd name="T12" fmla="*/ 17 w 132"/>
                <a:gd name="T13" fmla="*/ 18 h 92"/>
                <a:gd name="T14" fmla="*/ 13 w 132"/>
                <a:gd name="T15" fmla="*/ 19 h 92"/>
                <a:gd name="T16" fmla="*/ 2 w 132"/>
                <a:gd name="T17" fmla="*/ 30 h 92"/>
                <a:gd name="T18" fmla="*/ 2 w 132"/>
                <a:gd name="T19" fmla="*/ 38 h 92"/>
                <a:gd name="T20" fmla="*/ 54 w 132"/>
                <a:gd name="T21" fmla="*/ 90 h 92"/>
                <a:gd name="T22" fmla="*/ 61 w 132"/>
                <a:gd name="T23" fmla="*/ 90 h 92"/>
                <a:gd name="T24" fmla="*/ 131 w 132"/>
                <a:gd name="T25" fmla="*/ 20 h 92"/>
                <a:gd name="T26" fmla="*/ 132 w 132"/>
                <a:gd name="T27" fmla="*/ 1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92">
                  <a:moveTo>
                    <a:pt x="132" y="16"/>
                  </a:moveTo>
                  <a:lnTo>
                    <a:pt x="131" y="13"/>
                  </a:lnTo>
                  <a:lnTo>
                    <a:pt x="120" y="2"/>
                  </a:lnTo>
                  <a:cubicBezTo>
                    <a:pt x="118" y="0"/>
                    <a:pt x="115" y="0"/>
                    <a:pt x="113" y="2"/>
                  </a:cubicBezTo>
                  <a:lnTo>
                    <a:pt x="58" y="57"/>
                  </a:lnTo>
                  <a:lnTo>
                    <a:pt x="21" y="19"/>
                  </a:lnTo>
                  <a:lnTo>
                    <a:pt x="17" y="18"/>
                  </a:lnTo>
                  <a:lnTo>
                    <a:pt x="13" y="19"/>
                  </a:lnTo>
                  <a:lnTo>
                    <a:pt x="2" y="30"/>
                  </a:lnTo>
                  <a:cubicBezTo>
                    <a:pt x="0" y="32"/>
                    <a:pt x="0" y="36"/>
                    <a:pt x="2" y="38"/>
                  </a:cubicBezTo>
                  <a:lnTo>
                    <a:pt x="54" y="90"/>
                  </a:lnTo>
                  <a:cubicBezTo>
                    <a:pt x="56" y="92"/>
                    <a:pt x="59" y="92"/>
                    <a:pt x="61" y="90"/>
                  </a:cubicBezTo>
                  <a:lnTo>
                    <a:pt x="131" y="20"/>
                  </a:lnTo>
                  <a:lnTo>
                    <a:pt x="1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2245">
              <a:extLst>
                <a:ext uri="{FF2B5EF4-FFF2-40B4-BE49-F238E27FC236}">
                  <a16:creationId xmlns:a16="http://schemas.microsoft.com/office/drawing/2014/main" id="{83026885-E503-4531-A722-BCCA3F80CE75}"/>
                </a:ext>
              </a:extLst>
            </p:cNvPr>
            <p:cNvSpPr>
              <a:spLocks noEditPoints="1"/>
            </p:cNvSpPr>
            <p:nvPr/>
          </p:nvSpPr>
          <p:spPr bwMode="auto">
            <a:xfrm>
              <a:off x="8159525" y="5872690"/>
              <a:ext cx="305190" cy="299640"/>
            </a:xfrm>
            <a:custGeom>
              <a:avLst/>
              <a:gdLst>
                <a:gd name="T0" fmla="*/ 33 w 205"/>
                <a:gd name="T1" fmla="*/ 18 h 199"/>
                <a:gd name="T2" fmla="*/ 18 w 205"/>
                <a:gd name="T3" fmla="*/ 33 h 199"/>
                <a:gd name="T4" fmla="*/ 18 w 205"/>
                <a:gd name="T5" fmla="*/ 167 h 199"/>
                <a:gd name="T6" fmla="*/ 33 w 205"/>
                <a:gd name="T7" fmla="*/ 182 h 199"/>
                <a:gd name="T8" fmla="*/ 172 w 205"/>
                <a:gd name="T9" fmla="*/ 182 h 199"/>
                <a:gd name="T10" fmla="*/ 187 w 205"/>
                <a:gd name="T11" fmla="*/ 167 h 199"/>
                <a:gd name="T12" fmla="*/ 187 w 205"/>
                <a:gd name="T13" fmla="*/ 33 h 199"/>
                <a:gd name="T14" fmla="*/ 172 w 205"/>
                <a:gd name="T15" fmla="*/ 18 h 199"/>
                <a:gd name="T16" fmla="*/ 33 w 205"/>
                <a:gd name="T17" fmla="*/ 18 h 199"/>
                <a:gd name="T18" fmla="*/ 172 w 205"/>
                <a:gd name="T19" fmla="*/ 199 h 199"/>
                <a:gd name="T20" fmla="*/ 33 w 205"/>
                <a:gd name="T21" fmla="*/ 199 h 199"/>
                <a:gd name="T22" fmla="*/ 0 w 205"/>
                <a:gd name="T23" fmla="*/ 167 h 199"/>
                <a:gd name="T24" fmla="*/ 0 w 205"/>
                <a:gd name="T25" fmla="*/ 33 h 199"/>
                <a:gd name="T26" fmla="*/ 33 w 205"/>
                <a:gd name="T27" fmla="*/ 0 h 199"/>
                <a:gd name="T28" fmla="*/ 172 w 205"/>
                <a:gd name="T29" fmla="*/ 0 h 199"/>
                <a:gd name="T30" fmla="*/ 205 w 205"/>
                <a:gd name="T31" fmla="*/ 33 h 199"/>
                <a:gd name="T32" fmla="*/ 205 w 205"/>
                <a:gd name="T33" fmla="*/ 167 h 199"/>
                <a:gd name="T34" fmla="*/ 172 w 205"/>
                <a:gd name="T35"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5" h="199">
                  <a:moveTo>
                    <a:pt x="33" y="18"/>
                  </a:moveTo>
                  <a:cubicBezTo>
                    <a:pt x="25" y="18"/>
                    <a:pt x="18" y="25"/>
                    <a:pt x="18" y="33"/>
                  </a:cubicBezTo>
                  <a:lnTo>
                    <a:pt x="18" y="167"/>
                  </a:lnTo>
                  <a:cubicBezTo>
                    <a:pt x="18" y="175"/>
                    <a:pt x="25" y="182"/>
                    <a:pt x="33" y="182"/>
                  </a:cubicBezTo>
                  <a:lnTo>
                    <a:pt x="172" y="182"/>
                  </a:lnTo>
                  <a:cubicBezTo>
                    <a:pt x="180" y="182"/>
                    <a:pt x="187" y="175"/>
                    <a:pt x="187" y="167"/>
                  </a:cubicBezTo>
                  <a:lnTo>
                    <a:pt x="187" y="33"/>
                  </a:lnTo>
                  <a:cubicBezTo>
                    <a:pt x="187" y="25"/>
                    <a:pt x="180" y="18"/>
                    <a:pt x="172" y="18"/>
                  </a:cubicBezTo>
                  <a:lnTo>
                    <a:pt x="33" y="18"/>
                  </a:lnTo>
                  <a:close/>
                  <a:moveTo>
                    <a:pt x="172" y="199"/>
                  </a:moveTo>
                  <a:lnTo>
                    <a:pt x="33" y="199"/>
                  </a:lnTo>
                  <a:cubicBezTo>
                    <a:pt x="15" y="199"/>
                    <a:pt x="0" y="185"/>
                    <a:pt x="0" y="167"/>
                  </a:cubicBezTo>
                  <a:lnTo>
                    <a:pt x="0" y="33"/>
                  </a:lnTo>
                  <a:cubicBezTo>
                    <a:pt x="0" y="15"/>
                    <a:pt x="15" y="0"/>
                    <a:pt x="33" y="0"/>
                  </a:cubicBezTo>
                  <a:lnTo>
                    <a:pt x="172" y="0"/>
                  </a:lnTo>
                  <a:cubicBezTo>
                    <a:pt x="190" y="0"/>
                    <a:pt x="205" y="15"/>
                    <a:pt x="205" y="33"/>
                  </a:cubicBezTo>
                  <a:lnTo>
                    <a:pt x="205" y="167"/>
                  </a:lnTo>
                  <a:cubicBezTo>
                    <a:pt x="205" y="185"/>
                    <a:pt x="190" y="199"/>
                    <a:pt x="172" y="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2246">
              <a:extLst>
                <a:ext uri="{FF2B5EF4-FFF2-40B4-BE49-F238E27FC236}">
                  <a16:creationId xmlns:a16="http://schemas.microsoft.com/office/drawing/2014/main" id="{88B53866-E7DD-437C-9B32-48DB346BFE56}"/>
                </a:ext>
              </a:extLst>
            </p:cNvPr>
            <p:cNvSpPr>
              <a:spLocks noChangeArrowheads="1"/>
            </p:cNvSpPr>
            <p:nvPr/>
          </p:nvSpPr>
          <p:spPr bwMode="auto">
            <a:xfrm>
              <a:off x="8520200" y="5905984"/>
              <a:ext cx="183115" cy="332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Rectangle 2247">
              <a:extLst>
                <a:ext uri="{FF2B5EF4-FFF2-40B4-BE49-F238E27FC236}">
                  <a16:creationId xmlns:a16="http://schemas.microsoft.com/office/drawing/2014/main" id="{AA45EE8A-29C3-4E55-8C34-77BF55CDC84B}"/>
                </a:ext>
              </a:extLst>
            </p:cNvPr>
            <p:cNvSpPr>
              <a:spLocks noChangeArrowheads="1"/>
            </p:cNvSpPr>
            <p:nvPr/>
          </p:nvSpPr>
          <p:spPr bwMode="auto">
            <a:xfrm>
              <a:off x="8520200" y="5978117"/>
              <a:ext cx="482754" cy="388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2248">
              <a:extLst>
                <a:ext uri="{FF2B5EF4-FFF2-40B4-BE49-F238E27FC236}">
                  <a16:creationId xmlns:a16="http://schemas.microsoft.com/office/drawing/2014/main" id="{EA55F75A-591A-4897-8F52-7FD87CCA0B66}"/>
                </a:ext>
              </a:extLst>
            </p:cNvPr>
            <p:cNvSpPr>
              <a:spLocks noChangeArrowheads="1"/>
            </p:cNvSpPr>
            <p:nvPr/>
          </p:nvSpPr>
          <p:spPr bwMode="auto">
            <a:xfrm>
              <a:off x="8520200" y="6050255"/>
              <a:ext cx="482754" cy="388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Rectangle 2249">
              <a:extLst>
                <a:ext uri="{FF2B5EF4-FFF2-40B4-BE49-F238E27FC236}">
                  <a16:creationId xmlns:a16="http://schemas.microsoft.com/office/drawing/2014/main" id="{30DE14FD-0896-45B4-9E83-59EC4EC90878}"/>
                </a:ext>
              </a:extLst>
            </p:cNvPr>
            <p:cNvSpPr>
              <a:spLocks noChangeArrowheads="1"/>
            </p:cNvSpPr>
            <p:nvPr/>
          </p:nvSpPr>
          <p:spPr bwMode="auto">
            <a:xfrm>
              <a:off x="8520200" y="6116842"/>
              <a:ext cx="482754" cy="388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2250">
              <a:extLst>
                <a:ext uri="{FF2B5EF4-FFF2-40B4-BE49-F238E27FC236}">
                  <a16:creationId xmlns:a16="http://schemas.microsoft.com/office/drawing/2014/main" id="{E4AB2C40-BDE2-4D2F-BEAD-72F5391A8417}"/>
                </a:ext>
              </a:extLst>
            </p:cNvPr>
            <p:cNvSpPr>
              <a:spLocks/>
            </p:cNvSpPr>
            <p:nvPr/>
          </p:nvSpPr>
          <p:spPr bwMode="auto">
            <a:xfrm>
              <a:off x="8215014" y="5950375"/>
              <a:ext cx="199760" cy="138724"/>
            </a:xfrm>
            <a:custGeom>
              <a:avLst/>
              <a:gdLst>
                <a:gd name="T0" fmla="*/ 132 w 132"/>
                <a:gd name="T1" fmla="*/ 16 h 92"/>
                <a:gd name="T2" fmla="*/ 131 w 132"/>
                <a:gd name="T3" fmla="*/ 12 h 92"/>
                <a:gd name="T4" fmla="*/ 120 w 132"/>
                <a:gd name="T5" fmla="*/ 2 h 92"/>
                <a:gd name="T6" fmla="*/ 113 w 132"/>
                <a:gd name="T7" fmla="*/ 2 h 92"/>
                <a:gd name="T8" fmla="*/ 58 w 132"/>
                <a:gd name="T9" fmla="*/ 57 h 92"/>
                <a:gd name="T10" fmla="*/ 21 w 132"/>
                <a:gd name="T11" fmla="*/ 19 h 92"/>
                <a:gd name="T12" fmla="*/ 17 w 132"/>
                <a:gd name="T13" fmla="*/ 17 h 92"/>
                <a:gd name="T14" fmla="*/ 13 w 132"/>
                <a:gd name="T15" fmla="*/ 19 h 92"/>
                <a:gd name="T16" fmla="*/ 2 w 132"/>
                <a:gd name="T17" fmla="*/ 30 h 92"/>
                <a:gd name="T18" fmla="*/ 2 w 132"/>
                <a:gd name="T19" fmla="*/ 38 h 92"/>
                <a:gd name="T20" fmla="*/ 54 w 132"/>
                <a:gd name="T21" fmla="*/ 89 h 92"/>
                <a:gd name="T22" fmla="*/ 61 w 132"/>
                <a:gd name="T23" fmla="*/ 89 h 92"/>
                <a:gd name="T24" fmla="*/ 131 w 132"/>
                <a:gd name="T25" fmla="*/ 20 h 92"/>
                <a:gd name="T26" fmla="*/ 132 w 132"/>
                <a:gd name="T27" fmla="*/ 1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92">
                  <a:moveTo>
                    <a:pt x="132" y="16"/>
                  </a:moveTo>
                  <a:lnTo>
                    <a:pt x="131" y="12"/>
                  </a:lnTo>
                  <a:lnTo>
                    <a:pt x="120" y="2"/>
                  </a:lnTo>
                  <a:cubicBezTo>
                    <a:pt x="118" y="0"/>
                    <a:pt x="115" y="0"/>
                    <a:pt x="113" y="2"/>
                  </a:cubicBezTo>
                  <a:lnTo>
                    <a:pt x="58" y="57"/>
                  </a:lnTo>
                  <a:lnTo>
                    <a:pt x="21" y="19"/>
                  </a:lnTo>
                  <a:lnTo>
                    <a:pt x="17" y="17"/>
                  </a:lnTo>
                  <a:lnTo>
                    <a:pt x="13" y="19"/>
                  </a:lnTo>
                  <a:lnTo>
                    <a:pt x="2" y="30"/>
                  </a:lnTo>
                  <a:cubicBezTo>
                    <a:pt x="0" y="32"/>
                    <a:pt x="0" y="36"/>
                    <a:pt x="2" y="38"/>
                  </a:cubicBezTo>
                  <a:lnTo>
                    <a:pt x="54" y="89"/>
                  </a:lnTo>
                  <a:cubicBezTo>
                    <a:pt x="56" y="92"/>
                    <a:pt x="59" y="92"/>
                    <a:pt x="61" y="89"/>
                  </a:cubicBezTo>
                  <a:lnTo>
                    <a:pt x="131" y="20"/>
                  </a:lnTo>
                  <a:lnTo>
                    <a:pt x="132" y="16"/>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2251">
              <a:extLst>
                <a:ext uri="{FF2B5EF4-FFF2-40B4-BE49-F238E27FC236}">
                  <a16:creationId xmlns:a16="http://schemas.microsoft.com/office/drawing/2014/main" id="{44FF3A8B-6C10-454B-AEFB-09E0547D0289}"/>
                </a:ext>
              </a:extLst>
            </p:cNvPr>
            <p:cNvSpPr>
              <a:spLocks noEditPoints="1"/>
            </p:cNvSpPr>
            <p:nvPr/>
          </p:nvSpPr>
          <p:spPr bwMode="auto">
            <a:xfrm>
              <a:off x="8159525" y="6227819"/>
              <a:ext cx="305190" cy="299640"/>
            </a:xfrm>
            <a:custGeom>
              <a:avLst/>
              <a:gdLst>
                <a:gd name="T0" fmla="*/ 33 w 205"/>
                <a:gd name="T1" fmla="*/ 18 h 199"/>
                <a:gd name="T2" fmla="*/ 18 w 205"/>
                <a:gd name="T3" fmla="*/ 32 h 199"/>
                <a:gd name="T4" fmla="*/ 18 w 205"/>
                <a:gd name="T5" fmla="*/ 166 h 199"/>
                <a:gd name="T6" fmla="*/ 33 w 205"/>
                <a:gd name="T7" fmla="*/ 181 h 199"/>
                <a:gd name="T8" fmla="*/ 172 w 205"/>
                <a:gd name="T9" fmla="*/ 181 h 199"/>
                <a:gd name="T10" fmla="*/ 187 w 205"/>
                <a:gd name="T11" fmla="*/ 166 h 199"/>
                <a:gd name="T12" fmla="*/ 187 w 205"/>
                <a:gd name="T13" fmla="*/ 32 h 199"/>
                <a:gd name="T14" fmla="*/ 172 w 205"/>
                <a:gd name="T15" fmla="*/ 18 h 199"/>
                <a:gd name="T16" fmla="*/ 33 w 205"/>
                <a:gd name="T17" fmla="*/ 18 h 199"/>
                <a:gd name="T18" fmla="*/ 172 w 205"/>
                <a:gd name="T19" fmla="*/ 199 h 199"/>
                <a:gd name="T20" fmla="*/ 33 w 205"/>
                <a:gd name="T21" fmla="*/ 199 h 199"/>
                <a:gd name="T22" fmla="*/ 0 w 205"/>
                <a:gd name="T23" fmla="*/ 166 h 199"/>
                <a:gd name="T24" fmla="*/ 0 w 205"/>
                <a:gd name="T25" fmla="*/ 32 h 199"/>
                <a:gd name="T26" fmla="*/ 33 w 205"/>
                <a:gd name="T27" fmla="*/ 0 h 199"/>
                <a:gd name="T28" fmla="*/ 172 w 205"/>
                <a:gd name="T29" fmla="*/ 0 h 199"/>
                <a:gd name="T30" fmla="*/ 205 w 205"/>
                <a:gd name="T31" fmla="*/ 32 h 199"/>
                <a:gd name="T32" fmla="*/ 205 w 205"/>
                <a:gd name="T33" fmla="*/ 166 h 199"/>
                <a:gd name="T34" fmla="*/ 172 w 205"/>
                <a:gd name="T35"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5" h="199">
                  <a:moveTo>
                    <a:pt x="33" y="18"/>
                  </a:moveTo>
                  <a:cubicBezTo>
                    <a:pt x="25" y="18"/>
                    <a:pt x="18" y="24"/>
                    <a:pt x="18" y="32"/>
                  </a:cubicBezTo>
                  <a:lnTo>
                    <a:pt x="18" y="166"/>
                  </a:lnTo>
                  <a:cubicBezTo>
                    <a:pt x="18" y="174"/>
                    <a:pt x="25" y="181"/>
                    <a:pt x="33" y="181"/>
                  </a:cubicBezTo>
                  <a:lnTo>
                    <a:pt x="172" y="181"/>
                  </a:lnTo>
                  <a:cubicBezTo>
                    <a:pt x="180" y="181"/>
                    <a:pt x="187" y="174"/>
                    <a:pt x="187" y="166"/>
                  </a:cubicBezTo>
                  <a:lnTo>
                    <a:pt x="187" y="32"/>
                  </a:lnTo>
                  <a:cubicBezTo>
                    <a:pt x="187" y="24"/>
                    <a:pt x="180" y="18"/>
                    <a:pt x="172" y="18"/>
                  </a:cubicBezTo>
                  <a:lnTo>
                    <a:pt x="33" y="18"/>
                  </a:lnTo>
                  <a:close/>
                  <a:moveTo>
                    <a:pt x="172" y="199"/>
                  </a:moveTo>
                  <a:lnTo>
                    <a:pt x="33" y="199"/>
                  </a:lnTo>
                  <a:cubicBezTo>
                    <a:pt x="15" y="199"/>
                    <a:pt x="0" y="184"/>
                    <a:pt x="0" y="166"/>
                  </a:cubicBezTo>
                  <a:lnTo>
                    <a:pt x="0" y="32"/>
                  </a:lnTo>
                  <a:cubicBezTo>
                    <a:pt x="0" y="14"/>
                    <a:pt x="15" y="0"/>
                    <a:pt x="33" y="0"/>
                  </a:cubicBezTo>
                  <a:lnTo>
                    <a:pt x="172" y="0"/>
                  </a:lnTo>
                  <a:cubicBezTo>
                    <a:pt x="190" y="0"/>
                    <a:pt x="205" y="14"/>
                    <a:pt x="205" y="32"/>
                  </a:cubicBezTo>
                  <a:lnTo>
                    <a:pt x="205" y="166"/>
                  </a:lnTo>
                  <a:cubicBezTo>
                    <a:pt x="205" y="184"/>
                    <a:pt x="190" y="199"/>
                    <a:pt x="172" y="1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2252">
              <a:extLst>
                <a:ext uri="{FF2B5EF4-FFF2-40B4-BE49-F238E27FC236}">
                  <a16:creationId xmlns:a16="http://schemas.microsoft.com/office/drawing/2014/main" id="{90AEBE4B-3686-4DB4-9C4F-25DF32789F12}"/>
                </a:ext>
              </a:extLst>
            </p:cNvPr>
            <p:cNvSpPr>
              <a:spLocks noChangeArrowheads="1"/>
            </p:cNvSpPr>
            <p:nvPr/>
          </p:nvSpPr>
          <p:spPr bwMode="auto">
            <a:xfrm>
              <a:off x="8520200" y="6255562"/>
              <a:ext cx="183115" cy="388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Rectangle 2253">
              <a:extLst>
                <a:ext uri="{FF2B5EF4-FFF2-40B4-BE49-F238E27FC236}">
                  <a16:creationId xmlns:a16="http://schemas.microsoft.com/office/drawing/2014/main" id="{FB5C8CEE-1B22-4F37-B5FE-03D34AEBF888}"/>
                </a:ext>
              </a:extLst>
            </p:cNvPr>
            <p:cNvSpPr>
              <a:spLocks noChangeArrowheads="1"/>
            </p:cNvSpPr>
            <p:nvPr/>
          </p:nvSpPr>
          <p:spPr bwMode="auto">
            <a:xfrm>
              <a:off x="8520200" y="6327700"/>
              <a:ext cx="482754" cy="388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Rectangle 2254">
              <a:extLst>
                <a:ext uri="{FF2B5EF4-FFF2-40B4-BE49-F238E27FC236}">
                  <a16:creationId xmlns:a16="http://schemas.microsoft.com/office/drawing/2014/main" id="{04D88E56-830D-4513-B1A0-C5F2AC6DD498}"/>
                </a:ext>
              </a:extLst>
            </p:cNvPr>
            <p:cNvSpPr>
              <a:spLocks noChangeArrowheads="1"/>
            </p:cNvSpPr>
            <p:nvPr/>
          </p:nvSpPr>
          <p:spPr bwMode="auto">
            <a:xfrm>
              <a:off x="8520200" y="6399833"/>
              <a:ext cx="482754" cy="388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2255">
              <a:extLst>
                <a:ext uri="{FF2B5EF4-FFF2-40B4-BE49-F238E27FC236}">
                  <a16:creationId xmlns:a16="http://schemas.microsoft.com/office/drawing/2014/main" id="{6E030A39-C8F7-466A-973E-D71F7EBD35AF}"/>
                </a:ext>
              </a:extLst>
            </p:cNvPr>
            <p:cNvSpPr>
              <a:spLocks noChangeArrowheads="1"/>
            </p:cNvSpPr>
            <p:nvPr/>
          </p:nvSpPr>
          <p:spPr bwMode="auto">
            <a:xfrm>
              <a:off x="8520200" y="6471971"/>
              <a:ext cx="482754" cy="332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2256">
              <a:extLst>
                <a:ext uri="{FF2B5EF4-FFF2-40B4-BE49-F238E27FC236}">
                  <a16:creationId xmlns:a16="http://schemas.microsoft.com/office/drawing/2014/main" id="{2F08D607-1EA6-49A7-A1BC-1720FC2DD89E}"/>
                </a:ext>
              </a:extLst>
            </p:cNvPr>
            <p:cNvSpPr>
              <a:spLocks/>
            </p:cNvSpPr>
            <p:nvPr/>
          </p:nvSpPr>
          <p:spPr bwMode="auto">
            <a:xfrm>
              <a:off x="8215014" y="6299953"/>
              <a:ext cx="199760" cy="138724"/>
            </a:xfrm>
            <a:custGeom>
              <a:avLst/>
              <a:gdLst>
                <a:gd name="T0" fmla="*/ 132 w 132"/>
                <a:gd name="T1" fmla="*/ 16 h 92"/>
                <a:gd name="T2" fmla="*/ 131 w 132"/>
                <a:gd name="T3" fmla="*/ 12 h 92"/>
                <a:gd name="T4" fmla="*/ 120 w 132"/>
                <a:gd name="T5" fmla="*/ 2 h 92"/>
                <a:gd name="T6" fmla="*/ 113 w 132"/>
                <a:gd name="T7" fmla="*/ 2 h 92"/>
                <a:gd name="T8" fmla="*/ 58 w 132"/>
                <a:gd name="T9" fmla="*/ 57 h 92"/>
                <a:gd name="T10" fmla="*/ 21 w 132"/>
                <a:gd name="T11" fmla="*/ 19 h 92"/>
                <a:gd name="T12" fmla="*/ 17 w 132"/>
                <a:gd name="T13" fmla="*/ 18 h 92"/>
                <a:gd name="T14" fmla="*/ 13 w 132"/>
                <a:gd name="T15" fmla="*/ 19 h 92"/>
                <a:gd name="T16" fmla="*/ 2 w 132"/>
                <a:gd name="T17" fmla="*/ 30 h 92"/>
                <a:gd name="T18" fmla="*/ 2 w 132"/>
                <a:gd name="T19" fmla="*/ 38 h 92"/>
                <a:gd name="T20" fmla="*/ 54 w 132"/>
                <a:gd name="T21" fmla="*/ 90 h 92"/>
                <a:gd name="T22" fmla="*/ 61 w 132"/>
                <a:gd name="T23" fmla="*/ 90 h 92"/>
                <a:gd name="T24" fmla="*/ 131 w 132"/>
                <a:gd name="T25" fmla="*/ 20 h 92"/>
                <a:gd name="T26" fmla="*/ 132 w 132"/>
                <a:gd name="T27" fmla="*/ 1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92">
                  <a:moveTo>
                    <a:pt x="132" y="16"/>
                  </a:moveTo>
                  <a:lnTo>
                    <a:pt x="131" y="12"/>
                  </a:lnTo>
                  <a:lnTo>
                    <a:pt x="120" y="2"/>
                  </a:lnTo>
                  <a:cubicBezTo>
                    <a:pt x="118" y="0"/>
                    <a:pt x="115" y="0"/>
                    <a:pt x="113" y="2"/>
                  </a:cubicBezTo>
                  <a:lnTo>
                    <a:pt x="58" y="57"/>
                  </a:lnTo>
                  <a:lnTo>
                    <a:pt x="21" y="19"/>
                  </a:lnTo>
                  <a:lnTo>
                    <a:pt x="17" y="18"/>
                  </a:lnTo>
                  <a:lnTo>
                    <a:pt x="13" y="19"/>
                  </a:lnTo>
                  <a:lnTo>
                    <a:pt x="2" y="30"/>
                  </a:lnTo>
                  <a:cubicBezTo>
                    <a:pt x="0" y="32"/>
                    <a:pt x="0" y="36"/>
                    <a:pt x="2" y="38"/>
                  </a:cubicBezTo>
                  <a:lnTo>
                    <a:pt x="54" y="90"/>
                  </a:lnTo>
                  <a:cubicBezTo>
                    <a:pt x="56" y="92"/>
                    <a:pt x="59" y="92"/>
                    <a:pt x="61" y="90"/>
                  </a:cubicBezTo>
                  <a:lnTo>
                    <a:pt x="131" y="20"/>
                  </a:lnTo>
                  <a:lnTo>
                    <a:pt x="13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77284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C94824D-71E5-48AA-AB18-292E5912A5AA}"/>
              </a:ext>
            </a:extLst>
          </p:cNvPr>
          <p:cNvSpPr/>
          <p:nvPr/>
        </p:nvSpPr>
        <p:spPr>
          <a:xfrm>
            <a:off x="112141" y="224022"/>
            <a:ext cx="4363606" cy="338554"/>
          </a:xfrm>
          <a:prstGeom prst="rect">
            <a:avLst/>
          </a:prstGeom>
          <a:solidFill>
            <a:schemeClr val="accent1">
              <a:lumMod val="75000"/>
            </a:schemeClr>
          </a:solidFill>
        </p:spPr>
        <p:txBody>
          <a:bodyPr wrap="square">
            <a:spAutoFit/>
          </a:bodyPr>
          <a:lstStyle/>
          <a:p>
            <a:r>
              <a:rPr lang="es-EC" sz="1600" b="1" dirty="0" err="1">
                <a:solidFill>
                  <a:schemeClr val="accent1">
                    <a:lumMod val="60000"/>
                    <a:lumOff val="40000"/>
                  </a:schemeClr>
                </a:solidFill>
              </a:rPr>
              <a:t>Backtesting</a:t>
            </a:r>
            <a:r>
              <a:rPr lang="es-EC" sz="1600" b="1" dirty="0">
                <a:solidFill>
                  <a:schemeClr val="accent1">
                    <a:lumMod val="60000"/>
                    <a:lumOff val="40000"/>
                  </a:schemeClr>
                </a:solidFill>
              </a:rPr>
              <a:t> para las cuentas corrientes -  CC</a:t>
            </a:r>
          </a:p>
        </p:txBody>
      </p:sp>
      <p:pic>
        <p:nvPicPr>
          <p:cNvPr id="3" name="Imagen 2">
            <a:extLst>
              <a:ext uri="{FF2B5EF4-FFF2-40B4-BE49-F238E27FC236}">
                <a16:creationId xmlns:a16="http://schemas.microsoft.com/office/drawing/2014/main" id="{2D98057E-6F5C-4A04-B6C2-92C8FFD97D2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0" y="633221"/>
            <a:ext cx="6055330" cy="2200730"/>
          </a:xfrm>
          <a:prstGeom prst="rect">
            <a:avLst/>
          </a:prstGeom>
          <a:noFill/>
        </p:spPr>
      </p:pic>
      <p:pic>
        <p:nvPicPr>
          <p:cNvPr id="7" name="Imagen 6">
            <a:extLst>
              <a:ext uri="{FF2B5EF4-FFF2-40B4-BE49-F238E27FC236}">
                <a16:creationId xmlns:a16="http://schemas.microsoft.com/office/drawing/2014/main" id="{E3A02D24-99C3-4DAC-919A-831265A88C1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140" y="3429001"/>
            <a:ext cx="5983859" cy="2200730"/>
          </a:xfrm>
          <a:prstGeom prst="rect">
            <a:avLst/>
          </a:prstGeom>
          <a:noFill/>
        </p:spPr>
      </p:pic>
      <p:sp>
        <p:nvSpPr>
          <p:cNvPr id="10" name="Rectángulo 9">
            <a:extLst>
              <a:ext uri="{FF2B5EF4-FFF2-40B4-BE49-F238E27FC236}">
                <a16:creationId xmlns:a16="http://schemas.microsoft.com/office/drawing/2014/main" id="{7528363E-53F0-48F2-9C49-4A5A7619AE68}"/>
              </a:ext>
            </a:extLst>
          </p:cNvPr>
          <p:cNvSpPr/>
          <p:nvPr/>
        </p:nvSpPr>
        <p:spPr>
          <a:xfrm>
            <a:off x="112141" y="2987840"/>
            <a:ext cx="4363606" cy="338554"/>
          </a:xfrm>
          <a:prstGeom prst="rect">
            <a:avLst/>
          </a:prstGeom>
          <a:solidFill>
            <a:schemeClr val="accent1">
              <a:lumMod val="75000"/>
            </a:schemeClr>
          </a:solidFill>
        </p:spPr>
        <p:txBody>
          <a:bodyPr wrap="square">
            <a:spAutoFit/>
          </a:bodyPr>
          <a:lstStyle/>
          <a:p>
            <a:r>
              <a:rPr lang="es-EC" sz="1600" b="1" dirty="0" err="1">
                <a:solidFill>
                  <a:schemeClr val="accent1">
                    <a:lumMod val="60000"/>
                    <a:lumOff val="40000"/>
                  </a:schemeClr>
                </a:solidFill>
              </a:rPr>
              <a:t>Backtesting</a:t>
            </a:r>
            <a:r>
              <a:rPr lang="es-EC" sz="1600" b="1" dirty="0">
                <a:solidFill>
                  <a:schemeClr val="accent1">
                    <a:lumMod val="60000"/>
                    <a:lumOff val="40000"/>
                  </a:schemeClr>
                </a:solidFill>
              </a:rPr>
              <a:t> para las cuentas de ahorro -  AHO</a:t>
            </a:r>
          </a:p>
        </p:txBody>
      </p:sp>
      <p:pic>
        <p:nvPicPr>
          <p:cNvPr id="12" name="Imagen 11">
            <a:extLst>
              <a:ext uri="{FF2B5EF4-FFF2-40B4-BE49-F238E27FC236}">
                <a16:creationId xmlns:a16="http://schemas.microsoft.com/office/drawing/2014/main" id="{2B3AB184-4862-4A34-B558-9383239763E0}"/>
              </a:ext>
            </a:extLst>
          </p:cNvPr>
          <p:cNvPicPr>
            <a:picLocks noChangeAspect="1"/>
          </p:cNvPicPr>
          <p:nvPr/>
        </p:nvPicPr>
        <p:blipFill>
          <a:blip r:embed="rId4"/>
          <a:stretch>
            <a:fillRect/>
          </a:stretch>
        </p:blipFill>
        <p:spPr>
          <a:xfrm>
            <a:off x="6432885" y="633221"/>
            <a:ext cx="5422232" cy="2200730"/>
          </a:xfrm>
          <a:prstGeom prst="rect">
            <a:avLst/>
          </a:prstGeom>
        </p:spPr>
      </p:pic>
      <p:pic>
        <p:nvPicPr>
          <p:cNvPr id="13" name="Imagen 12">
            <a:extLst>
              <a:ext uri="{FF2B5EF4-FFF2-40B4-BE49-F238E27FC236}">
                <a16:creationId xmlns:a16="http://schemas.microsoft.com/office/drawing/2014/main" id="{846B5A4D-B473-4473-8D26-49E930E0FF2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2885" y="3336264"/>
            <a:ext cx="5422230" cy="2466717"/>
          </a:xfrm>
          <a:prstGeom prst="rect">
            <a:avLst/>
          </a:prstGeom>
          <a:noFill/>
        </p:spPr>
      </p:pic>
      <p:sp>
        <p:nvSpPr>
          <p:cNvPr id="14" name="Rectángulo 13">
            <a:extLst>
              <a:ext uri="{FF2B5EF4-FFF2-40B4-BE49-F238E27FC236}">
                <a16:creationId xmlns:a16="http://schemas.microsoft.com/office/drawing/2014/main" id="{1F3F4FE6-9513-43F5-A99D-31217980A770}"/>
              </a:ext>
            </a:extLst>
          </p:cNvPr>
          <p:cNvSpPr/>
          <p:nvPr/>
        </p:nvSpPr>
        <p:spPr>
          <a:xfrm>
            <a:off x="7026442" y="164238"/>
            <a:ext cx="4774953" cy="338554"/>
          </a:xfrm>
          <a:prstGeom prst="rect">
            <a:avLst/>
          </a:prstGeom>
          <a:solidFill>
            <a:schemeClr val="accent1">
              <a:lumMod val="75000"/>
            </a:schemeClr>
          </a:solidFill>
        </p:spPr>
        <p:txBody>
          <a:bodyPr wrap="square">
            <a:spAutoFit/>
          </a:bodyPr>
          <a:lstStyle/>
          <a:p>
            <a:pPr algn="r"/>
            <a:r>
              <a:rPr lang="es-EC" sz="1600" b="1" dirty="0" err="1">
                <a:solidFill>
                  <a:schemeClr val="accent1">
                    <a:lumMod val="60000"/>
                    <a:lumOff val="40000"/>
                  </a:schemeClr>
                </a:solidFill>
              </a:rPr>
              <a:t>Backtesting</a:t>
            </a:r>
            <a:r>
              <a:rPr lang="es-EC" sz="1600" b="1" dirty="0">
                <a:solidFill>
                  <a:schemeClr val="accent1">
                    <a:lumMod val="60000"/>
                    <a:lumOff val="40000"/>
                  </a:schemeClr>
                </a:solidFill>
              </a:rPr>
              <a:t> para los depósitos a plazo fijo  - DPF</a:t>
            </a:r>
          </a:p>
        </p:txBody>
      </p:sp>
      <p:sp>
        <p:nvSpPr>
          <p:cNvPr id="15" name="Rectángulo 14">
            <a:extLst>
              <a:ext uri="{FF2B5EF4-FFF2-40B4-BE49-F238E27FC236}">
                <a16:creationId xmlns:a16="http://schemas.microsoft.com/office/drawing/2014/main" id="{6C697D92-3229-46EB-94DC-99DAFBE56EA3}"/>
              </a:ext>
            </a:extLst>
          </p:cNvPr>
          <p:cNvSpPr/>
          <p:nvPr/>
        </p:nvSpPr>
        <p:spPr>
          <a:xfrm>
            <a:off x="7026442" y="3005872"/>
            <a:ext cx="4796591" cy="338554"/>
          </a:xfrm>
          <a:prstGeom prst="rect">
            <a:avLst/>
          </a:prstGeom>
          <a:solidFill>
            <a:schemeClr val="accent1">
              <a:lumMod val="75000"/>
            </a:schemeClr>
          </a:solidFill>
        </p:spPr>
        <p:txBody>
          <a:bodyPr wrap="square">
            <a:spAutoFit/>
          </a:bodyPr>
          <a:lstStyle/>
          <a:p>
            <a:pPr algn="r"/>
            <a:r>
              <a:rPr lang="es-EC" sz="1600" b="1" dirty="0" err="1">
                <a:solidFill>
                  <a:schemeClr val="accent1">
                    <a:lumMod val="60000"/>
                    <a:lumOff val="40000"/>
                  </a:schemeClr>
                </a:solidFill>
              </a:rPr>
              <a:t>Backtesting</a:t>
            </a:r>
            <a:r>
              <a:rPr lang="es-EC" sz="1600" b="1" dirty="0">
                <a:solidFill>
                  <a:schemeClr val="accent1">
                    <a:lumMod val="60000"/>
                    <a:lumOff val="40000"/>
                  </a:schemeClr>
                </a:solidFill>
              </a:rPr>
              <a:t> para las fuentes de fondeo  - FF</a:t>
            </a:r>
          </a:p>
        </p:txBody>
      </p:sp>
      <p:pic>
        <p:nvPicPr>
          <p:cNvPr id="16" name="Imagen 15">
            <a:extLst>
              <a:ext uri="{FF2B5EF4-FFF2-40B4-BE49-F238E27FC236}">
                <a16:creationId xmlns:a16="http://schemas.microsoft.com/office/drawing/2014/main" id="{205F9962-8A7E-4BA3-BC6F-CD0C778E01C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439" y="5802981"/>
            <a:ext cx="5927791" cy="952413"/>
          </a:xfrm>
          <a:prstGeom prst="rect">
            <a:avLst/>
          </a:prstGeom>
          <a:noFill/>
          <a:ln>
            <a:noFill/>
          </a:ln>
        </p:spPr>
      </p:pic>
      <p:pic>
        <p:nvPicPr>
          <p:cNvPr id="4" name="Imagen 3">
            <a:extLst>
              <a:ext uri="{FF2B5EF4-FFF2-40B4-BE49-F238E27FC236}">
                <a16:creationId xmlns:a16="http://schemas.microsoft.com/office/drawing/2014/main" id="{3EEB0911-9930-4B51-8371-E29646959134}"/>
              </a:ext>
            </a:extLst>
          </p:cNvPr>
          <p:cNvPicPr>
            <a:picLocks noChangeAspect="1"/>
          </p:cNvPicPr>
          <p:nvPr/>
        </p:nvPicPr>
        <p:blipFill>
          <a:blip r:embed="rId7"/>
          <a:stretch>
            <a:fillRect/>
          </a:stretch>
        </p:blipFill>
        <p:spPr>
          <a:xfrm>
            <a:off x="6032230" y="5732338"/>
            <a:ext cx="5983859" cy="1004248"/>
          </a:xfrm>
          <a:prstGeom prst="rect">
            <a:avLst/>
          </a:prstGeom>
        </p:spPr>
      </p:pic>
      <p:sp>
        <p:nvSpPr>
          <p:cNvPr id="5" name="Rectángulo 4">
            <a:extLst>
              <a:ext uri="{FF2B5EF4-FFF2-40B4-BE49-F238E27FC236}">
                <a16:creationId xmlns:a16="http://schemas.microsoft.com/office/drawing/2014/main" id="{2A7271DE-610B-4EAC-8A29-D7A2B9707D4A}"/>
              </a:ext>
            </a:extLst>
          </p:cNvPr>
          <p:cNvSpPr/>
          <p:nvPr/>
        </p:nvSpPr>
        <p:spPr>
          <a:xfrm>
            <a:off x="6095999" y="6270075"/>
            <a:ext cx="5991562" cy="226544"/>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35267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4" name="Freeform: Shape 23">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Título 3">
            <a:extLst>
              <a:ext uri="{FF2B5EF4-FFF2-40B4-BE49-F238E27FC236}">
                <a16:creationId xmlns:a16="http://schemas.microsoft.com/office/drawing/2014/main" id="{FE98853F-0863-4683-AD40-9336A6A47938}"/>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b="1" kern="1200" dirty="0">
                <a:solidFill>
                  <a:srgbClr val="080808"/>
                </a:solidFill>
                <a:latin typeface="+mj-lt"/>
                <a:ea typeface="+mj-ea"/>
                <a:cs typeface="+mj-cs"/>
              </a:rPr>
              <a:t>CAPÍTULO V</a:t>
            </a:r>
            <a:br>
              <a:rPr lang="en-US" sz="3600" b="1" kern="1200" dirty="0">
                <a:solidFill>
                  <a:srgbClr val="080808"/>
                </a:solidFill>
                <a:latin typeface="+mj-lt"/>
                <a:ea typeface="+mj-ea"/>
                <a:cs typeface="+mj-cs"/>
              </a:rPr>
            </a:br>
            <a:r>
              <a:rPr lang="en-US" sz="3600" b="1" kern="1200" dirty="0">
                <a:solidFill>
                  <a:srgbClr val="080808"/>
                </a:solidFill>
                <a:latin typeface="+mj-lt"/>
                <a:ea typeface="+mj-ea"/>
                <a:cs typeface="+mj-cs"/>
              </a:rPr>
              <a:t>PROPUESTA</a:t>
            </a:r>
            <a:br>
              <a:rPr lang="en-US" sz="3600" b="1" kern="1200" dirty="0">
                <a:solidFill>
                  <a:srgbClr val="080808"/>
                </a:solidFill>
                <a:latin typeface="+mj-lt"/>
                <a:ea typeface="+mj-ea"/>
                <a:cs typeface="+mj-cs"/>
              </a:rPr>
            </a:br>
            <a:endParaRPr lang="en-US" sz="3600" kern="1200" dirty="0">
              <a:solidFill>
                <a:srgbClr val="080808"/>
              </a:solidFill>
              <a:latin typeface="+mj-lt"/>
              <a:ea typeface="+mj-ea"/>
              <a:cs typeface="+mj-cs"/>
            </a:endParaRPr>
          </a:p>
        </p:txBody>
      </p:sp>
      <p:sp>
        <p:nvSpPr>
          <p:cNvPr id="28" name="Freeform: Shape 27">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29">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Diagrama de flujo: conector 1">
            <a:extLst>
              <a:ext uri="{FF2B5EF4-FFF2-40B4-BE49-F238E27FC236}">
                <a16:creationId xmlns:a16="http://schemas.microsoft.com/office/drawing/2014/main" id="{DC5F6EF0-61DE-4B94-8451-756B75D2CADE}"/>
              </a:ext>
            </a:extLst>
          </p:cNvPr>
          <p:cNvSpPr/>
          <p:nvPr/>
        </p:nvSpPr>
        <p:spPr>
          <a:xfrm>
            <a:off x="4863136" y="3694444"/>
            <a:ext cx="2554329" cy="251728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7" name="Communication" descr="{&quot;Key&quot;:&quot;POWER_USER_SHAPE_ICON&quot;,&quot;Value&quot;:&quot;POWER_USER_SHAPE_ICON_STYLE_1&quot;}">
            <a:extLst>
              <a:ext uri="{FF2B5EF4-FFF2-40B4-BE49-F238E27FC236}">
                <a16:creationId xmlns:a16="http://schemas.microsoft.com/office/drawing/2014/main" id="{279AF77D-FEE5-4BE9-A751-598965AAAC4A}"/>
              </a:ext>
            </a:extLst>
          </p:cNvPr>
          <p:cNvGrpSpPr>
            <a:grpSpLocks noChangeAspect="1"/>
          </p:cNvGrpSpPr>
          <p:nvPr/>
        </p:nvGrpSpPr>
        <p:grpSpPr>
          <a:xfrm>
            <a:off x="5576263" y="4499218"/>
            <a:ext cx="1381080" cy="1022233"/>
            <a:chOff x="8232776" y="1839913"/>
            <a:chExt cx="928688" cy="687388"/>
          </a:xfrm>
          <a:solidFill>
            <a:schemeClr val="bg1"/>
          </a:solidFill>
        </p:grpSpPr>
        <p:sp>
          <p:nvSpPr>
            <p:cNvPr id="19" name="Freeform 74">
              <a:extLst>
                <a:ext uri="{FF2B5EF4-FFF2-40B4-BE49-F238E27FC236}">
                  <a16:creationId xmlns:a16="http://schemas.microsoft.com/office/drawing/2014/main" id="{AA862B01-63ED-4E47-BE31-5306EC531CBB}"/>
                </a:ext>
              </a:extLst>
            </p:cNvPr>
            <p:cNvSpPr>
              <a:spLocks/>
            </p:cNvSpPr>
            <p:nvPr/>
          </p:nvSpPr>
          <p:spPr bwMode="auto">
            <a:xfrm>
              <a:off x="8404226" y="1839913"/>
              <a:ext cx="757238" cy="685800"/>
            </a:xfrm>
            <a:custGeom>
              <a:avLst/>
              <a:gdLst>
                <a:gd name="T0" fmla="*/ 46 w 993"/>
                <a:gd name="T1" fmla="*/ 365 h 901"/>
                <a:gd name="T2" fmla="*/ 0 w 993"/>
                <a:gd name="T3" fmla="*/ 384 h 901"/>
                <a:gd name="T4" fmla="*/ 95 w 993"/>
                <a:gd name="T5" fmla="*/ 455 h 901"/>
                <a:gd name="T6" fmla="*/ 167 w 993"/>
                <a:gd name="T7" fmla="*/ 426 h 901"/>
                <a:gd name="T8" fmla="*/ 276 w 993"/>
                <a:gd name="T9" fmla="*/ 415 h 901"/>
                <a:gd name="T10" fmla="*/ 299 w 993"/>
                <a:gd name="T11" fmla="*/ 457 h 901"/>
                <a:gd name="T12" fmla="*/ 539 w 993"/>
                <a:gd name="T13" fmla="*/ 631 h 901"/>
                <a:gd name="T14" fmla="*/ 483 w 993"/>
                <a:gd name="T15" fmla="*/ 901 h 901"/>
                <a:gd name="T16" fmla="*/ 751 w 993"/>
                <a:gd name="T17" fmla="*/ 901 h 901"/>
                <a:gd name="T18" fmla="*/ 806 w 993"/>
                <a:gd name="T19" fmla="*/ 720 h 901"/>
                <a:gd name="T20" fmla="*/ 833 w 993"/>
                <a:gd name="T21" fmla="*/ 720 h 901"/>
                <a:gd name="T22" fmla="*/ 794 w 993"/>
                <a:gd name="T23" fmla="*/ 901 h 901"/>
                <a:gd name="T24" fmla="*/ 933 w 993"/>
                <a:gd name="T25" fmla="*/ 901 h 901"/>
                <a:gd name="T26" fmla="*/ 979 w 993"/>
                <a:gd name="T27" fmla="*/ 700 h 901"/>
                <a:gd name="T28" fmla="*/ 796 w 993"/>
                <a:gd name="T29" fmla="*/ 495 h 901"/>
                <a:gd name="T30" fmla="*/ 693 w 993"/>
                <a:gd name="T31" fmla="*/ 571 h 901"/>
                <a:gd name="T32" fmla="*/ 619 w 993"/>
                <a:gd name="T33" fmla="*/ 480 h 901"/>
                <a:gd name="T34" fmla="*/ 486 w 993"/>
                <a:gd name="T35" fmla="*/ 439 h 901"/>
                <a:gd name="T36" fmla="*/ 450 w 993"/>
                <a:gd name="T37" fmla="*/ 410 h 901"/>
                <a:gd name="T38" fmla="*/ 499 w 993"/>
                <a:gd name="T39" fmla="*/ 370 h 901"/>
                <a:gd name="T40" fmla="*/ 562 w 993"/>
                <a:gd name="T41" fmla="*/ 299 h 901"/>
                <a:gd name="T42" fmla="*/ 511 w 993"/>
                <a:gd name="T43" fmla="*/ 201 h 901"/>
                <a:gd name="T44" fmla="*/ 430 w 993"/>
                <a:gd name="T45" fmla="*/ 136 h 901"/>
                <a:gd name="T46" fmla="*/ 211 w 993"/>
                <a:gd name="T47" fmla="*/ 40 h 901"/>
                <a:gd name="T48" fmla="*/ 133 w 993"/>
                <a:gd name="T49" fmla="*/ 0 h 901"/>
                <a:gd name="T50" fmla="*/ 47 w 993"/>
                <a:gd name="T51" fmla="*/ 45 h 901"/>
                <a:gd name="T52" fmla="*/ 88 w 993"/>
                <a:gd name="T53" fmla="*/ 74 h 901"/>
                <a:gd name="T54" fmla="*/ 198 w 993"/>
                <a:gd name="T55" fmla="*/ 115 h 901"/>
                <a:gd name="T56" fmla="*/ 163 w 993"/>
                <a:gd name="T57" fmla="*/ 359 h 901"/>
                <a:gd name="T58" fmla="*/ 46 w 993"/>
                <a:gd name="T59" fmla="*/ 365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3" h="901">
                  <a:moveTo>
                    <a:pt x="46" y="365"/>
                  </a:moveTo>
                  <a:lnTo>
                    <a:pt x="0" y="384"/>
                  </a:lnTo>
                  <a:cubicBezTo>
                    <a:pt x="19" y="421"/>
                    <a:pt x="52" y="455"/>
                    <a:pt x="95" y="455"/>
                  </a:cubicBezTo>
                  <a:cubicBezTo>
                    <a:pt x="117" y="455"/>
                    <a:pt x="141" y="446"/>
                    <a:pt x="167" y="426"/>
                  </a:cubicBezTo>
                  <a:cubicBezTo>
                    <a:pt x="204" y="424"/>
                    <a:pt x="233" y="417"/>
                    <a:pt x="276" y="415"/>
                  </a:cubicBezTo>
                  <a:cubicBezTo>
                    <a:pt x="283" y="430"/>
                    <a:pt x="291" y="444"/>
                    <a:pt x="299" y="457"/>
                  </a:cubicBezTo>
                  <a:cubicBezTo>
                    <a:pt x="358" y="550"/>
                    <a:pt x="450" y="602"/>
                    <a:pt x="539" y="631"/>
                  </a:cubicBezTo>
                  <a:lnTo>
                    <a:pt x="483" y="901"/>
                  </a:lnTo>
                  <a:lnTo>
                    <a:pt x="751" y="901"/>
                  </a:lnTo>
                  <a:lnTo>
                    <a:pt x="806" y="720"/>
                  </a:lnTo>
                  <a:lnTo>
                    <a:pt x="833" y="720"/>
                  </a:lnTo>
                  <a:lnTo>
                    <a:pt x="794" y="901"/>
                  </a:lnTo>
                  <a:lnTo>
                    <a:pt x="933" y="901"/>
                  </a:lnTo>
                  <a:lnTo>
                    <a:pt x="979" y="700"/>
                  </a:lnTo>
                  <a:cubicBezTo>
                    <a:pt x="993" y="580"/>
                    <a:pt x="919" y="515"/>
                    <a:pt x="796" y="495"/>
                  </a:cubicBezTo>
                  <a:lnTo>
                    <a:pt x="693" y="571"/>
                  </a:lnTo>
                  <a:lnTo>
                    <a:pt x="619" y="480"/>
                  </a:lnTo>
                  <a:cubicBezTo>
                    <a:pt x="567" y="474"/>
                    <a:pt x="523" y="464"/>
                    <a:pt x="486" y="439"/>
                  </a:cubicBezTo>
                  <a:cubicBezTo>
                    <a:pt x="473" y="431"/>
                    <a:pt x="461" y="421"/>
                    <a:pt x="450" y="410"/>
                  </a:cubicBezTo>
                  <a:cubicBezTo>
                    <a:pt x="470" y="401"/>
                    <a:pt x="486" y="388"/>
                    <a:pt x="499" y="370"/>
                  </a:cubicBezTo>
                  <a:cubicBezTo>
                    <a:pt x="521" y="366"/>
                    <a:pt x="557" y="336"/>
                    <a:pt x="562" y="299"/>
                  </a:cubicBezTo>
                  <a:cubicBezTo>
                    <a:pt x="568" y="245"/>
                    <a:pt x="536" y="213"/>
                    <a:pt x="511" y="201"/>
                  </a:cubicBezTo>
                  <a:cubicBezTo>
                    <a:pt x="492" y="163"/>
                    <a:pt x="459" y="143"/>
                    <a:pt x="430" y="136"/>
                  </a:cubicBezTo>
                  <a:cubicBezTo>
                    <a:pt x="303" y="107"/>
                    <a:pt x="251" y="63"/>
                    <a:pt x="211" y="40"/>
                  </a:cubicBezTo>
                  <a:cubicBezTo>
                    <a:pt x="203" y="26"/>
                    <a:pt x="173" y="0"/>
                    <a:pt x="133" y="0"/>
                  </a:cubicBezTo>
                  <a:cubicBezTo>
                    <a:pt x="107" y="0"/>
                    <a:pt x="77" y="12"/>
                    <a:pt x="47" y="45"/>
                  </a:cubicBezTo>
                  <a:lnTo>
                    <a:pt x="88" y="74"/>
                  </a:lnTo>
                  <a:cubicBezTo>
                    <a:pt x="133" y="35"/>
                    <a:pt x="175" y="60"/>
                    <a:pt x="198" y="115"/>
                  </a:cubicBezTo>
                  <a:cubicBezTo>
                    <a:pt x="227" y="188"/>
                    <a:pt x="211" y="297"/>
                    <a:pt x="163" y="359"/>
                  </a:cubicBezTo>
                  <a:cubicBezTo>
                    <a:pt x="126" y="406"/>
                    <a:pt x="77" y="414"/>
                    <a:pt x="46" y="36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val 75">
              <a:extLst>
                <a:ext uri="{FF2B5EF4-FFF2-40B4-BE49-F238E27FC236}">
                  <a16:creationId xmlns:a16="http://schemas.microsoft.com/office/drawing/2014/main" id="{2432BC20-032E-477D-B5D5-5107E39E1D85}"/>
                </a:ext>
              </a:extLst>
            </p:cNvPr>
            <p:cNvSpPr>
              <a:spLocks noChangeArrowheads="1"/>
            </p:cNvSpPr>
            <p:nvPr/>
          </p:nvSpPr>
          <p:spPr bwMode="auto">
            <a:xfrm>
              <a:off x="8855076" y="1943100"/>
              <a:ext cx="242888" cy="24288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76">
              <a:extLst>
                <a:ext uri="{FF2B5EF4-FFF2-40B4-BE49-F238E27FC236}">
                  <a16:creationId xmlns:a16="http://schemas.microsoft.com/office/drawing/2014/main" id="{B84F4403-6D32-4617-9713-0022AF8771A3}"/>
                </a:ext>
              </a:extLst>
            </p:cNvPr>
            <p:cNvSpPr>
              <a:spLocks/>
            </p:cNvSpPr>
            <p:nvPr/>
          </p:nvSpPr>
          <p:spPr bwMode="auto">
            <a:xfrm>
              <a:off x="8299451" y="1970088"/>
              <a:ext cx="107950" cy="44450"/>
            </a:xfrm>
            <a:custGeom>
              <a:avLst/>
              <a:gdLst>
                <a:gd name="T0" fmla="*/ 68 w 68"/>
                <a:gd name="T1" fmla="*/ 8 h 28"/>
                <a:gd name="T2" fmla="*/ 3 w 68"/>
                <a:gd name="T3" fmla="*/ 0 h 28"/>
                <a:gd name="T4" fmla="*/ 0 w 68"/>
                <a:gd name="T5" fmla="*/ 20 h 28"/>
                <a:gd name="T6" fmla="*/ 66 w 68"/>
                <a:gd name="T7" fmla="*/ 28 h 28"/>
                <a:gd name="T8" fmla="*/ 68 w 68"/>
                <a:gd name="T9" fmla="*/ 8 h 28"/>
              </a:gdLst>
              <a:ahLst/>
              <a:cxnLst>
                <a:cxn ang="0">
                  <a:pos x="T0" y="T1"/>
                </a:cxn>
                <a:cxn ang="0">
                  <a:pos x="T2" y="T3"/>
                </a:cxn>
                <a:cxn ang="0">
                  <a:pos x="T4" y="T5"/>
                </a:cxn>
                <a:cxn ang="0">
                  <a:pos x="T6" y="T7"/>
                </a:cxn>
                <a:cxn ang="0">
                  <a:pos x="T8" y="T9"/>
                </a:cxn>
              </a:cxnLst>
              <a:rect l="0" t="0" r="r" b="b"/>
              <a:pathLst>
                <a:path w="68" h="28">
                  <a:moveTo>
                    <a:pt x="68" y="8"/>
                  </a:moveTo>
                  <a:lnTo>
                    <a:pt x="3" y="0"/>
                  </a:lnTo>
                  <a:lnTo>
                    <a:pt x="0" y="20"/>
                  </a:lnTo>
                  <a:lnTo>
                    <a:pt x="66" y="28"/>
                  </a:lnTo>
                  <a:lnTo>
                    <a:pt x="68"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77">
              <a:extLst>
                <a:ext uri="{FF2B5EF4-FFF2-40B4-BE49-F238E27FC236}">
                  <a16:creationId xmlns:a16="http://schemas.microsoft.com/office/drawing/2014/main" id="{EDB3D146-9668-471A-BABF-58E86DC70313}"/>
                </a:ext>
              </a:extLst>
            </p:cNvPr>
            <p:cNvSpPr>
              <a:spLocks/>
            </p:cNvSpPr>
            <p:nvPr/>
          </p:nvSpPr>
          <p:spPr bwMode="auto">
            <a:xfrm>
              <a:off x="8305801" y="2054225"/>
              <a:ext cx="106363" cy="68263"/>
            </a:xfrm>
            <a:custGeom>
              <a:avLst/>
              <a:gdLst>
                <a:gd name="T0" fmla="*/ 0 w 67"/>
                <a:gd name="T1" fmla="*/ 24 h 43"/>
                <a:gd name="T2" fmla="*/ 7 w 67"/>
                <a:gd name="T3" fmla="*/ 43 h 43"/>
                <a:gd name="T4" fmla="*/ 67 w 67"/>
                <a:gd name="T5" fmla="*/ 19 h 43"/>
                <a:gd name="T6" fmla="*/ 60 w 67"/>
                <a:gd name="T7" fmla="*/ 0 h 43"/>
                <a:gd name="T8" fmla="*/ 0 w 67"/>
                <a:gd name="T9" fmla="*/ 24 h 43"/>
              </a:gdLst>
              <a:ahLst/>
              <a:cxnLst>
                <a:cxn ang="0">
                  <a:pos x="T0" y="T1"/>
                </a:cxn>
                <a:cxn ang="0">
                  <a:pos x="T2" y="T3"/>
                </a:cxn>
                <a:cxn ang="0">
                  <a:pos x="T4" y="T5"/>
                </a:cxn>
                <a:cxn ang="0">
                  <a:pos x="T6" y="T7"/>
                </a:cxn>
                <a:cxn ang="0">
                  <a:pos x="T8" y="T9"/>
                </a:cxn>
              </a:cxnLst>
              <a:rect l="0" t="0" r="r" b="b"/>
              <a:pathLst>
                <a:path w="67" h="43">
                  <a:moveTo>
                    <a:pt x="0" y="24"/>
                  </a:moveTo>
                  <a:lnTo>
                    <a:pt x="7" y="43"/>
                  </a:lnTo>
                  <a:lnTo>
                    <a:pt x="67" y="19"/>
                  </a:lnTo>
                  <a:lnTo>
                    <a:pt x="60" y="0"/>
                  </a:lnTo>
                  <a:lnTo>
                    <a:pt x="0"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78">
              <a:extLst>
                <a:ext uri="{FF2B5EF4-FFF2-40B4-BE49-F238E27FC236}">
                  <a16:creationId xmlns:a16="http://schemas.microsoft.com/office/drawing/2014/main" id="{5F639D80-6954-4EFF-ABAE-F8E4A2714672}"/>
                </a:ext>
              </a:extLst>
            </p:cNvPr>
            <p:cNvSpPr>
              <a:spLocks/>
            </p:cNvSpPr>
            <p:nvPr/>
          </p:nvSpPr>
          <p:spPr bwMode="auto">
            <a:xfrm>
              <a:off x="8331201" y="1857375"/>
              <a:ext cx="101600" cy="85725"/>
            </a:xfrm>
            <a:custGeom>
              <a:avLst/>
              <a:gdLst>
                <a:gd name="T0" fmla="*/ 64 w 64"/>
                <a:gd name="T1" fmla="*/ 38 h 54"/>
                <a:gd name="T2" fmla="*/ 12 w 64"/>
                <a:gd name="T3" fmla="*/ 0 h 54"/>
                <a:gd name="T4" fmla="*/ 0 w 64"/>
                <a:gd name="T5" fmla="*/ 16 h 54"/>
                <a:gd name="T6" fmla="*/ 52 w 64"/>
                <a:gd name="T7" fmla="*/ 54 h 54"/>
                <a:gd name="T8" fmla="*/ 64 w 64"/>
                <a:gd name="T9" fmla="*/ 38 h 54"/>
              </a:gdLst>
              <a:ahLst/>
              <a:cxnLst>
                <a:cxn ang="0">
                  <a:pos x="T0" y="T1"/>
                </a:cxn>
                <a:cxn ang="0">
                  <a:pos x="T2" y="T3"/>
                </a:cxn>
                <a:cxn ang="0">
                  <a:pos x="T4" y="T5"/>
                </a:cxn>
                <a:cxn ang="0">
                  <a:pos x="T6" y="T7"/>
                </a:cxn>
                <a:cxn ang="0">
                  <a:pos x="T8" y="T9"/>
                </a:cxn>
              </a:cxnLst>
              <a:rect l="0" t="0" r="r" b="b"/>
              <a:pathLst>
                <a:path w="64" h="54">
                  <a:moveTo>
                    <a:pt x="64" y="38"/>
                  </a:moveTo>
                  <a:lnTo>
                    <a:pt x="12" y="0"/>
                  </a:lnTo>
                  <a:lnTo>
                    <a:pt x="0" y="16"/>
                  </a:lnTo>
                  <a:lnTo>
                    <a:pt x="52" y="54"/>
                  </a:lnTo>
                  <a:lnTo>
                    <a:pt x="64"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79">
              <a:extLst>
                <a:ext uri="{FF2B5EF4-FFF2-40B4-BE49-F238E27FC236}">
                  <a16:creationId xmlns:a16="http://schemas.microsoft.com/office/drawing/2014/main" id="{31288FD8-6493-4D6A-96C5-C43F8AE49C57}"/>
                </a:ext>
              </a:extLst>
            </p:cNvPr>
            <p:cNvSpPr>
              <a:spLocks/>
            </p:cNvSpPr>
            <p:nvPr/>
          </p:nvSpPr>
          <p:spPr bwMode="auto">
            <a:xfrm>
              <a:off x="8450263" y="1968500"/>
              <a:ext cx="92075" cy="101600"/>
            </a:xfrm>
            <a:custGeom>
              <a:avLst/>
              <a:gdLst>
                <a:gd name="T0" fmla="*/ 99 w 122"/>
                <a:gd name="T1" fmla="*/ 133 h 133"/>
                <a:gd name="T2" fmla="*/ 120 w 122"/>
                <a:gd name="T3" fmla="*/ 10 h 133"/>
                <a:gd name="T4" fmla="*/ 52 w 122"/>
                <a:gd name="T5" fmla="*/ 4 h 133"/>
                <a:gd name="T6" fmla="*/ 6 w 122"/>
                <a:gd name="T7" fmla="*/ 54 h 133"/>
                <a:gd name="T8" fmla="*/ 33 w 122"/>
                <a:gd name="T9" fmla="*/ 117 h 133"/>
                <a:gd name="T10" fmla="*/ 99 w 122"/>
                <a:gd name="T11" fmla="*/ 133 h 133"/>
              </a:gdLst>
              <a:ahLst/>
              <a:cxnLst>
                <a:cxn ang="0">
                  <a:pos x="T0" y="T1"/>
                </a:cxn>
                <a:cxn ang="0">
                  <a:pos x="T2" y="T3"/>
                </a:cxn>
                <a:cxn ang="0">
                  <a:pos x="T4" y="T5"/>
                </a:cxn>
                <a:cxn ang="0">
                  <a:pos x="T6" y="T7"/>
                </a:cxn>
                <a:cxn ang="0">
                  <a:pos x="T8" y="T9"/>
                </a:cxn>
                <a:cxn ang="0">
                  <a:pos x="T10" y="T11"/>
                </a:cxn>
              </a:cxnLst>
              <a:rect l="0" t="0" r="r" b="b"/>
              <a:pathLst>
                <a:path w="122" h="133">
                  <a:moveTo>
                    <a:pt x="99" y="133"/>
                  </a:moveTo>
                  <a:cubicBezTo>
                    <a:pt x="115" y="96"/>
                    <a:pt x="122" y="52"/>
                    <a:pt x="120" y="10"/>
                  </a:cubicBezTo>
                  <a:lnTo>
                    <a:pt x="52" y="4"/>
                  </a:lnTo>
                  <a:cubicBezTo>
                    <a:pt x="31" y="0"/>
                    <a:pt x="11" y="23"/>
                    <a:pt x="6" y="54"/>
                  </a:cubicBezTo>
                  <a:cubicBezTo>
                    <a:pt x="0" y="86"/>
                    <a:pt x="12" y="114"/>
                    <a:pt x="33" y="117"/>
                  </a:cubicBezTo>
                  <a:lnTo>
                    <a:pt x="99" y="133"/>
                  </a:ln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val 80">
              <a:extLst>
                <a:ext uri="{FF2B5EF4-FFF2-40B4-BE49-F238E27FC236}">
                  <a16:creationId xmlns:a16="http://schemas.microsoft.com/office/drawing/2014/main" id="{3C4221E4-71A0-4D02-A682-186EA665BB85}"/>
                </a:ext>
              </a:extLst>
            </p:cNvPr>
            <p:cNvSpPr>
              <a:spLocks noChangeArrowheads="1"/>
            </p:cNvSpPr>
            <p:nvPr/>
          </p:nvSpPr>
          <p:spPr bwMode="auto">
            <a:xfrm>
              <a:off x="8283576" y="2243138"/>
              <a:ext cx="139700" cy="1381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81">
              <a:extLst>
                <a:ext uri="{FF2B5EF4-FFF2-40B4-BE49-F238E27FC236}">
                  <a16:creationId xmlns:a16="http://schemas.microsoft.com/office/drawing/2014/main" id="{5ACDD3A2-6854-4817-BFBE-2620D2BCAA2A}"/>
                </a:ext>
              </a:extLst>
            </p:cNvPr>
            <p:cNvSpPr>
              <a:spLocks/>
            </p:cNvSpPr>
            <p:nvPr/>
          </p:nvSpPr>
          <p:spPr bwMode="auto">
            <a:xfrm>
              <a:off x="8232776" y="2401888"/>
              <a:ext cx="474663" cy="125413"/>
            </a:xfrm>
            <a:custGeom>
              <a:avLst/>
              <a:gdLst>
                <a:gd name="T0" fmla="*/ 622 w 622"/>
                <a:gd name="T1" fmla="*/ 116 h 164"/>
                <a:gd name="T2" fmla="*/ 465 w 622"/>
                <a:gd name="T3" fmla="*/ 0 h 164"/>
                <a:gd name="T4" fmla="*/ 311 w 622"/>
                <a:gd name="T5" fmla="*/ 88 h 164"/>
                <a:gd name="T6" fmla="*/ 157 w 622"/>
                <a:gd name="T7" fmla="*/ 0 h 164"/>
                <a:gd name="T8" fmla="*/ 0 w 622"/>
                <a:gd name="T9" fmla="*/ 116 h 164"/>
                <a:gd name="T10" fmla="*/ 0 w 622"/>
                <a:gd name="T11" fmla="*/ 164 h 164"/>
                <a:gd name="T12" fmla="*/ 622 w 622"/>
                <a:gd name="T13" fmla="*/ 164 h 164"/>
                <a:gd name="T14" fmla="*/ 622 w 622"/>
                <a:gd name="T15" fmla="*/ 116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2" h="164">
                  <a:moveTo>
                    <a:pt x="622" y="116"/>
                  </a:moveTo>
                  <a:cubicBezTo>
                    <a:pt x="622" y="42"/>
                    <a:pt x="552" y="0"/>
                    <a:pt x="465" y="0"/>
                  </a:cubicBezTo>
                  <a:cubicBezTo>
                    <a:pt x="389" y="0"/>
                    <a:pt x="326" y="31"/>
                    <a:pt x="311" y="88"/>
                  </a:cubicBezTo>
                  <a:cubicBezTo>
                    <a:pt x="295" y="31"/>
                    <a:pt x="232" y="0"/>
                    <a:pt x="157" y="0"/>
                  </a:cubicBezTo>
                  <a:cubicBezTo>
                    <a:pt x="70" y="0"/>
                    <a:pt x="0" y="42"/>
                    <a:pt x="0" y="116"/>
                  </a:cubicBezTo>
                  <a:lnTo>
                    <a:pt x="0" y="164"/>
                  </a:lnTo>
                  <a:lnTo>
                    <a:pt x="622" y="164"/>
                  </a:lnTo>
                  <a:lnTo>
                    <a:pt x="622" y="1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82">
              <a:extLst>
                <a:ext uri="{FF2B5EF4-FFF2-40B4-BE49-F238E27FC236}">
                  <a16:creationId xmlns:a16="http://schemas.microsoft.com/office/drawing/2014/main" id="{6C982C2C-732B-44F4-AA33-E53C8A0D5A53}"/>
                </a:ext>
              </a:extLst>
            </p:cNvPr>
            <p:cNvSpPr>
              <a:spLocks noChangeArrowheads="1"/>
            </p:cNvSpPr>
            <p:nvPr/>
          </p:nvSpPr>
          <p:spPr bwMode="auto">
            <a:xfrm>
              <a:off x="8518526" y="2243138"/>
              <a:ext cx="138113" cy="1381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4599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B928DFE5-0DE5-43F5-979F-B703D85F3EB0}"/>
              </a:ext>
            </a:extLst>
          </p:cNvPr>
          <p:cNvGraphicFramePr>
            <a:graphicFrameLocks noGrp="1"/>
          </p:cNvGraphicFramePr>
          <p:nvPr>
            <p:ph idx="1"/>
            <p:extLst>
              <p:ext uri="{D42A27DB-BD31-4B8C-83A1-F6EECF244321}">
                <p14:modId xmlns:p14="http://schemas.microsoft.com/office/powerpoint/2010/main" val="3528944696"/>
              </p:ext>
            </p:extLst>
          </p:nvPr>
        </p:nvGraphicFramePr>
        <p:xfrm>
          <a:off x="689810" y="2675020"/>
          <a:ext cx="10515600" cy="3325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8C992B2F-3B7A-47D9-B7CA-E6BDCFEF5B67}"/>
              </a:ext>
            </a:extLst>
          </p:cNvPr>
          <p:cNvSpPr/>
          <p:nvPr/>
        </p:nvSpPr>
        <p:spPr>
          <a:xfrm>
            <a:off x="320842" y="592757"/>
            <a:ext cx="11550316" cy="1477328"/>
          </a:xfrm>
          <a:prstGeom prst="rect">
            <a:avLst/>
          </a:prstGeom>
        </p:spPr>
        <p:txBody>
          <a:bodyPr wrap="square">
            <a:spAutoFit/>
          </a:bodyPr>
          <a:lstStyle/>
          <a:p>
            <a:pPr algn="just"/>
            <a:r>
              <a:rPr lang="es-EC" dirty="0"/>
              <a:t>En la aplicación de este proyecto se han investigado un método paramétrico (Delta Normal) y dos métodos no paramétricos (Simulación Histórica y Montecarlo), y cómo se ha indicado anteriormente, el Valor en Riesgo es una medida de riesgo sencilla de aplicar, pero eficiente cuando se tratan de condiciones normales. Ahora bien, partiendo de esa premisa, al hablar de condiciones extremas se puede proponer en base a la investigación realizada, nuevos proyectos como, por ejemplo:</a:t>
            </a:r>
          </a:p>
        </p:txBody>
      </p:sp>
      <p:grpSp>
        <p:nvGrpSpPr>
          <p:cNvPr id="6" name="Group 9">
            <a:extLst>
              <a:ext uri="{FF2B5EF4-FFF2-40B4-BE49-F238E27FC236}">
                <a16:creationId xmlns:a16="http://schemas.microsoft.com/office/drawing/2014/main" id="{45CC403B-C1CF-4473-8DC4-3DE523D3A2D9}"/>
              </a:ext>
            </a:extLst>
          </p:cNvPr>
          <p:cNvGrpSpPr>
            <a:grpSpLocks noChangeAspect="1"/>
          </p:cNvGrpSpPr>
          <p:nvPr/>
        </p:nvGrpSpPr>
        <p:grpSpPr>
          <a:xfrm>
            <a:off x="9218248" y="4608188"/>
            <a:ext cx="642088" cy="670559"/>
            <a:chOff x="1042325" y="5252196"/>
            <a:chExt cx="650875" cy="679739"/>
          </a:xfrm>
          <a:solidFill>
            <a:schemeClr val="bg1"/>
          </a:solidFill>
        </p:grpSpPr>
        <p:sp>
          <p:nvSpPr>
            <p:cNvPr id="7" name="POWER_USER_ID_ICONS_Crowdsourcing2">
              <a:extLst>
                <a:ext uri="{FF2B5EF4-FFF2-40B4-BE49-F238E27FC236}">
                  <a16:creationId xmlns:a16="http://schemas.microsoft.com/office/drawing/2014/main" id="{5C80C85A-2E15-4362-9FF2-0BB38D50000E}"/>
                </a:ext>
              </a:extLst>
            </p:cNvPr>
            <p:cNvSpPr>
              <a:spLocks noChangeArrowheads="1"/>
            </p:cNvSpPr>
            <p:nvPr/>
          </p:nvSpPr>
          <p:spPr bwMode="auto">
            <a:xfrm>
              <a:off x="1071189" y="5732776"/>
              <a:ext cx="83705" cy="85148"/>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 name="POWER_USER_ID_ICONS_Crowdsourcing2">
              <a:extLst>
                <a:ext uri="{FF2B5EF4-FFF2-40B4-BE49-F238E27FC236}">
                  <a16:creationId xmlns:a16="http://schemas.microsoft.com/office/drawing/2014/main" id="{18D89F5F-675C-4CB1-BD02-9196C591A15B}"/>
                </a:ext>
              </a:extLst>
            </p:cNvPr>
            <p:cNvSpPr>
              <a:spLocks/>
            </p:cNvSpPr>
            <p:nvPr/>
          </p:nvSpPr>
          <p:spPr bwMode="auto">
            <a:xfrm>
              <a:off x="1042325" y="5832355"/>
              <a:ext cx="141432" cy="99580"/>
            </a:xfrm>
            <a:custGeom>
              <a:avLst/>
              <a:gdLst>
                <a:gd name="T0" fmla="*/ 130 w 260"/>
                <a:gd name="T1" fmla="*/ 0 h 182"/>
                <a:gd name="T2" fmla="*/ 0 w 260"/>
                <a:gd name="T3" fmla="*/ 130 h 182"/>
                <a:gd name="T4" fmla="*/ 0 w 260"/>
                <a:gd name="T5" fmla="*/ 182 h 182"/>
                <a:gd name="T6" fmla="*/ 260 w 260"/>
                <a:gd name="T7" fmla="*/ 182 h 182"/>
                <a:gd name="T8" fmla="*/ 260 w 260"/>
                <a:gd name="T9" fmla="*/ 130 h 182"/>
                <a:gd name="T10" fmla="*/ 130 w 260"/>
                <a:gd name="T11" fmla="*/ 0 h 182"/>
              </a:gdLst>
              <a:ahLst/>
              <a:cxnLst>
                <a:cxn ang="0">
                  <a:pos x="T0" y="T1"/>
                </a:cxn>
                <a:cxn ang="0">
                  <a:pos x="T2" y="T3"/>
                </a:cxn>
                <a:cxn ang="0">
                  <a:pos x="T4" y="T5"/>
                </a:cxn>
                <a:cxn ang="0">
                  <a:pos x="T6" y="T7"/>
                </a:cxn>
                <a:cxn ang="0">
                  <a:pos x="T8" y="T9"/>
                </a:cxn>
                <a:cxn ang="0">
                  <a:pos x="T10" y="T11"/>
                </a:cxn>
              </a:cxnLst>
              <a:rect l="0" t="0" r="r" b="b"/>
              <a:pathLst>
                <a:path w="260" h="182">
                  <a:moveTo>
                    <a:pt x="130" y="0"/>
                  </a:moveTo>
                  <a:cubicBezTo>
                    <a:pt x="58" y="0"/>
                    <a:pt x="0" y="58"/>
                    <a:pt x="0" y="130"/>
                  </a:cubicBezTo>
                  <a:lnTo>
                    <a:pt x="0" y="182"/>
                  </a:lnTo>
                  <a:lnTo>
                    <a:pt x="260" y="182"/>
                  </a:lnTo>
                  <a:lnTo>
                    <a:pt x="260" y="130"/>
                  </a:lnTo>
                  <a:cubicBezTo>
                    <a:pt x="260" y="58"/>
                    <a:pt x="202" y="0"/>
                    <a:pt x="13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 name="POWER_USER_ID_ICONS_Crowdsourcing2">
              <a:extLst>
                <a:ext uri="{FF2B5EF4-FFF2-40B4-BE49-F238E27FC236}">
                  <a16:creationId xmlns:a16="http://schemas.microsoft.com/office/drawing/2014/main" id="{186C8199-2E33-40B2-B72A-619521B4305C}"/>
                </a:ext>
              </a:extLst>
            </p:cNvPr>
            <p:cNvSpPr>
              <a:spLocks noChangeArrowheads="1"/>
            </p:cNvSpPr>
            <p:nvPr/>
          </p:nvSpPr>
          <p:spPr bwMode="auto">
            <a:xfrm>
              <a:off x="1240041" y="5732776"/>
              <a:ext cx="85148" cy="85148"/>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 name="POWER_USER_ID_ICONS_Crowdsourcing2">
              <a:extLst>
                <a:ext uri="{FF2B5EF4-FFF2-40B4-BE49-F238E27FC236}">
                  <a16:creationId xmlns:a16="http://schemas.microsoft.com/office/drawing/2014/main" id="{01147521-68A4-4802-A3DB-83365523FB16}"/>
                </a:ext>
              </a:extLst>
            </p:cNvPr>
            <p:cNvSpPr>
              <a:spLocks/>
            </p:cNvSpPr>
            <p:nvPr/>
          </p:nvSpPr>
          <p:spPr bwMode="auto">
            <a:xfrm>
              <a:off x="1212620" y="5832355"/>
              <a:ext cx="141432" cy="99580"/>
            </a:xfrm>
            <a:custGeom>
              <a:avLst/>
              <a:gdLst>
                <a:gd name="T0" fmla="*/ 130 w 260"/>
                <a:gd name="T1" fmla="*/ 0 h 182"/>
                <a:gd name="T2" fmla="*/ 0 w 260"/>
                <a:gd name="T3" fmla="*/ 130 h 182"/>
                <a:gd name="T4" fmla="*/ 0 w 260"/>
                <a:gd name="T5" fmla="*/ 182 h 182"/>
                <a:gd name="T6" fmla="*/ 260 w 260"/>
                <a:gd name="T7" fmla="*/ 182 h 182"/>
                <a:gd name="T8" fmla="*/ 260 w 260"/>
                <a:gd name="T9" fmla="*/ 130 h 182"/>
                <a:gd name="T10" fmla="*/ 130 w 260"/>
                <a:gd name="T11" fmla="*/ 0 h 182"/>
              </a:gdLst>
              <a:ahLst/>
              <a:cxnLst>
                <a:cxn ang="0">
                  <a:pos x="T0" y="T1"/>
                </a:cxn>
                <a:cxn ang="0">
                  <a:pos x="T2" y="T3"/>
                </a:cxn>
                <a:cxn ang="0">
                  <a:pos x="T4" y="T5"/>
                </a:cxn>
                <a:cxn ang="0">
                  <a:pos x="T6" y="T7"/>
                </a:cxn>
                <a:cxn ang="0">
                  <a:pos x="T8" y="T9"/>
                </a:cxn>
                <a:cxn ang="0">
                  <a:pos x="T10" y="T11"/>
                </a:cxn>
              </a:cxnLst>
              <a:rect l="0" t="0" r="r" b="b"/>
              <a:pathLst>
                <a:path w="260" h="182">
                  <a:moveTo>
                    <a:pt x="130" y="0"/>
                  </a:moveTo>
                  <a:cubicBezTo>
                    <a:pt x="58" y="0"/>
                    <a:pt x="0" y="58"/>
                    <a:pt x="0" y="130"/>
                  </a:cubicBezTo>
                  <a:lnTo>
                    <a:pt x="0" y="182"/>
                  </a:lnTo>
                  <a:lnTo>
                    <a:pt x="260" y="182"/>
                  </a:lnTo>
                  <a:lnTo>
                    <a:pt x="260" y="130"/>
                  </a:lnTo>
                  <a:cubicBezTo>
                    <a:pt x="260" y="58"/>
                    <a:pt x="202" y="0"/>
                    <a:pt x="13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POWER_USER_ID_ICONS_Crowdsourcing2">
              <a:extLst>
                <a:ext uri="{FF2B5EF4-FFF2-40B4-BE49-F238E27FC236}">
                  <a16:creationId xmlns:a16="http://schemas.microsoft.com/office/drawing/2014/main" id="{DD060B36-7D37-478F-A045-FD052992882D}"/>
                </a:ext>
              </a:extLst>
            </p:cNvPr>
            <p:cNvSpPr>
              <a:spLocks noChangeArrowheads="1"/>
            </p:cNvSpPr>
            <p:nvPr/>
          </p:nvSpPr>
          <p:spPr bwMode="auto">
            <a:xfrm>
              <a:off x="1410336" y="5732776"/>
              <a:ext cx="83705" cy="85148"/>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 name="POWER_USER_ID_ICONS_Crowdsourcing2">
              <a:extLst>
                <a:ext uri="{FF2B5EF4-FFF2-40B4-BE49-F238E27FC236}">
                  <a16:creationId xmlns:a16="http://schemas.microsoft.com/office/drawing/2014/main" id="{CB7671D6-BD41-4433-9166-AC2E1B0F5A78}"/>
                </a:ext>
              </a:extLst>
            </p:cNvPr>
            <p:cNvSpPr>
              <a:spLocks/>
            </p:cNvSpPr>
            <p:nvPr/>
          </p:nvSpPr>
          <p:spPr bwMode="auto">
            <a:xfrm>
              <a:off x="1381473" y="5832355"/>
              <a:ext cx="141432" cy="99580"/>
            </a:xfrm>
            <a:custGeom>
              <a:avLst/>
              <a:gdLst>
                <a:gd name="T0" fmla="*/ 130 w 260"/>
                <a:gd name="T1" fmla="*/ 0 h 182"/>
                <a:gd name="T2" fmla="*/ 0 w 260"/>
                <a:gd name="T3" fmla="*/ 130 h 182"/>
                <a:gd name="T4" fmla="*/ 0 w 260"/>
                <a:gd name="T5" fmla="*/ 182 h 182"/>
                <a:gd name="T6" fmla="*/ 260 w 260"/>
                <a:gd name="T7" fmla="*/ 182 h 182"/>
                <a:gd name="T8" fmla="*/ 260 w 260"/>
                <a:gd name="T9" fmla="*/ 130 h 182"/>
                <a:gd name="T10" fmla="*/ 130 w 260"/>
                <a:gd name="T11" fmla="*/ 0 h 182"/>
              </a:gdLst>
              <a:ahLst/>
              <a:cxnLst>
                <a:cxn ang="0">
                  <a:pos x="T0" y="T1"/>
                </a:cxn>
                <a:cxn ang="0">
                  <a:pos x="T2" y="T3"/>
                </a:cxn>
                <a:cxn ang="0">
                  <a:pos x="T4" y="T5"/>
                </a:cxn>
                <a:cxn ang="0">
                  <a:pos x="T6" y="T7"/>
                </a:cxn>
                <a:cxn ang="0">
                  <a:pos x="T8" y="T9"/>
                </a:cxn>
                <a:cxn ang="0">
                  <a:pos x="T10" y="T11"/>
                </a:cxn>
              </a:cxnLst>
              <a:rect l="0" t="0" r="r" b="b"/>
              <a:pathLst>
                <a:path w="260" h="182">
                  <a:moveTo>
                    <a:pt x="130" y="0"/>
                  </a:moveTo>
                  <a:cubicBezTo>
                    <a:pt x="58" y="0"/>
                    <a:pt x="0" y="58"/>
                    <a:pt x="0" y="130"/>
                  </a:cubicBezTo>
                  <a:lnTo>
                    <a:pt x="0" y="182"/>
                  </a:lnTo>
                  <a:lnTo>
                    <a:pt x="260" y="182"/>
                  </a:lnTo>
                  <a:lnTo>
                    <a:pt x="260" y="130"/>
                  </a:lnTo>
                  <a:cubicBezTo>
                    <a:pt x="260" y="58"/>
                    <a:pt x="202" y="0"/>
                    <a:pt x="13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 name="POWER_USER_ID_ICONS_Crowdsourcing2">
              <a:extLst>
                <a:ext uri="{FF2B5EF4-FFF2-40B4-BE49-F238E27FC236}">
                  <a16:creationId xmlns:a16="http://schemas.microsoft.com/office/drawing/2014/main" id="{A31FBD01-E8A3-4742-A54A-7215408471FA}"/>
                </a:ext>
              </a:extLst>
            </p:cNvPr>
            <p:cNvSpPr>
              <a:spLocks noChangeArrowheads="1"/>
            </p:cNvSpPr>
            <p:nvPr/>
          </p:nvSpPr>
          <p:spPr bwMode="auto">
            <a:xfrm>
              <a:off x="1579189" y="5732776"/>
              <a:ext cx="85148" cy="85148"/>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 name="POWER_USER_ID_ICONS_Crowdsourcing2">
              <a:extLst>
                <a:ext uri="{FF2B5EF4-FFF2-40B4-BE49-F238E27FC236}">
                  <a16:creationId xmlns:a16="http://schemas.microsoft.com/office/drawing/2014/main" id="{E9E01285-E9B9-46B4-B7DC-60643F8D8776}"/>
                </a:ext>
              </a:extLst>
            </p:cNvPr>
            <p:cNvSpPr>
              <a:spLocks/>
            </p:cNvSpPr>
            <p:nvPr/>
          </p:nvSpPr>
          <p:spPr bwMode="auto">
            <a:xfrm>
              <a:off x="1551768" y="5832355"/>
              <a:ext cx="141432" cy="99580"/>
            </a:xfrm>
            <a:custGeom>
              <a:avLst/>
              <a:gdLst>
                <a:gd name="T0" fmla="*/ 130 w 260"/>
                <a:gd name="T1" fmla="*/ 0 h 182"/>
                <a:gd name="T2" fmla="*/ 0 w 260"/>
                <a:gd name="T3" fmla="*/ 130 h 182"/>
                <a:gd name="T4" fmla="*/ 0 w 260"/>
                <a:gd name="T5" fmla="*/ 182 h 182"/>
                <a:gd name="T6" fmla="*/ 260 w 260"/>
                <a:gd name="T7" fmla="*/ 182 h 182"/>
                <a:gd name="T8" fmla="*/ 260 w 260"/>
                <a:gd name="T9" fmla="*/ 130 h 182"/>
                <a:gd name="T10" fmla="*/ 130 w 260"/>
                <a:gd name="T11" fmla="*/ 0 h 182"/>
              </a:gdLst>
              <a:ahLst/>
              <a:cxnLst>
                <a:cxn ang="0">
                  <a:pos x="T0" y="T1"/>
                </a:cxn>
                <a:cxn ang="0">
                  <a:pos x="T2" y="T3"/>
                </a:cxn>
                <a:cxn ang="0">
                  <a:pos x="T4" y="T5"/>
                </a:cxn>
                <a:cxn ang="0">
                  <a:pos x="T6" y="T7"/>
                </a:cxn>
                <a:cxn ang="0">
                  <a:pos x="T8" y="T9"/>
                </a:cxn>
                <a:cxn ang="0">
                  <a:pos x="T10" y="T11"/>
                </a:cxn>
              </a:cxnLst>
              <a:rect l="0" t="0" r="r" b="b"/>
              <a:pathLst>
                <a:path w="260" h="182">
                  <a:moveTo>
                    <a:pt x="130" y="0"/>
                  </a:moveTo>
                  <a:cubicBezTo>
                    <a:pt x="58" y="0"/>
                    <a:pt x="0" y="58"/>
                    <a:pt x="0" y="130"/>
                  </a:cubicBezTo>
                  <a:lnTo>
                    <a:pt x="0" y="182"/>
                  </a:lnTo>
                  <a:lnTo>
                    <a:pt x="260" y="182"/>
                  </a:lnTo>
                  <a:lnTo>
                    <a:pt x="260" y="130"/>
                  </a:lnTo>
                  <a:cubicBezTo>
                    <a:pt x="260" y="58"/>
                    <a:pt x="202" y="0"/>
                    <a:pt x="13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 name="POWER_USER_ID_ICONS_Crowdsourcing2">
              <a:extLst>
                <a:ext uri="{FF2B5EF4-FFF2-40B4-BE49-F238E27FC236}">
                  <a16:creationId xmlns:a16="http://schemas.microsoft.com/office/drawing/2014/main" id="{6E164686-7E2E-488F-B910-68E65C0093F5}"/>
                </a:ext>
              </a:extLst>
            </p:cNvPr>
            <p:cNvSpPr>
              <a:spLocks/>
            </p:cNvSpPr>
            <p:nvPr/>
          </p:nvSpPr>
          <p:spPr bwMode="auto">
            <a:xfrm>
              <a:off x="1325189" y="5605776"/>
              <a:ext cx="85148" cy="28864"/>
            </a:xfrm>
            <a:custGeom>
              <a:avLst/>
              <a:gdLst>
                <a:gd name="T0" fmla="*/ 130 w 156"/>
                <a:gd name="T1" fmla="*/ 52 h 52"/>
                <a:gd name="T2" fmla="*/ 26 w 156"/>
                <a:gd name="T3" fmla="*/ 52 h 52"/>
                <a:gd name="T4" fmla="*/ 0 w 156"/>
                <a:gd name="T5" fmla="*/ 26 h 52"/>
                <a:gd name="T6" fmla="*/ 26 w 156"/>
                <a:gd name="T7" fmla="*/ 0 h 52"/>
                <a:gd name="T8" fmla="*/ 130 w 156"/>
                <a:gd name="T9" fmla="*/ 0 h 52"/>
                <a:gd name="T10" fmla="*/ 156 w 156"/>
                <a:gd name="T11" fmla="*/ 26 h 52"/>
                <a:gd name="T12" fmla="*/ 130 w 156"/>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156" h="52">
                  <a:moveTo>
                    <a:pt x="130" y="52"/>
                  </a:moveTo>
                  <a:lnTo>
                    <a:pt x="26" y="52"/>
                  </a:lnTo>
                  <a:cubicBezTo>
                    <a:pt x="11" y="52"/>
                    <a:pt x="0" y="40"/>
                    <a:pt x="0" y="26"/>
                  </a:cubicBezTo>
                  <a:cubicBezTo>
                    <a:pt x="0" y="12"/>
                    <a:pt x="11" y="0"/>
                    <a:pt x="26" y="0"/>
                  </a:cubicBezTo>
                  <a:lnTo>
                    <a:pt x="130" y="0"/>
                  </a:lnTo>
                  <a:cubicBezTo>
                    <a:pt x="144" y="0"/>
                    <a:pt x="156" y="12"/>
                    <a:pt x="156" y="26"/>
                  </a:cubicBezTo>
                  <a:cubicBezTo>
                    <a:pt x="156" y="40"/>
                    <a:pt x="144" y="52"/>
                    <a:pt x="130" y="5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 name="POWER_USER_ID_ICONS_Crowdsourcing2">
              <a:extLst>
                <a:ext uri="{FF2B5EF4-FFF2-40B4-BE49-F238E27FC236}">
                  <a16:creationId xmlns:a16="http://schemas.microsoft.com/office/drawing/2014/main" id="{1B575C85-C534-49B3-AD50-A4A52DC8EA46}"/>
                </a:ext>
              </a:extLst>
            </p:cNvPr>
            <p:cNvSpPr>
              <a:spLocks/>
            </p:cNvSpPr>
            <p:nvPr/>
          </p:nvSpPr>
          <p:spPr bwMode="auto">
            <a:xfrm>
              <a:off x="1354052" y="5252196"/>
              <a:ext cx="27420" cy="85148"/>
            </a:xfrm>
            <a:custGeom>
              <a:avLst/>
              <a:gdLst>
                <a:gd name="T0" fmla="*/ 26 w 52"/>
                <a:gd name="T1" fmla="*/ 156 h 156"/>
                <a:gd name="T2" fmla="*/ 0 w 52"/>
                <a:gd name="T3" fmla="*/ 130 h 156"/>
                <a:gd name="T4" fmla="*/ 0 w 52"/>
                <a:gd name="T5" fmla="*/ 26 h 156"/>
                <a:gd name="T6" fmla="*/ 26 w 52"/>
                <a:gd name="T7" fmla="*/ 0 h 156"/>
                <a:gd name="T8" fmla="*/ 52 w 52"/>
                <a:gd name="T9" fmla="*/ 26 h 156"/>
                <a:gd name="T10" fmla="*/ 52 w 52"/>
                <a:gd name="T11" fmla="*/ 130 h 156"/>
                <a:gd name="T12" fmla="*/ 26 w 52"/>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52" h="156">
                  <a:moveTo>
                    <a:pt x="26" y="156"/>
                  </a:moveTo>
                  <a:cubicBezTo>
                    <a:pt x="12" y="156"/>
                    <a:pt x="0" y="145"/>
                    <a:pt x="0" y="130"/>
                  </a:cubicBezTo>
                  <a:lnTo>
                    <a:pt x="0" y="26"/>
                  </a:lnTo>
                  <a:cubicBezTo>
                    <a:pt x="0" y="12"/>
                    <a:pt x="12" y="0"/>
                    <a:pt x="26" y="0"/>
                  </a:cubicBezTo>
                  <a:cubicBezTo>
                    <a:pt x="40" y="0"/>
                    <a:pt x="52" y="12"/>
                    <a:pt x="52" y="26"/>
                  </a:cubicBezTo>
                  <a:lnTo>
                    <a:pt x="52" y="130"/>
                  </a:lnTo>
                  <a:cubicBezTo>
                    <a:pt x="52" y="145"/>
                    <a:pt x="40" y="156"/>
                    <a:pt x="26" y="1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 name="POWER_USER_ID_ICONS_Crowdsourcing2">
              <a:extLst>
                <a:ext uri="{FF2B5EF4-FFF2-40B4-BE49-F238E27FC236}">
                  <a16:creationId xmlns:a16="http://schemas.microsoft.com/office/drawing/2014/main" id="{5552C10F-9502-4DB3-9CDF-6D324D962B89}"/>
                </a:ext>
              </a:extLst>
            </p:cNvPr>
            <p:cNvSpPr>
              <a:spLocks/>
            </p:cNvSpPr>
            <p:nvPr/>
          </p:nvSpPr>
          <p:spPr bwMode="auto">
            <a:xfrm>
              <a:off x="1169325" y="5436923"/>
              <a:ext cx="85148" cy="27420"/>
            </a:xfrm>
            <a:custGeom>
              <a:avLst/>
              <a:gdLst>
                <a:gd name="T0" fmla="*/ 131 w 157"/>
                <a:gd name="T1" fmla="*/ 52 h 52"/>
                <a:gd name="T2" fmla="*/ 26 w 157"/>
                <a:gd name="T3" fmla="*/ 52 h 52"/>
                <a:gd name="T4" fmla="*/ 0 w 157"/>
                <a:gd name="T5" fmla="*/ 26 h 52"/>
                <a:gd name="T6" fmla="*/ 26 w 157"/>
                <a:gd name="T7" fmla="*/ 0 h 52"/>
                <a:gd name="T8" fmla="*/ 131 w 157"/>
                <a:gd name="T9" fmla="*/ 0 h 52"/>
                <a:gd name="T10" fmla="*/ 157 w 157"/>
                <a:gd name="T11" fmla="*/ 26 h 52"/>
                <a:gd name="T12" fmla="*/ 131 w 157"/>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157" h="52">
                  <a:moveTo>
                    <a:pt x="131" y="52"/>
                  </a:moveTo>
                  <a:lnTo>
                    <a:pt x="26" y="52"/>
                  </a:lnTo>
                  <a:cubicBezTo>
                    <a:pt x="12" y="52"/>
                    <a:pt x="0" y="40"/>
                    <a:pt x="0" y="26"/>
                  </a:cubicBezTo>
                  <a:cubicBezTo>
                    <a:pt x="0" y="11"/>
                    <a:pt x="12" y="0"/>
                    <a:pt x="26" y="0"/>
                  </a:cubicBezTo>
                  <a:lnTo>
                    <a:pt x="131" y="0"/>
                  </a:lnTo>
                  <a:cubicBezTo>
                    <a:pt x="145" y="0"/>
                    <a:pt x="157" y="11"/>
                    <a:pt x="157" y="26"/>
                  </a:cubicBezTo>
                  <a:cubicBezTo>
                    <a:pt x="157" y="40"/>
                    <a:pt x="145" y="52"/>
                    <a:pt x="131" y="5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8" name="POWER_USER_ID_ICONS_Crowdsourcing2">
              <a:extLst>
                <a:ext uri="{FF2B5EF4-FFF2-40B4-BE49-F238E27FC236}">
                  <a16:creationId xmlns:a16="http://schemas.microsoft.com/office/drawing/2014/main" id="{C2915D68-503A-4B4C-9F29-2960036A3763}"/>
                </a:ext>
              </a:extLst>
            </p:cNvPr>
            <p:cNvSpPr>
              <a:spLocks/>
            </p:cNvSpPr>
            <p:nvPr/>
          </p:nvSpPr>
          <p:spPr bwMode="auto">
            <a:xfrm>
              <a:off x="1219836" y="5302707"/>
              <a:ext cx="70716" cy="69273"/>
            </a:xfrm>
            <a:custGeom>
              <a:avLst/>
              <a:gdLst>
                <a:gd name="T0" fmla="*/ 103 w 131"/>
                <a:gd name="T1" fmla="*/ 128 h 128"/>
                <a:gd name="T2" fmla="*/ 84 w 131"/>
                <a:gd name="T3" fmla="*/ 121 h 128"/>
                <a:gd name="T4" fmla="*/ 11 w 131"/>
                <a:gd name="T5" fmla="*/ 47 h 128"/>
                <a:gd name="T6" fmla="*/ 11 w 131"/>
                <a:gd name="T7" fmla="*/ 10 h 128"/>
                <a:gd name="T8" fmla="*/ 47 w 131"/>
                <a:gd name="T9" fmla="*/ 10 h 128"/>
                <a:gd name="T10" fmla="*/ 121 w 131"/>
                <a:gd name="T11" fmla="*/ 84 h 128"/>
                <a:gd name="T12" fmla="*/ 121 w 131"/>
                <a:gd name="T13" fmla="*/ 121 h 128"/>
                <a:gd name="T14" fmla="*/ 103 w 131"/>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28">
                  <a:moveTo>
                    <a:pt x="103" y="128"/>
                  </a:moveTo>
                  <a:cubicBezTo>
                    <a:pt x="96" y="128"/>
                    <a:pt x="89" y="126"/>
                    <a:pt x="84" y="121"/>
                  </a:cubicBezTo>
                  <a:lnTo>
                    <a:pt x="11" y="47"/>
                  </a:lnTo>
                  <a:cubicBezTo>
                    <a:pt x="0" y="37"/>
                    <a:pt x="0" y="20"/>
                    <a:pt x="11" y="10"/>
                  </a:cubicBezTo>
                  <a:cubicBezTo>
                    <a:pt x="21" y="0"/>
                    <a:pt x="37" y="0"/>
                    <a:pt x="47" y="10"/>
                  </a:cubicBezTo>
                  <a:lnTo>
                    <a:pt x="121" y="84"/>
                  </a:lnTo>
                  <a:cubicBezTo>
                    <a:pt x="131" y="94"/>
                    <a:pt x="131" y="111"/>
                    <a:pt x="121" y="121"/>
                  </a:cubicBezTo>
                  <a:cubicBezTo>
                    <a:pt x="116" y="126"/>
                    <a:pt x="109" y="128"/>
                    <a:pt x="103" y="1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9" name="POWER_USER_ID_ICONS_Crowdsourcing2">
              <a:extLst>
                <a:ext uri="{FF2B5EF4-FFF2-40B4-BE49-F238E27FC236}">
                  <a16:creationId xmlns:a16="http://schemas.microsoft.com/office/drawing/2014/main" id="{065EE5AE-B025-493E-867D-E6643904EA06}"/>
                </a:ext>
              </a:extLst>
            </p:cNvPr>
            <p:cNvSpPr>
              <a:spLocks/>
            </p:cNvSpPr>
            <p:nvPr/>
          </p:nvSpPr>
          <p:spPr bwMode="auto">
            <a:xfrm>
              <a:off x="1443530" y="5302707"/>
              <a:ext cx="70716" cy="69273"/>
            </a:xfrm>
            <a:custGeom>
              <a:avLst/>
              <a:gdLst>
                <a:gd name="T0" fmla="*/ 28 w 130"/>
                <a:gd name="T1" fmla="*/ 128 h 128"/>
                <a:gd name="T2" fmla="*/ 10 w 130"/>
                <a:gd name="T3" fmla="*/ 121 h 128"/>
                <a:gd name="T4" fmla="*/ 10 w 130"/>
                <a:gd name="T5" fmla="*/ 84 h 128"/>
                <a:gd name="T6" fmla="*/ 83 w 130"/>
                <a:gd name="T7" fmla="*/ 10 h 128"/>
                <a:gd name="T8" fmla="*/ 120 w 130"/>
                <a:gd name="T9" fmla="*/ 10 h 128"/>
                <a:gd name="T10" fmla="*/ 120 w 130"/>
                <a:gd name="T11" fmla="*/ 47 h 128"/>
                <a:gd name="T12" fmla="*/ 47 w 130"/>
                <a:gd name="T13" fmla="*/ 121 h 128"/>
                <a:gd name="T14" fmla="*/ 28 w 130"/>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28">
                  <a:moveTo>
                    <a:pt x="28" y="128"/>
                  </a:moveTo>
                  <a:cubicBezTo>
                    <a:pt x="22" y="128"/>
                    <a:pt x="15" y="126"/>
                    <a:pt x="10" y="121"/>
                  </a:cubicBezTo>
                  <a:cubicBezTo>
                    <a:pt x="0" y="111"/>
                    <a:pt x="0" y="94"/>
                    <a:pt x="10" y="84"/>
                  </a:cubicBezTo>
                  <a:lnTo>
                    <a:pt x="83" y="10"/>
                  </a:lnTo>
                  <a:cubicBezTo>
                    <a:pt x="94" y="0"/>
                    <a:pt x="110" y="0"/>
                    <a:pt x="120" y="10"/>
                  </a:cubicBezTo>
                  <a:cubicBezTo>
                    <a:pt x="130" y="20"/>
                    <a:pt x="130" y="37"/>
                    <a:pt x="120" y="47"/>
                  </a:cubicBezTo>
                  <a:lnTo>
                    <a:pt x="47" y="121"/>
                  </a:lnTo>
                  <a:cubicBezTo>
                    <a:pt x="42" y="126"/>
                    <a:pt x="35" y="128"/>
                    <a:pt x="28" y="1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0" name="POWER_USER_ID_ICONS_Crowdsourcing2">
              <a:extLst>
                <a:ext uri="{FF2B5EF4-FFF2-40B4-BE49-F238E27FC236}">
                  <a16:creationId xmlns:a16="http://schemas.microsoft.com/office/drawing/2014/main" id="{528CCD4F-6878-40C2-909C-42537CEEAD93}"/>
                </a:ext>
              </a:extLst>
            </p:cNvPr>
            <p:cNvSpPr>
              <a:spLocks/>
            </p:cNvSpPr>
            <p:nvPr/>
          </p:nvSpPr>
          <p:spPr bwMode="auto">
            <a:xfrm>
              <a:off x="1481052" y="5436923"/>
              <a:ext cx="85148" cy="27420"/>
            </a:xfrm>
            <a:custGeom>
              <a:avLst/>
              <a:gdLst>
                <a:gd name="T0" fmla="*/ 131 w 157"/>
                <a:gd name="T1" fmla="*/ 52 h 52"/>
                <a:gd name="T2" fmla="*/ 26 w 157"/>
                <a:gd name="T3" fmla="*/ 52 h 52"/>
                <a:gd name="T4" fmla="*/ 0 w 157"/>
                <a:gd name="T5" fmla="*/ 26 h 52"/>
                <a:gd name="T6" fmla="*/ 26 w 157"/>
                <a:gd name="T7" fmla="*/ 0 h 52"/>
                <a:gd name="T8" fmla="*/ 131 w 157"/>
                <a:gd name="T9" fmla="*/ 0 h 52"/>
                <a:gd name="T10" fmla="*/ 157 w 157"/>
                <a:gd name="T11" fmla="*/ 26 h 52"/>
                <a:gd name="T12" fmla="*/ 131 w 157"/>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157" h="52">
                  <a:moveTo>
                    <a:pt x="131" y="52"/>
                  </a:moveTo>
                  <a:lnTo>
                    <a:pt x="26" y="52"/>
                  </a:lnTo>
                  <a:cubicBezTo>
                    <a:pt x="12" y="52"/>
                    <a:pt x="0" y="40"/>
                    <a:pt x="0" y="26"/>
                  </a:cubicBezTo>
                  <a:cubicBezTo>
                    <a:pt x="0" y="11"/>
                    <a:pt x="12" y="0"/>
                    <a:pt x="26" y="0"/>
                  </a:cubicBezTo>
                  <a:lnTo>
                    <a:pt x="131" y="0"/>
                  </a:lnTo>
                  <a:cubicBezTo>
                    <a:pt x="145" y="0"/>
                    <a:pt x="157" y="11"/>
                    <a:pt x="157" y="26"/>
                  </a:cubicBezTo>
                  <a:cubicBezTo>
                    <a:pt x="157" y="40"/>
                    <a:pt x="145" y="52"/>
                    <a:pt x="131" y="5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 name="POWER_USER_ID_ICONS_Crowdsourcing2">
              <a:extLst>
                <a:ext uri="{FF2B5EF4-FFF2-40B4-BE49-F238E27FC236}">
                  <a16:creationId xmlns:a16="http://schemas.microsoft.com/office/drawing/2014/main" id="{E4694E27-E281-4C32-96CC-BD8CAD7A1D3B}"/>
                </a:ext>
              </a:extLst>
            </p:cNvPr>
            <p:cNvSpPr>
              <a:spLocks/>
            </p:cNvSpPr>
            <p:nvPr/>
          </p:nvSpPr>
          <p:spPr bwMode="auto">
            <a:xfrm>
              <a:off x="1325189" y="5647628"/>
              <a:ext cx="85148" cy="43295"/>
            </a:xfrm>
            <a:custGeom>
              <a:avLst/>
              <a:gdLst>
                <a:gd name="T0" fmla="*/ 130 w 156"/>
                <a:gd name="T1" fmla="*/ 0 h 78"/>
                <a:gd name="T2" fmla="*/ 26 w 156"/>
                <a:gd name="T3" fmla="*/ 0 h 78"/>
                <a:gd name="T4" fmla="*/ 0 w 156"/>
                <a:gd name="T5" fmla="*/ 26 h 78"/>
                <a:gd name="T6" fmla="*/ 26 w 156"/>
                <a:gd name="T7" fmla="*/ 52 h 78"/>
                <a:gd name="T8" fmla="*/ 39 w 156"/>
                <a:gd name="T9" fmla="*/ 52 h 78"/>
                <a:gd name="T10" fmla="*/ 65 w 156"/>
                <a:gd name="T11" fmla="*/ 78 h 78"/>
                <a:gd name="T12" fmla="*/ 91 w 156"/>
                <a:gd name="T13" fmla="*/ 78 h 78"/>
                <a:gd name="T14" fmla="*/ 117 w 156"/>
                <a:gd name="T15" fmla="*/ 52 h 78"/>
                <a:gd name="T16" fmla="*/ 130 w 156"/>
                <a:gd name="T17" fmla="*/ 52 h 78"/>
                <a:gd name="T18" fmla="*/ 156 w 156"/>
                <a:gd name="T19" fmla="*/ 26 h 78"/>
                <a:gd name="T20" fmla="*/ 130 w 156"/>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78">
                  <a:moveTo>
                    <a:pt x="130" y="0"/>
                  </a:moveTo>
                  <a:lnTo>
                    <a:pt x="26" y="0"/>
                  </a:lnTo>
                  <a:cubicBezTo>
                    <a:pt x="11" y="0"/>
                    <a:pt x="0" y="12"/>
                    <a:pt x="0" y="26"/>
                  </a:cubicBezTo>
                  <a:cubicBezTo>
                    <a:pt x="0" y="41"/>
                    <a:pt x="11" y="52"/>
                    <a:pt x="26" y="52"/>
                  </a:cubicBezTo>
                  <a:lnTo>
                    <a:pt x="39" y="52"/>
                  </a:lnTo>
                  <a:cubicBezTo>
                    <a:pt x="39" y="67"/>
                    <a:pt x="51" y="78"/>
                    <a:pt x="65" y="78"/>
                  </a:cubicBezTo>
                  <a:lnTo>
                    <a:pt x="91" y="78"/>
                  </a:lnTo>
                  <a:cubicBezTo>
                    <a:pt x="105" y="78"/>
                    <a:pt x="117" y="67"/>
                    <a:pt x="117" y="52"/>
                  </a:cubicBezTo>
                  <a:lnTo>
                    <a:pt x="130" y="52"/>
                  </a:lnTo>
                  <a:cubicBezTo>
                    <a:pt x="144" y="52"/>
                    <a:pt x="156" y="41"/>
                    <a:pt x="156" y="26"/>
                  </a:cubicBezTo>
                  <a:cubicBezTo>
                    <a:pt x="156" y="12"/>
                    <a:pt x="144" y="0"/>
                    <a:pt x="13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 name="POWER_USER_ID_ICONS_Crowdsourcing2">
              <a:extLst>
                <a:ext uri="{FF2B5EF4-FFF2-40B4-BE49-F238E27FC236}">
                  <a16:creationId xmlns:a16="http://schemas.microsoft.com/office/drawing/2014/main" id="{3DEC253E-C657-4FA7-A264-965D5C4BF70A}"/>
                </a:ext>
              </a:extLst>
            </p:cNvPr>
            <p:cNvSpPr>
              <a:spLocks/>
            </p:cNvSpPr>
            <p:nvPr/>
          </p:nvSpPr>
          <p:spPr bwMode="auto">
            <a:xfrm>
              <a:off x="1268905" y="5351776"/>
              <a:ext cx="197716" cy="239568"/>
            </a:xfrm>
            <a:custGeom>
              <a:avLst/>
              <a:gdLst>
                <a:gd name="T0" fmla="*/ 316 w 364"/>
                <a:gd name="T1" fmla="*/ 306 h 443"/>
                <a:gd name="T2" fmla="*/ 364 w 364"/>
                <a:gd name="T3" fmla="*/ 183 h 443"/>
                <a:gd name="T4" fmla="*/ 182 w 364"/>
                <a:gd name="T5" fmla="*/ 0 h 443"/>
                <a:gd name="T6" fmla="*/ 0 w 364"/>
                <a:gd name="T7" fmla="*/ 183 h 443"/>
                <a:gd name="T8" fmla="*/ 45 w 364"/>
                <a:gd name="T9" fmla="*/ 302 h 443"/>
                <a:gd name="T10" fmla="*/ 104 w 364"/>
                <a:gd name="T11" fmla="*/ 417 h 443"/>
                <a:gd name="T12" fmla="*/ 130 w 364"/>
                <a:gd name="T13" fmla="*/ 443 h 443"/>
                <a:gd name="T14" fmla="*/ 234 w 364"/>
                <a:gd name="T15" fmla="*/ 443 h 443"/>
                <a:gd name="T16" fmla="*/ 260 w 364"/>
                <a:gd name="T17" fmla="*/ 417 h 443"/>
                <a:gd name="T18" fmla="*/ 260 w 364"/>
                <a:gd name="T19" fmla="*/ 416 h 443"/>
                <a:gd name="T20" fmla="*/ 316 w 364"/>
                <a:gd name="T21" fmla="*/ 30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4" h="443">
                  <a:moveTo>
                    <a:pt x="316" y="306"/>
                  </a:moveTo>
                  <a:cubicBezTo>
                    <a:pt x="346" y="273"/>
                    <a:pt x="364" y="230"/>
                    <a:pt x="364" y="183"/>
                  </a:cubicBezTo>
                  <a:cubicBezTo>
                    <a:pt x="364" y="82"/>
                    <a:pt x="283" y="0"/>
                    <a:pt x="182" y="0"/>
                  </a:cubicBezTo>
                  <a:cubicBezTo>
                    <a:pt x="81" y="0"/>
                    <a:pt x="0" y="82"/>
                    <a:pt x="0" y="183"/>
                  </a:cubicBezTo>
                  <a:cubicBezTo>
                    <a:pt x="0" y="229"/>
                    <a:pt x="17" y="270"/>
                    <a:pt x="45" y="302"/>
                  </a:cubicBezTo>
                  <a:cubicBezTo>
                    <a:pt x="57" y="316"/>
                    <a:pt x="104" y="372"/>
                    <a:pt x="104" y="417"/>
                  </a:cubicBezTo>
                  <a:cubicBezTo>
                    <a:pt x="104" y="431"/>
                    <a:pt x="115" y="443"/>
                    <a:pt x="130" y="443"/>
                  </a:cubicBezTo>
                  <a:lnTo>
                    <a:pt x="234" y="443"/>
                  </a:lnTo>
                  <a:cubicBezTo>
                    <a:pt x="248" y="443"/>
                    <a:pt x="260" y="431"/>
                    <a:pt x="260" y="417"/>
                  </a:cubicBezTo>
                  <a:lnTo>
                    <a:pt x="260" y="416"/>
                  </a:lnTo>
                  <a:cubicBezTo>
                    <a:pt x="261" y="373"/>
                    <a:pt x="301" y="323"/>
                    <a:pt x="316" y="30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25" name="Group 64">
            <a:extLst>
              <a:ext uri="{FF2B5EF4-FFF2-40B4-BE49-F238E27FC236}">
                <a16:creationId xmlns:a16="http://schemas.microsoft.com/office/drawing/2014/main" id="{B0538E13-25E0-4A35-BB9E-D0E4629C973B}"/>
              </a:ext>
            </a:extLst>
          </p:cNvPr>
          <p:cNvGrpSpPr>
            <a:grpSpLocks noChangeAspect="1"/>
          </p:cNvGrpSpPr>
          <p:nvPr/>
        </p:nvGrpSpPr>
        <p:grpSpPr>
          <a:xfrm>
            <a:off x="7589811" y="2252813"/>
            <a:ext cx="755703" cy="755703"/>
            <a:chOff x="3748168" y="1876956"/>
            <a:chExt cx="1106424" cy="1106424"/>
          </a:xfrm>
          <a:solidFill>
            <a:schemeClr val="accent2">
              <a:lumMod val="75000"/>
            </a:schemeClr>
          </a:solidFill>
        </p:grpSpPr>
        <p:sp>
          <p:nvSpPr>
            <p:cNvPr id="26" name="Oval 65">
              <a:extLst>
                <a:ext uri="{FF2B5EF4-FFF2-40B4-BE49-F238E27FC236}">
                  <a16:creationId xmlns:a16="http://schemas.microsoft.com/office/drawing/2014/main" id="{F5532741-D528-4CD2-824F-1CE7E4D352A7}"/>
                </a:ext>
              </a:extLst>
            </p:cNvPr>
            <p:cNvSpPr>
              <a:spLocks noChangeAspect="1"/>
            </p:cNvSpPr>
            <p:nvPr/>
          </p:nvSpPr>
          <p:spPr>
            <a:xfrm>
              <a:off x="3748168" y="1876956"/>
              <a:ext cx="1106424" cy="1106424"/>
            </a:xfrm>
            <a:prstGeom prst="ellipse">
              <a:avLst/>
            </a:prstGeom>
            <a:grp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Oval 66">
              <a:extLst>
                <a:ext uri="{FF2B5EF4-FFF2-40B4-BE49-F238E27FC236}">
                  <a16:creationId xmlns:a16="http://schemas.microsoft.com/office/drawing/2014/main" id="{E57D0F09-1CEC-4F7A-9BD7-3010566EE967}"/>
                </a:ext>
              </a:extLst>
            </p:cNvPr>
            <p:cNvSpPr>
              <a:spLocks noChangeAspect="1"/>
            </p:cNvSpPr>
            <p:nvPr/>
          </p:nvSpPr>
          <p:spPr>
            <a:xfrm>
              <a:off x="3844180" y="1972968"/>
              <a:ext cx="914400" cy="914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3</a:t>
              </a:r>
            </a:p>
          </p:txBody>
        </p:sp>
      </p:grpSp>
      <p:grpSp>
        <p:nvGrpSpPr>
          <p:cNvPr id="29" name="Group 64">
            <a:extLst>
              <a:ext uri="{FF2B5EF4-FFF2-40B4-BE49-F238E27FC236}">
                <a16:creationId xmlns:a16="http://schemas.microsoft.com/office/drawing/2014/main" id="{77B7E931-DFFF-44C9-A5D2-0E84EB2E3D2C}"/>
              </a:ext>
            </a:extLst>
          </p:cNvPr>
          <p:cNvGrpSpPr>
            <a:grpSpLocks noChangeAspect="1"/>
          </p:cNvGrpSpPr>
          <p:nvPr/>
        </p:nvGrpSpPr>
        <p:grpSpPr>
          <a:xfrm>
            <a:off x="3974212" y="2152944"/>
            <a:ext cx="755703" cy="755703"/>
            <a:chOff x="3748168" y="1876956"/>
            <a:chExt cx="1106424" cy="1106424"/>
          </a:xfrm>
          <a:solidFill>
            <a:schemeClr val="accent5">
              <a:lumMod val="60000"/>
              <a:lumOff val="40000"/>
            </a:schemeClr>
          </a:solidFill>
        </p:grpSpPr>
        <p:sp>
          <p:nvSpPr>
            <p:cNvPr id="30" name="Oval 65">
              <a:extLst>
                <a:ext uri="{FF2B5EF4-FFF2-40B4-BE49-F238E27FC236}">
                  <a16:creationId xmlns:a16="http://schemas.microsoft.com/office/drawing/2014/main" id="{8F108A2B-F208-4863-B5BB-D5EC4886B7A2}"/>
                </a:ext>
              </a:extLst>
            </p:cNvPr>
            <p:cNvSpPr>
              <a:spLocks noChangeAspect="1"/>
            </p:cNvSpPr>
            <p:nvPr/>
          </p:nvSpPr>
          <p:spPr>
            <a:xfrm>
              <a:off x="3748168" y="1876956"/>
              <a:ext cx="1106424" cy="1106424"/>
            </a:xfrm>
            <a:prstGeom prst="ellipse">
              <a:avLst/>
            </a:prstGeom>
            <a:grp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Oval 66">
              <a:extLst>
                <a:ext uri="{FF2B5EF4-FFF2-40B4-BE49-F238E27FC236}">
                  <a16:creationId xmlns:a16="http://schemas.microsoft.com/office/drawing/2014/main" id="{B2C30288-04CF-4D70-8E83-DD65D26705E3}"/>
                </a:ext>
              </a:extLst>
            </p:cNvPr>
            <p:cNvSpPr>
              <a:spLocks noChangeAspect="1"/>
            </p:cNvSpPr>
            <p:nvPr/>
          </p:nvSpPr>
          <p:spPr>
            <a:xfrm>
              <a:off x="3844180" y="1972968"/>
              <a:ext cx="914400" cy="914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a:rPr>
                <a:t>2</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2" name="Group 64">
            <a:extLst>
              <a:ext uri="{FF2B5EF4-FFF2-40B4-BE49-F238E27FC236}">
                <a16:creationId xmlns:a16="http://schemas.microsoft.com/office/drawing/2014/main" id="{7CA88760-EC77-4CA2-BAC0-E3C28FA67B85}"/>
              </a:ext>
            </a:extLst>
          </p:cNvPr>
          <p:cNvGrpSpPr>
            <a:grpSpLocks noChangeAspect="1"/>
          </p:cNvGrpSpPr>
          <p:nvPr/>
        </p:nvGrpSpPr>
        <p:grpSpPr>
          <a:xfrm>
            <a:off x="368324" y="2331123"/>
            <a:ext cx="755703" cy="755703"/>
            <a:chOff x="3748168" y="1876956"/>
            <a:chExt cx="1106424" cy="1106424"/>
          </a:xfrm>
          <a:solidFill>
            <a:schemeClr val="accent4">
              <a:lumMod val="75000"/>
            </a:schemeClr>
          </a:solidFill>
        </p:grpSpPr>
        <p:sp>
          <p:nvSpPr>
            <p:cNvPr id="33" name="Oval 65">
              <a:extLst>
                <a:ext uri="{FF2B5EF4-FFF2-40B4-BE49-F238E27FC236}">
                  <a16:creationId xmlns:a16="http://schemas.microsoft.com/office/drawing/2014/main" id="{E2F5AC5A-A932-4367-B27A-20BEF66FA85E}"/>
                </a:ext>
              </a:extLst>
            </p:cNvPr>
            <p:cNvSpPr>
              <a:spLocks noChangeAspect="1"/>
            </p:cNvSpPr>
            <p:nvPr/>
          </p:nvSpPr>
          <p:spPr>
            <a:xfrm>
              <a:off x="3748168" y="1876956"/>
              <a:ext cx="1106424" cy="1106424"/>
            </a:xfrm>
            <a:prstGeom prst="ellipse">
              <a:avLst/>
            </a:prstGeom>
            <a:grpFill/>
            <a:ln w="31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Oval 66">
              <a:extLst>
                <a:ext uri="{FF2B5EF4-FFF2-40B4-BE49-F238E27FC236}">
                  <a16:creationId xmlns:a16="http://schemas.microsoft.com/office/drawing/2014/main" id="{C059FFCE-BBFD-417F-9986-5E9129BDB860}"/>
                </a:ext>
              </a:extLst>
            </p:cNvPr>
            <p:cNvSpPr>
              <a:spLocks noChangeAspect="1"/>
            </p:cNvSpPr>
            <p:nvPr/>
          </p:nvSpPr>
          <p:spPr>
            <a:xfrm>
              <a:off x="3844181" y="1972969"/>
              <a:ext cx="914400" cy="914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a:rPr>
                <a:t>1</a:t>
              </a:r>
              <a:endParaRPr kumimoji="0" lang="en-US" sz="36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35" name="Customer_success" descr="{&quot;Key&quot;:&quot;POWER_USER_SHAPE_ICON&quot;,&quot;Value&quot;:&quot;POWER_USER_SHAPE_ICON_STYLE_1&quot;}">
            <a:extLst>
              <a:ext uri="{FF2B5EF4-FFF2-40B4-BE49-F238E27FC236}">
                <a16:creationId xmlns:a16="http://schemas.microsoft.com/office/drawing/2014/main" id="{EF9AC017-809D-429C-9312-1631A16E4DE5}"/>
              </a:ext>
            </a:extLst>
          </p:cNvPr>
          <p:cNvGrpSpPr>
            <a:grpSpLocks noChangeAspect="1"/>
          </p:cNvGrpSpPr>
          <p:nvPr/>
        </p:nvGrpSpPr>
        <p:grpSpPr>
          <a:xfrm>
            <a:off x="5769864" y="4748172"/>
            <a:ext cx="652272" cy="542925"/>
            <a:chOff x="4308475" y="1720850"/>
            <a:chExt cx="814388" cy="677863"/>
          </a:xfrm>
          <a:solidFill>
            <a:schemeClr val="bg1"/>
          </a:solidFill>
        </p:grpSpPr>
        <p:sp>
          <p:nvSpPr>
            <p:cNvPr id="36" name="Freeform 95">
              <a:extLst>
                <a:ext uri="{FF2B5EF4-FFF2-40B4-BE49-F238E27FC236}">
                  <a16:creationId xmlns:a16="http://schemas.microsoft.com/office/drawing/2014/main" id="{424ADC9F-3F2A-4A6A-A7AB-420AD8A6683D}"/>
                </a:ext>
              </a:extLst>
            </p:cNvPr>
            <p:cNvSpPr>
              <a:spLocks/>
            </p:cNvSpPr>
            <p:nvPr/>
          </p:nvSpPr>
          <p:spPr bwMode="auto">
            <a:xfrm>
              <a:off x="4308475" y="1733550"/>
              <a:ext cx="290513" cy="449263"/>
            </a:xfrm>
            <a:custGeom>
              <a:avLst/>
              <a:gdLst>
                <a:gd name="T0" fmla="*/ 42 w 407"/>
                <a:gd name="T1" fmla="*/ 633 h 633"/>
                <a:gd name="T2" fmla="*/ 97 w 407"/>
                <a:gd name="T3" fmla="*/ 601 h 633"/>
                <a:gd name="T4" fmla="*/ 94 w 407"/>
                <a:gd name="T5" fmla="*/ 594 h 633"/>
                <a:gd name="T6" fmla="*/ 64 w 407"/>
                <a:gd name="T7" fmla="*/ 444 h 633"/>
                <a:gd name="T8" fmla="*/ 400 w 407"/>
                <a:gd name="T9" fmla="*/ 65 h 633"/>
                <a:gd name="T10" fmla="*/ 407 w 407"/>
                <a:gd name="T11" fmla="*/ 64 h 633"/>
                <a:gd name="T12" fmla="*/ 407 w 407"/>
                <a:gd name="T13" fmla="*/ 0 h 633"/>
                <a:gd name="T14" fmla="*/ 398 w 407"/>
                <a:gd name="T15" fmla="*/ 1 h 633"/>
                <a:gd name="T16" fmla="*/ 0 w 407"/>
                <a:gd name="T17" fmla="*/ 444 h 633"/>
                <a:gd name="T18" fmla="*/ 38 w 407"/>
                <a:gd name="T19" fmla="*/ 624 h 633"/>
                <a:gd name="T20" fmla="*/ 42 w 407"/>
                <a:gd name="T21" fmla="*/ 633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7" h="633">
                  <a:moveTo>
                    <a:pt x="42" y="633"/>
                  </a:moveTo>
                  <a:lnTo>
                    <a:pt x="97" y="601"/>
                  </a:lnTo>
                  <a:lnTo>
                    <a:pt x="94" y="594"/>
                  </a:lnTo>
                  <a:cubicBezTo>
                    <a:pt x="74" y="547"/>
                    <a:pt x="64" y="500"/>
                    <a:pt x="64" y="444"/>
                  </a:cubicBezTo>
                  <a:cubicBezTo>
                    <a:pt x="64" y="251"/>
                    <a:pt x="208" y="88"/>
                    <a:pt x="400" y="65"/>
                  </a:cubicBezTo>
                  <a:lnTo>
                    <a:pt x="407" y="64"/>
                  </a:lnTo>
                  <a:lnTo>
                    <a:pt x="407" y="0"/>
                  </a:lnTo>
                  <a:lnTo>
                    <a:pt x="398" y="1"/>
                  </a:lnTo>
                  <a:cubicBezTo>
                    <a:pt x="171" y="25"/>
                    <a:pt x="0" y="216"/>
                    <a:pt x="0" y="444"/>
                  </a:cubicBezTo>
                  <a:cubicBezTo>
                    <a:pt x="0" y="510"/>
                    <a:pt x="12" y="567"/>
                    <a:pt x="38" y="624"/>
                  </a:cubicBezTo>
                  <a:lnTo>
                    <a:pt x="42" y="633"/>
                  </a:ln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96">
              <a:extLst>
                <a:ext uri="{FF2B5EF4-FFF2-40B4-BE49-F238E27FC236}">
                  <a16:creationId xmlns:a16="http://schemas.microsoft.com/office/drawing/2014/main" id="{08099FDF-4976-409F-8D90-34FF1B627BAA}"/>
                </a:ext>
              </a:extLst>
            </p:cNvPr>
            <p:cNvSpPr>
              <a:spLocks/>
            </p:cNvSpPr>
            <p:nvPr/>
          </p:nvSpPr>
          <p:spPr bwMode="auto">
            <a:xfrm>
              <a:off x="4640263" y="1720850"/>
              <a:ext cx="334963" cy="347663"/>
            </a:xfrm>
            <a:custGeom>
              <a:avLst/>
              <a:gdLst>
                <a:gd name="T0" fmla="*/ 471 w 471"/>
                <a:gd name="T1" fmla="*/ 456 h 488"/>
                <a:gd name="T2" fmla="*/ 408 w 471"/>
                <a:gd name="T3" fmla="*/ 235 h 488"/>
                <a:gd name="T4" fmla="*/ 0 w 471"/>
                <a:gd name="T5" fmla="*/ 0 h 488"/>
                <a:gd name="T6" fmla="*/ 0 w 471"/>
                <a:gd name="T7" fmla="*/ 144 h 488"/>
                <a:gd name="T8" fmla="*/ 327 w 471"/>
                <a:gd name="T9" fmla="*/ 471 h 488"/>
                <a:gd name="T10" fmla="*/ 326 w 471"/>
                <a:gd name="T11" fmla="*/ 488 h 488"/>
                <a:gd name="T12" fmla="*/ 456 w 471"/>
                <a:gd name="T13" fmla="*/ 455 h 488"/>
                <a:gd name="T14" fmla="*/ 471 w 471"/>
                <a:gd name="T15" fmla="*/ 456 h 4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488">
                  <a:moveTo>
                    <a:pt x="471" y="456"/>
                  </a:moveTo>
                  <a:cubicBezTo>
                    <a:pt x="468" y="381"/>
                    <a:pt x="448" y="305"/>
                    <a:pt x="408" y="235"/>
                  </a:cubicBezTo>
                  <a:cubicBezTo>
                    <a:pt x="321" y="85"/>
                    <a:pt x="173" y="0"/>
                    <a:pt x="0" y="0"/>
                  </a:cubicBezTo>
                  <a:lnTo>
                    <a:pt x="0" y="144"/>
                  </a:lnTo>
                  <a:cubicBezTo>
                    <a:pt x="180" y="144"/>
                    <a:pt x="327" y="290"/>
                    <a:pt x="327" y="471"/>
                  </a:cubicBezTo>
                  <a:cubicBezTo>
                    <a:pt x="327" y="477"/>
                    <a:pt x="326" y="482"/>
                    <a:pt x="326" y="488"/>
                  </a:cubicBezTo>
                  <a:cubicBezTo>
                    <a:pt x="365" y="467"/>
                    <a:pt x="409" y="455"/>
                    <a:pt x="456" y="455"/>
                  </a:cubicBezTo>
                  <a:cubicBezTo>
                    <a:pt x="461" y="455"/>
                    <a:pt x="466" y="456"/>
                    <a:pt x="471" y="45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97">
              <a:extLst>
                <a:ext uri="{FF2B5EF4-FFF2-40B4-BE49-F238E27FC236}">
                  <a16:creationId xmlns:a16="http://schemas.microsoft.com/office/drawing/2014/main" id="{F8B89AA3-0D99-48A1-A3C9-7378533CF31C}"/>
                </a:ext>
              </a:extLst>
            </p:cNvPr>
            <p:cNvSpPr>
              <a:spLocks/>
            </p:cNvSpPr>
            <p:nvPr/>
          </p:nvSpPr>
          <p:spPr bwMode="auto">
            <a:xfrm>
              <a:off x="4349750" y="2171700"/>
              <a:ext cx="452438" cy="219075"/>
            </a:xfrm>
            <a:custGeom>
              <a:avLst/>
              <a:gdLst>
                <a:gd name="T0" fmla="*/ 408 w 637"/>
                <a:gd name="T1" fmla="*/ 164 h 308"/>
                <a:gd name="T2" fmla="*/ 124 w 637"/>
                <a:gd name="T3" fmla="*/ 0 h 308"/>
                <a:gd name="T4" fmla="*/ 0 w 637"/>
                <a:gd name="T5" fmla="*/ 72 h 308"/>
                <a:gd name="T6" fmla="*/ 408 w 637"/>
                <a:gd name="T7" fmla="*/ 308 h 308"/>
                <a:gd name="T8" fmla="*/ 637 w 637"/>
                <a:gd name="T9" fmla="*/ 248 h 308"/>
                <a:gd name="T10" fmla="*/ 591 w 637"/>
                <a:gd name="T11" fmla="*/ 108 h 308"/>
                <a:gd name="T12" fmla="*/ 408 w 637"/>
                <a:gd name="T13" fmla="*/ 164 h 308"/>
              </a:gdLst>
              <a:ahLst/>
              <a:cxnLst>
                <a:cxn ang="0">
                  <a:pos x="T0" y="T1"/>
                </a:cxn>
                <a:cxn ang="0">
                  <a:pos x="T2" y="T3"/>
                </a:cxn>
                <a:cxn ang="0">
                  <a:pos x="T4" y="T5"/>
                </a:cxn>
                <a:cxn ang="0">
                  <a:pos x="T6" y="T7"/>
                </a:cxn>
                <a:cxn ang="0">
                  <a:pos x="T8" y="T9"/>
                </a:cxn>
                <a:cxn ang="0">
                  <a:pos x="T10" y="T11"/>
                </a:cxn>
                <a:cxn ang="0">
                  <a:pos x="T12" y="T13"/>
                </a:cxn>
              </a:cxnLst>
              <a:rect l="0" t="0" r="r" b="b"/>
              <a:pathLst>
                <a:path w="637" h="308">
                  <a:moveTo>
                    <a:pt x="408" y="164"/>
                  </a:moveTo>
                  <a:cubicBezTo>
                    <a:pt x="287" y="164"/>
                    <a:pt x="181" y="98"/>
                    <a:pt x="124" y="0"/>
                  </a:cubicBezTo>
                  <a:lnTo>
                    <a:pt x="0" y="72"/>
                  </a:lnTo>
                  <a:cubicBezTo>
                    <a:pt x="87" y="224"/>
                    <a:pt x="245" y="308"/>
                    <a:pt x="408" y="308"/>
                  </a:cubicBezTo>
                  <a:cubicBezTo>
                    <a:pt x="486" y="308"/>
                    <a:pt x="565" y="289"/>
                    <a:pt x="637" y="248"/>
                  </a:cubicBezTo>
                  <a:cubicBezTo>
                    <a:pt x="610" y="208"/>
                    <a:pt x="594" y="160"/>
                    <a:pt x="591" y="108"/>
                  </a:cubicBezTo>
                  <a:cubicBezTo>
                    <a:pt x="539" y="143"/>
                    <a:pt x="476" y="164"/>
                    <a:pt x="408" y="16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98">
              <a:extLst>
                <a:ext uri="{FF2B5EF4-FFF2-40B4-BE49-F238E27FC236}">
                  <a16:creationId xmlns:a16="http://schemas.microsoft.com/office/drawing/2014/main" id="{7905AB35-19A6-4CDE-915F-86FCDA330F22}"/>
                </a:ext>
              </a:extLst>
            </p:cNvPr>
            <p:cNvSpPr>
              <a:spLocks/>
            </p:cNvSpPr>
            <p:nvPr/>
          </p:nvSpPr>
          <p:spPr bwMode="auto">
            <a:xfrm>
              <a:off x="4497388" y="2071688"/>
              <a:ext cx="276225" cy="119063"/>
            </a:xfrm>
            <a:custGeom>
              <a:avLst/>
              <a:gdLst>
                <a:gd name="T0" fmla="*/ 0 w 389"/>
                <a:gd name="T1" fmla="*/ 143 h 167"/>
                <a:gd name="T2" fmla="*/ 0 w 389"/>
                <a:gd name="T3" fmla="*/ 167 h 167"/>
                <a:gd name="T4" fmla="*/ 389 w 389"/>
                <a:gd name="T5" fmla="*/ 167 h 167"/>
                <a:gd name="T6" fmla="*/ 389 w 389"/>
                <a:gd name="T7" fmla="*/ 143 h 167"/>
                <a:gd name="T8" fmla="*/ 195 w 389"/>
                <a:gd name="T9" fmla="*/ 0 h 167"/>
                <a:gd name="T10" fmla="*/ 0 w 389"/>
                <a:gd name="T11" fmla="*/ 143 h 167"/>
              </a:gdLst>
              <a:ahLst/>
              <a:cxnLst>
                <a:cxn ang="0">
                  <a:pos x="T0" y="T1"/>
                </a:cxn>
                <a:cxn ang="0">
                  <a:pos x="T2" y="T3"/>
                </a:cxn>
                <a:cxn ang="0">
                  <a:pos x="T4" y="T5"/>
                </a:cxn>
                <a:cxn ang="0">
                  <a:pos x="T6" y="T7"/>
                </a:cxn>
                <a:cxn ang="0">
                  <a:pos x="T8" y="T9"/>
                </a:cxn>
                <a:cxn ang="0">
                  <a:pos x="T10" y="T11"/>
                </a:cxn>
              </a:cxnLst>
              <a:rect l="0" t="0" r="r" b="b"/>
              <a:pathLst>
                <a:path w="389" h="167">
                  <a:moveTo>
                    <a:pt x="0" y="143"/>
                  </a:moveTo>
                  <a:lnTo>
                    <a:pt x="0" y="167"/>
                  </a:lnTo>
                  <a:lnTo>
                    <a:pt x="389" y="167"/>
                  </a:lnTo>
                  <a:lnTo>
                    <a:pt x="389" y="143"/>
                  </a:lnTo>
                  <a:cubicBezTo>
                    <a:pt x="389" y="52"/>
                    <a:pt x="302" y="0"/>
                    <a:pt x="195" y="0"/>
                  </a:cubicBezTo>
                  <a:cubicBezTo>
                    <a:pt x="87" y="0"/>
                    <a:pt x="0" y="52"/>
                    <a:pt x="0" y="14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Oval 99">
              <a:extLst>
                <a:ext uri="{FF2B5EF4-FFF2-40B4-BE49-F238E27FC236}">
                  <a16:creationId xmlns:a16="http://schemas.microsoft.com/office/drawing/2014/main" id="{5486F16E-E414-4BBB-BFF4-5C1A5FF7958C}"/>
                </a:ext>
              </a:extLst>
            </p:cNvPr>
            <p:cNvSpPr>
              <a:spLocks noChangeArrowheads="1"/>
            </p:cNvSpPr>
            <p:nvPr/>
          </p:nvSpPr>
          <p:spPr bwMode="auto">
            <a:xfrm>
              <a:off x="4556125" y="1889125"/>
              <a:ext cx="160338" cy="16033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00">
              <a:extLst>
                <a:ext uri="{FF2B5EF4-FFF2-40B4-BE49-F238E27FC236}">
                  <a16:creationId xmlns:a16="http://schemas.microsoft.com/office/drawing/2014/main" id="{395C233E-6A39-4863-9094-92723CACA914}"/>
                </a:ext>
              </a:extLst>
            </p:cNvPr>
            <p:cNvSpPr>
              <a:spLocks noEditPoints="1"/>
            </p:cNvSpPr>
            <p:nvPr/>
          </p:nvSpPr>
          <p:spPr bwMode="auto">
            <a:xfrm>
              <a:off x="4805363" y="2079625"/>
              <a:ext cx="317500" cy="319088"/>
            </a:xfrm>
            <a:custGeom>
              <a:avLst/>
              <a:gdLst>
                <a:gd name="T0" fmla="*/ 397 w 447"/>
                <a:gd name="T1" fmla="*/ 224 h 448"/>
                <a:gd name="T2" fmla="*/ 223 w 447"/>
                <a:gd name="T3" fmla="*/ 398 h 448"/>
                <a:gd name="T4" fmla="*/ 50 w 447"/>
                <a:gd name="T5" fmla="*/ 224 h 448"/>
                <a:gd name="T6" fmla="*/ 223 w 447"/>
                <a:gd name="T7" fmla="*/ 50 h 448"/>
                <a:gd name="T8" fmla="*/ 397 w 447"/>
                <a:gd name="T9" fmla="*/ 224 h 448"/>
                <a:gd name="T10" fmla="*/ 0 w 447"/>
                <a:gd name="T11" fmla="*/ 224 h 448"/>
                <a:gd name="T12" fmla="*/ 223 w 447"/>
                <a:gd name="T13" fmla="*/ 448 h 448"/>
                <a:gd name="T14" fmla="*/ 447 w 447"/>
                <a:gd name="T15" fmla="*/ 224 h 448"/>
                <a:gd name="T16" fmla="*/ 223 w 447"/>
                <a:gd name="T17" fmla="*/ 0 h 448"/>
                <a:gd name="T18" fmla="*/ 0 w 447"/>
                <a:gd name="T19"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7" h="448">
                  <a:moveTo>
                    <a:pt x="397" y="224"/>
                  </a:moveTo>
                  <a:cubicBezTo>
                    <a:pt x="397" y="320"/>
                    <a:pt x="319" y="398"/>
                    <a:pt x="223" y="398"/>
                  </a:cubicBezTo>
                  <a:cubicBezTo>
                    <a:pt x="127" y="398"/>
                    <a:pt x="50" y="320"/>
                    <a:pt x="50" y="224"/>
                  </a:cubicBezTo>
                  <a:cubicBezTo>
                    <a:pt x="50" y="128"/>
                    <a:pt x="127" y="50"/>
                    <a:pt x="223" y="50"/>
                  </a:cubicBezTo>
                  <a:cubicBezTo>
                    <a:pt x="319" y="50"/>
                    <a:pt x="397" y="128"/>
                    <a:pt x="397" y="224"/>
                  </a:cubicBezTo>
                  <a:close/>
                  <a:moveTo>
                    <a:pt x="0" y="224"/>
                  </a:moveTo>
                  <a:cubicBezTo>
                    <a:pt x="0" y="347"/>
                    <a:pt x="100" y="448"/>
                    <a:pt x="223" y="448"/>
                  </a:cubicBezTo>
                  <a:cubicBezTo>
                    <a:pt x="346" y="448"/>
                    <a:pt x="447" y="347"/>
                    <a:pt x="447" y="224"/>
                  </a:cubicBezTo>
                  <a:cubicBezTo>
                    <a:pt x="447" y="101"/>
                    <a:pt x="346" y="0"/>
                    <a:pt x="223" y="0"/>
                  </a:cubicBezTo>
                  <a:cubicBezTo>
                    <a:pt x="100" y="0"/>
                    <a:pt x="0" y="101"/>
                    <a:pt x="0" y="22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101">
              <a:extLst>
                <a:ext uri="{FF2B5EF4-FFF2-40B4-BE49-F238E27FC236}">
                  <a16:creationId xmlns:a16="http://schemas.microsoft.com/office/drawing/2014/main" id="{3CF4053B-9107-4FCA-B51A-F0CF7D8D2C50}"/>
                </a:ext>
              </a:extLst>
            </p:cNvPr>
            <p:cNvSpPr>
              <a:spLocks/>
            </p:cNvSpPr>
            <p:nvPr/>
          </p:nvSpPr>
          <p:spPr bwMode="auto">
            <a:xfrm>
              <a:off x="4876800" y="2166938"/>
              <a:ext cx="174625" cy="152400"/>
            </a:xfrm>
            <a:custGeom>
              <a:avLst/>
              <a:gdLst>
                <a:gd name="T0" fmla="*/ 23 w 245"/>
                <a:gd name="T1" fmla="*/ 87 h 214"/>
                <a:gd name="T2" fmla="*/ 5 w 245"/>
                <a:gd name="T3" fmla="*/ 90 h 214"/>
                <a:gd name="T4" fmla="*/ 4 w 245"/>
                <a:gd name="T5" fmla="*/ 108 h 214"/>
                <a:gd name="T6" fmla="*/ 89 w 245"/>
                <a:gd name="T7" fmla="*/ 209 h 214"/>
                <a:gd name="T8" fmla="*/ 101 w 245"/>
                <a:gd name="T9" fmla="*/ 214 h 214"/>
                <a:gd name="T10" fmla="*/ 112 w 245"/>
                <a:gd name="T11" fmla="*/ 207 h 214"/>
                <a:gd name="T12" fmla="*/ 240 w 245"/>
                <a:gd name="T13" fmla="*/ 25 h 214"/>
                <a:gd name="T14" fmla="*/ 239 w 245"/>
                <a:gd name="T15" fmla="*/ 6 h 214"/>
                <a:gd name="T16" fmla="*/ 220 w 245"/>
                <a:gd name="T17" fmla="*/ 5 h 214"/>
                <a:gd name="T18" fmla="*/ 94 w 245"/>
                <a:gd name="T19" fmla="*/ 131 h 214"/>
                <a:gd name="T20" fmla="*/ 23 w 245"/>
                <a:gd name="T21" fmla="*/ 8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5" h="214">
                  <a:moveTo>
                    <a:pt x="23" y="87"/>
                  </a:moveTo>
                  <a:cubicBezTo>
                    <a:pt x="17" y="83"/>
                    <a:pt x="9" y="84"/>
                    <a:pt x="5" y="90"/>
                  </a:cubicBezTo>
                  <a:cubicBezTo>
                    <a:pt x="0" y="95"/>
                    <a:pt x="0" y="103"/>
                    <a:pt x="4" y="108"/>
                  </a:cubicBezTo>
                  <a:lnTo>
                    <a:pt x="89" y="209"/>
                  </a:lnTo>
                  <a:cubicBezTo>
                    <a:pt x="92" y="214"/>
                    <a:pt x="96" y="214"/>
                    <a:pt x="101" y="214"/>
                  </a:cubicBezTo>
                  <a:cubicBezTo>
                    <a:pt x="106" y="214"/>
                    <a:pt x="110" y="211"/>
                    <a:pt x="112" y="207"/>
                  </a:cubicBezTo>
                  <a:cubicBezTo>
                    <a:pt x="113" y="206"/>
                    <a:pt x="175" y="100"/>
                    <a:pt x="240" y="25"/>
                  </a:cubicBezTo>
                  <a:cubicBezTo>
                    <a:pt x="245" y="19"/>
                    <a:pt x="244" y="11"/>
                    <a:pt x="239" y="6"/>
                  </a:cubicBezTo>
                  <a:cubicBezTo>
                    <a:pt x="234" y="0"/>
                    <a:pt x="225" y="0"/>
                    <a:pt x="220" y="5"/>
                  </a:cubicBezTo>
                  <a:cubicBezTo>
                    <a:pt x="217" y="7"/>
                    <a:pt x="155" y="61"/>
                    <a:pt x="94" y="131"/>
                  </a:cubicBezTo>
                  <a:lnTo>
                    <a:pt x="23" y="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3" name="Collaboration2" descr="{&quot;Key&quot;:&quot;POWER_USER_SHAPE_ICON&quot;,&quot;Value&quot;:&quot;POWER_USER_SHAPE_ICON_STYLE_1&quot;}">
            <a:extLst>
              <a:ext uri="{FF2B5EF4-FFF2-40B4-BE49-F238E27FC236}">
                <a16:creationId xmlns:a16="http://schemas.microsoft.com/office/drawing/2014/main" id="{0F865427-7F5E-478C-809E-C7C6EE64FDE1}"/>
              </a:ext>
            </a:extLst>
          </p:cNvPr>
          <p:cNvGrpSpPr>
            <a:grpSpLocks noChangeAspect="1"/>
          </p:cNvGrpSpPr>
          <p:nvPr/>
        </p:nvGrpSpPr>
        <p:grpSpPr>
          <a:xfrm>
            <a:off x="2121196" y="4658384"/>
            <a:ext cx="551046" cy="597217"/>
            <a:chOff x="5260975" y="4357688"/>
            <a:chExt cx="871538" cy="944563"/>
          </a:xfrm>
          <a:solidFill>
            <a:schemeClr val="bg1"/>
          </a:solidFill>
        </p:grpSpPr>
        <p:sp>
          <p:nvSpPr>
            <p:cNvPr id="44" name="Freeform 99">
              <a:extLst>
                <a:ext uri="{FF2B5EF4-FFF2-40B4-BE49-F238E27FC236}">
                  <a16:creationId xmlns:a16="http://schemas.microsoft.com/office/drawing/2014/main" id="{99FC5234-F446-4419-B5FB-351A3F8CC341}"/>
                </a:ext>
              </a:extLst>
            </p:cNvPr>
            <p:cNvSpPr>
              <a:spLocks noEditPoints="1"/>
            </p:cNvSpPr>
            <p:nvPr/>
          </p:nvSpPr>
          <p:spPr bwMode="auto">
            <a:xfrm>
              <a:off x="5600700" y="4411663"/>
              <a:ext cx="198438" cy="233363"/>
            </a:xfrm>
            <a:custGeom>
              <a:avLst/>
              <a:gdLst>
                <a:gd name="T0" fmla="*/ 136 w 262"/>
                <a:gd name="T1" fmla="*/ 39 h 306"/>
                <a:gd name="T2" fmla="*/ 164 w 262"/>
                <a:gd name="T3" fmla="*/ 42 h 306"/>
                <a:gd name="T4" fmla="*/ 170 w 262"/>
                <a:gd name="T5" fmla="*/ 50 h 306"/>
                <a:gd name="T6" fmla="*/ 163 w 262"/>
                <a:gd name="T7" fmla="*/ 57 h 306"/>
                <a:gd name="T8" fmla="*/ 58 w 262"/>
                <a:gd name="T9" fmla="*/ 151 h 306"/>
                <a:gd name="T10" fmla="*/ 51 w 262"/>
                <a:gd name="T11" fmla="*/ 157 h 306"/>
                <a:gd name="T12" fmla="*/ 43 w 262"/>
                <a:gd name="T13" fmla="*/ 152 h 306"/>
                <a:gd name="T14" fmla="*/ 41 w 262"/>
                <a:gd name="T15" fmla="*/ 134 h 306"/>
                <a:gd name="T16" fmla="*/ 136 w 262"/>
                <a:gd name="T17" fmla="*/ 39 h 306"/>
                <a:gd name="T18" fmla="*/ 26 w 262"/>
                <a:gd name="T19" fmla="*/ 210 h 306"/>
                <a:gd name="T20" fmla="*/ 53 w 262"/>
                <a:gd name="T21" fmla="*/ 269 h 306"/>
                <a:gd name="T22" fmla="*/ 56 w 262"/>
                <a:gd name="T23" fmla="*/ 287 h 306"/>
                <a:gd name="T24" fmla="*/ 69 w 262"/>
                <a:gd name="T25" fmla="*/ 306 h 306"/>
                <a:gd name="T26" fmla="*/ 193 w 262"/>
                <a:gd name="T27" fmla="*/ 306 h 306"/>
                <a:gd name="T28" fmla="*/ 205 w 262"/>
                <a:gd name="T29" fmla="*/ 288 h 306"/>
                <a:gd name="T30" fmla="*/ 208 w 262"/>
                <a:gd name="T31" fmla="*/ 268 h 306"/>
                <a:gd name="T32" fmla="*/ 236 w 262"/>
                <a:gd name="T33" fmla="*/ 210 h 306"/>
                <a:gd name="T34" fmla="*/ 262 w 262"/>
                <a:gd name="T35" fmla="*/ 132 h 306"/>
                <a:gd name="T36" fmla="*/ 131 w 262"/>
                <a:gd name="T37" fmla="*/ 0 h 306"/>
                <a:gd name="T38" fmla="*/ 0 w 262"/>
                <a:gd name="T39" fmla="*/ 132 h 306"/>
                <a:gd name="T40" fmla="*/ 26 w 262"/>
                <a:gd name="T41" fmla="*/ 21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2" h="306">
                  <a:moveTo>
                    <a:pt x="136" y="39"/>
                  </a:moveTo>
                  <a:cubicBezTo>
                    <a:pt x="146" y="39"/>
                    <a:pt x="156" y="40"/>
                    <a:pt x="164" y="42"/>
                  </a:cubicBezTo>
                  <a:cubicBezTo>
                    <a:pt x="168" y="43"/>
                    <a:pt x="170" y="47"/>
                    <a:pt x="170" y="50"/>
                  </a:cubicBezTo>
                  <a:cubicBezTo>
                    <a:pt x="169" y="54"/>
                    <a:pt x="167" y="57"/>
                    <a:pt x="163" y="57"/>
                  </a:cubicBezTo>
                  <a:cubicBezTo>
                    <a:pt x="110" y="61"/>
                    <a:pt x="67" y="99"/>
                    <a:pt x="58" y="151"/>
                  </a:cubicBezTo>
                  <a:cubicBezTo>
                    <a:pt x="57" y="155"/>
                    <a:pt x="54" y="157"/>
                    <a:pt x="51" y="157"/>
                  </a:cubicBezTo>
                  <a:cubicBezTo>
                    <a:pt x="47" y="157"/>
                    <a:pt x="44" y="155"/>
                    <a:pt x="43" y="152"/>
                  </a:cubicBezTo>
                  <a:cubicBezTo>
                    <a:pt x="42" y="145"/>
                    <a:pt x="41" y="139"/>
                    <a:pt x="41" y="134"/>
                  </a:cubicBezTo>
                  <a:cubicBezTo>
                    <a:pt x="41" y="81"/>
                    <a:pt x="84" y="39"/>
                    <a:pt x="136" y="39"/>
                  </a:cubicBezTo>
                  <a:close/>
                  <a:moveTo>
                    <a:pt x="26" y="210"/>
                  </a:moveTo>
                  <a:cubicBezTo>
                    <a:pt x="46" y="246"/>
                    <a:pt x="49" y="254"/>
                    <a:pt x="53" y="269"/>
                  </a:cubicBezTo>
                  <a:cubicBezTo>
                    <a:pt x="56" y="278"/>
                    <a:pt x="56" y="283"/>
                    <a:pt x="56" y="287"/>
                  </a:cubicBezTo>
                  <a:cubicBezTo>
                    <a:pt x="56" y="300"/>
                    <a:pt x="60" y="306"/>
                    <a:pt x="69" y="306"/>
                  </a:cubicBezTo>
                  <a:lnTo>
                    <a:pt x="193" y="306"/>
                  </a:lnTo>
                  <a:cubicBezTo>
                    <a:pt x="201" y="306"/>
                    <a:pt x="207" y="299"/>
                    <a:pt x="205" y="288"/>
                  </a:cubicBezTo>
                  <a:cubicBezTo>
                    <a:pt x="205" y="285"/>
                    <a:pt x="207" y="275"/>
                    <a:pt x="208" y="268"/>
                  </a:cubicBezTo>
                  <a:cubicBezTo>
                    <a:pt x="212" y="252"/>
                    <a:pt x="220" y="235"/>
                    <a:pt x="236" y="210"/>
                  </a:cubicBezTo>
                  <a:cubicBezTo>
                    <a:pt x="257" y="175"/>
                    <a:pt x="262" y="150"/>
                    <a:pt x="262" y="132"/>
                  </a:cubicBezTo>
                  <a:cubicBezTo>
                    <a:pt x="262" y="77"/>
                    <a:pt x="225" y="0"/>
                    <a:pt x="131" y="0"/>
                  </a:cubicBezTo>
                  <a:cubicBezTo>
                    <a:pt x="59" y="0"/>
                    <a:pt x="0" y="59"/>
                    <a:pt x="0" y="132"/>
                  </a:cubicBezTo>
                  <a:cubicBezTo>
                    <a:pt x="0" y="149"/>
                    <a:pt x="5" y="175"/>
                    <a:pt x="26" y="2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00">
              <a:extLst>
                <a:ext uri="{FF2B5EF4-FFF2-40B4-BE49-F238E27FC236}">
                  <a16:creationId xmlns:a16="http://schemas.microsoft.com/office/drawing/2014/main" id="{611A927F-7114-4930-A784-F40A8CC8AD05}"/>
                </a:ext>
              </a:extLst>
            </p:cNvPr>
            <p:cNvSpPr>
              <a:spLocks/>
            </p:cNvSpPr>
            <p:nvPr/>
          </p:nvSpPr>
          <p:spPr bwMode="auto">
            <a:xfrm>
              <a:off x="5645150" y="4662488"/>
              <a:ext cx="109538" cy="49213"/>
            </a:xfrm>
            <a:custGeom>
              <a:avLst/>
              <a:gdLst>
                <a:gd name="T0" fmla="*/ 144 w 144"/>
                <a:gd name="T1" fmla="*/ 12 h 64"/>
                <a:gd name="T2" fmla="*/ 132 w 144"/>
                <a:gd name="T3" fmla="*/ 0 h 64"/>
                <a:gd name="T4" fmla="*/ 12 w 144"/>
                <a:gd name="T5" fmla="*/ 0 h 64"/>
                <a:gd name="T6" fmla="*/ 0 w 144"/>
                <a:gd name="T7" fmla="*/ 12 h 64"/>
                <a:gd name="T8" fmla="*/ 12 w 144"/>
                <a:gd name="T9" fmla="*/ 24 h 64"/>
                <a:gd name="T10" fmla="*/ 0 w 144"/>
                <a:gd name="T11" fmla="*/ 36 h 64"/>
                <a:gd name="T12" fmla="*/ 12 w 144"/>
                <a:gd name="T13" fmla="*/ 47 h 64"/>
                <a:gd name="T14" fmla="*/ 32 w 144"/>
                <a:gd name="T15" fmla="*/ 47 h 64"/>
                <a:gd name="T16" fmla="*/ 37 w 144"/>
                <a:gd name="T17" fmla="*/ 61 h 64"/>
                <a:gd name="T18" fmla="*/ 40 w 144"/>
                <a:gd name="T19" fmla="*/ 64 h 64"/>
                <a:gd name="T20" fmla="*/ 104 w 144"/>
                <a:gd name="T21" fmla="*/ 64 h 64"/>
                <a:gd name="T22" fmla="*/ 107 w 144"/>
                <a:gd name="T23" fmla="*/ 61 h 64"/>
                <a:gd name="T24" fmla="*/ 112 w 144"/>
                <a:gd name="T25" fmla="*/ 47 h 64"/>
                <a:gd name="T26" fmla="*/ 132 w 144"/>
                <a:gd name="T27" fmla="*/ 47 h 64"/>
                <a:gd name="T28" fmla="*/ 144 w 144"/>
                <a:gd name="T29" fmla="*/ 36 h 64"/>
                <a:gd name="T30" fmla="*/ 132 w 144"/>
                <a:gd name="T31" fmla="*/ 24 h 64"/>
                <a:gd name="T32" fmla="*/ 144 w 144"/>
                <a:gd name="T33"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64">
                  <a:moveTo>
                    <a:pt x="144" y="12"/>
                  </a:moveTo>
                  <a:cubicBezTo>
                    <a:pt x="144" y="7"/>
                    <a:pt x="140" y="0"/>
                    <a:pt x="132" y="0"/>
                  </a:cubicBezTo>
                  <a:lnTo>
                    <a:pt x="12" y="0"/>
                  </a:lnTo>
                  <a:cubicBezTo>
                    <a:pt x="4" y="0"/>
                    <a:pt x="0" y="7"/>
                    <a:pt x="0" y="12"/>
                  </a:cubicBezTo>
                  <a:cubicBezTo>
                    <a:pt x="0" y="18"/>
                    <a:pt x="5" y="24"/>
                    <a:pt x="12" y="24"/>
                  </a:cubicBezTo>
                  <a:cubicBezTo>
                    <a:pt x="5" y="24"/>
                    <a:pt x="0" y="29"/>
                    <a:pt x="0" y="36"/>
                  </a:cubicBezTo>
                  <a:cubicBezTo>
                    <a:pt x="0" y="42"/>
                    <a:pt x="5" y="47"/>
                    <a:pt x="12" y="47"/>
                  </a:cubicBezTo>
                  <a:lnTo>
                    <a:pt x="32" y="47"/>
                  </a:lnTo>
                  <a:lnTo>
                    <a:pt x="37" y="61"/>
                  </a:lnTo>
                  <a:cubicBezTo>
                    <a:pt x="37" y="63"/>
                    <a:pt x="38" y="63"/>
                    <a:pt x="40" y="64"/>
                  </a:cubicBezTo>
                  <a:lnTo>
                    <a:pt x="104" y="64"/>
                  </a:lnTo>
                  <a:cubicBezTo>
                    <a:pt x="105" y="63"/>
                    <a:pt x="106" y="63"/>
                    <a:pt x="107" y="61"/>
                  </a:cubicBezTo>
                  <a:lnTo>
                    <a:pt x="112" y="47"/>
                  </a:lnTo>
                  <a:lnTo>
                    <a:pt x="132" y="47"/>
                  </a:lnTo>
                  <a:cubicBezTo>
                    <a:pt x="138" y="47"/>
                    <a:pt x="144" y="42"/>
                    <a:pt x="144" y="36"/>
                  </a:cubicBezTo>
                  <a:cubicBezTo>
                    <a:pt x="144" y="29"/>
                    <a:pt x="138" y="24"/>
                    <a:pt x="132" y="24"/>
                  </a:cubicBezTo>
                  <a:cubicBezTo>
                    <a:pt x="138" y="24"/>
                    <a:pt x="144" y="18"/>
                    <a:pt x="144" y="1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01">
              <a:extLst>
                <a:ext uri="{FF2B5EF4-FFF2-40B4-BE49-F238E27FC236}">
                  <a16:creationId xmlns:a16="http://schemas.microsoft.com/office/drawing/2014/main" id="{0F8FAC84-7C27-4545-81F3-A2B2E3682839}"/>
                </a:ext>
              </a:extLst>
            </p:cNvPr>
            <p:cNvSpPr>
              <a:spLocks/>
            </p:cNvSpPr>
            <p:nvPr/>
          </p:nvSpPr>
          <p:spPr bwMode="auto">
            <a:xfrm>
              <a:off x="5622925" y="4357688"/>
              <a:ext cx="34925" cy="52388"/>
            </a:xfrm>
            <a:custGeom>
              <a:avLst/>
              <a:gdLst>
                <a:gd name="T0" fmla="*/ 38 w 45"/>
                <a:gd name="T1" fmla="*/ 67 h 69"/>
                <a:gd name="T2" fmla="*/ 43 w 45"/>
                <a:gd name="T3" fmla="*/ 56 h 69"/>
                <a:gd name="T4" fmla="*/ 29 w 45"/>
                <a:gd name="T5" fmla="*/ 9 h 69"/>
                <a:gd name="T6" fmla="*/ 15 w 45"/>
                <a:gd name="T7" fmla="*/ 0 h 69"/>
                <a:gd name="T8" fmla="*/ 9 w 45"/>
                <a:gd name="T9" fmla="*/ 1 h 69"/>
                <a:gd name="T10" fmla="*/ 1 w 45"/>
                <a:gd name="T11" fmla="*/ 10 h 69"/>
                <a:gd name="T12" fmla="*/ 2 w 45"/>
                <a:gd name="T13" fmla="*/ 21 h 69"/>
                <a:gd name="T14" fmla="*/ 26 w 45"/>
                <a:gd name="T15" fmla="*/ 63 h 69"/>
                <a:gd name="T16" fmla="*/ 38 w 45"/>
                <a:gd name="T17" fmla="*/ 6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9">
                  <a:moveTo>
                    <a:pt x="38" y="67"/>
                  </a:moveTo>
                  <a:cubicBezTo>
                    <a:pt x="42" y="65"/>
                    <a:pt x="45" y="61"/>
                    <a:pt x="43" y="56"/>
                  </a:cubicBezTo>
                  <a:lnTo>
                    <a:pt x="29" y="9"/>
                  </a:lnTo>
                  <a:cubicBezTo>
                    <a:pt x="27" y="4"/>
                    <a:pt x="21" y="0"/>
                    <a:pt x="15" y="0"/>
                  </a:cubicBezTo>
                  <a:cubicBezTo>
                    <a:pt x="13" y="0"/>
                    <a:pt x="11" y="0"/>
                    <a:pt x="9" y="1"/>
                  </a:cubicBezTo>
                  <a:cubicBezTo>
                    <a:pt x="6" y="3"/>
                    <a:pt x="3" y="6"/>
                    <a:pt x="1" y="10"/>
                  </a:cubicBezTo>
                  <a:cubicBezTo>
                    <a:pt x="0" y="13"/>
                    <a:pt x="0" y="17"/>
                    <a:pt x="2" y="21"/>
                  </a:cubicBezTo>
                  <a:lnTo>
                    <a:pt x="26" y="63"/>
                  </a:lnTo>
                  <a:cubicBezTo>
                    <a:pt x="29" y="68"/>
                    <a:pt x="34" y="69"/>
                    <a:pt x="38" y="6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02">
              <a:extLst>
                <a:ext uri="{FF2B5EF4-FFF2-40B4-BE49-F238E27FC236}">
                  <a16:creationId xmlns:a16="http://schemas.microsoft.com/office/drawing/2014/main" id="{9541302B-186C-489D-9AB6-B6CAD5670963}"/>
                </a:ext>
              </a:extLst>
            </p:cNvPr>
            <p:cNvSpPr>
              <a:spLocks/>
            </p:cNvSpPr>
            <p:nvPr/>
          </p:nvSpPr>
          <p:spPr bwMode="auto">
            <a:xfrm>
              <a:off x="5537200" y="4446588"/>
              <a:ext cx="53975" cy="33338"/>
            </a:xfrm>
            <a:custGeom>
              <a:avLst/>
              <a:gdLst>
                <a:gd name="T0" fmla="*/ 64 w 70"/>
                <a:gd name="T1" fmla="*/ 23 h 43"/>
                <a:gd name="T2" fmla="*/ 21 w 70"/>
                <a:gd name="T3" fmla="*/ 1 h 43"/>
                <a:gd name="T4" fmla="*/ 15 w 70"/>
                <a:gd name="T5" fmla="*/ 0 h 43"/>
                <a:gd name="T6" fmla="*/ 2 w 70"/>
                <a:gd name="T7" fmla="*/ 10 h 43"/>
                <a:gd name="T8" fmla="*/ 2 w 70"/>
                <a:gd name="T9" fmla="*/ 22 h 43"/>
                <a:gd name="T10" fmla="*/ 11 w 70"/>
                <a:gd name="T11" fmla="*/ 29 h 43"/>
                <a:gd name="T12" fmla="*/ 58 w 70"/>
                <a:gd name="T13" fmla="*/ 41 h 43"/>
                <a:gd name="T14" fmla="*/ 69 w 70"/>
                <a:gd name="T15" fmla="*/ 35 h 43"/>
                <a:gd name="T16" fmla="*/ 64 w 70"/>
                <a:gd name="T17"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43">
                  <a:moveTo>
                    <a:pt x="64" y="23"/>
                  </a:moveTo>
                  <a:lnTo>
                    <a:pt x="21" y="1"/>
                  </a:lnTo>
                  <a:cubicBezTo>
                    <a:pt x="19" y="1"/>
                    <a:pt x="17" y="0"/>
                    <a:pt x="15" y="0"/>
                  </a:cubicBezTo>
                  <a:cubicBezTo>
                    <a:pt x="9" y="0"/>
                    <a:pt x="4" y="4"/>
                    <a:pt x="2" y="10"/>
                  </a:cubicBezTo>
                  <a:cubicBezTo>
                    <a:pt x="0" y="14"/>
                    <a:pt x="0" y="18"/>
                    <a:pt x="2" y="22"/>
                  </a:cubicBezTo>
                  <a:cubicBezTo>
                    <a:pt x="4" y="26"/>
                    <a:pt x="7" y="28"/>
                    <a:pt x="11" y="29"/>
                  </a:cubicBezTo>
                  <a:lnTo>
                    <a:pt x="58" y="41"/>
                  </a:lnTo>
                  <a:cubicBezTo>
                    <a:pt x="63" y="43"/>
                    <a:pt x="67" y="39"/>
                    <a:pt x="69" y="35"/>
                  </a:cubicBezTo>
                  <a:cubicBezTo>
                    <a:pt x="70" y="31"/>
                    <a:pt x="69" y="26"/>
                    <a:pt x="64"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03">
              <a:extLst>
                <a:ext uri="{FF2B5EF4-FFF2-40B4-BE49-F238E27FC236}">
                  <a16:creationId xmlns:a16="http://schemas.microsoft.com/office/drawing/2014/main" id="{A71D5057-1CDD-4BE9-B1F4-58C2BCE2B691}"/>
                </a:ext>
              </a:extLst>
            </p:cNvPr>
            <p:cNvSpPr>
              <a:spLocks/>
            </p:cNvSpPr>
            <p:nvPr/>
          </p:nvSpPr>
          <p:spPr bwMode="auto">
            <a:xfrm>
              <a:off x="5545138" y="4554538"/>
              <a:ext cx="53975" cy="33338"/>
            </a:xfrm>
            <a:custGeom>
              <a:avLst/>
              <a:gdLst>
                <a:gd name="T0" fmla="*/ 56 w 70"/>
                <a:gd name="T1" fmla="*/ 1 h 44"/>
                <a:gd name="T2" fmla="*/ 9 w 70"/>
                <a:gd name="T3" fmla="*/ 15 h 44"/>
                <a:gd name="T4" fmla="*/ 2 w 70"/>
                <a:gd name="T5" fmla="*/ 23 h 44"/>
                <a:gd name="T6" fmla="*/ 2 w 70"/>
                <a:gd name="T7" fmla="*/ 35 h 44"/>
                <a:gd name="T8" fmla="*/ 15 w 70"/>
                <a:gd name="T9" fmla="*/ 44 h 44"/>
                <a:gd name="T10" fmla="*/ 22 w 70"/>
                <a:gd name="T11" fmla="*/ 43 h 44"/>
                <a:gd name="T12" fmla="*/ 64 w 70"/>
                <a:gd name="T13" fmla="*/ 18 h 44"/>
                <a:gd name="T14" fmla="*/ 67 w 70"/>
                <a:gd name="T15" fmla="*/ 6 h 44"/>
                <a:gd name="T16" fmla="*/ 56 w 70"/>
                <a:gd name="T1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44">
                  <a:moveTo>
                    <a:pt x="56" y="1"/>
                  </a:moveTo>
                  <a:lnTo>
                    <a:pt x="9" y="15"/>
                  </a:lnTo>
                  <a:cubicBezTo>
                    <a:pt x="6" y="17"/>
                    <a:pt x="3" y="20"/>
                    <a:pt x="2" y="23"/>
                  </a:cubicBezTo>
                  <a:cubicBezTo>
                    <a:pt x="0" y="27"/>
                    <a:pt x="0" y="31"/>
                    <a:pt x="2" y="35"/>
                  </a:cubicBezTo>
                  <a:cubicBezTo>
                    <a:pt x="4" y="41"/>
                    <a:pt x="9" y="44"/>
                    <a:pt x="15" y="44"/>
                  </a:cubicBezTo>
                  <a:cubicBezTo>
                    <a:pt x="17" y="44"/>
                    <a:pt x="19" y="44"/>
                    <a:pt x="22" y="43"/>
                  </a:cubicBezTo>
                  <a:lnTo>
                    <a:pt x="64" y="18"/>
                  </a:lnTo>
                  <a:cubicBezTo>
                    <a:pt x="67" y="16"/>
                    <a:pt x="70" y="11"/>
                    <a:pt x="67" y="6"/>
                  </a:cubicBezTo>
                  <a:cubicBezTo>
                    <a:pt x="65" y="1"/>
                    <a:pt x="61" y="0"/>
                    <a:pt x="56" y="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04">
              <a:extLst>
                <a:ext uri="{FF2B5EF4-FFF2-40B4-BE49-F238E27FC236}">
                  <a16:creationId xmlns:a16="http://schemas.microsoft.com/office/drawing/2014/main" id="{38E36ADB-EBB7-4489-B436-E2D7839FD030}"/>
                </a:ext>
              </a:extLst>
            </p:cNvPr>
            <p:cNvSpPr>
              <a:spLocks/>
            </p:cNvSpPr>
            <p:nvPr/>
          </p:nvSpPr>
          <p:spPr bwMode="auto">
            <a:xfrm>
              <a:off x="5746750" y="4357688"/>
              <a:ext cx="34925" cy="52388"/>
            </a:xfrm>
            <a:custGeom>
              <a:avLst/>
              <a:gdLst>
                <a:gd name="T0" fmla="*/ 19 w 45"/>
                <a:gd name="T1" fmla="*/ 63 h 69"/>
                <a:gd name="T2" fmla="*/ 43 w 45"/>
                <a:gd name="T3" fmla="*/ 21 h 69"/>
                <a:gd name="T4" fmla="*/ 44 w 45"/>
                <a:gd name="T5" fmla="*/ 10 h 69"/>
                <a:gd name="T6" fmla="*/ 36 w 45"/>
                <a:gd name="T7" fmla="*/ 1 h 69"/>
                <a:gd name="T8" fmla="*/ 30 w 45"/>
                <a:gd name="T9" fmla="*/ 0 h 69"/>
                <a:gd name="T10" fmla="*/ 16 w 45"/>
                <a:gd name="T11" fmla="*/ 9 h 69"/>
                <a:gd name="T12" fmla="*/ 2 w 45"/>
                <a:gd name="T13" fmla="*/ 56 h 69"/>
                <a:gd name="T14" fmla="*/ 7 w 45"/>
                <a:gd name="T15" fmla="*/ 67 h 69"/>
                <a:gd name="T16" fmla="*/ 19 w 45"/>
                <a:gd name="T17"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69">
                  <a:moveTo>
                    <a:pt x="19" y="63"/>
                  </a:moveTo>
                  <a:lnTo>
                    <a:pt x="43" y="21"/>
                  </a:lnTo>
                  <a:cubicBezTo>
                    <a:pt x="45" y="17"/>
                    <a:pt x="45" y="13"/>
                    <a:pt x="44" y="10"/>
                  </a:cubicBezTo>
                  <a:cubicBezTo>
                    <a:pt x="42" y="6"/>
                    <a:pt x="39" y="3"/>
                    <a:pt x="36" y="1"/>
                  </a:cubicBezTo>
                  <a:cubicBezTo>
                    <a:pt x="34" y="0"/>
                    <a:pt x="32" y="0"/>
                    <a:pt x="30" y="0"/>
                  </a:cubicBezTo>
                  <a:cubicBezTo>
                    <a:pt x="24" y="0"/>
                    <a:pt x="18" y="4"/>
                    <a:pt x="16" y="9"/>
                  </a:cubicBezTo>
                  <a:lnTo>
                    <a:pt x="2" y="56"/>
                  </a:lnTo>
                  <a:cubicBezTo>
                    <a:pt x="0" y="61"/>
                    <a:pt x="3" y="65"/>
                    <a:pt x="7" y="67"/>
                  </a:cubicBezTo>
                  <a:cubicBezTo>
                    <a:pt x="11" y="69"/>
                    <a:pt x="16" y="68"/>
                    <a:pt x="19"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05">
              <a:extLst>
                <a:ext uri="{FF2B5EF4-FFF2-40B4-BE49-F238E27FC236}">
                  <a16:creationId xmlns:a16="http://schemas.microsoft.com/office/drawing/2014/main" id="{4E510BB0-6B31-4E3E-B310-DFC61BA94F89}"/>
                </a:ext>
              </a:extLst>
            </p:cNvPr>
            <p:cNvSpPr>
              <a:spLocks/>
            </p:cNvSpPr>
            <p:nvPr/>
          </p:nvSpPr>
          <p:spPr bwMode="auto">
            <a:xfrm>
              <a:off x="5808663" y="4446588"/>
              <a:ext cx="52388" cy="33338"/>
            </a:xfrm>
            <a:custGeom>
              <a:avLst/>
              <a:gdLst>
                <a:gd name="T0" fmla="*/ 55 w 70"/>
                <a:gd name="T1" fmla="*/ 0 h 43"/>
                <a:gd name="T2" fmla="*/ 50 w 70"/>
                <a:gd name="T3" fmla="*/ 1 h 43"/>
                <a:gd name="T4" fmla="*/ 6 w 70"/>
                <a:gd name="T5" fmla="*/ 23 h 43"/>
                <a:gd name="T6" fmla="*/ 2 w 70"/>
                <a:gd name="T7" fmla="*/ 35 h 43"/>
                <a:gd name="T8" fmla="*/ 13 w 70"/>
                <a:gd name="T9" fmla="*/ 41 h 43"/>
                <a:gd name="T10" fmla="*/ 60 w 70"/>
                <a:gd name="T11" fmla="*/ 29 h 43"/>
                <a:gd name="T12" fmla="*/ 68 w 70"/>
                <a:gd name="T13" fmla="*/ 22 h 43"/>
                <a:gd name="T14" fmla="*/ 69 w 70"/>
                <a:gd name="T15" fmla="*/ 10 h 43"/>
                <a:gd name="T16" fmla="*/ 55 w 70"/>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43">
                  <a:moveTo>
                    <a:pt x="55" y="0"/>
                  </a:moveTo>
                  <a:cubicBezTo>
                    <a:pt x="53" y="0"/>
                    <a:pt x="52" y="1"/>
                    <a:pt x="50" y="1"/>
                  </a:cubicBezTo>
                  <a:lnTo>
                    <a:pt x="6" y="23"/>
                  </a:lnTo>
                  <a:cubicBezTo>
                    <a:pt x="2" y="26"/>
                    <a:pt x="0" y="31"/>
                    <a:pt x="2" y="35"/>
                  </a:cubicBezTo>
                  <a:cubicBezTo>
                    <a:pt x="4" y="39"/>
                    <a:pt x="7" y="43"/>
                    <a:pt x="13" y="41"/>
                  </a:cubicBezTo>
                  <a:lnTo>
                    <a:pt x="60" y="29"/>
                  </a:lnTo>
                  <a:cubicBezTo>
                    <a:pt x="64" y="28"/>
                    <a:pt x="67" y="26"/>
                    <a:pt x="68" y="22"/>
                  </a:cubicBezTo>
                  <a:cubicBezTo>
                    <a:pt x="70" y="18"/>
                    <a:pt x="70" y="14"/>
                    <a:pt x="69" y="10"/>
                  </a:cubicBezTo>
                  <a:cubicBezTo>
                    <a:pt x="67" y="4"/>
                    <a:pt x="61" y="0"/>
                    <a:pt x="5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06">
              <a:extLst>
                <a:ext uri="{FF2B5EF4-FFF2-40B4-BE49-F238E27FC236}">
                  <a16:creationId xmlns:a16="http://schemas.microsoft.com/office/drawing/2014/main" id="{D86BB48F-D905-4F25-9BA2-711AE8AF489F}"/>
                </a:ext>
              </a:extLst>
            </p:cNvPr>
            <p:cNvSpPr>
              <a:spLocks/>
            </p:cNvSpPr>
            <p:nvPr/>
          </p:nvSpPr>
          <p:spPr bwMode="auto">
            <a:xfrm>
              <a:off x="5802313" y="4554538"/>
              <a:ext cx="52388" cy="33338"/>
            </a:xfrm>
            <a:custGeom>
              <a:avLst/>
              <a:gdLst>
                <a:gd name="T0" fmla="*/ 1 w 68"/>
                <a:gd name="T1" fmla="*/ 6 h 44"/>
                <a:gd name="T2" fmla="*/ 1 w 68"/>
                <a:gd name="T3" fmla="*/ 15 h 44"/>
                <a:gd name="T4" fmla="*/ 4 w 68"/>
                <a:gd name="T5" fmla="*/ 18 h 44"/>
                <a:gd name="T6" fmla="*/ 47 w 68"/>
                <a:gd name="T7" fmla="*/ 43 h 44"/>
                <a:gd name="T8" fmla="*/ 53 w 68"/>
                <a:gd name="T9" fmla="*/ 44 h 44"/>
                <a:gd name="T10" fmla="*/ 67 w 68"/>
                <a:gd name="T11" fmla="*/ 35 h 44"/>
                <a:gd name="T12" fmla="*/ 67 w 68"/>
                <a:gd name="T13" fmla="*/ 23 h 44"/>
                <a:gd name="T14" fmla="*/ 59 w 68"/>
                <a:gd name="T15" fmla="*/ 15 h 44"/>
                <a:gd name="T16" fmla="*/ 12 w 68"/>
                <a:gd name="T17" fmla="*/ 1 h 44"/>
                <a:gd name="T18" fmla="*/ 8 w 68"/>
                <a:gd name="T19" fmla="*/ 1 h 44"/>
                <a:gd name="T20" fmla="*/ 1 w 68"/>
                <a:gd name="T21"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44">
                  <a:moveTo>
                    <a:pt x="1" y="6"/>
                  </a:moveTo>
                  <a:cubicBezTo>
                    <a:pt x="0" y="9"/>
                    <a:pt x="0" y="12"/>
                    <a:pt x="1" y="15"/>
                  </a:cubicBezTo>
                  <a:cubicBezTo>
                    <a:pt x="2" y="16"/>
                    <a:pt x="3" y="18"/>
                    <a:pt x="4" y="18"/>
                  </a:cubicBezTo>
                  <a:lnTo>
                    <a:pt x="47" y="43"/>
                  </a:lnTo>
                  <a:cubicBezTo>
                    <a:pt x="49" y="44"/>
                    <a:pt x="51" y="44"/>
                    <a:pt x="53" y="44"/>
                  </a:cubicBezTo>
                  <a:cubicBezTo>
                    <a:pt x="59" y="44"/>
                    <a:pt x="64" y="41"/>
                    <a:pt x="67" y="35"/>
                  </a:cubicBezTo>
                  <a:cubicBezTo>
                    <a:pt x="68" y="31"/>
                    <a:pt x="68" y="27"/>
                    <a:pt x="67" y="23"/>
                  </a:cubicBezTo>
                  <a:cubicBezTo>
                    <a:pt x="65" y="20"/>
                    <a:pt x="63" y="17"/>
                    <a:pt x="59" y="15"/>
                  </a:cubicBezTo>
                  <a:lnTo>
                    <a:pt x="12" y="1"/>
                  </a:lnTo>
                  <a:cubicBezTo>
                    <a:pt x="11" y="0"/>
                    <a:pt x="10" y="0"/>
                    <a:pt x="8" y="1"/>
                  </a:cubicBezTo>
                  <a:cubicBezTo>
                    <a:pt x="6" y="1"/>
                    <a:pt x="3" y="2"/>
                    <a:pt x="1" y="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Oval 107">
              <a:extLst>
                <a:ext uri="{FF2B5EF4-FFF2-40B4-BE49-F238E27FC236}">
                  <a16:creationId xmlns:a16="http://schemas.microsoft.com/office/drawing/2014/main" id="{CA3B19A4-121E-4B84-9DBE-96BCCFE05FA8}"/>
                </a:ext>
              </a:extLst>
            </p:cNvPr>
            <p:cNvSpPr>
              <a:spLocks noChangeArrowheads="1"/>
            </p:cNvSpPr>
            <p:nvPr/>
          </p:nvSpPr>
          <p:spPr bwMode="auto">
            <a:xfrm>
              <a:off x="5451475" y="4984750"/>
              <a:ext cx="44450" cy="4286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08">
              <a:extLst>
                <a:ext uri="{FF2B5EF4-FFF2-40B4-BE49-F238E27FC236}">
                  <a16:creationId xmlns:a16="http://schemas.microsoft.com/office/drawing/2014/main" id="{46A5BB1E-F450-487D-B77C-B3CC72E97A91}"/>
                </a:ext>
              </a:extLst>
            </p:cNvPr>
            <p:cNvSpPr>
              <a:spLocks/>
            </p:cNvSpPr>
            <p:nvPr/>
          </p:nvSpPr>
          <p:spPr bwMode="auto">
            <a:xfrm>
              <a:off x="5260975" y="4821238"/>
              <a:ext cx="319088" cy="282575"/>
            </a:xfrm>
            <a:custGeom>
              <a:avLst/>
              <a:gdLst>
                <a:gd name="T0" fmla="*/ 61 w 420"/>
                <a:gd name="T1" fmla="*/ 156 h 371"/>
                <a:gd name="T2" fmla="*/ 61 w 420"/>
                <a:gd name="T3" fmla="*/ 207 h 371"/>
                <a:gd name="T4" fmla="*/ 0 w 420"/>
                <a:gd name="T5" fmla="*/ 207 h 371"/>
                <a:gd name="T6" fmla="*/ 0 w 420"/>
                <a:gd name="T7" fmla="*/ 243 h 371"/>
                <a:gd name="T8" fmla="*/ 92 w 420"/>
                <a:gd name="T9" fmla="*/ 243 h 371"/>
                <a:gd name="T10" fmla="*/ 92 w 420"/>
                <a:gd name="T11" fmla="*/ 277 h 371"/>
                <a:gd name="T12" fmla="*/ 77 w 420"/>
                <a:gd name="T13" fmla="*/ 277 h 371"/>
                <a:gd name="T14" fmla="*/ 64 w 420"/>
                <a:gd name="T15" fmla="*/ 283 h 371"/>
                <a:gd name="T16" fmla="*/ 62 w 420"/>
                <a:gd name="T17" fmla="*/ 298 h 371"/>
                <a:gd name="T18" fmla="*/ 85 w 420"/>
                <a:gd name="T19" fmla="*/ 361 h 371"/>
                <a:gd name="T20" fmla="*/ 100 w 420"/>
                <a:gd name="T21" fmla="*/ 371 h 371"/>
                <a:gd name="T22" fmla="*/ 286 w 420"/>
                <a:gd name="T23" fmla="*/ 371 h 371"/>
                <a:gd name="T24" fmla="*/ 290 w 420"/>
                <a:gd name="T25" fmla="*/ 344 h 371"/>
                <a:gd name="T26" fmla="*/ 120 w 420"/>
                <a:gd name="T27" fmla="*/ 344 h 371"/>
                <a:gd name="T28" fmla="*/ 120 w 420"/>
                <a:gd name="T29" fmla="*/ 147 h 371"/>
                <a:gd name="T30" fmla="*/ 133 w 420"/>
                <a:gd name="T31" fmla="*/ 135 h 371"/>
                <a:gd name="T32" fmla="*/ 420 w 420"/>
                <a:gd name="T33" fmla="*/ 135 h 371"/>
                <a:gd name="T34" fmla="*/ 392 w 420"/>
                <a:gd name="T35" fmla="*/ 37 h 371"/>
                <a:gd name="T36" fmla="*/ 394 w 420"/>
                <a:gd name="T37" fmla="*/ 16 h 371"/>
                <a:gd name="T38" fmla="*/ 347 w 420"/>
                <a:gd name="T39" fmla="*/ 2 h 371"/>
                <a:gd name="T40" fmla="*/ 280 w 420"/>
                <a:gd name="T41" fmla="*/ 54 h 371"/>
                <a:gd name="T42" fmla="*/ 211 w 420"/>
                <a:gd name="T43" fmla="*/ 0 h 371"/>
                <a:gd name="T44" fmla="*/ 61 w 420"/>
                <a:gd name="T45" fmla="*/ 156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0" h="371">
                  <a:moveTo>
                    <a:pt x="61" y="156"/>
                  </a:moveTo>
                  <a:lnTo>
                    <a:pt x="61" y="207"/>
                  </a:lnTo>
                  <a:lnTo>
                    <a:pt x="0" y="207"/>
                  </a:lnTo>
                  <a:lnTo>
                    <a:pt x="0" y="243"/>
                  </a:lnTo>
                  <a:lnTo>
                    <a:pt x="92" y="243"/>
                  </a:lnTo>
                  <a:lnTo>
                    <a:pt x="92" y="277"/>
                  </a:lnTo>
                  <a:lnTo>
                    <a:pt x="77" y="277"/>
                  </a:lnTo>
                  <a:cubicBezTo>
                    <a:pt x="72" y="277"/>
                    <a:pt x="67" y="279"/>
                    <a:pt x="64" y="283"/>
                  </a:cubicBezTo>
                  <a:cubicBezTo>
                    <a:pt x="61" y="288"/>
                    <a:pt x="60" y="293"/>
                    <a:pt x="62" y="298"/>
                  </a:cubicBezTo>
                  <a:lnTo>
                    <a:pt x="85" y="361"/>
                  </a:lnTo>
                  <a:cubicBezTo>
                    <a:pt x="87" y="367"/>
                    <a:pt x="93" y="371"/>
                    <a:pt x="100" y="371"/>
                  </a:cubicBezTo>
                  <a:lnTo>
                    <a:pt x="286" y="371"/>
                  </a:lnTo>
                  <a:cubicBezTo>
                    <a:pt x="287" y="363"/>
                    <a:pt x="288" y="353"/>
                    <a:pt x="290" y="344"/>
                  </a:cubicBezTo>
                  <a:lnTo>
                    <a:pt x="120" y="344"/>
                  </a:lnTo>
                  <a:lnTo>
                    <a:pt x="120" y="147"/>
                  </a:lnTo>
                  <a:cubicBezTo>
                    <a:pt x="120" y="140"/>
                    <a:pt x="126" y="135"/>
                    <a:pt x="133" y="135"/>
                  </a:cubicBezTo>
                  <a:lnTo>
                    <a:pt x="420" y="135"/>
                  </a:lnTo>
                  <a:cubicBezTo>
                    <a:pt x="403" y="106"/>
                    <a:pt x="392" y="73"/>
                    <a:pt x="392" y="37"/>
                  </a:cubicBezTo>
                  <a:cubicBezTo>
                    <a:pt x="392" y="30"/>
                    <a:pt x="393" y="23"/>
                    <a:pt x="394" y="16"/>
                  </a:cubicBezTo>
                  <a:cubicBezTo>
                    <a:pt x="379" y="10"/>
                    <a:pt x="363" y="5"/>
                    <a:pt x="347" y="2"/>
                  </a:cubicBezTo>
                  <a:lnTo>
                    <a:pt x="280" y="54"/>
                  </a:lnTo>
                  <a:lnTo>
                    <a:pt x="211" y="0"/>
                  </a:lnTo>
                  <a:cubicBezTo>
                    <a:pt x="124" y="14"/>
                    <a:pt x="61" y="58"/>
                    <a:pt x="61" y="15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Oval 109">
              <a:extLst>
                <a:ext uri="{FF2B5EF4-FFF2-40B4-BE49-F238E27FC236}">
                  <a16:creationId xmlns:a16="http://schemas.microsoft.com/office/drawing/2014/main" id="{9463DAE6-FA7C-41E4-B962-5FA3C68B8046}"/>
                </a:ext>
              </a:extLst>
            </p:cNvPr>
            <p:cNvSpPr>
              <a:spLocks noChangeArrowheads="1"/>
            </p:cNvSpPr>
            <p:nvPr/>
          </p:nvSpPr>
          <p:spPr bwMode="auto">
            <a:xfrm>
              <a:off x="5378450" y="4618038"/>
              <a:ext cx="188913" cy="1889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Oval 110">
              <a:extLst>
                <a:ext uri="{FF2B5EF4-FFF2-40B4-BE49-F238E27FC236}">
                  <a16:creationId xmlns:a16="http://schemas.microsoft.com/office/drawing/2014/main" id="{D96B2C66-39B2-4DAB-BCCF-A11421679872}"/>
                </a:ext>
              </a:extLst>
            </p:cNvPr>
            <p:cNvSpPr>
              <a:spLocks noChangeArrowheads="1"/>
            </p:cNvSpPr>
            <p:nvPr/>
          </p:nvSpPr>
          <p:spPr bwMode="auto">
            <a:xfrm>
              <a:off x="5897563" y="4984750"/>
              <a:ext cx="44450" cy="4286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111">
              <a:extLst>
                <a:ext uri="{FF2B5EF4-FFF2-40B4-BE49-F238E27FC236}">
                  <a16:creationId xmlns:a16="http://schemas.microsoft.com/office/drawing/2014/main" id="{D6556B9F-6FE8-4EB0-8A8A-AA1213B72D25}"/>
                </a:ext>
              </a:extLst>
            </p:cNvPr>
            <p:cNvSpPr>
              <a:spLocks/>
            </p:cNvSpPr>
            <p:nvPr/>
          </p:nvSpPr>
          <p:spPr bwMode="auto">
            <a:xfrm>
              <a:off x="5819775" y="4821238"/>
              <a:ext cx="312738" cy="282575"/>
            </a:xfrm>
            <a:custGeom>
              <a:avLst/>
              <a:gdLst>
                <a:gd name="T0" fmla="*/ 200 w 411"/>
                <a:gd name="T1" fmla="*/ 0 h 371"/>
                <a:gd name="T2" fmla="*/ 131 w 411"/>
                <a:gd name="T3" fmla="*/ 54 h 371"/>
                <a:gd name="T4" fmla="*/ 64 w 411"/>
                <a:gd name="T5" fmla="*/ 2 h 371"/>
                <a:gd name="T6" fmla="*/ 25 w 411"/>
                <a:gd name="T7" fmla="*/ 12 h 371"/>
                <a:gd name="T8" fmla="*/ 27 w 411"/>
                <a:gd name="T9" fmla="*/ 37 h 371"/>
                <a:gd name="T10" fmla="*/ 0 w 411"/>
                <a:gd name="T11" fmla="*/ 135 h 371"/>
                <a:gd name="T12" fmla="*/ 278 w 411"/>
                <a:gd name="T13" fmla="*/ 135 h 371"/>
                <a:gd name="T14" fmla="*/ 291 w 411"/>
                <a:gd name="T15" fmla="*/ 147 h 371"/>
                <a:gd name="T16" fmla="*/ 291 w 411"/>
                <a:gd name="T17" fmla="*/ 344 h 371"/>
                <a:gd name="T18" fmla="*/ 129 w 411"/>
                <a:gd name="T19" fmla="*/ 344 h 371"/>
                <a:gd name="T20" fmla="*/ 133 w 411"/>
                <a:gd name="T21" fmla="*/ 371 h 371"/>
                <a:gd name="T22" fmla="*/ 311 w 411"/>
                <a:gd name="T23" fmla="*/ 371 h 371"/>
                <a:gd name="T24" fmla="*/ 326 w 411"/>
                <a:gd name="T25" fmla="*/ 361 h 371"/>
                <a:gd name="T26" fmla="*/ 349 w 411"/>
                <a:gd name="T27" fmla="*/ 298 h 371"/>
                <a:gd name="T28" fmla="*/ 347 w 411"/>
                <a:gd name="T29" fmla="*/ 283 h 371"/>
                <a:gd name="T30" fmla="*/ 334 w 411"/>
                <a:gd name="T31" fmla="*/ 277 h 371"/>
                <a:gd name="T32" fmla="*/ 319 w 411"/>
                <a:gd name="T33" fmla="*/ 277 h 371"/>
                <a:gd name="T34" fmla="*/ 319 w 411"/>
                <a:gd name="T35" fmla="*/ 243 h 371"/>
                <a:gd name="T36" fmla="*/ 411 w 411"/>
                <a:gd name="T37" fmla="*/ 243 h 371"/>
                <a:gd name="T38" fmla="*/ 411 w 411"/>
                <a:gd name="T39" fmla="*/ 207 h 371"/>
                <a:gd name="T40" fmla="*/ 350 w 411"/>
                <a:gd name="T41" fmla="*/ 207 h 371"/>
                <a:gd name="T42" fmla="*/ 350 w 411"/>
                <a:gd name="T43" fmla="*/ 156 h 371"/>
                <a:gd name="T44" fmla="*/ 200 w 411"/>
                <a:gd name="T45"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1" h="371">
                  <a:moveTo>
                    <a:pt x="200" y="0"/>
                  </a:moveTo>
                  <a:lnTo>
                    <a:pt x="131" y="54"/>
                  </a:lnTo>
                  <a:lnTo>
                    <a:pt x="64" y="2"/>
                  </a:lnTo>
                  <a:cubicBezTo>
                    <a:pt x="51" y="5"/>
                    <a:pt x="38" y="8"/>
                    <a:pt x="25" y="12"/>
                  </a:cubicBezTo>
                  <a:cubicBezTo>
                    <a:pt x="26" y="21"/>
                    <a:pt x="27" y="29"/>
                    <a:pt x="27" y="37"/>
                  </a:cubicBezTo>
                  <a:cubicBezTo>
                    <a:pt x="27" y="73"/>
                    <a:pt x="17" y="106"/>
                    <a:pt x="0" y="135"/>
                  </a:cubicBezTo>
                  <a:lnTo>
                    <a:pt x="278" y="135"/>
                  </a:lnTo>
                  <a:cubicBezTo>
                    <a:pt x="285" y="135"/>
                    <a:pt x="291" y="140"/>
                    <a:pt x="291" y="147"/>
                  </a:cubicBezTo>
                  <a:lnTo>
                    <a:pt x="291" y="344"/>
                  </a:lnTo>
                  <a:lnTo>
                    <a:pt x="129" y="344"/>
                  </a:lnTo>
                  <a:cubicBezTo>
                    <a:pt x="131" y="353"/>
                    <a:pt x="132" y="362"/>
                    <a:pt x="133" y="371"/>
                  </a:cubicBezTo>
                  <a:lnTo>
                    <a:pt x="311" y="371"/>
                  </a:lnTo>
                  <a:cubicBezTo>
                    <a:pt x="318" y="371"/>
                    <a:pt x="324" y="367"/>
                    <a:pt x="326" y="361"/>
                  </a:cubicBezTo>
                  <a:lnTo>
                    <a:pt x="349" y="298"/>
                  </a:lnTo>
                  <a:cubicBezTo>
                    <a:pt x="351" y="293"/>
                    <a:pt x="350" y="288"/>
                    <a:pt x="347" y="283"/>
                  </a:cubicBezTo>
                  <a:cubicBezTo>
                    <a:pt x="344" y="279"/>
                    <a:pt x="339" y="277"/>
                    <a:pt x="334" y="277"/>
                  </a:cubicBezTo>
                  <a:lnTo>
                    <a:pt x="319" y="277"/>
                  </a:lnTo>
                  <a:lnTo>
                    <a:pt x="319" y="243"/>
                  </a:lnTo>
                  <a:lnTo>
                    <a:pt x="411" y="243"/>
                  </a:lnTo>
                  <a:lnTo>
                    <a:pt x="411" y="207"/>
                  </a:lnTo>
                  <a:lnTo>
                    <a:pt x="350" y="207"/>
                  </a:lnTo>
                  <a:lnTo>
                    <a:pt x="350" y="156"/>
                  </a:lnTo>
                  <a:cubicBezTo>
                    <a:pt x="350" y="58"/>
                    <a:pt x="287" y="14"/>
                    <a:pt x="20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Oval 112">
              <a:extLst>
                <a:ext uri="{FF2B5EF4-FFF2-40B4-BE49-F238E27FC236}">
                  <a16:creationId xmlns:a16="http://schemas.microsoft.com/office/drawing/2014/main" id="{34DE8E8D-0B53-4359-9879-845BF427413C}"/>
                </a:ext>
              </a:extLst>
            </p:cNvPr>
            <p:cNvSpPr>
              <a:spLocks noChangeArrowheads="1"/>
            </p:cNvSpPr>
            <p:nvPr/>
          </p:nvSpPr>
          <p:spPr bwMode="auto">
            <a:xfrm>
              <a:off x="5824538" y="4618038"/>
              <a:ext cx="188913" cy="1889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Oval 113">
              <a:extLst>
                <a:ext uri="{FF2B5EF4-FFF2-40B4-BE49-F238E27FC236}">
                  <a16:creationId xmlns:a16="http://schemas.microsoft.com/office/drawing/2014/main" id="{A772C7F3-29E3-4061-A49E-BD1C5490F5E2}"/>
                </a:ext>
              </a:extLst>
            </p:cNvPr>
            <p:cNvSpPr>
              <a:spLocks noChangeArrowheads="1"/>
            </p:cNvSpPr>
            <p:nvPr/>
          </p:nvSpPr>
          <p:spPr bwMode="auto">
            <a:xfrm>
              <a:off x="5675313" y="5167313"/>
              <a:ext cx="49213" cy="492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114">
              <a:extLst>
                <a:ext uri="{FF2B5EF4-FFF2-40B4-BE49-F238E27FC236}">
                  <a16:creationId xmlns:a16="http://schemas.microsoft.com/office/drawing/2014/main" id="{8EE61433-F56D-4727-A4D8-16049318D888}"/>
                </a:ext>
              </a:extLst>
            </p:cNvPr>
            <p:cNvSpPr>
              <a:spLocks noEditPoints="1"/>
            </p:cNvSpPr>
            <p:nvPr/>
          </p:nvSpPr>
          <p:spPr bwMode="auto">
            <a:xfrm>
              <a:off x="5457825" y="4983163"/>
              <a:ext cx="482600" cy="319088"/>
            </a:xfrm>
            <a:custGeom>
              <a:avLst/>
              <a:gdLst>
                <a:gd name="T0" fmla="*/ 497 w 633"/>
                <a:gd name="T1" fmla="*/ 388 h 419"/>
                <a:gd name="T2" fmla="*/ 136 w 633"/>
                <a:gd name="T3" fmla="*/ 388 h 419"/>
                <a:gd name="T4" fmla="*/ 136 w 633"/>
                <a:gd name="T5" fmla="*/ 165 h 419"/>
                <a:gd name="T6" fmla="*/ 150 w 633"/>
                <a:gd name="T7" fmla="*/ 151 h 419"/>
                <a:gd name="T8" fmla="*/ 483 w 633"/>
                <a:gd name="T9" fmla="*/ 151 h 419"/>
                <a:gd name="T10" fmla="*/ 497 w 633"/>
                <a:gd name="T11" fmla="*/ 165 h 419"/>
                <a:gd name="T12" fmla="*/ 497 w 633"/>
                <a:gd name="T13" fmla="*/ 388 h 419"/>
                <a:gd name="T14" fmla="*/ 633 w 633"/>
                <a:gd name="T15" fmla="*/ 274 h 419"/>
                <a:gd name="T16" fmla="*/ 633 w 633"/>
                <a:gd name="T17" fmla="*/ 233 h 419"/>
                <a:gd name="T18" fmla="*/ 564 w 633"/>
                <a:gd name="T19" fmla="*/ 233 h 419"/>
                <a:gd name="T20" fmla="*/ 564 w 633"/>
                <a:gd name="T21" fmla="*/ 175 h 419"/>
                <a:gd name="T22" fmla="*/ 395 w 633"/>
                <a:gd name="T23" fmla="*/ 1 h 419"/>
                <a:gd name="T24" fmla="*/ 317 w 633"/>
                <a:gd name="T25" fmla="*/ 62 h 419"/>
                <a:gd name="T26" fmla="*/ 236 w 633"/>
                <a:gd name="T27" fmla="*/ 0 h 419"/>
                <a:gd name="T28" fmla="*/ 70 w 633"/>
                <a:gd name="T29" fmla="*/ 175 h 419"/>
                <a:gd name="T30" fmla="*/ 70 w 633"/>
                <a:gd name="T31" fmla="*/ 233 h 419"/>
                <a:gd name="T32" fmla="*/ 0 w 633"/>
                <a:gd name="T33" fmla="*/ 233 h 419"/>
                <a:gd name="T34" fmla="*/ 0 w 633"/>
                <a:gd name="T35" fmla="*/ 274 h 419"/>
                <a:gd name="T36" fmla="*/ 104 w 633"/>
                <a:gd name="T37" fmla="*/ 274 h 419"/>
                <a:gd name="T38" fmla="*/ 104 w 633"/>
                <a:gd name="T39" fmla="*/ 312 h 419"/>
                <a:gd name="T40" fmla="*/ 87 w 633"/>
                <a:gd name="T41" fmla="*/ 312 h 419"/>
                <a:gd name="T42" fmla="*/ 72 w 633"/>
                <a:gd name="T43" fmla="*/ 319 h 419"/>
                <a:gd name="T44" fmla="*/ 70 w 633"/>
                <a:gd name="T45" fmla="*/ 336 h 419"/>
                <a:gd name="T46" fmla="*/ 96 w 633"/>
                <a:gd name="T47" fmla="*/ 407 h 419"/>
                <a:gd name="T48" fmla="*/ 113 w 633"/>
                <a:gd name="T49" fmla="*/ 419 h 419"/>
                <a:gd name="T50" fmla="*/ 521 w 633"/>
                <a:gd name="T51" fmla="*/ 419 h 419"/>
                <a:gd name="T52" fmla="*/ 537 w 633"/>
                <a:gd name="T53" fmla="*/ 407 h 419"/>
                <a:gd name="T54" fmla="*/ 563 w 633"/>
                <a:gd name="T55" fmla="*/ 336 h 419"/>
                <a:gd name="T56" fmla="*/ 561 w 633"/>
                <a:gd name="T57" fmla="*/ 319 h 419"/>
                <a:gd name="T58" fmla="*/ 547 w 633"/>
                <a:gd name="T59" fmla="*/ 312 h 419"/>
                <a:gd name="T60" fmla="*/ 529 w 633"/>
                <a:gd name="T61" fmla="*/ 312 h 419"/>
                <a:gd name="T62" fmla="*/ 529 w 633"/>
                <a:gd name="T63" fmla="*/ 274 h 419"/>
                <a:gd name="T64" fmla="*/ 633 w 633"/>
                <a:gd name="T65" fmla="*/ 274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33" h="419">
                  <a:moveTo>
                    <a:pt x="497" y="388"/>
                  </a:moveTo>
                  <a:lnTo>
                    <a:pt x="136" y="388"/>
                  </a:lnTo>
                  <a:lnTo>
                    <a:pt x="136" y="165"/>
                  </a:lnTo>
                  <a:cubicBezTo>
                    <a:pt x="136" y="157"/>
                    <a:pt x="143" y="151"/>
                    <a:pt x="150" y="151"/>
                  </a:cubicBezTo>
                  <a:lnTo>
                    <a:pt x="483" y="151"/>
                  </a:lnTo>
                  <a:cubicBezTo>
                    <a:pt x="491" y="151"/>
                    <a:pt x="497" y="157"/>
                    <a:pt x="497" y="165"/>
                  </a:cubicBezTo>
                  <a:lnTo>
                    <a:pt x="497" y="388"/>
                  </a:lnTo>
                  <a:close/>
                  <a:moveTo>
                    <a:pt x="633" y="274"/>
                  </a:moveTo>
                  <a:lnTo>
                    <a:pt x="633" y="233"/>
                  </a:lnTo>
                  <a:lnTo>
                    <a:pt x="564" y="233"/>
                  </a:lnTo>
                  <a:lnTo>
                    <a:pt x="564" y="175"/>
                  </a:lnTo>
                  <a:cubicBezTo>
                    <a:pt x="564" y="83"/>
                    <a:pt x="493" y="22"/>
                    <a:pt x="395" y="1"/>
                  </a:cubicBezTo>
                  <a:lnTo>
                    <a:pt x="317" y="62"/>
                  </a:lnTo>
                  <a:lnTo>
                    <a:pt x="236" y="0"/>
                  </a:lnTo>
                  <a:cubicBezTo>
                    <a:pt x="139" y="15"/>
                    <a:pt x="70" y="65"/>
                    <a:pt x="70" y="175"/>
                  </a:cubicBezTo>
                  <a:lnTo>
                    <a:pt x="70" y="233"/>
                  </a:lnTo>
                  <a:lnTo>
                    <a:pt x="0" y="233"/>
                  </a:lnTo>
                  <a:lnTo>
                    <a:pt x="0" y="274"/>
                  </a:lnTo>
                  <a:lnTo>
                    <a:pt x="104" y="274"/>
                  </a:lnTo>
                  <a:lnTo>
                    <a:pt x="104" y="312"/>
                  </a:lnTo>
                  <a:lnTo>
                    <a:pt x="87" y="312"/>
                  </a:lnTo>
                  <a:cubicBezTo>
                    <a:pt x="81" y="312"/>
                    <a:pt x="76" y="314"/>
                    <a:pt x="72" y="319"/>
                  </a:cubicBezTo>
                  <a:cubicBezTo>
                    <a:pt x="69" y="324"/>
                    <a:pt x="68" y="330"/>
                    <a:pt x="70" y="336"/>
                  </a:cubicBezTo>
                  <a:lnTo>
                    <a:pt x="96" y="407"/>
                  </a:lnTo>
                  <a:cubicBezTo>
                    <a:pt x="99" y="414"/>
                    <a:pt x="106" y="419"/>
                    <a:pt x="113" y="419"/>
                  </a:cubicBezTo>
                  <a:lnTo>
                    <a:pt x="521" y="419"/>
                  </a:lnTo>
                  <a:cubicBezTo>
                    <a:pt x="528" y="419"/>
                    <a:pt x="535" y="414"/>
                    <a:pt x="537" y="407"/>
                  </a:cubicBezTo>
                  <a:lnTo>
                    <a:pt x="563" y="336"/>
                  </a:lnTo>
                  <a:cubicBezTo>
                    <a:pt x="565" y="330"/>
                    <a:pt x="565" y="324"/>
                    <a:pt x="561" y="319"/>
                  </a:cubicBezTo>
                  <a:cubicBezTo>
                    <a:pt x="558" y="314"/>
                    <a:pt x="552" y="312"/>
                    <a:pt x="547" y="312"/>
                  </a:cubicBezTo>
                  <a:lnTo>
                    <a:pt x="529" y="312"/>
                  </a:lnTo>
                  <a:lnTo>
                    <a:pt x="529" y="274"/>
                  </a:lnTo>
                  <a:lnTo>
                    <a:pt x="633" y="27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Oval 115">
              <a:extLst>
                <a:ext uri="{FF2B5EF4-FFF2-40B4-BE49-F238E27FC236}">
                  <a16:creationId xmlns:a16="http://schemas.microsoft.com/office/drawing/2014/main" id="{918050FB-2EA3-4911-9F22-DDB26D124628}"/>
                </a:ext>
              </a:extLst>
            </p:cNvPr>
            <p:cNvSpPr>
              <a:spLocks noChangeArrowheads="1"/>
            </p:cNvSpPr>
            <p:nvPr/>
          </p:nvSpPr>
          <p:spPr bwMode="auto">
            <a:xfrm>
              <a:off x="5592763" y="4751388"/>
              <a:ext cx="214313" cy="21431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3951374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4" name="Freeform: Shape 23">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Título 3">
            <a:extLst>
              <a:ext uri="{FF2B5EF4-FFF2-40B4-BE49-F238E27FC236}">
                <a16:creationId xmlns:a16="http://schemas.microsoft.com/office/drawing/2014/main" id="{FE98853F-0863-4683-AD40-9336A6A47938}"/>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b="1" kern="1200">
                <a:solidFill>
                  <a:srgbClr val="080808"/>
                </a:solidFill>
                <a:latin typeface="+mj-lt"/>
                <a:ea typeface="+mj-ea"/>
                <a:cs typeface="+mj-cs"/>
              </a:rPr>
              <a:t>CAPÍTULO VI</a:t>
            </a:r>
            <a:br>
              <a:rPr lang="en-US" sz="3600" b="1" kern="1200">
                <a:solidFill>
                  <a:srgbClr val="080808"/>
                </a:solidFill>
                <a:latin typeface="+mj-lt"/>
                <a:ea typeface="+mj-ea"/>
                <a:cs typeface="+mj-cs"/>
              </a:rPr>
            </a:br>
            <a:r>
              <a:rPr lang="en-US" sz="3600" b="1" kern="1200">
                <a:solidFill>
                  <a:srgbClr val="080808"/>
                </a:solidFill>
                <a:latin typeface="+mj-lt"/>
                <a:ea typeface="+mj-ea"/>
                <a:cs typeface="+mj-cs"/>
              </a:rPr>
              <a:t>CONCLUSIONES </a:t>
            </a:r>
            <a:br>
              <a:rPr lang="en-US" sz="3600" b="1" kern="1200">
                <a:solidFill>
                  <a:srgbClr val="080808"/>
                </a:solidFill>
                <a:latin typeface="+mj-lt"/>
                <a:ea typeface="+mj-ea"/>
                <a:cs typeface="+mj-cs"/>
              </a:rPr>
            </a:br>
            <a:endParaRPr lang="en-US" sz="3600" kern="1200">
              <a:solidFill>
                <a:srgbClr val="080808"/>
              </a:solidFill>
              <a:latin typeface="+mj-lt"/>
              <a:ea typeface="+mj-ea"/>
              <a:cs typeface="+mj-cs"/>
            </a:endParaRPr>
          </a:p>
        </p:txBody>
      </p:sp>
      <p:sp>
        <p:nvSpPr>
          <p:cNvPr id="28" name="Freeform: Shape 27">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29">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Diagrama de flujo: conector 18">
            <a:extLst>
              <a:ext uri="{FF2B5EF4-FFF2-40B4-BE49-F238E27FC236}">
                <a16:creationId xmlns:a16="http://schemas.microsoft.com/office/drawing/2014/main" id="{4D317419-EABA-43BA-BC4B-4217FEA8492D}"/>
              </a:ext>
            </a:extLst>
          </p:cNvPr>
          <p:cNvSpPr/>
          <p:nvPr/>
        </p:nvSpPr>
        <p:spPr>
          <a:xfrm>
            <a:off x="4992571" y="3804627"/>
            <a:ext cx="2554329" cy="251728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21" name="Browser4" descr="{&quot;Key&quot;:&quot;POWER_USER_SHAPE_ICON&quot;,&quot;Value&quot;:&quot;POWER_USER_SHAPE_ICON_STYLE_1&quot;}">
            <a:extLst>
              <a:ext uri="{FF2B5EF4-FFF2-40B4-BE49-F238E27FC236}">
                <a16:creationId xmlns:a16="http://schemas.microsoft.com/office/drawing/2014/main" id="{B8B5F610-CDA0-48EB-BAA4-B891BA1A46D9}"/>
              </a:ext>
            </a:extLst>
          </p:cNvPr>
          <p:cNvGrpSpPr>
            <a:grpSpLocks noChangeAspect="1"/>
          </p:cNvGrpSpPr>
          <p:nvPr/>
        </p:nvGrpSpPr>
        <p:grpSpPr>
          <a:xfrm>
            <a:off x="5746855" y="4614764"/>
            <a:ext cx="1276884" cy="880999"/>
            <a:chOff x="5635625" y="5818188"/>
            <a:chExt cx="885826" cy="611188"/>
          </a:xfrm>
          <a:solidFill>
            <a:schemeClr val="bg1"/>
          </a:solidFill>
        </p:grpSpPr>
        <p:sp>
          <p:nvSpPr>
            <p:cNvPr id="23" name="Freeform 56">
              <a:extLst>
                <a:ext uri="{FF2B5EF4-FFF2-40B4-BE49-F238E27FC236}">
                  <a16:creationId xmlns:a16="http://schemas.microsoft.com/office/drawing/2014/main" id="{18EDB707-8A00-4C15-8D61-579946EB1134}"/>
                </a:ext>
              </a:extLst>
            </p:cNvPr>
            <p:cNvSpPr>
              <a:spLocks noEditPoints="1"/>
            </p:cNvSpPr>
            <p:nvPr/>
          </p:nvSpPr>
          <p:spPr bwMode="auto">
            <a:xfrm>
              <a:off x="5635625" y="6338888"/>
              <a:ext cx="725488" cy="90488"/>
            </a:xfrm>
            <a:custGeom>
              <a:avLst/>
              <a:gdLst>
                <a:gd name="T0" fmla="*/ 917 w 1021"/>
                <a:gd name="T1" fmla="*/ 93 h 127"/>
                <a:gd name="T2" fmla="*/ 888 w 1021"/>
                <a:gd name="T3" fmla="*/ 64 h 127"/>
                <a:gd name="T4" fmla="*/ 917 w 1021"/>
                <a:gd name="T5" fmla="*/ 34 h 127"/>
                <a:gd name="T6" fmla="*/ 947 w 1021"/>
                <a:gd name="T7" fmla="*/ 64 h 127"/>
                <a:gd name="T8" fmla="*/ 917 w 1021"/>
                <a:gd name="T9" fmla="*/ 93 h 127"/>
                <a:gd name="T10" fmla="*/ 988 w 1021"/>
                <a:gd name="T11" fmla="*/ 0 h 127"/>
                <a:gd name="T12" fmla="*/ 33 w 1021"/>
                <a:gd name="T13" fmla="*/ 0 h 127"/>
                <a:gd name="T14" fmla="*/ 0 w 1021"/>
                <a:gd name="T15" fmla="*/ 34 h 127"/>
                <a:gd name="T16" fmla="*/ 11 w 1021"/>
                <a:gd name="T17" fmla="*/ 93 h 127"/>
                <a:gd name="T18" fmla="*/ 45 w 1021"/>
                <a:gd name="T19" fmla="*/ 127 h 127"/>
                <a:gd name="T20" fmla="*/ 976 w 1021"/>
                <a:gd name="T21" fmla="*/ 127 h 127"/>
                <a:gd name="T22" fmla="*/ 1010 w 1021"/>
                <a:gd name="T23" fmla="*/ 93 h 127"/>
                <a:gd name="T24" fmla="*/ 1021 w 1021"/>
                <a:gd name="T25" fmla="*/ 34 h 127"/>
                <a:gd name="T26" fmla="*/ 988 w 1021"/>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1" h="127">
                  <a:moveTo>
                    <a:pt x="917" y="93"/>
                  </a:moveTo>
                  <a:cubicBezTo>
                    <a:pt x="901" y="93"/>
                    <a:pt x="888" y="80"/>
                    <a:pt x="888" y="64"/>
                  </a:cubicBezTo>
                  <a:cubicBezTo>
                    <a:pt x="888" y="47"/>
                    <a:pt x="901" y="34"/>
                    <a:pt x="917" y="34"/>
                  </a:cubicBezTo>
                  <a:cubicBezTo>
                    <a:pt x="934" y="34"/>
                    <a:pt x="947" y="47"/>
                    <a:pt x="947" y="64"/>
                  </a:cubicBezTo>
                  <a:cubicBezTo>
                    <a:pt x="947" y="80"/>
                    <a:pt x="934" y="93"/>
                    <a:pt x="917" y="93"/>
                  </a:cubicBezTo>
                  <a:close/>
                  <a:moveTo>
                    <a:pt x="988" y="0"/>
                  </a:moveTo>
                  <a:lnTo>
                    <a:pt x="33" y="0"/>
                  </a:lnTo>
                  <a:cubicBezTo>
                    <a:pt x="15" y="0"/>
                    <a:pt x="0" y="15"/>
                    <a:pt x="0" y="34"/>
                  </a:cubicBezTo>
                  <a:lnTo>
                    <a:pt x="11" y="93"/>
                  </a:lnTo>
                  <a:cubicBezTo>
                    <a:pt x="17" y="112"/>
                    <a:pt x="26" y="127"/>
                    <a:pt x="45" y="127"/>
                  </a:cubicBezTo>
                  <a:lnTo>
                    <a:pt x="976" y="127"/>
                  </a:lnTo>
                  <a:cubicBezTo>
                    <a:pt x="995" y="127"/>
                    <a:pt x="1002" y="115"/>
                    <a:pt x="1010" y="93"/>
                  </a:cubicBezTo>
                  <a:lnTo>
                    <a:pt x="1021" y="34"/>
                  </a:lnTo>
                  <a:cubicBezTo>
                    <a:pt x="1021" y="15"/>
                    <a:pt x="1006" y="0"/>
                    <a:pt x="988"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57">
              <a:extLst>
                <a:ext uri="{FF2B5EF4-FFF2-40B4-BE49-F238E27FC236}">
                  <a16:creationId xmlns:a16="http://schemas.microsoft.com/office/drawing/2014/main" id="{0B55FC90-DB64-4BD7-AC1E-D13EFD756D1F}"/>
                </a:ext>
              </a:extLst>
            </p:cNvPr>
            <p:cNvSpPr>
              <a:spLocks/>
            </p:cNvSpPr>
            <p:nvPr/>
          </p:nvSpPr>
          <p:spPr bwMode="auto">
            <a:xfrm>
              <a:off x="5681663" y="5954713"/>
              <a:ext cx="417513" cy="349250"/>
            </a:xfrm>
            <a:custGeom>
              <a:avLst/>
              <a:gdLst>
                <a:gd name="T0" fmla="*/ 52 w 587"/>
                <a:gd name="T1" fmla="*/ 0 h 491"/>
                <a:gd name="T2" fmla="*/ 0 w 587"/>
                <a:gd name="T3" fmla="*/ 51 h 491"/>
                <a:gd name="T4" fmla="*/ 0 w 587"/>
                <a:gd name="T5" fmla="*/ 491 h 491"/>
                <a:gd name="T6" fmla="*/ 53 w 587"/>
                <a:gd name="T7" fmla="*/ 491 h 491"/>
                <a:gd name="T8" fmla="*/ 53 w 587"/>
                <a:gd name="T9" fmla="*/ 52 h 491"/>
                <a:gd name="T10" fmla="*/ 587 w 587"/>
                <a:gd name="T11" fmla="*/ 52 h 491"/>
                <a:gd name="T12" fmla="*/ 586 w 587"/>
                <a:gd name="T13" fmla="*/ 0 h 491"/>
                <a:gd name="T14" fmla="*/ 52 w 587"/>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491">
                  <a:moveTo>
                    <a:pt x="52" y="0"/>
                  </a:moveTo>
                  <a:cubicBezTo>
                    <a:pt x="23" y="0"/>
                    <a:pt x="0" y="23"/>
                    <a:pt x="0" y="51"/>
                  </a:cubicBezTo>
                  <a:lnTo>
                    <a:pt x="0" y="491"/>
                  </a:lnTo>
                  <a:lnTo>
                    <a:pt x="53" y="491"/>
                  </a:lnTo>
                  <a:lnTo>
                    <a:pt x="53" y="52"/>
                  </a:lnTo>
                  <a:lnTo>
                    <a:pt x="587" y="52"/>
                  </a:lnTo>
                  <a:cubicBezTo>
                    <a:pt x="584" y="34"/>
                    <a:pt x="585" y="10"/>
                    <a:pt x="586" y="0"/>
                  </a:cubicBezTo>
                  <a:lnTo>
                    <a:pt x="52" y="0"/>
                  </a:ln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58">
              <a:extLst>
                <a:ext uri="{FF2B5EF4-FFF2-40B4-BE49-F238E27FC236}">
                  <a16:creationId xmlns:a16="http://schemas.microsoft.com/office/drawing/2014/main" id="{45EBB0B5-021F-4C07-A9E9-E2E7DC042A3A}"/>
                </a:ext>
              </a:extLst>
            </p:cNvPr>
            <p:cNvSpPr>
              <a:spLocks/>
            </p:cNvSpPr>
            <p:nvPr/>
          </p:nvSpPr>
          <p:spPr bwMode="auto">
            <a:xfrm>
              <a:off x="6276975" y="6149975"/>
              <a:ext cx="38100" cy="153988"/>
            </a:xfrm>
            <a:custGeom>
              <a:avLst/>
              <a:gdLst>
                <a:gd name="T0" fmla="*/ 0 w 53"/>
                <a:gd name="T1" fmla="*/ 4 h 216"/>
                <a:gd name="T2" fmla="*/ 0 w 53"/>
                <a:gd name="T3" fmla="*/ 216 h 216"/>
                <a:gd name="T4" fmla="*/ 53 w 53"/>
                <a:gd name="T5" fmla="*/ 216 h 216"/>
                <a:gd name="T6" fmla="*/ 53 w 53"/>
                <a:gd name="T7" fmla="*/ 0 h 216"/>
                <a:gd name="T8" fmla="*/ 0 w 53"/>
                <a:gd name="T9" fmla="*/ 4 h 216"/>
              </a:gdLst>
              <a:ahLst/>
              <a:cxnLst>
                <a:cxn ang="0">
                  <a:pos x="T0" y="T1"/>
                </a:cxn>
                <a:cxn ang="0">
                  <a:pos x="T2" y="T3"/>
                </a:cxn>
                <a:cxn ang="0">
                  <a:pos x="T4" y="T5"/>
                </a:cxn>
                <a:cxn ang="0">
                  <a:pos x="T6" y="T7"/>
                </a:cxn>
                <a:cxn ang="0">
                  <a:pos x="T8" y="T9"/>
                </a:cxn>
              </a:cxnLst>
              <a:rect l="0" t="0" r="r" b="b"/>
              <a:pathLst>
                <a:path w="53" h="216">
                  <a:moveTo>
                    <a:pt x="0" y="4"/>
                  </a:moveTo>
                  <a:lnTo>
                    <a:pt x="0" y="216"/>
                  </a:lnTo>
                  <a:lnTo>
                    <a:pt x="53" y="216"/>
                  </a:lnTo>
                  <a:lnTo>
                    <a:pt x="53" y="0"/>
                  </a:lnTo>
                  <a:cubicBezTo>
                    <a:pt x="34" y="4"/>
                    <a:pt x="9" y="5"/>
                    <a:pt x="0"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59">
              <a:extLst>
                <a:ext uri="{FF2B5EF4-FFF2-40B4-BE49-F238E27FC236}">
                  <a16:creationId xmlns:a16="http://schemas.microsoft.com/office/drawing/2014/main" id="{C0CE559C-F8BD-49D0-8DD3-AB06BD0FBDCE}"/>
                </a:ext>
              </a:extLst>
            </p:cNvPr>
            <p:cNvSpPr>
              <a:spLocks noChangeArrowheads="1"/>
            </p:cNvSpPr>
            <p:nvPr/>
          </p:nvSpPr>
          <p:spPr bwMode="auto">
            <a:xfrm>
              <a:off x="5802313" y="6156325"/>
              <a:ext cx="68263" cy="31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60">
              <a:extLst>
                <a:ext uri="{FF2B5EF4-FFF2-40B4-BE49-F238E27FC236}">
                  <a16:creationId xmlns:a16="http://schemas.microsoft.com/office/drawing/2014/main" id="{83C9632B-7374-4501-B9F6-03A030EF235C}"/>
                </a:ext>
              </a:extLst>
            </p:cNvPr>
            <p:cNvSpPr>
              <a:spLocks noChangeArrowheads="1"/>
            </p:cNvSpPr>
            <p:nvPr/>
          </p:nvSpPr>
          <p:spPr bwMode="auto">
            <a:xfrm>
              <a:off x="5903913" y="6156325"/>
              <a:ext cx="311150" cy="3175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61">
              <a:extLst>
                <a:ext uri="{FF2B5EF4-FFF2-40B4-BE49-F238E27FC236}">
                  <a16:creationId xmlns:a16="http://schemas.microsoft.com/office/drawing/2014/main" id="{97A0C11B-CD32-4513-9B4F-B52678A15008}"/>
                </a:ext>
              </a:extLst>
            </p:cNvPr>
            <p:cNvSpPr>
              <a:spLocks noEditPoints="1"/>
            </p:cNvSpPr>
            <p:nvPr/>
          </p:nvSpPr>
          <p:spPr bwMode="auto">
            <a:xfrm>
              <a:off x="5781675" y="6040438"/>
              <a:ext cx="382588" cy="69850"/>
            </a:xfrm>
            <a:custGeom>
              <a:avLst/>
              <a:gdLst>
                <a:gd name="T0" fmla="*/ 125 w 539"/>
                <a:gd name="T1" fmla="*/ 67 h 97"/>
                <a:gd name="T2" fmla="*/ 30 w 539"/>
                <a:gd name="T3" fmla="*/ 67 h 97"/>
                <a:gd name="T4" fmla="*/ 30 w 539"/>
                <a:gd name="T5" fmla="*/ 33 h 97"/>
                <a:gd name="T6" fmla="*/ 125 w 539"/>
                <a:gd name="T7" fmla="*/ 33 h 97"/>
                <a:gd name="T8" fmla="*/ 125 w 539"/>
                <a:gd name="T9" fmla="*/ 67 h 97"/>
                <a:gd name="T10" fmla="*/ 484 w 539"/>
                <a:gd name="T11" fmla="*/ 33 h 97"/>
                <a:gd name="T12" fmla="*/ 466 w 539"/>
                <a:gd name="T13" fmla="*/ 0 h 97"/>
                <a:gd name="T14" fmla="*/ 0 w 539"/>
                <a:gd name="T15" fmla="*/ 0 h 97"/>
                <a:gd name="T16" fmla="*/ 0 w 539"/>
                <a:gd name="T17" fmla="*/ 97 h 97"/>
                <a:gd name="T18" fmla="*/ 539 w 539"/>
                <a:gd name="T19" fmla="*/ 97 h 97"/>
                <a:gd name="T20" fmla="*/ 509 w 539"/>
                <a:gd name="T21" fmla="*/ 67 h 97"/>
                <a:gd name="T22" fmla="*/ 173 w 539"/>
                <a:gd name="T23" fmla="*/ 67 h 97"/>
                <a:gd name="T24" fmla="*/ 173 w 539"/>
                <a:gd name="T25" fmla="*/ 33 h 97"/>
                <a:gd name="T26" fmla="*/ 484 w 539"/>
                <a:gd name="T27" fmla="*/ 3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9" h="97">
                  <a:moveTo>
                    <a:pt x="125" y="67"/>
                  </a:moveTo>
                  <a:lnTo>
                    <a:pt x="30" y="67"/>
                  </a:lnTo>
                  <a:lnTo>
                    <a:pt x="30" y="33"/>
                  </a:lnTo>
                  <a:lnTo>
                    <a:pt x="125" y="33"/>
                  </a:lnTo>
                  <a:lnTo>
                    <a:pt x="125" y="67"/>
                  </a:lnTo>
                  <a:close/>
                  <a:moveTo>
                    <a:pt x="484" y="33"/>
                  </a:moveTo>
                  <a:cubicBezTo>
                    <a:pt x="477" y="22"/>
                    <a:pt x="471" y="11"/>
                    <a:pt x="466" y="0"/>
                  </a:cubicBezTo>
                  <a:lnTo>
                    <a:pt x="0" y="0"/>
                  </a:lnTo>
                  <a:lnTo>
                    <a:pt x="0" y="97"/>
                  </a:lnTo>
                  <a:lnTo>
                    <a:pt x="539" y="97"/>
                  </a:lnTo>
                  <a:cubicBezTo>
                    <a:pt x="528" y="88"/>
                    <a:pt x="518" y="78"/>
                    <a:pt x="509" y="67"/>
                  </a:cubicBezTo>
                  <a:lnTo>
                    <a:pt x="173" y="67"/>
                  </a:lnTo>
                  <a:lnTo>
                    <a:pt x="173" y="33"/>
                  </a:lnTo>
                  <a:lnTo>
                    <a:pt x="484" y="33"/>
                  </a:ln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Rectangle 62">
              <a:extLst>
                <a:ext uri="{FF2B5EF4-FFF2-40B4-BE49-F238E27FC236}">
                  <a16:creationId xmlns:a16="http://schemas.microsoft.com/office/drawing/2014/main" id="{73BA4F26-968C-4AC8-8C7D-331A59AC2C1A}"/>
                </a:ext>
              </a:extLst>
            </p:cNvPr>
            <p:cNvSpPr>
              <a:spLocks noChangeArrowheads="1"/>
            </p:cNvSpPr>
            <p:nvPr/>
          </p:nvSpPr>
          <p:spPr bwMode="auto">
            <a:xfrm>
              <a:off x="5802313" y="6234113"/>
              <a:ext cx="68263" cy="301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angle 63">
              <a:extLst>
                <a:ext uri="{FF2B5EF4-FFF2-40B4-BE49-F238E27FC236}">
                  <a16:creationId xmlns:a16="http://schemas.microsoft.com/office/drawing/2014/main" id="{8A8E055B-01A9-4DB4-BC31-8CBFFB2794B9}"/>
                </a:ext>
              </a:extLst>
            </p:cNvPr>
            <p:cNvSpPr>
              <a:spLocks noChangeArrowheads="1"/>
            </p:cNvSpPr>
            <p:nvPr/>
          </p:nvSpPr>
          <p:spPr bwMode="auto">
            <a:xfrm>
              <a:off x="5903913" y="6234113"/>
              <a:ext cx="311150" cy="301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64">
              <a:extLst>
                <a:ext uri="{FF2B5EF4-FFF2-40B4-BE49-F238E27FC236}">
                  <a16:creationId xmlns:a16="http://schemas.microsoft.com/office/drawing/2014/main" id="{A9FF33D1-FB91-496F-A8B2-06414F5F73AF}"/>
                </a:ext>
              </a:extLst>
            </p:cNvPr>
            <p:cNvSpPr>
              <a:spLocks noEditPoints="1"/>
            </p:cNvSpPr>
            <p:nvPr/>
          </p:nvSpPr>
          <p:spPr bwMode="auto">
            <a:xfrm>
              <a:off x="6132513" y="5818188"/>
              <a:ext cx="388938" cy="388938"/>
            </a:xfrm>
            <a:custGeom>
              <a:avLst/>
              <a:gdLst>
                <a:gd name="T0" fmla="*/ 211 w 547"/>
                <a:gd name="T1" fmla="*/ 365 h 547"/>
                <a:gd name="T2" fmla="*/ 58 w 547"/>
                <a:gd name="T3" fmla="*/ 211 h 547"/>
                <a:gd name="T4" fmla="*/ 211 w 547"/>
                <a:gd name="T5" fmla="*/ 58 h 547"/>
                <a:gd name="T6" fmla="*/ 365 w 547"/>
                <a:gd name="T7" fmla="*/ 211 h 547"/>
                <a:gd name="T8" fmla="*/ 211 w 547"/>
                <a:gd name="T9" fmla="*/ 365 h 547"/>
                <a:gd name="T10" fmla="*/ 396 w 547"/>
                <a:gd name="T11" fmla="*/ 315 h 547"/>
                <a:gd name="T12" fmla="*/ 423 w 547"/>
                <a:gd name="T13" fmla="*/ 211 h 547"/>
                <a:gd name="T14" fmla="*/ 211 w 547"/>
                <a:gd name="T15" fmla="*/ 0 h 547"/>
                <a:gd name="T16" fmla="*/ 0 w 547"/>
                <a:gd name="T17" fmla="*/ 211 h 547"/>
                <a:gd name="T18" fmla="*/ 211 w 547"/>
                <a:gd name="T19" fmla="*/ 423 h 547"/>
                <a:gd name="T20" fmla="*/ 315 w 547"/>
                <a:gd name="T21" fmla="*/ 396 h 547"/>
                <a:gd name="T22" fmla="*/ 418 w 547"/>
                <a:gd name="T23" fmla="*/ 514 h 547"/>
                <a:gd name="T24" fmla="*/ 519 w 547"/>
                <a:gd name="T25" fmla="*/ 517 h 547"/>
                <a:gd name="T26" fmla="*/ 515 w 547"/>
                <a:gd name="T27" fmla="*/ 417 h 547"/>
                <a:gd name="T28" fmla="*/ 396 w 547"/>
                <a:gd name="T29" fmla="*/ 315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 h="547">
                  <a:moveTo>
                    <a:pt x="211" y="365"/>
                  </a:moveTo>
                  <a:cubicBezTo>
                    <a:pt x="127" y="365"/>
                    <a:pt x="58" y="296"/>
                    <a:pt x="58" y="211"/>
                  </a:cubicBezTo>
                  <a:cubicBezTo>
                    <a:pt x="58" y="127"/>
                    <a:pt x="127" y="58"/>
                    <a:pt x="211" y="58"/>
                  </a:cubicBezTo>
                  <a:cubicBezTo>
                    <a:pt x="296" y="58"/>
                    <a:pt x="365" y="127"/>
                    <a:pt x="365" y="211"/>
                  </a:cubicBezTo>
                  <a:cubicBezTo>
                    <a:pt x="365" y="296"/>
                    <a:pt x="296" y="365"/>
                    <a:pt x="211" y="365"/>
                  </a:cubicBezTo>
                  <a:close/>
                  <a:moveTo>
                    <a:pt x="396" y="315"/>
                  </a:moveTo>
                  <a:cubicBezTo>
                    <a:pt x="413" y="284"/>
                    <a:pt x="423" y="249"/>
                    <a:pt x="423" y="211"/>
                  </a:cubicBezTo>
                  <a:cubicBezTo>
                    <a:pt x="423" y="95"/>
                    <a:pt x="328" y="0"/>
                    <a:pt x="211" y="0"/>
                  </a:cubicBezTo>
                  <a:cubicBezTo>
                    <a:pt x="95" y="0"/>
                    <a:pt x="0" y="95"/>
                    <a:pt x="0" y="211"/>
                  </a:cubicBezTo>
                  <a:cubicBezTo>
                    <a:pt x="0" y="328"/>
                    <a:pt x="95" y="423"/>
                    <a:pt x="211" y="423"/>
                  </a:cubicBezTo>
                  <a:cubicBezTo>
                    <a:pt x="249" y="423"/>
                    <a:pt x="284" y="413"/>
                    <a:pt x="315" y="396"/>
                  </a:cubicBezTo>
                  <a:lnTo>
                    <a:pt x="418" y="514"/>
                  </a:lnTo>
                  <a:cubicBezTo>
                    <a:pt x="445" y="545"/>
                    <a:pt x="489" y="547"/>
                    <a:pt x="519" y="517"/>
                  </a:cubicBezTo>
                  <a:cubicBezTo>
                    <a:pt x="546" y="490"/>
                    <a:pt x="547" y="444"/>
                    <a:pt x="515" y="417"/>
                  </a:cubicBezTo>
                  <a:lnTo>
                    <a:pt x="396" y="315"/>
                  </a:ln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06774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1">
            <a:extLst>
              <a:ext uri="{FF2B5EF4-FFF2-40B4-BE49-F238E27FC236}">
                <a16:creationId xmlns:a16="http://schemas.microsoft.com/office/drawing/2014/main" id="{66B85694-ADCE-4E5E-908B-088A8D699F86}"/>
              </a:ext>
            </a:extLst>
          </p:cNvPr>
          <p:cNvSpPr>
            <a:spLocks/>
          </p:cNvSpPr>
          <p:nvPr/>
        </p:nvSpPr>
        <p:spPr>
          <a:xfrm>
            <a:off x="6815326" y="1858040"/>
            <a:ext cx="4800448" cy="1235380"/>
          </a:xfrm>
          <a:prstGeom prst="roundRect">
            <a:avLst>
              <a:gd name="adj" fmla="val 13052"/>
            </a:avLst>
          </a:prstGeom>
          <a:no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08000" tIns="36000" rIns="36000" bIns="45720" numCol="1" spcCol="0" rtlCol="0" fromWordArt="0" anchor="t"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s-EC" sz="1200" dirty="0">
                <a:solidFill>
                  <a:schemeClr val="tx1"/>
                </a:solidFill>
              </a:rPr>
              <a:t>Si bien la existencia de factores externos (sobresueldos) o captaciones atípicas de los clientes durante el año 2019 generó que se observen ciertos saldos extremos, los cuales sin embargo no tienen mayor influencia en el comportamiento general de las fuentes de fondeo de BanEcuador B.P.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a:ea typeface="+mn-ea"/>
                <a:cs typeface="+mn-cs"/>
              </a:rPr>
              <a:t>. </a:t>
            </a:r>
          </a:p>
        </p:txBody>
      </p:sp>
      <p:sp>
        <p:nvSpPr>
          <p:cNvPr id="5" name="Rounded Rectangle 112">
            <a:extLst>
              <a:ext uri="{FF2B5EF4-FFF2-40B4-BE49-F238E27FC236}">
                <a16:creationId xmlns:a16="http://schemas.microsoft.com/office/drawing/2014/main" id="{077AD400-F6B2-4F69-91B8-438F0182E0A0}"/>
              </a:ext>
            </a:extLst>
          </p:cNvPr>
          <p:cNvSpPr>
            <a:spLocks/>
          </p:cNvSpPr>
          <p:nvPr/>
        </p:nvSpPr>
        <p:spPr>
          <a:xfrm>
            <a:off x="6815326" y="3777503"/>
            <a:ext cx="4800448" cy="1235380"/>
          </a:xfrm>
          <a:prstGeom prst="roundRect">
            <a:avLst>
              <a:gd name="adj" fmla="val 13052"/>
            </a:avLst>
          </a:prstGeom>
          <a:no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08000" tIns="36000" rIns="36000" bIns="45720" numCol="1" spcCol="0" rtlCol="0" fromWordArt="0" anchor="t"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s-EC" sz="1200" dirty="0">
                <a:solidFill>
                  <a:schemeClr val="tx1"/>
                </a:solidFill>
              </a:rPr>
              <a:t>Se establece que el método que mayor se ajusta a la estimación de la máxima reducción esperada de las fuentes de fondeo de BanEcuador B.P. en las cuentas corrientes es la simulación histórica la cual registra un nivel de error de 4.6% de la prueba de excepción con un nivel de significancia del 5%. </a:t>
            </a:r>
          </a:p>
        </p:txBody>
      </p:sp>
      <p:sp>
        <p:nvSpPr>
          <p:cNvPr id="6" name="Subtítulo 2">
            <a:extLst>
              <a:ext uri="{FF2B5EF4-FFF2-40B4-BE49-F238E27FC236}">
                <a16:creationId xmlns:a16="http://schemas.microsoft.com/office/drawing/2014/main" id="{55146B8F-9607-4F8D-B733-524EAEA6453F}"/>
              </a:ext>
            </a:extLst>
          </p:cNvPr>
          <p:cNvSpPr>
            <a:spLocks noGrp="1"/>
          </p:cNvSpPr>
          <p:nvPr/>
        </p:nvSpPr>
        <p:spPr>
          <a:xfrm>
            <a:off x="1524000" y="309115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ES_tradnl"/>
          </a:p>
        </p:txBody>
      </p:sp>
      <p:sp>
        <p:nvSpPr>
          <p:cNvPr id="7" name="Rounded Rectangle 3">
            <a:extLst>
              <a:ext uri="{FF2B5EF4-FFF2-40B4-BE49-F238E27FC236}">
                <a16:creationId xmlns:a16="http://schemas.microsoft.com/office/drawing/2014/main" id="{58070B57-AAC1-4067-84BF-B3B764CF7A79}"/>
              </a:ext>
            </a:extLst>
          </p:cNvPr>
          <p:cNvSpPr>
            <a:spLocks/>
          </p:cNvSpPr>
          <p:nvPr/>
        </p:nvSpPr>
        <p:spPr>
          <a:xfrm>
            <a:off x="576226" y="2782284"/>
            <a:ext cx="4800448" cy="1235380"/>
          </a:xfrm>
          <a:prstGeom prst="roundRect">
            <a:avLst>
              <a:gd name="adj" fmla="val 13052"/>
            </a:avLst>
          </a:prstGeom>
          <a:no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1008000" bIns="45720" numCol="1" spcCol="0" rtlCol="0" fromWordArt="0" anchor="t"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s-EC" sz="1200" dirty="0">
                <a:solidFill>
                  <a:schemeClr val="tx1"/>
                </a:solidFill>
              </a:rPr>
              <a:t>Se determina que, pese a la conceptualización original del Valor en Riesgo sobre las predicciones de pérdidas para un portafolio, también puede ser aplicados para la estimación del riesgo que genera la incertidumbre por cualquier serie de datos que registren fluctuaciones en el tiempo.</a:t>
            </a:r>
          </a:p>
        </p:txBody>
      </p:sp>
      <p:sp>
        <p:nvSpPr>
          <p:cNvPr id="8" name="Rounded Rectangle 4">
            <a:extLst>
              <a:ext uri="{FF2B5EF4-FFF2-40B4-BE49-F238E27FC236}">
                <a16:creationId xmlns:a16="http://schemas.microsoft.com/office/drawing/2014/main" id="{EA0FE48E-45FC-45B7-8BE9-8624F09667EC}"/>
              </a:ext>
            </a:extLst>
          </p:cNvPr>
          <p:cNvSpPr>
            <a:spLocks/>
          </p:cNvSpPr>
          <p:nvPr/>
        </p:nvSpPr>
        <p:spPr>
          <a:xfrm>
            <a:off x="576226" y="4701747"/>
            <a:ext cx="4800448" cy="1235380"/>
          </a:xfrm>
          <a:prstGeom prst="roundRect">
            <a:avLst>
              <a:gd name="adj" fmla="val 13052"/>
            </a:avLst>
          </a:prstGeom>
          <a:no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1008000" bIns="45720" numCol="1" spcCol="0" rtlCol="0" fromWordArt="0" anchor="t"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es-EC" sz="1200" dirty="0">
                <a:solidFill>
                  <a:schemeClr val="tx1"/>
                </a:solidFill>
              </a:rPr>
              <a:t>Se determinó que, para las cuentas de ahorro los tres métodos de cuantificación del riesgo pueden ser utilizados ya que al aplicar la prueba de excepción este se ajusta con un nivel de error del 4.2% sobre las 240 observaciones con un intervalo de confianza del 95%.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Calibri"/>
              <a:ea typeface="+mn-ea"/>
              <a:cs typeface="+mn-cs"/>
            </a:endParaRPr>
          </a:p>
        </p:txBody>
      </p:sp>
      <p:grpSp>
        <p:nvGrpSpPr>
          <p:cNvPr id="10" name="Group 69">
            <a:extLst>
              <a:ext uri="{FF2B5EF4-FFF2-40B4-BE49-F238E27FC236}">
                <a16:creationId xmlns:a16="http://schemas.microsoft.com/office/drawing/2014/main" id="{363C482C-4C3E-4322-BAC3-C537C1F5F870}"/>
              </a:ext>
            </a:extLst>
          </p:cNvPr>
          <p:cNvGrpSpPr>
            <a:grpSpLocks noChangeAspect="1"/>
          </p:cNvGrpSpPr>
          <p:nvPr/>
        </p:nvGrpSpPr>
        <p:grpSpPr>
          <a:xfrm rot="900000">
            <a:off x="5933076" y="3464915"/>
            <a:ext cx="1855569" cy="1855569"/>
            <a:chOff x="7964592" y="2855911"/>
            <a:chExt cx="2041126" cy="2041126"/>
          </a:xfrm>
          <a:effectLst>
            <a:outerShdw blurRad="50800" dist="38100" dir="2700000" sx="102000" sy="102000" algn="tl" rotWithShape="0">
              <a:prstClr val="black">
                <a:alpha val="40000"/>
              </a:prstClr>
            </a:outerShdw>
          </a:effectLst>
        </p:grpSpPr>
        <p:sp>
          <p:nvSpPr>
            <p:cNvPr id="32" name="Circle: Hollow 362">
              <a:extLst>
                <a:ext uri="{FF2B5EF4-FFF2-40B4-BE49-F238E27FC236}">
                  <a16:creationId xmlns:a16="http://schemas.microsoft.com/office/drawing/2014/main" id="{189908DA-0F75-405A-919C-A06BBE313823}"/>
                </a:ext>
              </a:extLst>
            </p:cNvPr>
            <p:cNvSpPr>
              <a:spLocks noChangeAspect="1"/>
            </p:cNvSpPr>
            <p:nvPr/>
          </p:nvSpPr>
          <p:spPr>
            <a:xfrm>
              <a:off x="8126800" y="3018119"/>
              <a:ext cx="1716710" cy="1716710"/>
            </a:xfrm>
            <a:prstGeom prst="donut">
              <a:avLst>
                <a:gd name="adj" fmla="val 71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33" name="Group 71">
              <a:extLst>
                <a:ext uri="{FF2B5EF4-FFF2-40B4-BE49-F238E27FC236}">
                  <a16:creationId xmlns:a16="http://schemas.microsoft.com/office/drawing/2014/main" id="{9538EB2F-7168-4C0B-A279-6ACF65616A6C}"/>
                </a:ext>
              </a:extLst>
            </p:cNvPr>
            <p:cNvGrpSpPr/>
            <p:nvPr/>
          </p:nvGrpSpPr>
          <p:grpSpPr>
            <a:xfrm>
              <a:off x="8897635" y="2855911"/>
              <a:ext cx="175040" cy="2041126"/>
              <a:chOff x="8229799" y="2768458"/>
              <a:chExt cx="175040" cy="2041126"/>
            </a:xfrm>
            <a:solidFill>
              <a:schemeClr val="accent3"/>
            </a:solidFill>
          </p:grpSpPr>
          <p:sp>
            <p:nvSpPr>
              <p:cNvPr id="50" name="Trapezoid 88">
                <a:extLst>
                  <a:ext uri="{FF2B5EF4-FFF2-40B4-BE49-F238E27FC236}">
                    <a16:creationId xmlns:a16="http://schemas.microsoft.com/office/drawing/2014/main" id="{4510A0FF-FC8A-4ACF-BDFC-D2DB3AFE4A27}"/>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 name="Trapezoid 89">
                <a:extLst>
                  <a:ext uri="{FF2B5EF4-FFF2-40B4-BE49-F238E27FC236}">
                    <a16:creationId xmlns:a16="http://schemas.microsoft.com/office/drawing/2014/main" id="{39D33BED-E2AE-47EA-866A-8690704B17C4}"/>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4" name="Group 72">
              <a:extLst>
                <a:ext uri="{FF2B5EF4-FFF2-40B4-BE49-F238E27FC236}">
                  <a16:creationId xmlns:a16="http://schemas.microsoft.com/office/drawing/2014/main" id="{E2A28091-5FF6-4D80-B5FB-A2777C6D4D3E}"/>
                </a:ext>
              </a:extLst>
            </p:cNvPr>
            <p:cNvGrpSpPr/>
            <p:nvPr/>
          </p:nvGrpSpPr>
          <p:grpSpPr>
            <a:xfrm rot="5400000">
              <a:off x="8897635" y="2855911"/>
              <a:ext cx="175040" cy="2041126"/>
              <a:chOff x="8229799" y="2768458"/>
              <a:chExt cx="175040" cy="2041126"/>
            </a:xfrm>
            <a:solidFill>
              <a:schemeClr val="accent3"/>
            </a:solidFill>
          </p:grpSpPr>
          <p:sp>
            <p:nvSpPr>
              <p:cNvPr id="48" name="Trapezoid 86">
                <a:extLst>
                  <a:ext uri="{FF2B5EF4-FFF2-40B4-BE49-F238E27FC236}">
                    <a16:creationId xmlns:a16="http://schemas.microsoft.com/office/drawing/2014/main" id="{BD825420-6485-4AB1-BE1A-BA52BA1020D1}"/>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9" name="Trapezoid 87">
                <a:extLst>
                  <a:ext uri="{FF2B5EF4-FFF2-40B4-BE49-F238E27FC236}">
                    <a16:creationId xmlns:a16="http://schemas.microsoft.com/office/drawing/2014/main" id="{EB7EFC4C-37DA-41C5-9979-ED30392CFDD0}"/>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5" name="Group 73">
              <a:extLst>
                <a:ext uri="{FF2B5EF4-FFF2-40B4-BE49-F238E27FC236}">
                  <a16:creationId xmlns:a16="http://schemas.microsoft.com/office/drawing/2014/main" id="{860E9BE1-CE00-4E7E-84A3-B590DAA7B635}"/>
                </a:ext>
              </a:extLst>
            </p:cNvPr>
            <p:cNvGrpSpPr/>
            <p:nvPr/>
          </p:nvGrpSpPr>
          <p:grpSpPr>
            <a:xfrm rot="1800000">
              <a:off x="8897636" y="2855911"/>
              <a:ext cx="175040" cy="2041126"/>
              <a:chOff x="8229799" y="2768458"/>
              <a:chExt cx="175040" cy="2041126"/>
            </a:xfrm>
            <a:solidFill>
              <a:schemeClr val="accent3"/>
            </a:solidFill>
          </p:grpSpPr>
          <p:sp>
            <p:nvSpPr>
              <p:cNvPr id="46" name="Trapezoid 84">
                <a:extLst>
                  <a:ext uri="{FF2B5EF4-FFF2-40B4-BE49-F238E27FC236}">
                    <a16:creationId xmlns:a16="http://schemas.microsoft.com/office/drawing/2014/main" id="{4B867ECB-7584-4103-B0B5-C62B443F6634}"/>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7" name="Trapezoid 85">
                <a:extLst>
                  <a:ext uri="{FF2B5EF4-FFF2-40B4-BE49-F238E27FC236}">
                    <a16:creationId xmlns:a16="http://schemas.microsoft.com/office/drawing/2014/main" id="{37364F6F-F521-4BBB-8518-A65F378EDC16}"/>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6" name="Group 74">
              <a:extLst>
                <a:ext uri="{FF2B5EF4-FFF2-40B4-BE49-F238E27FC236}">
                  <a16:creationId xmlns:a16="http://schemas.microsoft.com/office/drawing/2014/main" id="{FE47940F-4E1B-4C4A-8282-C6F5FFC4AC36}"/>
                </a:ext>
              </a:extLst>
            </p:cNvPr>
            <p:cNvGrpSpPr/>
            <p:nvPr/>
          </p:nvGrpSpPr>
          <p:grpSpPr>
            <a:xfrm rot="3600000">
              <a:off x="8897635" y="2855912"/>
              <a:ext cx="175040" cy="2041126"/>
              <a:chOff x="8229799" y="2768458"/>
              <a:chExt cx="175040" cy="2041126"/>
            </a:xfrm>
            <a:solidFill>
              <a:schemeClr val="accent3"/>
            </a:solidFill>
          </p:grpSpPr>
          <p:sp>
            <p:nvSpPr>
              <p:cNvPr id="44" name="Trapezoid 82">
                <a:extLst>
                  <a:ext uri="{FF2B5EF4-FFF2-40B4-BE49-F238E27FC236}">
                    <a16:creationId xmlns:a16="http://schemas.microsoft.com/office/drawing/2014/main" id="{4990D752-3605-4972-B16B-DF85E2FD0175}"/>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5" name="Trapezoid 83">
                <a:extLst>
                  <a:ext uri="{FF2B5EF4-FFF2-40B4-BE49-F238E27FC236}">
                    <a16:creationId xmlns:a16="http://schemas.microsoft.com/office/drawing/2014/main" id="{05A347E6-BC3B-4F46-944B-CAF8F888B18B}"/>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7" name="Group 75">
              <a:extLst>
                <a:ext uri="{FF2B5EF4-FFF2-40B4-BE49-F238E27FC236}">
                  <a16:creationId xmlns:a16="http://schemas.microsoft.com/office/drawing/2014/main" id="{A26F4C6F-F43C-4A7D-B939-A4FE9D84F37B}"/>
                </a:ext>
              </a:extLst>
            </p:cNvPr>
            <p:cNvGrpSpPr/>
            <p:nvPr/>
          </p:nvGrpSpPr>
          <p:grpSpPr>
            <a:xfrm rot="7200000">
              <a:off x="8897635" y="2855912"/>
              <a:ext cx="175040" cy="2041126"/>
              <a:chOff x="8229799" y="2768458"/>
              <a:chExt cx="175040" cy="2041126"/>
            </a:xfrm>
            <a:solidFill>
              <a:schemeClr val="accent3"/>
            </a:solidFill>
          </p:grpSpPr>
          <p:sp>
            <p:nvSpPr>
              <p:cNvPr id="42" name="Trapezoid 80">
                <a:extLst>
                  <a:ext uri="{FF2B5EF4-FFF2-40B4-BE49-F238E27FC236}">
                    <a16:creationId xmlns:a16="http://schemas.microsoft.com/office/drawing/2014/main" id="{7CC8B267-B1FF-4DA2-838C-D9C3F92ED64C}"/>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3" name="Trapezoid 81">
                <a:extLst>
                  <a:ext uri="{FF2B5EF4-FFF2-40B4-BE49-F238E27FC236}">
                    <a16:creationId xmlns:a16="http://schemas.microsoft.com/office/drawing/2014/main" id="{359E6878-CE04-4BAA-B217-F2EB59ADBEEA}"/>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8" name="Group 76">
              <a:extLst>
                <a:ext uri="{FF2B5EF4-FFF2-40B4-BE49-F238E27FC236}">
                  <a16:creationId xmlns:a16="http://schemas.microsoft.com/office/drawing/2014/main" id="{FDA40C98-465E-43A1-9A09-D3C3D10A799C}"/>
                </a:ext>
              </a:extLst>
            </p:cNvPr>
            <p:cNvGrpSpPr/>
            <p:nvPr/>
          </p:nvGrpSpPr>
          <p:grpSpPr>
            <a:xfrm rot="9000000">
              <a:off x="8897636" y="2855911"/>
              <a:ext cx="175040" cy="2041126"/>
              <a:chOff x="8229799" y="2768458"/>
              <a:chExt cx="175040" cy="2041126"/>
            </a:xfrm>
            <a:solidFill>
              <a:schemeClr val="accent3"/>
            </a:solidFill>
          </p:grpSpPr>
          <p:sp>
            <p:nvSpPr>
              <p:cNvPr id="40" name="Trapezoid 78">
                <a:extLst>
                  <a:ext uri="{FF2B5EF4-FFF2-40B4-BE49-F238E27FC236}">
                    <a16:creationId xmlns:a16="http://schemas.microsoft.com/office/drawing/2014/main" id="{717A3AF5-6811-4F04-BC34-5926357B50F2}"/>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 name="Trapezoid 79">
                <a:extLst>
                  <a:ext uri="{FF2B5EF4-FFF2-40B4-BE49-F238E27FC236}">
                    <a16:creationId xmlns:a16="http://schemas.microsoft.com/office/drawing/2014/main" id="{EDE1DF84-3E6A-453F-A381-0CA2F69AEAB3}"/>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9" name="Oval 77">
              <a:extLst>
                <a:ext uri="{FF2B5EF4-FFF2-40B4-BE49-F238E27FC236}">
                  <a16:creationId xmlns:a16="http://schemas.microsoft.com/office/drawing/2014/main" id="{71F16DA5-D929-463C-B639-30B8CF2CF259}"/>
                </a:ext>
              </a:extLst>
            </p:cNvPr>
            <p:cNvSpPr>
              <a:spLocks noChangeAspect="1"/>
            </p:cNvSpPr>
            <p:nvPr/>
          </p:nvSpPr>
          <p:spPr>
            <a:xfrm rot="20700000">
              <a:off x="8278741" y="3175844"/>
              <a:ext cx="1408186" cy="1408186"/>
            </a:xfrm>
            <a:prstGeom prst="ellipse">
              <a:avLst/>
            </a:prstGeom>
            <a:solidFill>
              <a:schemeClr val="bg1"/>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B641B"/>
                  </a:solidFill>
                  <a:effectLst/>
                  <a:uLnTx/>
                  <a:uFillTx/>
                  <a:latin typeface="Calibri"/>
                  <a:ea typeface="+mn-ea"/>
                  <a:cs typeface="+mn-cs"/>
                </a:rPr>
                <a:t>4</a:t>
              </a:r>
            </a:p>
          </p:txBody>
        </p:sp>
      </p:grpSp>
      <p:grpSp>
        <p:nvGrpSpPr>
          <p:cNvPr id="11" name="Group 90">
            <a:extLst>
              <a:ext uri="{FF2B5EF4-FFF2-40B4-BE49-F238E27FC236}">
                <a16:creationId xmlns:a16="http://schemas.microsoft.com/office/drawing/2014/main" id="{CAFE9FAB-FF51-4C1E-9819-23252B425727}"/>
              </a:ext>
            </a:extLst>
          </p:cNvPr>
          <p:cNvGrpSpPr>
            <a:grpSpLocks noChangeAspect="1"/>
          </p:cNvGrpSpPr>
          <p:nvPr/>
        </p:nvGrpSpPr>
        <p:grpSpPr>
          <a:xfrm>
            <a:off x="4403355" y="4428611"/>
            <a:ext cx="1855569" cy="1855569"/>
            <a:chOff x="10100130" y="2614418"/>
            <a:chExt cx="2041126" cy="2041126"/>
          </a:xfrm>
          <a:effectLst>
            <a:outerShdw blurRad="50800" dist="38100" dir="2700000" sx="102000" sy="102000" algn="tl" rotWithShape="0">
              <a:prstClr val="black">
                <a:alpha val="40000"/>
              </a:prstClr>
            </a:outerShdw>
          </a:effectLst>
        </p:grpSpPr>
        <p:sp>
          <p:nvSpPr>
            <p:cNvPr id="12" name="Circle: Hollow 382">
              <a:extLst>
                <a:ext uri="{FF2B5EF4-FFF2-40B4-BE49-F238E27FC236}">
                  <a16:creationId xmlns:a16="http://schemas.microsoft.com/office/drawing/2014/main" id="{5E08168D-C8A3-4698-8EA0-D75673076A8C}"/>
                </a:ext>
              </a:extLst>
            </p:cNvPr>
            <p:cNvSpPr>
              <a:spLocks noChangeAspect="1"/>
            </p:cNvSpPr>
            <p:nvPr/>
          </p:nvSpPr>
          <p:spPr>
            <a:xfrm>
              <a:off x="10262338" y="2776626"/>
              <a:ext cx="1716710" cy="1716710"/>
            </a:xfrm>
            <a:prstGeom prst="donut">
              <a:avLst>
                <a:gd name="adj" fmla="val 713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13" name="Group 92">
              <a:extLst>
                <a:ext uri="{FF2B5EF4-FFF2-40B4-BE49-F238E27FC236}">
                  <a16:creationId xmlns:a16="http://schemas.microsoft.com/office/drawing/2014/main" id="{D8616EB2-1FFE-40E9-8B6C-CB96034D5E1D}"/>
                </a:ext>
              </a:extLst>
            </p:cNvPr>
            <p:cNvGrpSpPr/>
            <p:nvPr/>
          </p:nvGrpSpPr>
          <p:grpSpPr>
            <a:xfrm>
              <a:off x="11033173" y="2614418"/>
              <a:ext cx="175040" cy="2041126"/>
              <a:chOff x="8229799" y="2768458"/>
              <a:chExt cx="175040" cy="2041126"/>
            </a:xfrm>
            <a:solidFill>
              <a:schemeClr val="accent4"/>
            </a:solidFill>
          </p:grpSpPr>
          <p:sp>
            <p:nvSpPr>
              <p:cNvPr id="30" name="Trapezoid 109">
                <a:extLst>
                  <a:ext uri="{FF2B5EF4-FFF2-40B4-BE49-F238E27FC236}">
                    <a16:creationId xmlns:a16="http://schemas.microsoft.com/office/drawing/2014/main" id="{9372B680-0906-45D3-AE73-A14FF747630E}"/>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 name="Trapezoid 110">
                <a:extLst>
                  <a:ext uri="{FF2B5EF4-FFF2-40B4-BE49-F238E27FC236}">
                    <a16:creationId xmlns:a16="http://schemas.microsoft.com/office/drawing/2014/main" id="{EDC4C7AB-0EF5-4E30-BA8F-62FDBEE0D530}"/>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14" name="Group 93">
              <a:extLst>
                <a:ext uri="{FF2B5EF4-FFF2-40B4-BE49-F238E27FC236}">
                  <a16:creationId xmlns:a16="http://schemas.microsoft.com/office/drawing/2014/main" id="{3F800979-4A69-4202-BA3D-ED0D8E2F430C}"/>
                </a:ext>
              </a:extLst>
            </p:cNvPr>
            <p:cNvGrpSpPr/>
            <p:nvPr/>
          </p:nvGrpSpPr>
          <p:grpSpPr>
            <a:xfrm rot="5400000">
              <a:off x="11033173" y="2614418"/>
              <a:ext cx="175040" cy="2041126"/>
              <a:chOff x="8229799" y="2768458"/>
              <a:chExt cx="175040" cy="2041126"/>
            </a:xfrm>
            <a:solidFill>
              <a:schemeClr val="accent4"/>
            </a:solidFill>
          </p:grpSpPr>
          <p:sp>
            <p:nvSpPr>
              <p:cNvPr id="28" name="Trapezoid 107">
                <a:extLst>
                  <a:ext uri="{FF2B5EF4-FFF2-40B4-BE49-F238E27FC236}">
                    <a16:creationId xmlns:a16="http://schemas.microsoft.com/office/drawing/2014/main" id="{8D191FB7-9D12-48BF-9A6F-4C3E766C050C}"/>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9" name="Trapezoid 108">
                <a:extLst>
                  <a:ext uri="{FF2B5EF4-FFF2-40B4-BE49-F238E27FC236}">
                    <a16:creationId xmlns:a16="http://schemas.microsoft.com/office/drawing/2014/main" id="{BE1C3452-33EF-41CB-B768-C73AF3384763}"/>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15" name="Group 94">
              <a:extLst>
                <a:ext uri="{FF2B5EF4-FFF2-40B4-BE49-F238E27FC236}">
                  <a16:creationId xmlns:a16="http://schemas.microsoft.com/office/drawing/2014/main" id="{FB676CF3-9D08-4768-AB1B-9399D7F245F2}"/>
                </a:ext>
              </a:extLst>
            </p:cNvPr>
            <p:cNvGrpSpPr/>
            <p:nvPr/>
          </p:nvGrpSpPr>
          <p:grpSpPr>
            <a:xfrm rot="1800000">
              <a:off x="11033174" y="2614418"/>
              <a:ext cx="175040" cy="2041126"/>
              <a:chOff x="8229799" y="2768458"/>
              <a:chExt cx="175040" cy="2041126"/>
            </a:xfrm>
            <a:solidFill>
              <a:schemeClr val="accent4"/>
            </a:solidFill>
          </p:grpSpPr>
          <p:sp>
            <p:nvSpPr>
              <p:cNvPr id="26" name="Trapezoid 105">
                <a:extLst>
                  <a:ext uri="{FF2B5EF4-FFF2-40B4-BE49-F238E27FC236}">
                    <a16:creationId xmlns:a16="http://schemas.microsoft.com/office/drawing/2014/main" id="{173A61BC-7CF9-4EFE-8E06-DD13D4050B90}"/>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 name="Trapezoid 106">
                <a:extLst>
                  <a:ext uri="{FF2B5EF4-FFF2-40B4-BE49-F238E27FC236}">
                    <a16:creationId xmlns:a16="http://schemas.microsoft.com/office/drawing/2014/main" id="{9479DAD3-6EFB-47FA-9033-86C3476C4A1E}"/>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16" name="Group 95">
              <a:extLst>
                <a:ext uri="{FF2B5EF4-FFF2-40B4-BE49-F238E27FC236}">
                  <a16:creationId xmlns:a16="http://schemas.microsoft.com/office/drawing/2014/main" id="{FA1A9B2E-E0E4-41F6-B931-D9135B1FE8DF}"/>
                </a:ext>
              </a:extLst>
            </p:cNvPr>
            <p:cNvGrpSpPr/>
            <p:nvPr/>
          </p:nvGrpSpPr>
          <p:grpSpPr>
            <a:xfrm rot="3600000">
              <a:off x="11033173" y="2614419"/>
              <a:ext cx="175040" cy="2041126"/>
              <a:chOff x="8229799" y="2768458"/>
              <a:chExt cx="175040" cy="2041126"/>
            </a:xfrm>
            <a:solidFill>
              <a:schemeClr val="accent4"/>
            </a:solidFill>
          </p:grpSpPr>
          <p:sp>
            <p:nvSpPr>
              <p:cNvPr id="24" name="Trapezoid 103">
                <a:extLst>
                  <a:ext uri="{FF2B5EF4-FFF2-40B4-BE49-F238E27FC236}">
                    <a16:creationId xmlns:a16="http://schemas.microsoft.com/office/drawing/2014/main" id="{3B645624-9A67-4D5F-9C68-EB7204F0A105}"/>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 name="Trapezoid 104">
                <a:extLst>
                  <a:ext uri="{FF2B5EF4-FFF2-40B4-BE49-F238E27FC236}">
                    <a16:creationId xmlns:a16="http://schemas.microsoft.com/office/drawing/2014/main" id="{C1CDB149-1FE3-403B-AA90-6AFE40FDE561}"/>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17" name="Group 96">
              <a:extLst>
                <a:ext uri="{FF2B5EF4-FFF2-40B4-BE49-F238E27FC236}">
                  <a16:creationId xmlns:a16="http://schemas.microsoft.com/office/drawing/2014/main" id="{F75A5918-B853-4AF0-9421-53207312455B}"/>
                </a:ext>
              </a:extLst>
            </p:cNvPr>
            <p:cNvGrpSpPr/>
            <p:nvPr/>
          </p:nvGrpSpPr>
          <p:grpSpPr>
            <a:xfrm rot="7200000">
              <a:off x="11033173" y="2614419"/>
              <a:ext cx="175040" cy="2041126"/>
              <a:chOff x="8229799" y="2768458"/>
              <a:chExt cx="175040" cy="2041126"/>
            </a:xfrm>
            <a:solidFill>
              <a:schemeClr val="accent4"/>
            </a:solidFill>
          </p:grpSpPr>
          <p:sp>
            <p:nvSpPr>
              <p:cNvPr id="22" name="Trapezoid 101">
                <a:extLst>
                  <a:ext uri="{FF2B5EF4-FFF2-40B4-BE49-F238E27FC236}">
                    <a16:creationId xmlns:a16="http://schemas.microsoft.com/office/drawing/2014/main" id="{DCC1988B-D34A-4D4C-AB48-95242450C300}"/>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 name="Trapezoid 102">
                <a:extLst>
                  <a:ext uri="{FF2B5EF4-FFF2-40B4-BE49-F238E27FC236}">
                    <a16:creationId xmlns:a16="http://schemas.microsoft.com/office/drawing/2014/main" id="{280AFA38-6B4E-4981-95BB-409988A3A16C}"/>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18" name="Group 97">
              <a:extLst>
                <a:ext uri="{FF2B5EF4-FFF2-40B4-BE49-F238E27FC236}">
                  <a16:creationId xmlns:a16="http://schemas.microsoft.com/office/drawing/2014/main" id="{F38ED5D4-F193-4473-A2EC-268585B5D810}"/>
                </a:ext>
              </a:extLst>
            </p:cNvPr>
            <p:cNvGrpSpPr/>
            <p:nvPr/>
          </p:nvGrpSpPr>
          <p:grpSpPr>
            <a:xfrm rot="9000000">
              <a:off x="11033174" y="2614418"/>
              <a:ext cx="175040" cy="2041126"/>
              <a:chOff x="8229799" y="2768458"/>
              <a:chExt cx="175040" cy="2041126"/>
            </a:xfrm>
            <a:solidFill>
              <a:schemeClr val="accent4"/>
            </a:solidFill>
          </p:grpSpPr>
          <p:sp>
            <p:nvSpPr>
              <p:cNvPr id="20" name="Trapezoid 99">
                <a:extLst>
                  <a:ext uri="{FF2B5EF4-FFF2-40B4-BE49-F238E27FC236}">
                    <a16:creationId xmlns:a16="http://schemas.microsoft.com/office/drawing/2014/main" id="{DA7CA650-A1BD-45F7-A1E8-7E538860D58A}"/>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 name="Trapezoid 100">
                <a:extLst>
                  <a:ext uri="{FF2B5EF4-FFF2-40B4-BE49-F238E27FC236}">
                    <a16:creationId xmlns:a16="http://schemas.microsoft.com/office/drawing/2014/main" id="{0AA556F7-643D-4478-9946-B2D9FF617DEC}"/>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19" name="Oval 98">
              <a:extLst>
                <a:ext uri="{FF2B5EF4-FFF2-40B4-BE49-F238E27FC236}">
                  <a16:creationId xmlns:a16="http://schemas.microsoft.com/office/drawing/2014/main" id="{53691583-7C28-413A-BCA9-F4BFD31BD24F}"/>
                </a:ext>
              </a:extLst>
            </p:cNvPr>
            <p:cNvSpPr>
              <a:spLocks noChangeAspect="1"/>
            </p:cNvSpPr>
            <p:nvPr/>
          </p:nvSpPr>
          <p:spPr>
            <a:xfrm>
              <a:off x="10414279" y="2934351"/>
              <a:ext cx="1408186" cy="1408186"/>
            </a:xfrm>
            <a:prstGeom prst="ellipse">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39639D"/>
                  </a:solidFill>
                  <a:effectLst/>
                  <a:uLnTx/>
                  <a:uFillTx/>
                  <a:latin typeface="Calibri"/>
                  <a:ea typeface="+mn-ea"/>
                  <a:cs typeface="+mn-cs"/>
                </a:rPr>
                <a:t>5</a:t>
              </a:r>
            </a:p>
          </p:txBody>
        </p:sp>
      </p:grpSp>
      <p:grpSp>
        <p:nvGrpSpPr>
          <p:cNvPr id="72" name="Group 27">
            <a:extLst>
              <a:ext uri="{FF2B5EF4-FFF2-40B4-BE49-F238E27FC236}">
                <a16:creationId xmlns:a16="http://schemas.microsoft.com/office/drawing/2014/main" id="{773CCB82-A740-4EB4-A88B-850782862930}"/>
              </a:ext>
            </a:extLst>
          </p:cNvPr>
          <p:cNvGrpSpPr>
            <a:grpSpLocks noChangeAspect="1"/>
          </p:cNvGrpSpPr>
          <p:nvPr/>
        </p:nvGrpSpPr>
        <p:grpSpPr>
          <a:xfrm rot="900000">
            <a:off x="5701012" y="1168600"/>
            <a:ext cx="1855569" cy="1855569"/>
            <a:chOff x="2955023" y="2855911"/>
            <a:chExt cx="2041126" cy="2041126"/>
          </a:xfrm>
          <a:effectLst>
            <a:outerShdw blurRad="50800" dist="38100" dir="2700000" sx="102000" sy="102000" algn="tl" rotWithShape="0">
              <a:prstClr val="black">
                <a:alpha val="40000"/>
              </a:prstClr>
            </a:outerShdw>
          </a:effectLst>
        </p:grpSpPr>
        <p:sp>
          <p:nvSpPr>
            <p:cNvPr id="73" name="Circle: Hollow 322">
              <a:extLst>
                <a:ext uri="{FF2B5EF4-FFF2-40B4-BE49-F238E27FC236}">
                  <a16:creationId xmlns:a16="http://schemas.microsoft.com/office/drawing/2014/main" id="{98981FFA-0A2B-47CB-94ED-78E05B296A7C}"/>
                </a:ext>
              </a:extLst>
            </p:cNvPr>
            <p:cNvSpPr>
              <a:spLocks noChangeAspect="1"/>
            </p:cNvSpPr>
            <p:nvPr/>
          </p:nvSpPr>
          <p:spPr>
            <a:xfrm>
              <a:off x="3117231" y="3018119"/>
              <a:ext cx="1716710" cy="1716710"/>
            </a:xfrm>
            <a:prstGeom prst="donut">
              <a:avLst>
                <a:gd name="adj" fmla="val 71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74" name="Group 29">
              <a:extLst>
                <a:ext uri="{FF2B5EF4-FFF2-40B4-BE49-F238E27FC236}">
                  <a16:creationId xmlns:a16="http://schemas.microsoft.com/office/drawing/2014/main" id="{BD3B9FF9-74C5-4EA6-9FF9-7992EF046718}"/>
                </a:ext>
              </a:extLst>
            </p:cNvPr>
            <p:cNvGrpSpPr/>
            <p:nvPr/>
          </p:nvGrpSpPr>
          <p:grpSpPr>
            <a:xfrm>
              <a:off x="3888066" y="2855911"/>
              <a:ext cx="175040" cy="2041126"/>
              <a:chOff x="8229799" y="2768458"/>
              <a:chExt cx="175040" cy="2041126"/>
            </a:xfrm>
            <a:solidFill>
              <a:schemeClr val="accent1"/>
            </a:solidFill>
          </p:grpSpPr>
          <p:sp>
            <p:nvSpPr>
              <p:cNvPr id="91" name="Trapezoid 46">
                <a:extLst>
                  <a:ext uri="{FF2B5EF4-FFF2-40B4-BE49-F238E27FC236}">
                    <a16:creationId xmlns:a16="http://schemas.microsoft.com/office/drawing/2014/main" id="{1FB2A2BA-E7C6-4492-BE97-F66F9B1D41DC}"/>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2" name="Trapezoid 47">
                <a:extLst>
                  <a:ext uri="{FF2B5EF4-FFF2-40B4-BE49-F238E27FC236}">
                    <a16:creationId xmlns:a16="http://schemas.microsoft.com/office/drawing/2014/main" id="{FC4873EA-24B7-4CC2-B99C-7557798FDF1F}"/>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75" name="Group 30">
              <a:extLst>
                <a:ext uri="{FF2B5EF4-FFF2-40B4-BE49-F238E27FC236}">
                  <a16:creationId xmlns:a16="http://schemas.microsoft.com/office/drawing/2014/main" id="{DBE3C9E2-E9EA-4EF7-9E7A-9E85AB87AEFA}"/>
                </a:ext>
              </a:extLst>
            </p:cNvPr>
            <p:cNvGrpSpPr/>
            <p:nvPr/>
          </p:nvGrpSpPr>
          <p:grpSpPr>
            <a:xfrm rot="5400000">
              <a:off x="3888066" y="2855911"/>
              <a:ext cx="175040" cy="2041126"/>
              <a:chOff x="8229799" y="2768458"/>
              <a:chExt cx="175040" cy="2041126"/>
            </a:xfrm>
            <a:solidFill>
              <a:schemeClr val="accent1"/>
            </a:solidFill>
          </p:grpSpPr>
          <p:sp>
            <p:nvSpPr>
              <p:cNvPr id="89" name="Trapezoid 44">
                <a:extLst>
                  <a:ext uri="{FF2B5EF4-FFF2-40B4-BE49-F238E27FC236}">
                    <a16:creationId xmlns:a16="http://schemas.microsoft.com/office/drawing/2014/main" id="{CE5D5475-C1D5-4325-9333-E900AE4349E6}"/>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0" name="Trapezoid 45">
                <a:extLst>
                  <a:ext uri="{FF2B5EF4-FFF2-40B4-BE49-F238E27FC236}">
                    <a16:creationId xmlns:a16="http://schemas.microsoft.com/office/drawing/2014/main" id="{FA1CE037-5FC2-4C81-9BB3-11CAEDB3F54A}"/>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76" name="Group 31">
              <a:extLst>
                <a:ext uri="{FF2B5EF4-FFF2-40B4-BE49-F238E27FC236}">
                  <a16:creationId xmlns:a16="http://schemas.microsoft.com/office/drawing/2014/main" id="{473CF70E-6D12-4E24-A103-CA2B11308939}"/>
                </a:ext>
              </a:extLst>
            </p:cNvPr>
            <p:cNvGrpSpPr/>
            <p:nvPr/>
          </p:nvGrpSpPr>
          <p:grpSpPr>
            <a:xfrm rot="1800000">
              <a:off x="3888067" y="2855911"/>
              <a:ext cx="175040" cy="2041126"/>
              <a:chOff x="8229799" y="2768458"/>
              <a:chExt cx="175040" cy="2041126"/>
            </a:xfrm>
            <a:solidFill>
              <a:schemeClr val="accent1"/>
            </a:solidFill>
          </p:grpSpPr>
          <p:sp>
            <p:nvSpPr>
              <p:cNvPr id="87" name="Trapezoid 42">
                <a:extLst>
                  <a:ext uri="{FF2B5EF4-FFF2-40B4-BE49-F238E27FC236}">
                    <a16:creationId xmlns:a16="http://schemas.microsoft.com/office/drawing/2014/main" id="{CA3B24AE-8D94-44DC-B589-DCCCE86393BB}"/>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8" name="Trapezoid 43">
                <a:extLst>
                  <a:ext uri="{FF2B5EF4-FFF2-40B4-BE49-F238E27FC236}">
                    <a16:creationId xmlns:a16="http://schemas.microsoft.com/office/drawing/2014/main" id="{DDCDDC91-4060-4D70-A29E-089A09A0D798}"/>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77" name="Group 32">
              <a:extLst>
                <a:ext uri="{FF2B5EF4-FFF2-40B4-BE49-F238E27FC236}">
                  <a16:creationId xmlns:a16="http://schemas.microsoft.com/office/drawing/2014/main" id="{3FC89ADB-4DCA-426A-A753-5C5F163DF8D4}"/>
                </a:ext>
              </a:extLst>
            </p:cNvPr>
            <p:cNvGrpSpPr/>
            <p:nvPr/>
          </p:nvGrpSpPr>
          <p:grpSpPr>
            <a:xfrm rot="3600000">
              <a:off x="3888066" y="2855912"/>
              <a:ext cx="175040" cy="2041126"/>
              <a:chOff x="8229799" y="2768458"/>
              <a:chExt cx="175040" cy="2041126"/>
            </a:xfrm>
            <a:solidFill>
              <a:schemeClr val="accent1"/>
            </a:solidFill>
          </p:grpSpPr>
          <p:sp>
            <p:nvSpPr>
              <p:cNvPr id="85" name="Trapezoid 40">
                <a:extLst>
                  <a:ext uri="{FF2B5EF4-FFF2-40B4-BE49-F238E27FC236}">
                    <a16:creationId xmlns:a16="http://schemas.microsoft.com/office/drawing/2014/main" id="{3878942B-DD4B-43C8-8234-BEFFBA7DCDB7}"/>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6" name="Trapezoid 41">
                <a:extLst>
                  <a:ext uri="{FF2B5EF4-FFF2-40B4-BE49-F238E27FC236}">
                    <a16:creationId xmlns:a16="http://schemas.microsoft.com/office/drawing/2014/main" id="{CE0581F6-3AE4-4E43-BF37-BD5CB3F31E83}"/>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78" name="Group 33">
              <a:extLst>
                <a:ext uri="{FF2B5EF4-FFF2-40B4-BE49-F238E27FC236}">
                  <a16:creationId xmlns:a16="http://schemas.microsoft.com/office/drawing/2014/main" id="{E4C132E2-2E5E-4CBD-88FD-0BD08C570807}"/>
                </a:ext>
              </a:extLst>
            </p:cNvPr>
            <p:cNvGrpSpPr/>
            <p:nvPr/>
          </p:nvGrpSpPr>
          <p:grpSpPr>
            <a:xfrm rot="7200000">
              <a:off x="3888066" y="2855912"/>
              <a:ext cx="175040" cy="2041126"/>
              <a:chOff x="8229799" y="2768458"/>
              <a:chExt cx="175040" cy="2041126"/>
            </a:xfrm>
            <a:solidFill>
              <a:schemeClr val="accent1"/>
            </a:solidFill>
          </p:grpSpPr>
          <p:sp>
            <p:nvSpPr>
              <p:cNvPr id="83" name="Trapezoid 38">
                <a:extLst>
                  <a:ext uri="{FF2B5EF4-FFF2-40B4-BE49-F238E27FC236}">
                    <a16:creationId xmlns:a16="http://schemas.microsoft.com/office/drawing/2014/main" id="{B587B9B1-2921-4C5C-B852-19A46DAAB88F}"/>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4" name="Trapezoid 39">
                <a:extLst>
                  <a:ext uri="{FF2B5EF4-FFF2-40B4-BE49-F238E27FC236}">
                    <a16:creationId xmlns:a16="http://schemas.microsoft.com/office/drawing/2014/main" id="{27D3F8E0-1A32-4857-ABC2-798BEF73DA29}"/>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79" name="Group 34">
              <a:extLst>
                <a:ext uri="{FF2B5EF4-FFF2-40B4-BE49-F238E27FC236}">
                  <a16:creationId xmlns:a16="http://schemas.microsoft.com/office/drawing/2014/main" id="{6E1FD8E6-64BC-4F41-8269-6F9C6B465EEF}"/>
                </a:ext>
              </a:extLst>
            </p:cNvPr>
            <p:cNvGrpSpPr/>
            <p:nvPr/>
          </p:nvGrpSpPr>
          <p:grpSpPr>
            <a:xfrm rot="9000000">
              <a:off x="3888067" y="2855911"/>
              <a:ext cx="175040" cy="2041126"/>
              <a:chOff x="8229799" y="2768458"/>
              <a:chExt cx="175040" cy="2041126"/>
            </a:xfrm>
            <a:solidFill>
              <a:schemeClr val="accent1"/>
            </a:solidFill>
          </p:grpSpPr>
          <p:sp>
            <p:nvSpPr>
              <p:cNvPr id="81" name="Trapezoid 36">
                <a:extLst>
                  <a:ext uri="{FF2B5EF4-FFF2-40B4-BE49-F238E27FC236}">
                    <a16:creationId xmlns:a16="http://schemas.microsoft.com/office/drawing/2014/main" id="{4FBE7738-3CA9-459F-84E5-8A9DE1519FC0}"/>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2" name="Trapezoid 37">
                <a:extLst>
                  <a:ext uri="{FF2B5EF4-FFF2-40B4-BE49-F238E27FC236}">
                    <a16:creationId xmlns:a16="http://schemas.microsoft.com/office/drawing/2014/main" id="{B0AC5831-303F-4981-AF57-E92460555B7D}"/>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80" name="Oval 35">
              <a:extLst>
                <a:ext uri="{FF2B5EF4-FFF2-40B4-BE49-F238E27FC236}">
                  <a16:creationId xmlns:a16="http://schemas.microsoft.com/office/drawing/2014/main" id="{A602E6FE-BCAC-4315-A7D8-3BE82B8E146F}"/>
                </a:ext>
              </a:extLst>
            </p:cNvPr>
            <p:cNvSpPr>
              <a:spLocks noChangeAspect="1"/>
            </p:cNvSpPr>
            <p:nvPr/>
          </p:nvSpPr>
          <p:spPr>
            <a:xfrm rot="20700000">
              <a:off x="3269172" y="3175844"/>
              <a:ext cx="1408186" cy="1408186"/>
            </a:xfrm>
            <a:prstGeom prst="ellipse">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2DA2BF"/>
                  </a:solidFill>
                  <a:effectLst/>
                  <a:uLnTx/>
                  <a:uFillTx/>
                  <a:latin typeface="Calibri"/>
                  <a:ea typeface="+mn-ea"/>
                  <a:cs typeface="+mn-cs"/>
                </a:rPr>
                <a:t>2</a:t>
              </a:r>
            </a:p>
          </p:txBody>
        </p:sp>
      </p:grpSp>
      <p:grpSp>
        <p:nvGrpSpPr>
          <p:cNvPr id="93" name="Group 48">
            <a:extLst>
              <a:ext uri="{FF2B5EF4-FFF2-40B4-BE49-F238E27FC236}">
                <a16:creationId xmlns:a16="http://schemas.microsoft.com/office/drawing/2014/main" id="{8CA87C62-E04F-464F-89E8-A7448FECF85A}"/>
              </a:ext>
            </a:extLst>
          </p:cNvPr>
          <p:cNvGrpSpPr>
            <a:grpSpLocks noChangeAspect="1"/>
          </p:cNvGrpSpPr>
          <p:nvPr/>
        </p:nvGrpSpPr>
        <p:grpSpPr>
          <a:xfrm>
            <a:off x="4254056" y="2501215"/>
            <a:ext cx="1855569" cy="1855569"/>
            <a:chOff x="5517577" y="2855912"/>
            <a:chExt cx="2041126" cy="2041126"/>
          </a:xfrm>
          <a:effectLst>
            <a:outerShdw blurRad="50800" dist="38100" dir="2700000" sx="102000" sy="102000" algn="tl" rotWithShape="0">
              <a:prstClr val="black">
                <a:alpha val="40000"/>
              </a:prstClr>
            </a:outerShdw>
          </a:effectLst>
        </p:grpSpPr>
        <p:sp>
          <p:nvSpPr>
            <p:cNvPr id="94" name="Circle: Hollow 342">
              <a:extLst>
                <a:ext uri="{FF2B5EF4-FFF2-40B4-BE49-F238E27FC236}">
                  <a16:creationId xmlns:a16="http://schemas.microsoft.com/office/drawing/2014/main" id="{1ADF757E-F0BF-4FD7-A845-75D8552FD23F}"/>
                </a:ext>
              </a:extLst>
            </p:cNvPr>
            <p:cNvSpPr>
              <a:spLocks noChangeAspect="1"/>
            </p:cNvSpPr>
            <p:nvPr/>
          </p:nvSpPr>
          <p:spPr>
            <a:xfrm>
              <a:off x="5679785" y="3018120"/>
              <a:ext cx="1716710" cy="1716710"/>
            </a:xfrm>
            <a:prstGeom prst="donut">
              <a:avLst>
                <a:gd name="adj" fmla="val 71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95" name="Group 50">
              <a:extLst>
                <a:ext uri="{FF2B5EF4-FFF2-40B4-BE49-F238E27FC236}">
                  <a16:creationId xmlns:a16="http://schemas.microsoft.com/office/drawing/2014/main" id="{1BEADF65-3EA5-4163-B95E-2975412F7AF0}"/>
                </a:ext>
              </a:extLst>
            </p:cNvPr>
            <p:cNvGrpSpPr/>
            <p:nvPr/>
          </p:nvGrpSpPr>
          <p:grpSpPr>
            <a:xfrm>
              <a:off x="6450620" y="2855912"/>
              <a:ext cx="175040" cy="2041126"/>
              <a:chOff x="8229799" y="2768458"/>
              <a:chExt cx="175040" cy="2041126"/>
            </a:xfrm>
            <a:solidFill>
              <a:schemeClr val="accent2"/>
            </a:solidFill>
          </p:grpSpPr>
          <p:sp>
            <p:nvSpPr>
              <p:cNvPr id="112" name="Trapezoid 67">
                <a:extLst>
                  <a:ext uri="{FF2B5EF4-FFF2-40B4-BE49-F238E27FC236}">
                    <a16:creationId xmlns:a16="http://schemas.microsoft.com/office/drawing/2014/main" id="{FD87C842-0A89-45F8-BE3E-F1954980B131}"/>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3" name="Trapezoid 68">
                <a:extLst>
                  <a:ext uri="{FF2B5EF4-FFF2-40B4-BE49-F238E27FC236}">
                    <a16:creationId xmlns:a16="http://schemas.microsoft.com/office/drawing/2014/main" id="{4AC9AE7D-FE3D-4BA7-9CFD-E43CB9C862E5}"/>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96" name="Group 51">
              <a:extLst>
                <a:ext uri="{FF2B5EF4-FFF2-40B4-BE49-F238E27FC236}">
                  <a16:creationId xmlns:a16="http://schemas.microsoft.com/office/drawing/2014/main" id="{59E25AAA-84F8-4879-B8E1-7B733FC6805F}"/>
                </a:ext>
              </a:extLst>
            </p:cNvPr>
            <p:cNvGrpSpPr/>
            <p:nvPr/>
          </p:nvGrpSpPr>
          <p:grpSpPr>
            <a:xfrm rot="5400000">
              <a:off x="6450620" y="2855912"/>
              <a:ext cx="175040" cy="2041126"/>
              <a:chOff x="8229799" y="2768458"/>
              <a:chExt cx="175040" cy="2041126"/>
            </a:xfrm>
            <a:solidFill>
              <a:schemeClr val="accent2"/>
            </a:solidFill>
          </p:grpSpPr>
          <p:sp>
            <p:nvSpPr>
              <p:cNvPr id="110" name="Trapezoid 65">
                <a:extLst>
                  <a:ext uri="{FF2B5EF4-FFF2-40B4-BE49-F238E27FC236}">
                    <a16:creationId xmlns:a16="http://schemas.microsoft.com/office/drawing/2014/main" id="{38CA354E-0717-4131-9F1D-21DEB0577D1B}"/>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1" name="Trapezoid 66">
                <a:extLst>
                  <a:ext uri="{FF2B5EF4-FFF2-40B4-BE49-F238E27FC236}">
                    <a16:creationId xmlns:a16="http://schemas.microsoft.com/office/drawing/2014/main" id="{A0FFB07A-2A72-45EC-AAA5-AD81A2014023}"/>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97" name="Group 52">
              <a:extLst>
                <a:ext uri="{FF2B5EF4-FFF2-40B4-BE49-F238E27FC236}">
                  <a16:creationId xmlns:a16="http://schemas.microsoft.com/office/drawing/2014/main" id="{1E067D83-092B-45AE-ADBB-131FFF8AB246}"/>
                </a:ext>
              </a:extLst>
            </p:cNvPr>
            <p:cNvGrpSpPr/>
            <p:nvPr/>
          </p:nvGrpSpPr>
          <p:grpSpPr>
            <a:xfrm rot="1800000">
              <a:off x="6450621" y="2855912"/>
              <a:ext cx="175040" cy="2041126"/>
              <a:chOff x="8229799" y="2768458"/>
              <a:chExt cx="175040" cy="2041126"/>
            </a:xfrm>
            <a:solidFill>
              <a:schemeClr val="accent2"/>
            </a:solidFill>
          </p:grpSpPr>
          <p:sp>
            <p:nvSpPr>
              <p:cNvPr id="108" name="Trapezoid 63">
                <a:extLst>
                  <a:ext uri="{FF2B5EF4-FFF2-40B4-BE49-F238E27FC236}">
                    <a16:creationId xmlns:a16="http://schemas.microsoft.com/office/drawing/2014/main" id="{63836D5D-98F5-432F-ACA5-1AF37C348221}"/>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9" name="Trapezoid 64">
                <a:extLst>
                  <a:ext uri="{FF2B5EF4-FFF2-40B4-BE49-F238E27FC236}">
                    <a16:creationId xmlns:a16="http://schemas.microsoft.com/office/drawing/2014/main" id="{0D6C3E7A-1DFA-438C-8A5D-9C095121904C}"/>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98" name="Group 53">
              <a:extLst>
                <a:ext uri="{FF2B5EF4-FFF2-40B4-BE49-F238E27FC236}">
                  <a16:creationId xmlns:a16="http://schemas.microsoft.com/office/drawing/2014/main" id="{EF0D8534-A44B-4FB1-A248-1E88DD068A36}"/>
                </a:ext>
              </a:extLst>
            </p:cNvPr>
            <p:cNvGrpSpPr/>
            <p:nvPr/>
          </p:nvGrpSpPr>
          <p:grpSpPr>
            <a:xfrm rot="3600000">
              <a:off x="6450620" y="2855913"/>
              <a:ext cx="175040" cy="2041126"/>
              <a:chOff x="8229799" y="2768458"/>
              <a:chExt cx="175040" cy="2041126"/>
            </a:xfrm>
            <a:solidFill>
              <a:schemeClr val="accent2"/>
            </a:solidFill>
          </p:grpSpPr>
          <p:sp>
            <p:nvSpPr>
              <p:cNvPr id="106" name="Trapezoid 61">
                <a:extLst>
                  <a:ext uri="{FF2B5EF4-FFF2-40B4-BE49-F238E27FC236}">
                    <a16:creationId xmlns:a16="http://schemas.microsoft.com/office/drawing/2014/main" id="{F7F1C266-F174-469D-97A4-3EEA059338C7}"/>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7" name="Trapezoid 62">
                <a:extLst>
                  <a:ext uri="{FF2B5EF4-FFF2-40B4-BE49-F238E27FC236}">
                    <a16:creationId xmlns:a16="http://schemas.microsoft.com/office/drawing/2014/main" id="{082022F3-80DA-4992-AA7D-8E367F70DCCA}"/>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99" name="Group 54">
              <a:extLst>
                <a:ext uri="{FF2B5EF4-FFF2-40B4-BE49-F238E27FC236}">
                  <a16:creationId xmlns:a16="http://schemas.microsoft.com/office/drawing/2014/main" id="{B9900B65-D9B5-47AD-945D-4FF4799DB872}"/>
                </a:ext>
              </a:extLst>
            </p:cNvPr>
            <p:cNvGrpSpPr/>
            <p:nvPr/>
          </p:nvGrpSpPr>
          <p:grpSpPr>
            <a:xfrm rot="7200000">
              <a:off x="6450620" y="2855913"/>
              <a:ext cx="175040" cy="2041126"/>
              <a:chOff x="8229799" y="2768458"/>
              <a:chExt cx="175040" cy="2041126"/>
            </a:xfrm>
            <a:solidFill>
              <a:schemeClr val="accent2"/>
            </a:solidFill>
          </p:grpSpPr>
          <p:sp>
            <p:nvSpPr>
              <p:cNvPr id="104" name="Trapezoid 59">
                <a:extLst>
                  <a:ext uri="{FF2B5EF4-FFF2-40B4-BE49-F238E27FC236}">
                    <a16:creationId xmlns:a16="http://schemas.microsoft.com/office/drawing/2014/main" id="{D5BF9633-BECB-4F5E-B202-E2491CF31931}"/>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5" name="Trapezoid 60">
                <a:extLst>
                  <a:ext uri="{FF2B5EF4-FFF2-40B4-BE49-F238E27FC236}">
                    <a16:creationId xmlns:a16="http://schemas.microsoft.com/office/drawing/2014/main" id="{E1460F1F-42C6-4509-966B-50CDB89921D1}"/>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100" name="Group 55">
              <a:extLst>
                <a:ext uri="{FF2B5EF4-FFF2-40B4-BE49-F238E27FC236}">
                  <a16:creationId xmlns:a16="http://schemas.microsoft.com/office/drawing/2014/main" id="{437A60D6-1A81-4B8B-A551-7B8CBDD974E7}"/>
                </a:ext>
              </a:extLst>
            </p:cNvPr>
            <p:cNvGrpSpPr/>
            <p:nvPr/>
          </p:nvGrpSpPr>
          <p:grpSpPr>
            <a:xfrm rot="9000000">
              <a:off x="6450621" y="2855912"/>
              <a:ext cx="175040" cy="2041126"/>
              <a:chOff x="8229799" y="2768458"/>
              <a:chExt cx="175040" cy="2041126"/>
            </a:xfrm>
            <a:solidFill>
              <a:schemeClr val="accent2"/>
            </a:solidFill>
          </p:grpSpPr>
          <p:sp>
            <p:nvSpPr>
              <p:cNvPr id="102" name="Trapezoid 57">
                <a:extLst>
                  <a:ext uri="{FF2B5EF4-FFF2-40B4-BE49-F238E27FC236}">
                    <a16:creationId xmlns:a16="http://schemas.microsoft.com/office/drawing/2014/main" id="{C11D7BE1-9FC3-4B42-A874-2103AA80FF89}"/>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3" name="Trapezoid 58">
                <a:extLst>
                  <a:ext uri="{FF2B5EF4-FFF2-40B4-BE49-F238E27FC236}">
                    <a16:creationId xmlns:a16="http://schemas.microsoft.com/office/drawing/2014/main" id="{C634662D-F010-4752-974E-A0F5D389BFBF}"/>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101" name="Oval 56">
              <a:extLst>
                <a:ext uri="{FF2B5EF4-FFF2-40B4-BE49-F238E27FC236}">
                  <a16:creationId xmlns:a16="http://schemas.microsoft.com/office/drawing/2014/main" id="{C0037D3F-A493-4351-87D3-9DD16447B629}"/>
                </a:ext>
              </a:extLst>
            </p:cNvPr>
            <p:cNvSpPr>
              <a:spLocks noChangeAspect="1"/>
            </p:cNvSpPr>
            <p:nvPr/>
          </p:nvSpPr>
          <p:spPr>
            <a:xfrm>
              <a:off x="5831726" y="3175845"/>
              <a:ext cx="1408186" cy="1408186"/>
            </a:xfrm>
            <a:prstGeom prst="ellipse">
              <a:avLst/>
            </a:prstGeom>
            <a:solidFill>
              <a:schemeClr val="bg1"/>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DA1F28"/>
                  </a:solidFill>
                  <a:effectLst/>
                  <a:uLnTx/>
                  <a:uFillTx/>
                  <a:latin typeface="Calibri"/>
                  <a:ea typeface="+mn-ea"/>
                  <a:cs typeface="+mn-cs"/>
                </a:rPr>
                <a:t>3</a:t>
              </a:r>
            </a:p>
          </p:txBody>
        </p:sp>
      </p:grpSp>
      <p:sp>
        <p:nvSpPr>
          <p:cNvPr id="114" name="Rounded Rectangle 5">
            <a:extLst>
              <a:ext uri="{FF2B5EF4-FFF2-40B4-BE49-F238E27FC236}">
                <a16:creationId xmlns:a16="http://schemas.microsoft.com/office/drawing/2014/main" id="{F7FF36B0-7C0E-4E42-B700-84ACDB842008}"/>
              </a:ext>
            </a:extLst>
          </p:cNvPr>
          <p:cNvSpPr>
            <a:spLocks/>
          </p:cNvSpPr>
          <p:nvPr/>
        </p:nvSpPr>
        <p:spPr>
          <a:xfrm>
            <a:off x="116301" y="692633"/>
            <a:ext cx="4800448" cy="1235380"/>
          </a:xfrm>
          <a:prstGeom prst="roundRect">
            <a:avLst>
              <a:gd name="adj" fmla="val 13052"/>
            </a:avLst>
          </a:prstGeom>
          <a:no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1008000" bIns="45720" numCol="1" spcCol="0" rtlCol="0" fromWordArt="0" anchor="t"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s-EC" sz="1200" dirty="0">
                <a:solidFill>
                  <a:schemeClr val="tx1"/>
                </a:solidFill>
              </a:rPr>
              <a:t>Se concluye que pese a la certeza de exigencia de fondos de las cuentas ya sea cierta (depósitos a plazo fijo) o incierta (cuentas corrientes y cuentas de ahorro), su comportamiento se mantiene estable dentro de determinados márgenes de variación durante el año 2019</a:t>
            </a:r>
          </a:p>
        </p:txBody>
      </p:sp>
      <p:grpSp>
        <p:nvGrpSpPr>
          <p:cNvPr id="9" name="Group 6">
            <a:extLst>
              <a:ext uri="{FF2B5EF4-FFF2-40B4-BE49-F238E27FC236}">
                <a16:creationId xmlns:a16="http://schemas.microsoft.com/office/drawing/2014/main" id="{93A89EEF-1CD8-4447-A62B-BDEEE89E007E}"/>
              </a:ext>
            </a:extLst>
          </p:cNvPr>
          <p:cNvGrpSpPr>
            <a:grpSpLocks noChangeAspect="1"/>
          </p:cNvGrpSpPr>
          <p:nvPr/>
        </p:nvGrpSpPr>
        <p:grpSpPr>
          <a:xfrm>
            <a:off x="3975706" y="430218"/>
            <a:ext cx="1855569" cy="1855569"/>
            <a:chOff x="601033" y="2855912"/>
            <a:chExt cx="2041126" cy="2041126"/>
          </a:xfrm>
          <a:effectLst>
            <a:outerShdw blurRad="50800" dist="38100" dir="2700000" sx="102000" sy="102000" algn="tl" rotWithShape="0">
              <a:prstClr val="black">
                <a:alpha val="40000"/>
              </a:prstClr>
            </a:outerShdw>
          </a:effectLst>
        </p:grpSpPr>
        <p:sp>
          <p:nvSpPr>
            <p:cNvPr id="52" name="Circle: Hollow 151">
              <a:extLst>
                <a:ext uri="{FF2B5EF4-FFF2-40B4-BE49-F238E27FC236}">
                  <a16:creationId xmlns:a16="http://schemas.microsoft.com/office/drawing/2014/main" id="{DB6209D0-B8CB-476E-8D87-5DCC09AE49BF}"/>
                </a:ext>
              </a:extLst>
            </p:cNvPr>
            <p:cNvSpPr>
              <a:spLocks noChangeAspect="1"/>
            </p:cNvSpPr>
            <p:nvPr/>
          </p:nvSpPr>
          <p:spPr>
            <a:xfrm>
              <a:off x="763241" y="3018120"/>
              <a:ext cx="1716710" cy="1716710"/>
            </a:xfrm>
            <a:prstGeom prst="donut">
              <a:avLst>
                <a:gd name="adj" fmla="val 71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grpSp>
          <p:nvGrpSpPr>
            <p:cNvPr id="53" name="Group 8">
              <a:extLst>
                <a:ext uri="{FF2B5EF4-FFF2-40B4-BE49-F238E27FC236}">
                  <a16:creationId xmlns:a16="http://schemas.microsoft.com/office/drawing/2014/main" id="{1BEA4F5E-7120-41E0-9864-E1ABA4F16107}"/>
                </a:ext>
              </a:extLst>
            </p:cNvPr>
            <p:cNvGrpSpPr/>
            <p:nvPr/>
          </p:nvGrpSpPr>
          <p:grpSpPr>
            <a:xfrm>
              <a:off x="1534076" y="2855912"/>
              <a:ext cx="175040" cy="2041126"/>
              <a:chOff x="8229799" y="2768458"/>
              <a:chExt cx="175040" cy="2041126"/>
            </a:xfrm>
            <a:solidFill>
              <a:schemeClr val="tx2"/>
            </a:solidFill>
          </p:grpSpPr>
          <p:sp>
            <p:nvSpPr>
              <p:cNvPr id="70" name="Trapezoid 25">
                <a:extLst>
                  <a:ext uri="{FF2B5EF4-FFF2-40B4-BE49-F238E27FC236}">
                    <a16:creationId xmlns:a16="http://schemas.microsoft.com/office/drawing/2014/main" id="{DF4C71DE-34E9-417F-ACB7-FCF6553BC418}"/>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sp>
            <p:nvSpPr>
              <p:cNvPr id="71" name="Trapezoid 26">
                <a:extLst>
                  <a:ext uri="{FF2B5EF4-FFF2-40B4-BE49-F238E27FC236}">
                    <a16:creationId xmlns:a16="http://schemas.microsoft.com/office/drawing/2014/main" id="{3CCF06C5-5B1B-4A79-9B37-F5A7FBF3B73A}"/>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grpSp>
        <p:grpSp>
          <p:nvGrpSpPr>
            <p:cNvPr id="54" name="Group 9">
              <a:extLst>
                <a:ext uri="{FF2B5EF4-FFF2-40B4-BE49-F238E27FC236}">
                  <a16:creationId xmlns:a16="http://schemas.microsoft.com/office/drawing/2014/main" id="{A6345A17-AA93-4D9D-94BF-FE09DC006FEA}"/>
                </a:ext>
              </a:extLst>
            </p:cNvPr>
            <p:cNvGrpSpPr/>
            <p:nvPr/>
          </p:nvGrpSpPr>
          <p:grpSpPr>
            <a:xfrm rot="5400000">
              <a:off x="1534076" y="2855912"/>
              <a:ext cx="175040" cy="2041126"/>
              <a:chOff x="8229799" y="2768458"/>
              <a:chExt cx="175040" cy="2041126"/>
            </a:xfrm>
            <a:solidFill>
              <a:schemeClr val="tx2"/>
            </a:solidFill>
          </p:grpSpPr>
          <p:sp>
            <p:nvSpPr>
              <p:cNvPr id="68" name="Trapezoid 23">
                <a:extLst>
                  <a:ext uri="{FF2B5EF4-FFF2-40B4-BE49-F238E27FC236}">
                    <a16:creationId xmlns:a16="http://schemas.microsoft.com/office/drawing/2014/main" id="{99DD66BE-E3FC-48E0-846E-2B4EDD7992D6}"/>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sp>
            <p:nvSpPr>
              <p:cNvPr id="69" name="Trapezoid 24">
                <a:extLst>
                  <a:ext uri="{FF2B5EF4-FFF2-40B4-BE49-F238E27FC236}">
                    <a16:creationId xmlns:a16="http://schemas.microsoft.com/office/drawing/2014/main" id="{8F40B88E-3EE3-4E94-BAD9-550374D2BC05}"/>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grpSp>
        <p:grpSp>
          <p:nvGrpSpPr>
            <p:cNvPr id="55" name="Group 10">
              <a:extLst>
                <a:ext uri="{FF2B5EF4-FFF2-40B4-BE49-F238E27FC236}">
                  <a16:creationId xmlns:a16="http://schemas.microsoft.com/office/drawing/2014/main" id="{49450B09-8531-4385-B0F6-2B3420EE3143}"/>
                </a:ext>
              </a:extLst>
            </p:cNvPr>
            <p:cNvGrpSpPr/>
            <p:nvPr/>
          </p:nvGrpSpPr>
          <p:grpSpPr>
            <a:xfrm rot="1800000">
              <a:off x="1534077" y="2855912"/>
              <a:ext cx="175040" cy="2041126"/>
              <a:chOff x="8229799" y="2768458"/>
              <a:chExt cx="175040" cy="2041126"/>
            </a:xfrm>
            <a:solidFill>
              <a:schemeClr val="tx2"/>
            </a:solidFill>
          </p:grpSpPr>
          <p:sp>
            <p:nvSpPr>
              <p:cNvPr id="66" name="Trapezoid 21">
                <a:extLst>
                  <a:ext uri="{FF2B5EF4-FFF2-40B4-BE49-F238E27FC236}">
                    <a16:creationId xmlns:a16="http://schemas.microsoft.com/office/drawing/2014/main" id="{1C41F761-7A59-4805-BE77-7448A4D7148E}"/>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sp>
            <p:nvSpPr>
              <p:cNvPr id="67" name="Trapezoid 22">
                <a:extLst>
                  <a:ext uri="{FF2B5EF4-FFF2-40B4-BE49-F238E27FC236}">
                    <a16:creationId xmlns:a16="http://schemas.microsoft.com/office/drawing/2014/main" id="{DAEA3A1F-EE21-4142-BEC0-3FFB15D9F240}"/>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grpSp>
        <p:grpSp>
          <p:nvGrpSpPr>
            <p:cNvPr id="56" name="Group 11">
              <a:extLst>
                <a:ext uri="{FF2B5EF4-FFF2-40B4-BE49-F238E27FC236}">
                  <a16:creationId xmlns:a16="http://schemas.microsoft.com/office/drawing/2014/main" id="{4EA99BA1-27EA-4CE2-A74B-D1115E97FE97}"/>
                </a:ext>
              </a:extLst>
            </p:cNvPr>
            <p:cNvGrpSpPr/>
            <p:nvPr/>
          </p:nvGrpSpPr>
          <p:grpSpPr>
            <a:xfrm rot="3600000">
              <a:off x="1534076" y="2855913"/>
              <a:ext cx="175040" cy="2041126"/>
              <a:chOff x="8229799" y="2768458"/>
              <a:chExt cx="175040" cy="2041126"/>
            </a:xfrm>
            <a:solidFill>
              <a:schemeClr val="tx2"/>
            </a:solidFill>
          </p:grpSpPr>
          <p:sp>
            <p:nvSpPr>
              <p:cNvPr id="64" name="Trapezoid 19">
                <a:extLst>
                  <a:ext uri="{FF2B5EF4-FFF2-40B4-BE49-F238E27FC236}">
                    <a16:creationId xmlns:a16="http://schemas.microsoft.com/office/drawing/2014/main" id="{6A6A15E5-B33A-4B90-BB3B-2EB013292048}"/>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sp>
            <p:nvSpPr>
              <p:cNvPr id="65" name="Trapezoid 20">
                <a:extLst>
                  <a:ext uri="{FF2B5EF4-FFF2-40B4-BE49-F238E27FC236}">
                    <a16:creationId xmlns:a16="http://schemas.microsoft.com/office/drawing/2014/main" id="{ED143012-D51B-4C13-9B1F-F59DA54BE1A5}"/>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grpSp>
        <p:grpSp>
          <p:nvGrpSpPr>
            <p:cNvPr id="57" name="Group 12">
              <a:extLst>
                <a:ext uri="{FF2B5EF4-FFF2-40B4-BE49-F238E27FC236}">
                  <a16:creationId xmlns:a16="http://schemas.microsoft.com/office/drawing/2014/main" id="{ADF4FA1F-4630-4C79-873F-CF60B8F77A2F}"/>
                </a:ext>
              </a:extLst>
            </p:cNvPr>
            <p:cNvGrpSpPr/>
            <p:nvPr/>
          </p:nvGrpSpPr>
          <p:grpSpPr>
            <a:xfrm rot="7200000">
              <a:off x="1534076" y="2855913"/>
              <a:ext cx="175040" cy="2041126"/>
              <a:chOff x="8229799" y="2768458"/>
              <a:chExt cx="175040" cy="2041126"/>
            </a:xfrm>
            <a:solidFill>
              <a:schemeClr val="tx2"/>
            </a:solidFill>
          </p:grpSpPr>
          <p:sp>
            <p:nvSpPr>
              <p:cNvPr id="62" name="Trapezoid 17">
                <a:extLst>
                  <a:ext uri="{FF2B5EF4-FFF2-40B4-BE49-F238E27FC236}">
                    <a16:creationId xmlns:a16="http://schemas.microsoft.com/office/drawing/2014/main" id="{7965257F-CAD5-4160-854A-86E5C644FCFE}"/>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sp>
            <p:nvSpPr>
              <p:cNvPr id="63" name="Trapezoid 18">
                <a:extLst>
                  <a:ext uri="{FF2B5EF4-FFF2-40B4-BE49-F238E27FC236}">
                    <a16:creationId xmlns:a16="http://schemas.microsoft.com/office/drawing/2014/main" id="{69735464-32B3-4F3F-BCDB-5AF1F2298556}"/>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grpSp>
        <p:grpSp>
          <p:nvGrpSpPr>
            <p:cNvPr id="58" name="Group 13">
              <a:extLst>
                <a:ext uri="{FF2B5EF4-FFF2-40B4-BE49-F238E27FC236}">
                  <a16:creationId xmlns:a16="http://schemas.microsoft.com/office/drawing/2014/main" id="{6534922B-89F1-4F61-B0E7-45ED4947B25D}"/>
                </a:ext>
              </a:extLst>
            </p:cNvPr>
            <p:cNvGrpSpPr/>
            <p:nvPr/>
          </p:nvGrpSpPr>
          <p:grpSpPr>
            <a:xfrm rot="9000000">
              <a:off x="1534077" y="2855912"/>
              <a:ext cx="175040" cy="2041126"/>
              <a:chOff x="8229799" y="2768458"/>
              <a:chExt cx="175040" cy="2041126"/>
            </a:xfrm>
            <a:solidFill>
              <a:schemeClr val="tx2"/>
            </a:solidFill>
          </p:grpSpPr>
          <p:sp>
            <p:nvSpPr>
              <p:cNvPr id="60" name="Trapezoid 15">
                <a:extLst>
                  <a:ext uri="{FF2B5EF4-FFF2-40B4-BE49-F238E27FC236}">
                    <a16:creationId xmlns:a16="http://schemas.microsoft.com/office/drawing/2014/main" id="{7584C95D-5A8F-4C88-A076-8564263D2090}"/>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sp>
            <p:nvSpPr>
              <p:cNvPr id="61" name="Trapezoid 16">
                <a:extLst>
                  <a:ext uri="{FF2B5EF4-FFF2-40B4-BE49-F238E27FC236}">
                    <a16:creationId xmlns:a16="http://schemas.microsoft.com/office/drawing/2014/main" id="{EBFB5348-53DB-4B0C-84C1-D0041DA5458E}"/>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grpSp>
        <p:sp>
          <p:nvSpPr>
            <p:cNvPr id="59" name="Oval 14">
              <a:extLst>
                <a:ext uri="{FF2B5EF4-FFF2-40B4-BE49-F238E27FC236}">
                  <a16:creationId xmlns:a16="http://schemas.microsoft.com/office/drawing/2014/main" id="{9690575C-B733-4B34-97E8-1D393C1BC115}"/>
                </a:ext>
              </a:extLst>
            </p:cNvPr>
            <p:cNvSpPr>
              <a:spLocks noChangeAspect="1"/>
            </p:cNvSpPr>
            <p:nvPr/>
          </p:nvSpPr>
          <p:spPr>
            <a:xfrm>
              <a:off x="915182" y="3175845"/>
              <a:ext cx="1408186" cy="1408186"/>
            </a:xfrm>
            <a:prstGeom prst="ellipse">
              <a:avLst/>
            </a:prstGeom>
            <a:solidFill>
              <a:schemeClr val="bg1"/>
            </a:solidFill>
            <a:ln w="762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464646"/>
                  </a:solidFill>
                  <a:effectLst/>
                  <a:uLnTx/>
                  <a:uFillTx/>
                  <a:latin typeface="Calibri"/>
                  <a:ea typeface="+mn-ea"/>
                  <a:cs typeface="+mn-cs"/>
                </a:rPr>
                <a:t>1</a:t>
              </a:r>
            </a:p>
          </p:txBody>
        </p:sp>
      </p:grpSp>
    </p:spTree>
    <p:extLst>
      <p:ext uri="{BB962C8B-B14F-4D97-AF65-F5344CB8AC3E}">
        <p14:creationId xmlns:p14="http://schemas.microsoft.com/office/powerpoint/2010/main" val="697383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sp>
        <p:nvSpPr>
          <p:cNvPr id="4" name="Rounded Rectangle 111">
            <a:extLst>
              <a:ext uri="{FF2B5EF4-FFF2-40B4-BE49-F238E27FC236}">
                <a16:creationId xmlns:a16="http://schemas.microsoft.com/office/drawing/2014/main" id="{66B85694-ADCE-4E5E-908B-088A8D699F86}"/>
              </a:ext>
            </a:extLst>
          </p:cNvPr>
          <p:cNvSpPr>
            <a:spLocks/>
          </p:cNvSpPr>
          <p:nvPr/>
        </p:nvSpPr>
        <p:spPr>
          <a:xfrm>
            <a:off x="6815326" y="1858040"/>
            <a:ext cx="4800448" cy="1235380"/>
          </a:xfrm>
          <a:prstGeom prst="roundRect">
            <a:avLst>
              <a:gd name="adj" fmla="val 13052"/>
            </a:avLst>
          </a:prstGeom>
          <a:no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08000" tIns="36000" rIns="36000" bIns="45720" numCol="1" spcCol="0" rtlCol="0" fromWordArt="0" anchor="t"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s-EC" sz="1200" dirty="0">
                <a:solidFill>
                  <a:schemeClr val="tx1"/>
                </a:solidFill>
              </a:rPr>
              <a:t>Existen modelos para cuantificar el riesgo mediante el VaR, sin embargo, se determinó que el cálculo del Valor en Riesgo a través de simulación histórica se ajusta de mejor manera a la evolución de los saldos agregados de las fuentes de fondeo de BanEcuador B.P., ya que mantienen su comportamiento en el tiempo.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Calibri"/>
                <a:ea typeface="+mn-ea"/>
                <a:cs typeface="+mn-cs"/>
              </a:rPr>
              <a:t>. </a:t>
            </a:r>
          </a:p>
        </p:txBody>
      </p:sp>
      <p:sp>
        <p:nvSpPr>
          <p:cNvPr id="5" name="Rounded Rectangle 112">
            <a:extLst>
              <a:ext uri="{FF2B5EF4-FFF2-40B4-BE49-F238E27FC236}">
                <a16:creationId xmlns:a16="http://schemas.microsoft.com/office/drawing/2014/main" id="{077AD400-F6B2-4F69-91B8-438F0182E0A0}"/>
              </a:ext>
            </a:extLst>
          </p:cNvPr>
          <p:cNvSpPr>
            <a:spLocks/>
          </p:cNvSpPr>
          <p:nvPr/>
        </p:nvSpPr>
        <p:spPr>
          <a:xfrm>
            <a:off x="6815326" y="3777503"/>
            <a:ext cx="4800448" cy="1235380"/>
          </a:xfrm>
          <a:prstGeom prst="roundRect">
            <a:avLst>
              <a:gd name="adj" fmla="val 13052"/>
            </a:avLst>
          </a:prstGeom>
          <a:no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08000" tIns="36000" rIns="36000" bIns="45720" numCol="1" spcCol="0" rtlCol="0" fromWordArt="0" anchor="t"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s-EC" sz="1200" dirty="0">
                <a:solidFill>
                  <a:schemeClr val="tx1"/>
                </a:solidFill>
              </a:rPr>
              <a:t>La máxima reducción esperada de las fuentes de fondeo de BanEcuador B.P. para el siguiente día (año 2020) es de USD 10,436,550, lo que indica que el requerimiento posible de liquidez será máximo ese valor para el siguiente día con a un intervalo de confianza del 95%. </a:t>
            </a:r>
          </a:p>
        </p:txBody>
      </p:sp>
      <p:sp>
        <p:nvSpPr>
          <p:cNvPr id="6" name="Subtítulo 2">
            <a:extLst>
              <a:ext uri="{FF2B5EF4-FFF2-40B4-BE49-F238E27FC236}">
                <a16:creationId xmlns:a16="http://schemas.microsoft.com/office/drawing/2014/main" id="{55146B8F-9607-4F8D-B733-524EAEA6453F}"/>
              </a:ext>
            </a:extLst>
          </p:cNvPr>
          <p:cNvSpPr>
            <a:spLocks noGrp="1"/>
          </p:cNvSpPr>
          <p:nvPr/>
        </p:nvSpPr>
        <p:spPr>
          <a:xfrm>
            <a:off x="1524000" y="309115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ES_tradnl"/>
          </a:p>
        </p:txBody>
      </p:sp>
      <p:sp>
        <p:nvSpPr>
          <p:cNvPr id="7" name="Rounded Rectangle 3">
            <a:extLst>
              <a:ext uri="{FF2B5EF4-FFF2-40B4-BE49-F238E27FC236}">
                <a16:creationId xmlns:a16="http://schemas.microsoft.com/office/drawing/2014/main" id="{58070B57-AAC1-4067-84BF-B3B764CF7A79}"/>
              </a:ext>
            </a:extLst>
          </p:cNvPr>
          <p:cNvSpPr>
            <a:spLocks/>
          </p:cNvSpPr>
          <p:nvPr/>
        </p:nvSpPr>
        <p:spPr>
          <a:xfrm>
            <a:off x="576226" y="2782284"/>
            <a:ext cx="4800448" cy="1235380"/>
          </a:xfrm>
          <a:prstGeom prst="roundRect">
            <a:avLst>
              <a:gd name="adj" fmla="val 13052"/>
            </a:avLst>
          </a:prstGeom>
          <a:no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1008000" bIns="45720" numCol="1" spcCol="0" rtlCol="0" fromWordArt="0" anchor="t"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s-EC" sz="1200" dirty="0">
                <a:solidFill>
                  <a:schemeClr val="tx1"/>
                </a:solidFill>
              </a:rPr>
              <a:t>Se establece que, para la predicción del riesgo en los saldos agregados de las fuentes de fondeo de BanEcuador B.P., el comportamiento pasado de los clientes del banco son un buen predictor de su comportamiento futuro, para un horizonte temporal de 1 día con un intervalo de confianza del 95%. </a:t>
            </a:r>
          </a:p>
        </p:txBody>
      </p:sp>
      <p:grpSp>
        <p:nvGrpSpPr>
          <p:cNvPr id="10" name="Group 69">
            <a:extLst>
              <a:ext uri="{FF2B5EF4-FFF2-40B4-BE49-F238E27FC236}">
                <a16:creationId xmlns:a16="http://schemas.microsoft.com/office/drawing/2014/main" id="{363C482C-4C3E-4322-BAC3-C537C1F5F870}"/>
              </a:ext>
            </a:extLst>
          </p:cNvPr>
          <p:cNvGrpSpPr>
            <a:grpSpLocks noChangeAspect="1"/>
          </p:cNvGrpSpPr>
          <p:nvPr/>
        </p:nvGrpSpPr>
        <p:grpSpPr>
          <a:xfrm rot="900000">
            <a:off x="5933076" y="3464915"/>
            <a:ext cx="1855569" cy="1855569"/>
            <a:chOff x="7964592" y="2855911"/>
            <a:chExt cx="2041126" cy="2041126"/>
          </a:xfrm>
          <a:effectLst>
            <a:outerShdw blurRad="50800" dist="38100" dir="2700000" sx="102000" sy="102000" algn="tl" rotWithShape="0">
              <a:prstClr val="black">
                <a:alpha val="40000"/>
              </a:prstClr>
            </a:outerShdw>
          </a:effectLst>
        </p:grpSpPr>
        <p:sp>
          <p:nvSpPr>
            <p:cNvPr id="32" name="Circle: Hollow 362">
              <a:extLst>
                <a:ext uri="{FF2B5EF4-FFF2-40B4-BE49-F238E27FC236}">
                  <a16:creationId xmlns:a16="http://schemas.microsoft.com/office/drawing/2014/main" id="{189908DA-0F75-405A-919C-A06BBE313823}"/>
                </a:ext>
              </a:extLst>
            </p:cNvPr>
            <p:cNvSpPr>
              <a:spLocks noChangeAspect="1"/>
            </p:cNvSpPr>
            <p:nvPr/>
          </p:nvSpPr>
          <p:spPr>
            <a:xfrm>
              <a:off x="8126800" y="3018119"/>
              <a:ext cx="1716710" cy="1716710"/>
            </a:xfrm>
            <a:prstGeom prst="donut">
              <a:avLst>
                <a:gd name="adj" fmla="val 71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33" name="Group 71">
              <a:extLst>
                <a:ext uri="{FF2B5EF4-FFF2-40B4-BE49-F238E27FC236}">
                  <a16:creationId xmlns:a16="http://schemas.microsoft.com/office/drawing/2014/main" id="{9538EB2F-7168-4C0B-A279-6ACF65616A6C}"/>
                </a:ext>
              </a:extLst>
            </p:cNvPr>
            <p:cNvGrpSpPr/>
            <p:nvPr/>
          </p:nvGrpSpPr>
          <p:grpSpPr>
            <a:xfrm>
              <a:off x="8897635" y="2855911"/>
              <a:ext cx="175040" cy="2041126"/>
              <a:chOff x="8229799" y="2768458"/>
              <a:chExt cx="175040" cy="2041126"/>
            </a:xfrm>
            <a:solidFill>
              <a:schemeClr val="accent3"/>
            </a:solidFill>
          </p:grpSpPr>
          <p:sp>
            <p:nvSpPr>
              <p:cNvPr id="50" name="Trapezoid 88">
                <a:extLst>
                  <a:ext uri="{FF2B5EF4-FFF2-40B4-BE49-F238E27FC236}">
                    <a16:creationId xmlns:a16="http://schemas.microsoft.com/office/drawing/2014/main" id="{4510A0FF-FC8A-4ACF-BDFC-D2DB3AFE4A27}"/>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 name="Trapezoid 89">
                <a:extLst>
                  <a:ext uri="{FF2B5EF4-FFF2-40B4-BE49-F238E27FC236}">
                    <a16:creationId xmlns:a16="http://schemas.microsoft.com/office/drawing/2014/main" id="{39D33BED-E2AE-47EA-866A-8690704B17C4}"/>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4" name="Group 72">
              <a:extLst>
                <a:ext uri="{FF2B5EF4-FFF2-40B4-BE49-F238E27FC236}">
                  <a16:creationId xmlns:a16="http://schemas.microsoft.com/office/drawing/2014/main" id="{E2A28091-5FF6-4D80-B5FB-A2777C6D4D3E}"/>
                </a:ext>
              </a:extLst>
            </p:cNvPr>
            <p:cNvGrpSpPr/>
            <p:nvPr/>
          </p:nvGrpSpPr>
          <p:grpSpPr>
            <a:xfrm rot="5400000">
              <a:off x="8897635" y="2855911"/>
              <a:ext cx="175040" cy="2041126"/>
              <a:chOff x="8229799" y="2768458"/>
              <a:chExt cx="175040" cy="2041126"/>
            </a:xfrm>
            <a:solidFill>
              <a:schemeClr val="accent3"/>
            </a:solidFill>
          </p:grpSpPr>
          <p:sp>
            <p:nvSpPr>
              <p:cNvPr id="48" name="Trapezoid 86">
                <a:extLst>
                  <a:ext uri="{FF2B5EF4-FFF2-40B4-BE49-F238E27FC236}">
                    <a16:creationId xmlns:a16="http://schemas.microsoft.com/office/drawing/2014/main" id="{BD825420-6485-4AB1-BE1A-BA52BA1020D1}"/>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9" name="Trapezoid 87">
                <a:extLst>
                  <a:ext uri="{FF2B5EF4-FFF2-40B4-BE49-F238E27FC236}">
                    <a16:creationId xmlns:a16="http://schemas.microsoft.com/office/drawing/2014/main" id="{EB7EFC4C-37DA-41C5-9979-ED30392CFDD0}"/>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5" name="Group 73">
              <a:extLst>
                <a:ext uri="{FF2B5EF4-FFF2-40B4-BE49-F238E27FC236}">
                  <a16:creationId xmlns:a16="http://schemas.microsoft.com/office/drawing/2014/main" id="{860E9BE1-CE00-4E7E-84A3-B590DAA7B635}"/>
                </a:ext>
              </a:extLst>
            </p:cNvPr>
            <p:cNvGrpSpPr/>
            <p:nvPr/>
          </p:nvGrpSpPr>
          <p:grpSpPr>
            <a:xfrm rot="1800000">
              <a:off x="8897636" y="2855911"/>
              <a:ext cx="175040" cy="2041126"/>
              <a:chOff x="8229799" y="2768458"/>
              <a:chExt cx="175040" cy="2041126"/>
            </a:xfrm>
            <a:solidFill>
              <a:schemeClr val="accent3"/>
            </a:solidFill>
          </p:grpSpPr>
          <p:sp>
            <p:nvSpPr>
              <p:cNvPr id="46" name="Trapezoid 84">
                <a:extLst>
                  <a:ext uri="{FF2B5EF4-FFF2-40B4-BE49-F238E27FC236}">
                    <a16:creationId xmlns:a16="http://schemas.microsoft.com/office/drawing/2014/main" id="{4B867ECB-7584-4103-B0B5-C62B443F6634}"/>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7" name="Trapezoid 85">
                <a:extLst>
                  <a:ext uri="{FF2B5EF4-FFF2-40B4-BE49-F238E27FC236}">
                    <a16:creationId xmlns:a16="http://schemas.microsoft.com/office/drawing/2014/main" id="{37364F6F-F521-4BBB-8518-A65F378EDC16}"/>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6" name="Group 74">
              <a:extLst>
                <a:ext uri="{FF2B5EF4-FFF2-40B4-BE49-F238E27FC236}">
                  <a16:creationId xmlns:a16="http://schemas.microsoft.com/office/drawing/2014/main" id="{FE47940F-4E1B-4C4A-8282-C6F5FFC4AC36}"/>
                </a:ext>
              </a:extLst>
            </p:cNvPr>
            <p:cNvGrpSpPr/>
            <p:nvPr/>
          </p:nvGrpSpPr>
          <p:grpSpPr>
            <a:xfrm rot="3600000">
              <a:off x="8897635" y="2855912"/>
              <a:ext cx="175040" cy="2041126"/>
              <a:chOff x="8229799" y="2768458"/>
              <a:chExt cx="175040" cy="2041126"/>
            </a:xfrm>
            <a:solidFill>
              <a:schemeClr val="accent3"/>
            </a:solidFill>
          </p:grpSpPr>
          <p:sp>
            <p:nvSpPr>
              <p:cNvPr id="44" name="Trapezoid 82">
                <a:extLst>
                  <a:ext uri="{FF2B5EF4-FFF2-40B4-BE49-F238E27FC236}">
                    <a16:creationId xmlns:a16="http://schemas.microsoft.com/office/drawing/2014/main" id="{4990D752-3605-4972-B16B-DF85E2FD0175}"/>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5" name="Trapezoid 83">
                <a:extLst>
                  <a:ext uri="{FF2B5EF4-FFF2-40B4-BE49-F238E27FC236}">
                    <a16:creationId xmlns:a16="http://schemas.microsoft.com/office/drawing/2014/main" id="{05A347E6-BC3B-4F46-944B-CAF8F888B18B}"/>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7" name="Group 75">
              <a:extLst>
                <a:ext uri="{FF2B5EF4-FFF2-40B4-BE49-F238E27FC236}">
                  <a16:creationId xmlns:a16="http://schemas.microsoft.com/office/drawing/2014/main" id="{A26F4C6F-F43C-4A7D-B939-A4FE9D84F37B}"/>
                </a:ext>
              </a:extLst>
            </p:cNvPr>
            <p:cNvGrpSpPr/>
            <p:nvPr/>
          </p:nvGrpSpPr>
          <p:grpSpPr>
            <a:xfrm rot="7200000">
              <a:off x="8897635" y="2855912"/>
              <a:ext cx="175040" cy="2041126"/>
              <a:chOff x="8229799" y="2768458"/>
              <a:chExt cx="175040" cy="2041126"/>
            </a:xfrm>
            <a:solidFill>
              <a:schemeClr val="accent3"/>
            </a:solidFill>
          </p:grpSpPr>
          <p:sp>
            <p:nvSpPr>
              <p:cNvPr id="42" name="Trapezoid 80">
                <a:extLst>
                  <a:ext uri="{FF2B5EF4-FFF2-40B4-BE49-F238E27FC236}">
                    <a16:creationId xmlns:a16="http://schemas.microsoft.com/office/drawing/2014/main" id="{7CC8B267-B1FF-4DA2-838C-D9C3F92ED64C}"/>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3" name="Trapezoid 81">
                <a:extLst>
                  <a:ext uri="{FF2B5EF4-FFF2-40B4-BE49-F238E27FC236}">
                    <a16:creationId xmlns:a16="http://schemas.microsoft.com/office/drawing/2014/main" id="{359E6878-CE04-4BAA-B217-F2EB59ADBEEA}"/>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38" name="Group 76">
              <a:extLst>
                <a:ext uri="{FF2B5EF4-FFF2-40B4-BE49-F238E27FC236}">
                  <a16:creationId xmlns:a16="http://schemas.microsoft.com/office/drawing/2014/main" id="{FDA40C98-465E-43A1-9A09-D3C3D10A799C}"/>
                </a:ext>
              </a:extLst>
            </p:cNvPr>
            <p:cNvGrpSpPr/>
            <p:nvPr/>
          </p:nvGrpSpPr>
          <p:grpSpPr>
            <a:xfrm rot="9000000">
              <a:off x="8897636" y="2855911"/>
              <a:ext cx="175040" cy="2041126"/>
              <a:chOff x="8229799" y="2768458"/>
              <a:chExt cx="175040" cy="2041126"/>
            </a:xfrm>
            <a:solidFill>
              <a:schemeClr val="accent3"/>
            </a:solidFill>
          </p:grpSpPr>
          <p:sp>
            <p:nvSpPr>
              <p:cNvPr id="40" name="Trapezoid 78">
                <a:extLst>
                  <a:ext uri="{FF2B5EF4-FFF2-40B4-BE49-F238E27FC236}">
                    <a16:creationId xmlns:a16="http://schemas.microsoft.com/office/drawing/2014/main" id="{717A3AF5-6811-4F04-BC34-5926357B50F2}"/>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 name="Trapezoid 79">
                <a:extLst>
                  <a:ext uri="{FF2B5EF4-FFF2-40B4-BE49-F238E27FC236}">
                    <a16:creationId xmlns:a16="http://schemas.microsoft.com/office/drawing/2014/main" id="{EDE1DF84-3E6A-453F-A381-0CA2F69AEAB3}"/>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39" name="Oval 77">
              <a:extLst>
                <a:ext uri="{FF2B5EF4-FFF2-40B4-BE49-F238E27FC236}">
                  <a16:creationId xmlns:a16="http://schemas.microsoft.com/office/drawing/2014/main" id="{71F16DA5-D929-463C-B639-30B8CF2CF259}"/>
                </a:ext>
              </a:extLst>
            </p:cNvPr>
            <p:cNvSpPr>
              <a:spLocks noChangeAspect="1"/>
            </p:cNvSpPr>
            <p:nvPr/>
          </p:nvSpPr>
          <p:spPr>
            <a:xfrm rot="20700000">
              <a:off x="8278741" y="3175844"/>
              <a:ext cx="1408186" cy="1408186"/>
            </a:xfrm>
            <a:prstGeom prst="ellipse">
              <a:avLst/>
            </a:prstGeom>
            <a:solidFill>
              <a:schemeClr val="bg1"/>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a:solidFill>
                    <a:srgbClr val="EB641B"/>
                  </a:solidFill>
                  <a:latin typeface="Calibri"/>
                </a:rPr>
                <a:t>9</a:t>
              </a:r>
              <a:endParaRPr kumimoji="0" lang="en-US" sz="4800" b="1" i="0" u="none" strike="noStrike" kern="0" cap="none" spc="0" normalizeH="0" baseline="0" noProof="0" dirty="0">
                <a:ln>
                  <a:noFill/>
                </a:ln>
                <a:solidFill>
                  <a:srgbClr val="EB641B"/>
                </a:solidFill>
                <a:effectLst/>
                <a:uLnTx/>
                <a:uFillTx/>
                <a:latin typeface="Calibri"/>
                <a:ea typeface="+mn-ea"/>
                <a:cs typeface="+mn-cs"/>
              </a:endParaRPr>
            </a:p>
          </p:txBody>
        </p:sp>
      </p:grpSp>
      <p:grpSp>
        <p:nvGrpSpPr>
          <p:cNvPr id="72" name="Group 27">
            <a:extLst>
              <a:ext uri="{FF2B5EF4-FFF2-40B4-BE49-F238E27FC236}">
                <a16:creationId xmlns:a16="http://schemas.microsoft.com/office/drawing/2014/main" id="{773CCB82-A740-4EB4-A88B-850782862930}"/>
              </a:ext>
            </a:extLst>
          </p:cNvPr>
          <p:cNvGrpSpPr>
            <a:grpSpLocks noChangeAspect="1"/>
          </p:cNvGrpSpPr>
          <p:nvPr/>
        </p:nvGrpSpPr>
        <p:grpSpPr>
          <a:xfrm rot="900000">
            <a:off x="5701012" y="1168600"/>
            <a:ext cx="1855569" cy="1855569"/>
            <a:chOff x="2955023" y="2855911"/>
            <a:chExt cx="2041126" cy="2041126"/>
          </a:xfrm>
          <a:effectLst>
            <a:outerShdw blurRad="50800" dist="38100" dir="2700000" sx="102000" sy="102000" algn="tl" rotWithShape="0">
              <a:prstClr val="black">
                <a:alpha val="40000"/>
              </a:prstClr>
            </a:outerShdw>
          </a:effectLst>
        </p:grpSpPr>
        <p:sp>
          <p:nvSpPr>
            <p:cNvPr id="73" name="Circle: Hollow 322">
              <a:extLst>
                <a:ext uri="{FF2B5EF4-FFF2-40B4-BE49-F238E27FC236}">
                  <a16:creationId xmlns:a16="http://schemas.microsoft.com/office/drawing/2014/main" id="{98981FFA-0A2B-47CB-94ED-78E05B296A7C}"/>
                </a:ext>
              </a:extLst>
            </p:cNvPr>
            <p:cNvSpPr>
              <a:spLocks noChangeAspect="1"/>
            </p:cNvSpPr>
            <p:nvPr/>
          </p:nvSpPr>
          <p:spPr>
            <a:xfrm>
              <a:off x="3117231" y="3018119"/>
              <a:ext cx="1716710" cy="1716710"/>
            </a:xfrm>
            <a:prstGeom prst="donut">
              <a:avLst>
                <a:gd name="adj" fmla="val 71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74" name="Group 29">
              <a:extLst>
                <a:ext uri="{FF2B5EF4-FFF2-40B4-BE49-F238E27FC236}">
                  <a16:creationId xmlns:a16="http://schemas.microsoft.com/office/drawing/2014/main" id="{BD3B9FF9-74C5-4EA6-9FF9-7992EF046718}"/>
                </a:ext>
              </a:extLst>
            </p:cNvPr>
            <p:cNvGrpSpPr/>
            <p:nvPr/>
          </p:nvGrpSpPr>
          <p:grpSpPr>
            <a:xfrm>
              <a:off x="3888066" y="2855911"/>
              <a:ext cx="175040" cy="2041126"/>
              <a:chOff x="8229799" y="2768458"/>
              <a:chExt cx="175040" cy="2041126"/>
            </a:xfrm>
            <a:solidFill>
              <a:schemeClr val="accent1"/>
            </a:solidFill>
          </p:grpSpPr>
          <p:sp>
            <p:nvSpPr>
              <p:cNvPr id="91" name="Trapezoid 46">
                <a:extLst>
                  <a:ext uri="{FF2B5EF4-FFF2-40B4-BE49-F238E27FC236}">
                    <a16:creationId xmlns:a16="http://schemas.microsoft.com/office/drawing/2014/main" id="{1FB2A2BA-E7C6-4492-BE97-F66F9B1D41DC}"/>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2" name="Trapezoid 47">
                <a:extLst>
                  <a:ext uri="{FF2B5EF4-FFF2-40B4-BE49-F238E27FC236}">
                    <a16:creationId xmlns:a16="http://schemas.microsoft.com/office/drawing/2014/main" id="{FC4873EA-24B7-4CC2-B99C-7557798FDF1F}"/>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75" name="Group 30">
              <a:extLst>
                <a:ext uri="{FF2B5EF4-FFF2-40B4-BE49-F238E27FC236}">
                  <a16:creationId xmlns:a16="http://schemas.microsoft.com/office/drawing/2014/main" id="{DBE3C9E2-E9EA-4EF7-9E7A-9E85AB87AEFA}"/>
                </a:ext>
              </a:extLst>
            </p:cNvPr>
            <p:cNvGrpSpPr/>
            <p:nvPr/>
          </p:nvGrpSpPr>
          <p:grpSpPr>
            <a:xfrm rot="5400000">
              <a:off x="3888066" y="2855911"/>
              <a:ext cx="175040" cy="2041126"/>
              <a:chOff x="8229799" y="2768458"/>
              <a:chExt cx="175040" cy="2041126"/>
            </a:xfrm>
            <a:solidFill>
              <a:schemeClr val="accent1"/>
            </a:solidFill>
          </p:grpSpPr>
          <p:sp>
            <p:nvSpPr>
              <p:cNvPr id="89" name="Trapezoid 44">
                <a:extLst>
                  <a:ext uri="{FF2B5EF4-FFF2-40B4-BE49-F238E27FC236}">
                    <a16:creationId xmlns:a16="http://schemas.microsoft.com/office/drawing/2014/main" id="{CE5D5475-C1D5-4325-9333-E900AE4349E6}"/>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0" name="Trapezoid 45">
                <a:extLst>
                  <a:ext uri="{FF2B5EF4-FFF2-40B4-BE49-F238E27FC236}">
                    <a16:creationId xmlns:a16="http://schemas.microsoft.com/office/drawing/2014/main" id="{FA1CE037-5FC2-4C81-9BB3-11CAEDB3F54A}"/>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76" name="Group 31">
              <a:extLst>
                <a:ext uri="{FF2B5EF4-FFF2-40B4-BE49-F238E27FC236}">
                  <a16:creationId xmlns:a16="http://schemas.microsoft.com/office/drawing/2014/main" id="{473CF70E-6D12-4E24-A103-CA2B11308939}"/>
                </a:ext>
              </a:extLst>
            </p:cNvPr>
            <p:cNvGrpSpPr/>
            <p:nvPr/>
          </p:nvGrpSpPr>
          <p:grpSpPr>
            <a:xfrm rot="1800000">
              <a:off x="3888067" y="2855911"/>
              <a:ext cx="175040" cy="2041126"/>
              <a:chOff x="8229799" y="2768458"/>
              <a:chExt cx="175040" cy="2041126"/>
            </a:xfrm>
            <a:solidFill>
              <a:schemeClr val="accent1"/>
            </a:solidFill>
          </p:grpSpPr>
          <p:sp>
            <p:nvSpPr>
              <p:cNvPr id="87" name="Trapezoid 42">
                <a:extLst>
                  <a:ext uri="{FF2B5EF4-FFF2-40B4-BE49-F238E27FC236}">
                    <a16:creationId xmlns:a16="http://schemas.microsoft.com/office/drawing/2014/main" id="{CA3B24AE-8D94-44DC-B589-DCCCE86393BB}"/>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8" name="Trapezoid 43">
                <a:extLst>
                  <a:ext uri="{FF2B5EF4-FFF2-40B4-BE49-F238E27FC236}">
                    <a16:creationId xmlns:a16="http://schemas.microsoft.com/office/drawing/2014/main" id="{DDCDDC91-4060-4D70-A29E-089A09A0D798}"/>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77" name="Group 32">
              <a:extLst>
                <a:ext uri="{FF2B5EF4-FFF2-40B4-BE49-F238E27FC236}">
                  <a16:creationId xmlns:a16="http://schemas.microsoft.com/office/drawing/2014/main" id="{3FC89ADB-4DCA-426A-A753-5C5F163DF8D4}"/>
                </a:ext>
              </a:extLst>
            </p:cNvPr>
            <p:cNvGrpSpPr/>
            <p:nvPr/>
          </p:nvGrpSpPr>
          <p:grpSpPr>
            <a:xfrm rot="3600000">
              <a:off x="3888066" y="2855912"/>
              <a:ext cx="175040" cy="2041126"/>
              <a:chOff x="8229799" y="2768458"/>
              <a:chExt cx="175040" cy="2041126"/>
            </a:xfrm>
            <a:solidFill>
              <a:schemeClr val="accent1"/>
            </a:solidFill>
          </p:grpSpPr>
          <p:sp>
            <p:nvSpPr>
              <p:cNvPr id="85" name="Trapezoid 40">
                <a:extLst>
                  <a:ext uri="{FF2B5EF4-FFF2-40B4-BE49-F238E27FC236}">
                    <a16:creationId xmlns:a16="http://schemas.microsoft.com/office/drawing/2014/main" id="{3878942B-DD4B-43C8-8234-BEFFBA7DCDB7}"/>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6" name="Trapezoid 41">
                <a:extLst>
                  <a:ext uri="{FF2B5EF4-FFF2-40B4-BE49-F238E27FC236}">
                    <a16:creationId xmlns:a16="http://schemas.microsoft.com/office/drawing/2014/main" id="{CE0581F6-3AE4-4E43-BF37-BD5CB3F31E83}"/>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78" name="Group 33">
              <a:extLst>
                <a:ext uri="{FF2B5EF4-FFF2-40B4-BE49-F238E27FC236}">
                  <a16:creationId xmlns:a16="http://schemas.microsoft.com/office/drawing/2014/main" id="{E4C132E2-2E5E-4CBD-88FD-0BD08C570807}"/>
                </a:ext>
              </a:extLst>
            </p:cNvPr>
            <p:cNvGrpSpPr/>
            <p:nvPr/>
          </p:nvGrpSpPr>
          <p:grpSpPr>
            <a:xfrm rot="7200000">
              <a:off x="3888066" y="2855912"/>
              <a:ext cx="175040" cy="2041126"/>
              <a:chOff x="8229799" y="2768458"/>
              <a:chExt cx="175040" cy="2041126"/>
            </a:xfrm>
            <a:solidFill>
              <a:schemeClr val="accent1"/>
            </a:solidFill>
          </p:grpSpPr>
          <p:sp>
            <p:nvSpPr>
              <p:cNvPr id="83" name="Trapezoid 38">
                <a:extLst>
                  <a:ext uri="{FF2B5EF4-FFF2-40B4-BE49-F238E27FC236}">
                    <a16:creationId xmlns:a16="http://schemas.microsoft.com/office/drawing/2014/main" id="{B587B9B1-2921-4C5C-B852-19A46DAAB88F}"/>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4" name="Trapezoid 39">
                <a:extLst>
                  <a:ext uri="{FF2B5EF4-FFF2-40B4-BE49-F238E27FC236}">
                    <a16:creationId xmlns:a16="http://schemas.microsoft.com/office/drawing/2014/main" id="{27D3F8E0-1A32-4857-ABC2-798BEF73DA29}"/>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79" name="Group 34">
              <a:extLst>
                <a:ext uri="{FF2B5EF4-FFF2-40B4-BE49-F238E27FC236}">
                  <a16:creationId xmlns:a16="http://schemas.microsoft.com/office/drawing/2014/main" id="{6E1FD8E6-64BC-4F41-8269-6F9C6B465EEF}"/>
                </a:ext>
              </a:extLst>
            </p:cNvPr>
            <p:cNvGrpSpPr/>
            <p:nvPr/>
          </p:nvGrpSpPr>
          <p:grpSpPr>
            <a:xfrm rot="9000000">
              <a:off x="3888067" y="2855911"/>
              <a:ext cx="175040" cy="2041126"/>
              <a:chOff x="8229799" y="2768458"/>
              <a:chExt cx="175040" cy="2041126"/>
            </a:xfrm>
            <a:solidFill>
              <a:schemeClr val="accent1"/>
            </a:solidFill>
          </p:grpSpPr>
          <p:sp>
            <p:nvSpPr>
              <p:cNvPr id="81" name="Trapezoid 36">
                <a:extLst>
                  <a:ext uri="{FF2B5EF4-FFF2-40B4-BE49-F238E27FC236}">
                    <a16:creationId xmlns:a16="http://schemas.microsoft.com/office/drawing/2014/main" id="{4FBE7738-3CA9-459F-84E5-8A9DE1519FC0}"/>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2" name="Trapezoid 37">
                <a:extLst>
                  <a:ext uri="{FF2B5EF4-FFF2-40B4-BE49-F238E27FC236}">
                    <a16:creationId xmlns:a16="http://schemas.microsoft.com/office/drawing/2014/main" id="{B0AC5831-303F-4981-AF57-E92460555B7D}"/>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80" name="Oval 35">
              <a:extLst>
                <a:ext uri="{FF2B5EF4-FFF2-40B4-BE49-F238E27FC236}">
                  <a16:creationId xmlns:a16="http://schemas.microsoft.com/office/drawing/2014/main" id="{A602E6FE-BCAC-4315-A7D8-3BE82B8E146F}"/>
                </a:ext>
              </a:extLst>
            </p:cNvPr>
            <p:cNvSpPr>
              <a:spLocks noChangeAspect="1"/>
            </p:cNvSpPr>
            <p:nvPr/>
          </p:nvSpPr>
          <p:spPr>
            <a:xfrm rot="20700000">
              <a:off x="3269172" y="3175844"/>
              <a:ext cx="1408186" cy="1408186"/>
            </a:xfrm>
            <a:prstGeom prst="ellipse">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2DA2BF"/>
                  </a:solidFill>
                  <a:effectLst/>
                  <a:uLnTx/>
                  <a:uFillTx/>
                  <a:latin typeface="Calibri"/>
                  <a:ea typeface="+mn-ea"/>
                  <a:cs typeface="+mn-cs"/>
                </a:rPr>
                <a:t>7</a:t>
              </a:r>
            </a:p>
          </p:txBody>
        </p:sp>
      </p:grpSp>
      <p:grpSp>
        <p:nvGrpSpPr>
          <p:cNvPr id="93" name="Group 48">
            <a:extLst>
              <a:ext uri="{FF2B5EF4-FFF2-40B4-BE49-F238E27FC236}">
                <a16:creationId xmlns:a16="http://schemas.microsoft.com/office/drawing/2014/main" id="{8CA87C62-E04F-464F-89E8-A7448FECF85A}"/>
              </a:ext>
            </a:extLst>
          </p:cNvPr>
          <p:cNvGrpSpPr>
            <a:grpSpLocks noChangeAspect="1"/>
          </p:cNvGrpSpPr>
          <p:nvPr/>
        </p:nvGrpSpPr>
        <p:grpSpPr>
          <a:xfrm>
            <a:off x="4254056" y="2501215"/>
            <a:ext cx="1855569" cy="1855569"/>
            <a:chOff x="5517577" y="2855912"/>
            <a:chExt cx="2041126" cy="2041126"/>
          </a:xfrm>
          <a:effectLst>
            <a:outerShdw blurRad="50800" dist="38100" dir="2700000" sx="102000" sy="102000" algn="tl" rotWithShape="0">
              <a:prstClr val="black">
                <a:alpha val="40000"/>
              </a:prstClr>
            </a:outerShdw>
          </a:effectLst>
        </p:grpSpPr>
        <p:sp>
          <p:nvSpPr>
            <p:cNvPr id="94" name="Circle: Hollow 342">
              <a:extLst>
                <a:ext uri="{FF2B5EF4-FFF2-40B4-BE49-F238E27FC236}">
                  <a16:creationId xmlns:a16="http://schemas.microsoft.com/office/drawing/2014/main" id="{1ADF757E-F0BF-4FD7-A845-75D8552FD23F}"/>
                </a:ext>
              </a:extLst>
            </p:cNvPr>
            <p:cNvSpPr>
              <a:spLocks noChangeAspect="1"/>
            </p:cNvSpPr>
            <p:nvPr/>
          </p:nvSpPr>
          <p:spPr>
            <a:xfrm>
              <a:off x="5679785" y="3018120"/>
              <a:ext cx="1716710" cy="1716710"/>
            </a:xfrm>
            <a:prstGeom prst="donut">
              <a:avLst>
                <a:gd name="adj" fmla="val 71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a:ea typeface="+mn-ea"/>
                <a:cs typeface="+mn-cs"/>
              </a:endParaRPr>
            </a:p>
          </p:txBody>
        </p:sp>
        <p:grpSp>
          <p:nvGrpSpPr>
            <p:cNvPr id="95" name="Group 50">
              <a:extLst>
                <a:ext uri="{FF2B5EF4-FFF2-40B4-BE49-F238E27FC236}">
                  <a16:creationId xmlns:a16="http://schemas.microsoft.com/office/drawing/2014/main" id="{1BEADF65-3EA5-4163-B95E-2975412F7AF0}"/>
                </a:ext>
              </a:extLst>
            </p:cNvPr>
            <p:cNvGrpSpPr/>
            <p:nvPr/>
          </p:nvGrpSpPr>
          <p:grpSpPr>
            <a:xfrm>
              <a:off x="6450620" y="2855912"/>
              <a:ext cx="175040" cy="2041126"/>
              <a:chOff x="8229799" y="2768458"/>
              <a:chExt cx="175040" cy="2041126"/>
            </a:xfrm>
            <a:solidFill>
              <a:schemeClr val="accent2"/>
            </a:solidFill>
          </p:grpSpPr>
          <p:sp>
            <p:nvSpPr>
              <p:cNvPr id="112" name="Trapezoid 67">
                <a:extLst>
                  <a:ext uri="{FF2B5EF4-FFF2-40B4-BE49-F238E27FC236}">
                    <a16:creationId xmlns:a16="http://schemas.microsoft.com/office/drawing/2014/main" id="{FD87C842-0A89-45F8-BE3E-F1954980B131}"/>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3" name="Trapezoid 68">
                <a:extLst>
                  <a:ext uri="{FF2B5EF4-FFF2-40B4-BE49-F238E27FC236}">
                    <a16:creationId xmlns:a16="http://schemas.microsoft.com/office/drawing/2014/main" id="{4AC9AE7D-FE3D-4BA7-9CFD-E43CB9C862E5}"/>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96" name="Group 51">
              <a:extLst>
                <a:ext uri="{FF2B5EF4-FFF2-40B4-BE49-F238E27FC236}">
                  <a16:creationId xmlns:a16="http://schemas.microsoft.com/office/drawing/2014/main" id="{59E25AAA-84F8-4879-B8E1-7B733FC6805F}"/>
                </a:ext>
              </a:extLst>
            </p:cNvPr>
            <p:cNvGrpSpPr/>
            <p:nvPr/>
          </p:nvGrpSpPr>
          <p:grpSpPr>
            <a:xfrm rot="5400000">
              <a:off x="6450620" y="2855912"/>
              <a:ext cx="175040" cy="2041126"/>
              <a:chOff x="8229799" y="2768458"/>
              <a:chExt cx="175040" cy="2041126"/>
            </a:xfrm>
            <a:solidFill>
              <a:schemeClr val="accent2"/>
            </a:solidFill>
          </p:grpSpPr>
          <p:sp>
            <p:nvSpPr>
              <p:cNvPr id="110" name="Trapezoid 65">
                <a:extLst>
                  <a:ext uri="{FF2B5EF4-FFF2-40B4-BE49-F238E27FC236}">
                    <a16:creationId xmlns:a16="http://schemas.microsoft.com/office/drawing/2014/main" id="{38CA354E-0717-4131-9F1D-21DEB0577D1B}"/>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1" name="Trapezoid 66">
                <a:extLst>
                  <a:ext uri="{FF2B5EF4-FFF2-40B4-BE49-F238E27FC236}">
                    <a16:creationId xmlns:a16="http://schemas.microsoft.com/office/drawing/2014/main" id="{A0FFB07A-2A72-45EC-AAA5-AD81A2014023}"/>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97" name="Group 52">
              <a:extLst>
                <a:ext uri="{FF2B5EF4-FFF2-40B4-BE49-F238E27FC236}">
                  <a16:creationId xmlns:a16="http://schemas.microsoft.com/office/drawing/2014/main" id="{1E067D83-092B-45AE-ADBB-131FFF8AB246}"/>
                </a:ext>
              </a:extLst>
            </p:cNvPr>
            <p:cNvGrpSpPr/>
            <p:nvPr/>
          </p:nvGrpSpPr>
          <p:grpSpPr>
            <a:xfrm rot="1800000">
              <a:off x="6450621" y="2855912"/>
              <a:ext cx="175040" cy="2041126"/>
              <a:chOff x="8229799" y="2768458"/>
              <a:chExt cx="175040" cy="2041126"/>
            </a:xfrm>
            <a:solidFill>
              <a:schemeClr val="accent2"/>
            </a:solidFill>
          </p:grpSpPr>
          <p:sp>
            <p:nvSpPr>
              <p:cNvPr id="108" name="Trapezoid 63">
                <a:extLst>
                  <a:ext uri="{FF2B5EF4-FFF2-40B4-BE49-F238E27FC236}">
                    <a16:creationId xmlns:a16="http://schemas.microsoft.com/office/drawing/2014/main" id="{63836D5D-98F5-432F-ACA5-1AF37C348221}"/>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9" name="Trapezoid 64">
                <a:extLst>
                  <a:ext uri="{FF2B5EF4-FFF2-40B4-BE49-F238E27FC236}">
                    <a16:creationId xmlns:a16="http://schemas.microsoft.com/office/drawing/2014/main" id="{0D6C3E7A-1DFA-438C-8A5D-9C095121904C}"/>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98" name="Group 53">
              <a:extLst>
                <a:ext uri="{FF2B5EF4-FFF2-40B4-BE49-F238E27FC236}">
                  <a16:creationId xmlns:a16="http://schemas.microsoft.com/office/drawing/2014/main" id="{EF0D8534-A44B-4FB1-A248-1E88DD068A36}"/>
                </a:ext>
              </a:extLst>
            </p:cNvPr>
            <p:cNvGrpSpPr/>
            <p:nvPr/>
          </p:nvGrpSpPr>
          <p:grpSpPr>
            <a:xfrm rot="3600000">
              <a:off x="6450620" y="2855913"/>
              <a:ext cx="175040" cy="2041126"/>
              <a:chOff x="8229799" y="2768458"/>
              <a:chExt cx="175040" cy="2041126"/>
            </a:xfrm>
            <a:solidFill>
              <a:schemeClr val="accent2"/>
            </a:solidFill>
          </p:grpSpPr>
          <p:sp>
            <p:nvSpPr>
              <p:cNvPr id="106" name="Trapezoid 61">
                <a:extLst>
                  <a:ext uri="{FF2B5EF4-FFF2-40B4-BE49-F238E27FC236}">
                    <a16:creationId xmlns:a16="http://schemas.microsoft.com/office/drawing/2014/main" id="{F7F1C266-F174-469D-97A4-3EEA059338C7}"/>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7" name="Trapezoid 62">
                <a:extLst>
                  <a:ext uri="{FF2B5EF4-FFF2-40B4-BE49-F238E27FC236}">
                    <a16:creationId xmlns:a16="http://schemas.microsoft.com/office/drawing/2014/main" id="{082022F3-80DA-4992-AA7D-8E367F70DCCA}"/>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99" name="Group 54">
              <a:extLst>
                <a:ext uri="{FF2B5EF4-FFF2-40B4-BE49-F238E27FC236}">
                  <a16:creationId xmlns:a16="http://schemas.microsoft.com/office/drawing/2014/main" id="{B9900B65-D9B5-47AD-945D-4FF4799DB872}"/>
                </a:ext>
              </a:extLst>
            </p:cNvPr>
            <p:cNvGrpSpPr/>
            <p:nvPr/>
          </p:nvGrpSpPr>
          <p:grpSpPr>
            <a:xfrm rot="7200000">
              <a:off x="6450620" y="2855913"/>
              <a:ext cx="175040" cy="2041126"/>
              <a:chOff x="8229799" y="2768458"/>
              <a:chExt cx="175040" cy="2041126"/>
            </a:xfrm>
            <a:solidFill>
              <a:schemeClr val="accent2"/>
            </a:solidFill>
          </p:grpSpPr>
          <p:sp>
            <p:nvSpPr>
              <p:cNvPr id="104" name="Trapezoid 59">
                <a:extLst>
                  <a:ext uri="{FF2B5EF4-FFF2-40B4-BE49-F238E27FC236}">
                    <a16:creationId xmlns:a16="http://schemas.microsoft.com/office/drawing/2014/main" id="{D5BF9633-BECB-4F5E-B202-E2491CF31931}"/>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5" name="Trapezoid 60">
                <a:extLst>
                  <a:ext uri="{FF2B5EF4-FFF2-40B4-BE49-F238E27FC236}">
                    <a16:creationId xmlns:a16="http://schemas.microsoft.com/office/drawing/2014/main" id="{E1460F1F-42C6-4509-966B-50CDB89921D1}"/>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100" name="Group 55">
              <a:extLst>
                <a:ext uri="{FF2B5EF4-FFF2-40B4-BE49-F238E27FC236}">
                  <a16:creationId xmlns:a16="http://schemas.microsoft.com/office/drawing/2014/main" id="{437A60D6-1A81-4B8B-A551-7B8CBDD974E7}"/>
                </a:ext>
              </a:extLst>
            </p:cNvPr>
            <p:cNvGrpSpPr/>
            <p:nvPr/>
          </p:nvGrpSpPr>
          <p:grpSpPr>
            <a:xfrm rot="9000000">
              <a:off x="6450621" y="2855912"/>
              <a:ext cx="175040" cy="2041126"/>
              <a:chOff x="8229799" y="2768458"/>
              <a:chExt cx="175040" cy="2041126"/>
            </a:xfrm>
            <a:solidFill>
              <a:schemeClr val="accent2"/>
            </a:solidFill>
          </p:grpSpPr>
          <p:sp>
            <p:nvSpPr>
              <p:cNvPr id="102" name="Trapezoid 57">
                <a:extLst>
                  <a:ext uri="{FF2B5EF4-FFF2-40B4-BE49-F238E27FC236}">
                    <a16:creationId xmlns:a16="http://schemas.microsoft.com/office/drawing/2014/main" id="{C11D7BE1-9FC3-4B42-A874-2103AA80FF89}"/>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3" name="Trapezoid 58">
                <a:extLst>
                  <a:ext uri="{FF2B5EF4-FFF2-40B4-BE49-F238E27FC236}">
                    <a16:creationId xmlns:a16="http://schemas.microsoft.com/office/drawing/2014/main" id="{C634662D-F010-4752-974E-A0F5D389BFBF}"/>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101" name="Oval 56">
              <a:extLst>
                <a:ext uri="{FF2B5EF4-FFF2-40B4-BE49-F238E27FC236}">
                  <a16:creationId xmlns:a16="http://schemas.microsoft.com/office/drawing/2014/main" id="{C0037D3F-A493-4351-87D3-9DD16447B629}"/>
                </a:ext>
              </a:extLst>
            </p:cNvPr>
            <p:cNvSpPr>
              <a:spLocks noChangeAspect="1"/>
            </p:cNvSpPr>
            <p:nvPr/>
          </p:nvSpPr>
          <p:spPr>
            <a:xfrm>
              <a:off x="5831726" y="3175845"/>
              <a:ext cx="1408186" cy="1408186"/>
            </a:xfrm>
            <a:prstGeom prst="ellipse">
              <a:avLst/>
            </a:prstGeom>
            <a:solidFill>
              <a:schemeClr val="bg1"/>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DA1F28"/>
                  </a:solidFill>
                  <a:effectLst/>
                  <a:uLnTx/>
                  <a:uFillTx/>
                  <a:latin typeface="Calibri"/>
                  <a:ea typeface="+mn-ea"/>
                  <a:cs typeface="+mn-cs"/>
                </a:rPr>
                <a:t>8</a:t>
              </a:r>
            </a:p>
          </p:txBody>
        </p:sp>
      </p:grpSp>
      <p:sp>
        <p:nvSpPr>
          <p:cNvPr id="114" name="Rounded Rectangle 5">
            <a:extLst>
              <a:ext uri="{FF2B5EF4-FFF2-40B4-BE49-F238E27FC236}">
                <a16:creationId xmlns:a16="http://schemas.microsoft.com/office/drawing/2014/main" id="{F7FF36B0-7C0E-4E42-B700-84ACDB842008}"/>
              </a:ext>
            </a:extLst>
          </p:cNvPr>
          <p:cNvSpPr>
            <a:spLocks/>
          </p:cNvSpPr>
          <p:nvPr/>
        </p:nvSpPr>
        <p:spPr>
          <a:xfrm>
            <a:off x="116301" y="692633"/>
            <a:ext cx="4800448" cy="1235380"/>
          </a:xfrm>
          <a:prstGeom prst="roundRect">
            <a:avLst>
              <a:gd name="adj" fmla="val 13052"/>
            </a:avLst>
          </a:prstGeom>
          <a:noFill/>
          <a:ln>
            <a:solidFill>
              <a:schemeClr val="bg1">
                <a:lumMod val="6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1008000" bIns="45720" numCol="1" spcCol="0" rtlCol="0" fromWordArt="0" anchor="t"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lang="es-EC" sz="1200" dirty="0">
                <a:solidFill>
                  <a:schemeClr val="tx1"/>
                </a:solidFill>
              </a:rPr>
              <a:t>Para los depósitos a plazo fijo se establece que el método de simulación histórica es el que mejor se ajusta a la predicción de la máxima reducción esperada con un nivel de error exacto al nivel de significancia del 5%. </a:t>
            </a:r>
          </a:p>
        </p:txBody>
      </p:sp>
      <p:grpSp>
        <p:nvGrpSpPr>
          <p:cNvPr id="9" name="Group 6">
            <a:extLst>
              <a:ext uri="{FF2B5EF4-FFF2-40B4-BE49-F238E27FC236}">
                <a16:creationId xmlns:a16="http://schemas.microsoft.com/office/drawing/2014/main" id="{93A89EEF-1CD8-4447-A62B-BDEEE89E007E}"/>
              </a:ext>
            </a:extLst>
          </p:cNvPr>
          <p:cNvGrpSpPr>
            <a:grpSpLocks noChangeAspect="1"/>
          </p:cNvGrpSpPr>
          <p:nvPr/>
        </p:nvGrpSpPr>
        <p:grpSpPr>
          <a:xfrm>
            <a:off x="3975706" y="430218"/>
            <a:ext cx="1855569" cy="1855569"/>
            <a:chOff x="601033" y="2855912"/>
            <a:chExt cx="2041126" cy="2041126"/>
          </a:xfrm>
          <a:effectLst>
            <a:outerShdw blurRad="50800" dist="38100" dir="2700000" sx="102000" sy="102000" algn="tl" rotWithShape="0">
              <a:prstClr val="black">
                <a:alpha val="40000"/>
              </a:prstClr>
            </a:outerShdw>
          </a:effectLst>
        </p:grpSpPr>
        <p:sp>
          <p:nvSpPr>
            <p:cNvPr id="52" name="Circle: Hollow 151">
              <a:extLst>
                <a:ext uri="{FF2B5EF4-FFF2-40B4-BE49-F238E27FC236}">
                  <a16:creationId xmlns:a16="http://schemas.microsoft.com/office/drawing/2014/main" id="{DB6209D0-B8CB-476E-8D87-5DCC09AE49BF}"/>
                </a:ext>
              </a:extLst>
            </p:cNvPr>
            <p:cNvSpPr>
              <a:spLocks noChangeAspect="1"/>
            </p:cNvSpPr>
            <p:nvPr/>
          </p:nvSpPr>
          <p:spPr>
            <a:xfrm>
              <a:off x="763241" y="3018120"/>
              <a:ext cx="1716710" cy="1716710"/>
            </a:xfrm>
            <a:prstGeom prst="donut">
              <a:avLst>
                <a:gd name="adj" fmla="val 713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grpSp>
          <p:nvGrpSpPr>
            <p:cNvPr id="53" name="Group 8">
              <a:extLst>
                <a:ext uri="{FF2B5EF4-FFF2-40B4-BE49-F238E27FC236}">
                  <a16:creationId xmlns:a16="http://schemas.microsoft.com/office/drawing/2014/main" id="{1BEA4F5E-7120-41E0-9864-E1ABA4F16107}"/>
                </a:ext>
              </a:extLst>
            </p:cNvPr>
            <p:cNvGrpSpPr/>
            <p:nvPr/>
          </p:nvGrpSpPr>
          <p:grpSpPr>
            <a:xfrm>
              <a:off x="1534076" y="2855912"/>
              <a:ext cx="175040" cy="2041126"/>
              <a:chOff x="8229799" y="2768458"/>
              <a:chExt cx="175040" cy="2041126"/>
            </a:xfrm>
            <a:solidFill>
              <a:schemeClr val="tx2"/>
            </a:solidFill>
          </p:grpSpPr>
          <p:sp>
            <p:nvSpPr>
              <p:cNvPr id="70" name="Trapezoid 25">
                <a:extLst>
                  <a:ext uri="{FF2B5EF4-FFF2-40B4-BE49-F238E27FC236}">
                    <a16:creationId xmlns:a16="http://schemas.microsoft.com/office/drawing/2014/main" id="{DF4C71DE-34E9-417F-ACB7-FCF6553BC418}"/>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sp>
            <p:nvSpPr>
              <p:cNvPr id="71" name="Trapezoid 26">
                <a:extLst>
                  <a:ext uri="{FF2B5EF4-FFF2-40B4-BE49-F238E27FC236}">
                    <a16:creationId xmlns:a16="http://schemas.microsoft.com/office/drawing/2014/main" id="{3CCF06C5-5B1B-4A79-9B37-F5A7FBF3B73A}"/>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grpSp>
        <p:grpSp>
          <p:nvGrpSpPr>
            <p:cNvPr id="54" name="Group 9">
              <a:extLst>
                <a:ext uri="{FF2B5EF4-FFF2-40B4-BE49-F238E27FC236}">
                  <a16:creationId xmlns:a16="http://schemas.microsoft.com/office/drawing/2014/main" id="{A6345A17-AA93-4D9D-94BF-FE09DC006FEA}"/>
                </a:ext>
              </a:extLst>
            </p:cNvPr>
            <p:cNvGrpSpPr/>
            <p:nvPr/>
          </p:nvGrpSpPr>
          <p:grpSpPr>
            <a:xfrm rot="5400000">
              <a:off x="1534076" y="2855912"/>
              <a:ext cx="175040" cy="2041126"/>
              <a:chOff x="8229799" y="2768458"/>
              <a:chExt cx="175040" cy="2041126"/>
            </a:xfrm>
            <a:solidFill>
              <a:schemeClr val="tx2"/>
            </a:solidFill>
          </p:grpSpPr>
          <p:sp>
            <p:nvSpPr>
              <p:cNvPr id="68" name="Trapezoid 23">
                <a:extLst>
                  <a:ext uri="{FF2B5EF4-FFF2-40B4-BE49-F238E27FC236}">
                    <a16:creationId xmlns:a16="http://schemas.microsoft.com/office/drawing/2014/main" id="{99DD66BE-E3FC-48E0-846E-2B4EDD7992D6}"/>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sp>
            <p:nvSpPr>
              <p:cNvPr id="69" name="Trapezoid 24">
                <a:extLst>
                  <a:ext uri="{FF2B5EF4-FFF2-40B4-BE49-F238E27FC236}">
                    <a16:creationId xmlns:a16="http://schemas.microsoft.com/office/drawing/2014/main" id="{8F40B88E-3EE3-4E94-BAD9-550374D2BC05}"/>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grpSp>
        <p:grpSp>
          <p:nvGrpSpPr>
            <p:cNvPr id="55" name="Group 10">
              <a:extLst>
                <a:ext uri="{FF2B5EF4-FFF2-40B4-BE49-F238E27FC236}">
                  <a16:creationId xmlns:a16="http://schemas.microsoft.com/office/drawing/2014/main" id="{49450B09-8531-4385-B0F6-2B3420EE3143}"/>
                </a:ext>
              </a:extLst>
            </p:cNvPr>
            <p:cNvGrpSpPr/>
            <p:nvPr/>
          </p:nvGrpSpPr>
          <p:grpSpPr>
            <a:xfrm rot="1800000">
              <a:off x="1534077" y="2855912"/>
              <a:ext cx="175040" cy="2041126"/>
              <a:chOff x="8229799" y="2768458"/>
              <a:chExt cx="175040" cy="2041126"/>
            </a:xfrm>
            <a:solidFill>
              <a:schemeClr val="tx2"/>
            </a:solidFill>
          </p:grpSpPr>
          <p:sp>
            <p:nvSpPr>
              <p:cNvPr id="66" name="Trapezoid 21">
                <a:extLst>
                  <a:ext uri="{FF2B5EF4-FFF2-40B4-BE49-F238E27FC236}">
                    <a16:creationId xmlns:a16="http://schemas.microsoft.com/office/drawing/2014/main" id="{1C41F761-7A59-4805-BE77-7448A4D7148E}"/>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sp>
            <p:nvSpPr>
              <p:cNvPr id="67" name="Trapezoid 22">
                <a:extLst>
                  <a:ext uri="{FF2B5EF4-FFF2-40B4-BE49-F238E27FC236}">
                    <a16:creationId xmlns:a16="http://schemas.microsoft.com/office/drawing/2014/main" id="{DAEA3A1F-EE21-4142-BEC0-3FFB15D9F240}"/>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grpSp>
        <p:grpSp>
          <p:nvGrpSpPr>
            <p:cNvPr id="56" name="Group 11">
              <a:extLst>
                <a:ext uri="{FF2B5EF4-FFF2-40B4-BE49-F238E27FC236}">
                  <a16:creationId xmlns:a16="http://schemas.microsoft.com/office/drawing/2014/main" id="{4EA99BA1-27EA-4CE2-A74B-D1115E97FE97}"/>
                </a:ext>
              </a:extLst>
            </p:cNvPr>
            <p:cNvGrpSpPr/>
            <p:nvPr/>
          </p:nvGrpSpPr>
          <p:grpSpPr>
            <a:xfrm rot="3600000">
              <a:off x="1534076" y="2855913"/>
              <a:ext cx="175040" cy="2041126"/>
              <a:chOff x="8229799" y="2768458"/>
              <a:chExt cx="175040" cy="2041126"/>
            </a:xfrm>
            <a:solidFill>
              <a:schemeClr val="tx2"/>
            </a:solidFill>
          </p:grpSpPr>
          <p:sp>
            <p:nvSpPr>
              <p:cNvPr id="64" name="Trapezoid 19">
                <a:extLst>
                  <a:ext uri="{FF2B5EF4-FFF2-40B4-BE49-F238E27FC236}">
                    <a16:creationId xmlns:a16="http://schemas.microsoft.com/office/drawing/2014/main" id="{6A6A15E5-B33A-4B90-BB3B-2EB013292048}"/>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sp>
            <p:nvSpPr>
              <p:cNvPr id="65" name="Trapezoid 20">
                <a:extLst>
                  <a:ext uri="{FF2B5EF4-FFF2-40B4-BE49-F238E27FC236}">
                    <a16:creationId xmlns:a16="http://schemas.microsoft.com/office/drawing/2014/main" id="{ED143012-D51B-4C13-9B1F-F59DA54BE1A5}"/>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grpSp>
        <p:grpSp>
          <p:nvGrpSpPr>
            <p:cNvPr id="57" name="Group 12">
              <a:extLst>
                <a:ext uri="{FF2B5EF4-FFF2-40B4-BE49-F238E27FC236}">
                  <a16:creationId xmlns:a16="http://schemas.microsoft.com/office/drawing/2014/main" id="{ADF4FA1F-4630-4C79-873F-CF60B8F77A2F}"/>
                </a:ext>
              </a:extLst>
            </p:cNvPr>
            <p:cNvGrpSpPr/>
            <p:nvPr/>
          </p:nvGrpSpPr>
          <p:grpSpPr>
            <a:xfrm rot="7200000">
              <a:off x="1534076" y="2855913"/>
              <a:ext cx="175040" cy="2041126"/>
              <a:chOff x="8229799" y="2768458"/>
              <a:chExt cx="175040" cy="2041126"/>
            </a:xfrm>
            <a:solidFill>
              <a:schemeClr val="tx2"/>
            </a:solidFill>
          </p:grpSpPr>
          <p:sp>
            <p:nvSpPr>
              <p:cNvPr id="62" name="Trapezoid 17">
                <a:extLst>
                  <a:ext uri="{FF2B5EF4-FFF2-40B4-BE49-F238E27FC236}">
                    <a16:creationId xmlns:a16="http://schemas.microsoft.com/office/drawing/2014/main" id="{7965257F-CAD5-4160-854A-86E5C644FCFE}"/>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sp>
            <p:nvSpPr>
              <p:cNvPr id="63" name="Trapezoid 18">
                <a:extLst>
                  <a:ext uri="{FF2B5EF4-FFF2-40B4-BE49-F238E27FC236}">
                    <a16:creationId xmlns:a16="http://schemas.microsoft.com/office/drawing/2014/main" id="{69735464-32B3-4F3F-BCDB-5AF1F2298556}"/>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grpSp>
        <p:grpSp>
          <p:nvGrpSpPr>
            <p:cNvPr id="58" name="Group 13">
              <a:extLst>
                <a:ext uri="{FF2B5EF4-FFF2-40B4-BE49-F238E27FC236}">
                  <a16:creationId xmlns:a16="http://schemas.microsoft.com/office/drawing/2014/main" id="{6534922B-89F1-4F61-B0E7-45ED4947B25D}"/>
                </a:ext>
              </a:extLst>
            </p:cNvPr>
            <p:cNvGrpSpPr/>
            <p:nvPr/>
          </p:nvGrpSpPr>
          <p:grpSpPr>
            <a:xfrm rot="9000000">
              <a:off x="1534077" y="2855912"/>
              <a:ext cx="175040" cy="2041126"/>
              <a:chOff x="8229799" y="2768458"/>
              <a:chExt cx="175040" cy="2041126"/>
            </a:xfrm>
            <a:solidFill>
              <a:schemeClr val="tx2"/>
            </a:solidFill>
          </p:grpSpPr>
          <p:sp>
            <p:nvSpPr>
              <p:cNvPr id="60" name="Trapezoid 15">
                <a:extLst>
                  <a:ext uri="{FF2B5EF4-FFF2-40B4-BE49-F238E27FC236}">
                    <a16:creationId xmlns:a16="http://schemas.microsoft.com/office/drawing/2014/main" id="{7584C95D-5A8F-4C88-A076-8564263D2090}"/>
                  </a:ext>
                </a:extLst>
              </p:cNvPr>
              <p:cNvSpPr/>
              <p:nvPr/>
            </p:nvSpPr>
            <p:spPr>
              <a:xfrm>
                <a:off x="8229799" y="2768458"/>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sp>
            <p:nvSpPr>
              <p:cNvPr id="61" name="Trapezoid 16">
                <a:extLst>
                  <a:ext uri="{FF2B5EF4-FFF2-40B4-BE49-F238E27FC236}">
                    <a16:creationId xmlns:a16="http://schemas.microsoft.com/office/drawing/2014/main" id="{EBFB5348-53DB-4B0C-84C1-D0041DA5458E}"/>
                  </a:ext>
                </a:extLst>
              </p:cNvPr>
              <p:cNvSpPr/>
              <p:nvPr/>
            </p:nvSpPr>
            <p:spPr>
              <a:xfrm rot="10800000">
                <a:off x="8229799" y="4634676"/>
                <a:ext cx="175040" cy="174908"/>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0" cap="none" spc="0" normalizeH="0" baseline="0" noProof="0" dirty="0">
                  <a:ln>
                    <a:noFill/>
                  </a:ln>
                  <a:solidFill>
                    <a:srgbClr val="464646"/>
                  </a:solidFill>
                  <a:effectLst/>
                  <a:uLnTx/>
                  <a:uFillTx/>
                  <a:latin typeface="Calibri"/>
                  <a:ea typeface="+mn-ea"/>
                  <a:cs typeface="+mn-cs"/>
                </a:endParaRPr>
              </a:p>
            </p:txBody>
          </p:sp>
        </p:grpSp>
        <p:sp>
          <p:nvSpPr>
            <p:cNvPr id="59" name="Oval 14">
              <a:extLst>
                <a:ext uri="{FF2B5EF4-FFF2-40B4-BE49-F238E27FC236}">
                  <a16:creationId xmlns:a16="http://schemas.microsoft.com/office/drawing/2014/main" id="{9690575C-B733-4B34-97E8-1D393C1BC115}"/>
                </a:ext>
              </a:extLst>
            </p:cNvPr>
            <p:cNvSpPr>
              <a:spLocks noChangeAspect="1"/>
            </p:cNvSpPr>
            <p:nvPr/>
          </p:nvSpPr>
          <p:spPr>
            <a:xfrm>
              <a:off x="915182" y="3175845"/>
              <a:ext cx="1408186" cy="1408186"/>
            </a:xfrm>
            <a:prstGeom prst="ellipse">
              <a:avLst/>
            </a:prstGeom>
            <a:solidFill>
              <a:schemeClr val="bg1"/>
            </a:solidFill>
            <a:ln w="7620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464646"/>
                  </a:solidFill>
                  <a:effectLst/>
                  <a:uLnTx/>
                  <a:uFillTx/>
                  <a:latin typeface="Calibri"/>
                  <a:ea typeface="+mn-ea"/>
                  <a:cs typeface="+mn-cs"/>
                </a:rPr>
                <a:t>6</a:t>
              </a:r>
            </a:p>
          </p:txBody>
        </p:sp>
      </p:grpSp>
    </p:spTree>
    <p:extLst>
      <p:ext uri="{BB962C8B-B14F-4D97-AF65-F5344CB8AC3E}">
        <p14:creationId xmlns:p14="http://schemas.microsoft.com/office/powerpoint/2010/main" val="2809793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4" name="Freeform: Shape 23">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Título 3">
            <a:extLst>
              <a:ext uri="{FF2B5EF4-FFF2-40B4-BE49-F238E27FC236}">
                <a16:creationId xmlns:a16="http://schemas.microsoft.com/office/drawing/2014/main" id="{FE98853F-0863-4683-AD40-9336A6A47938}"/>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b="1" kern="1200">
                <a:solidFill>
                  <a:srgbClr val="080808"/>
                </a:solidFill>
                <a:latin typeface="+mj-lt"/>
                <a:ea typeface="+mj-ea"/>
                <a:cs typeface="+mj-cs"/>
              </a:rPr>
              <a:t>CAPÍTULO VII</a:t>
            </a:r>
            <a:br>
              <a:rPr lang="en-US" sz="3600" b="1" kern="1200">
                <a:solidFill>
                  <a:srgbClr val="080808"/>
                </a:solidFill>
                <a:latin typeface="+mj-lt"/>
                <a:ea typeface="+mj-ea"/>
                <a:cs typeface="+mj-cs"/>
              </a:rPr>
            </a:br>
            <a:r>
              <a:rPr lang="en-US" sz="3600" b="1" kern="1200">
                <a:solidFill>
                  <a:srgbClr val="080808"/>
                </a:solidFill>
                <a:latin typeface="+mj-lt"/>
                <a:ea typeface="+mj-ea"/>
                <a:cs typeface="+mj-cs"/>
              </a:rPr>
              <a:t>RECOMENDACIONES </a:t>
            </a:r>
            <a:br>
              <a:rPr lang="en-US" sz="3600" b="1" kern="1200">
                <a:solidFill>
                  <a:srgbClr val="080808"/>
                </a:solidFill>
                <a:latin typeface="+mj-lt"/>
                <a:ea typeface="+mj-ea"/>
                <a:cs typeface="+mj-cs"/>
              </a:rPr>
            </a:br>
            <a:endParaRPr lang="en-US" sz="3600" kern="1200">
              <a:solidFill>
                <a:srgbClr val="080808"/>
              </a:solidFill>
              <a:latin typeface="+mj-lt"/>
              <a:ea typeface="+mj-ea"/>
              <a:cs typeface="+mj-cs"/>
            </a:endParaRPr>
          </a:p>
        </p:txBody>
      </p:sp>
      <p:sp>
        <p:nvSpPr>
          <p:cNvPr id="28" name="Freeform: Shape 27">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29">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Diagrama de flujo: conector 14">
            <a:extLst>
              <a:ext uri="{FF2B5EF4-FFF2-40B4-BE49-F238E27FC236}">
                <a16:creationId xmlns:a16="http://schemas.microsoft.com/office/drawing/2014/main" id="{37189FA9-EDC1-40C9-A6B1-1048911CD2C9}"/>
              </a:ext>
            </a:extLst>
          </p:cNvPr>
          <p:cNvSpPr/>
          <p:nvPr/>
        </p:nvSpPr>
        <p:spPr>
          <a:xfrm>
            <a:off x="4863136" y="3694444"/>
            <a:ext cx="2554329" cy="251728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17" name="Data_targetting" descr="{&quot;Key&quot;:&quot;POWER_USER_SHAPE_ICON&quot;,&quot;Value&quot;:&quot;POWER_USER_SHAPE_ICON_STYLE_1&quot;}">
            <a:extLst>
              <a:ext uri="{FF2B5EF4-FFF2-40B4-BE49-F238E27FC236}">
                <a16:creationId xmlns:a16="http://schemas.microsoft.com/office/drawing/2014/main" id="{320EA9D3-20D0-445C-83BF-E2D9F66AE88C}"/>
              </a:ext>
            </a:extLst>
          </p:cNvPr>
          <p:cNvGrpSpPr>
            <a:grpSpLocks noChangeAspect="1"/>
          </p:cNvGrpSpPr>
          <p:nvPr/>
        </p:nvGrpSpPr>
        <p:grpSpPr>
          <a:xfrm>
            <a:off x="5726148" y="4387786"/>
            <a:ext cx="888965" cy="1191819"/>
            <a:chOff x="7110413" y="2984500"/>
            <a:chExt cx="647700" cy="868363"/>
          </a:xfrm>
          <a:solidFill>
            <a:schemeClr val="bg1"/>
          </a:solidFill>
        </p:grpSpPr>
        <p:sp>
          <p:nvSpPr>
            <p:cNvPr id="19" name="Freeform 151">
              <a:extLst>
                <a:ext uri="{FF2B5EF4-FFF2-40B4-BE49-F238E27FC236}">
                  <a16:creationId xmlns:a16="http://schemas.microsoft.com/office/drawing/2014/main" id="{1E410A24-4368-463B-BFAD-65BA9F97FB1A}"/>
                </a:ext>
              </a:extLst>
            </p:cNvPr>
            <p:cNvSpPr>
              <a:spLocks/>
            </p:cNvSpPr>
            <p:nvPr/>
          </p:nvSpPr>
          <p:spPr bwMode="auto">
            <a:xfrm>
              <a:off x="7218363" y="3114675"/>
              <a:ext cx="130175" cy="230188"/>
            </a:xfrm>
            <a:custGeom>
              <a:avLst/>
              <a:gdLst>
                <a:gd name="T0" fmla="*/ 33 w 183"/>
                <a:gd name="T1" fmla="*/ 21 h 324"/>
                <a:gd name="T2" fmla="*/ 33 w 183"/>
                <a:gd name="T3" fmla="*/ 220 h 324"/>
                <a:gd name="T4" fmla="*/ 0 w 183"/>
                <a:gd name="T5" fmla="*/ 270 h 324"/>
                <a:gd name="T6" fmla="*/ 54 w 183"/>
                <a:gd name="T7" fmla="*/ 324 h 324"/>
                <a:gd name="T8" fmla="*/ 108 w 183"/>
                <a:gd name="T9" fmla="*/ 270 h 324"/>
                <a:gd name="T10" fmla="*/ 75 w 183"/>
                <a:gd name="T11" fmla="*/ 220 h 324"/>
                <a:gd name="T12" fmla="*/ 75 w 183"/>
                <a:gd name="T13" fmla="*/ 42 h 324"/>
                <a:gd name="T14" fmla="*/ 174 w 183"/>
                <a:gd name="T15" fmla="*/ 42 h 324"/>
                <a:gd name="T16" fmla="*/ 183 w 183"/>
                <a:gd name="T17" fmla="*/ 0 h 324"/>
                <a:gd name="T18" fmla="*/ 54 w 183"/>
                <a:gd name="T19" fmla="*/ 0 h 324"/>
                <a:gd name="T20" fmla="*/ 33 w 183"/>
                <a:gd name="T21" fmla="*/ 21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324">
                  <a:moveTo>
                    <a:pt x="33" y="21"/>
                  </a:moveTo>
                  <a:lnTo>
                    <a:pt x="33" y="220"/>
                  </a:lnTo>
                  <a:cubicBezTo>
                    <a:pt x="13" y="228"/>
                    <a:pt x="0" y="247"/>
                    <a:pt x="0" y="270"/>
                  </a:cubicBezTo>
                  <a:cubicBezTo>
                    <a:pt x="0" y="300"/>
                    <a:pt x="24" y="324"/>
                    <a:pt x="54" y="324"/>
                  </a:cubicBezTo>
                  <a:cubicBezTo>
                    <a:pt x="83" y="324"/>
                    <a:pt x="108" y="300"/>
                    <a:pt x="108" y="270"/>
                  </a:cubicBezTo>
                  <a:cubicBezTo>
                    <a:pt x="108" y="248"/>
                    <a:pt x="94" y="229"/>
                    <a:pt x="75" y="220"/>
                  </a:cubicBezTo>
                  <a:lnTo>
                    <a:pt x="75" y="42"/>
                  </a:lnTo>
                  <a:lnTo>
                    <a:pt x="174" y="42"/>
                  </a:lnTo>
                  <a:cubicBezTo>
                    <a:pt x="175" y="27"/>
                    <a:pt x="178" y="13"/>
                    <a:pt x="183" y="0"/>
                  </a:cubicBezTo>
                  <a:lnTo>
                    <a:pt x="54" y="0"/>
                  </a:lnTo>
                  <a:cubicBezTo>
                    <a:pt x="42" y="0"/>
                    <a:pt x="33" y="9"/>
                    <a:pt x="33"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52">
              <a:extLst>
                <a:ext uri="{FF2B5EF4-FFF2-40B4-BE49-F238E27FC236}">
                  <a16:creationId xmlns:a16="http://schemas.microsoft.com/office/drawing/2014/main" id="{4307B922-4B1E-46AE-9AE4-D0E34C9D31CE}"/>
                </a:ext>
              </a:extLst>
            </p:cNvPr>
            <p:cNvSpPr>
              <a:spLocks/>
            </p:cNvSpPr>
            <p:nvPr/>
          </p:nvSpPr>
          <p:spPr bwMode="auto">
            <a:xfrm>
              <a:off x="7526338" y="3092450"/>
              <a:ext cx="153988" cy="74613"/>
            </a:xfrm>
            <a:custGeom>
              <a:avLst/>
              <a:gdLst>
                <a:gd name="T0" fmla="*/ 115 w 216"/>
                <a:gd name="T1" fmla="*/ 74 h 106"/>
                <a:gd name="T2" fmla="*/ 163 w 216"/>
                <a:gd name="T3" fmla="*/ 106 h 106"/>
                <a:gd name="T4" fmla="*/ 216 w 216"/>
                <a:gd name="T5" fmla="*/ 53 h 106"/>
                <a:gd name="T6" fmla="*/ 163 w 216"/>
                <a:gd name="T7" fmla="*/ 0 h 106"/>
                <a:gd name="T8" fmla="*/ 115 w 216"/>
                <a:gd name="T9" fmla="*/ 32 h 106"/>
                <a:gd name="T10" fmla="*/ 0 w 216"/>
                <a:gd name="T11" fmla="*/ 32 h 106"/>
                <a:gd name="T12" fmla="*/ 9 w 216"/>
                <a:gd name="T13" fmla="*/ 74 h 106"/>
                <a:gd name="T14" fmla="*/ 115 w 216"/>
                <a:gd name="T15" fmla="*/ 74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 h="106">
                  <a:moveTo>
                    <a:pt x="115" y="74"/>
                  </a:moveTo>
                  <a:cubicBezTo>
                    <a:pt x="123" y="94"/>
                    <a:pt x="142" y="106"/>
                    <a:pt x="163" y="106"/>
                  </a:cubicBezTo>
                  <a:cubicBezTo>
                    <a:pt x="193" y="106"/>
                    <a:pt x="216" y="82"/>
                    <a:pt x="216" y="53"/>
                  </a:cubicBezTo>
                  <a:cubicBezTo>
                    <a:pt x="216" y="24"/>
                    <a:pt x="193" y="0"/>
                    <a:pt x="163" y="0"/>
                  </a:cubicBezTo>
                  <a:cubicBezTo>
                    <a:pt x="142" y="0"/>
                    <a:pt x="123" y="13"/>
                    <a:pt x="115" y="32"/>
                  </a:cubicBezTo>
                  <a:lnTo>
                    <a:pt x="0" y="32"/>
                  </a:lnTo>
                  <a:cubicBezTo>
                    <a:pt x="5" y="45"/>
                    <a:pt x="8" y="59"/>
                    <a:pt x="9" y="74"/>
                  </a:cubicBezTo>
                  <a:lnTo>
                    <a:pt x="115" y="7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53">
              <a:extLst>
                <a:ext uri="{FF2B5EF4-FFF2-40B4-BE49-F238E27FC236}">
                  <a16:creationId xmlns:a16="http://schemas.microsoft.com/office/drawing/2014/main" id="{100357B0-8CCA-4AB5-A882-7718C3066F4F}"/>
                </a:ext>
              </a:extLst>
            </p:cNvPr>
            <p:cNvSpPr>
              <a:spLocks noEditPoints="1"/>
            </p:cNvSpPr>
            <p:nvPr/>
          </p:nvSpPr>
          <p:spPr bwMode="auto">
            <a:xfrm>
              <a:off x="7583488" y="3348038"/>
              <a:ext cx="142875" cy="96838"/>
            </a:xfrm>
            <a:custGeom>
              <a:avLst/>
              <a:gdLst>
                <a:gd name="T0" fmla="*/ 131 w 200"/>
                <a:gd name="T1" fmla="*/ 40 h 138"/>
                <a:gd name="T2" fmla="*/ 159 w 200"/>
                <a:gd name="T3" fmla="*/ 69 h 138"/>
                <a:gd name="T4" fmla="*/ 131 w 200"/>
                <a:gd name="T5" fmla="*/ 98 h 138"/>
                <a:gd name="T6" fmla="*/ 102 w 200"/>
                <a:gd name="T7" fmla="*/ 69 h 138"/>
                <a:gd name="T8" fmla="*/ 131 w 200"/>
                <a:gd name="T9" fmla="*/ 40 h 138"/>
                <a:gd name="T10" fmla="*/ 131 w 200"/>
                <a:gd name="T11" fmla="*/ 138 h 138"/>
                <a:gd name="T12" fmla="*/ 200 w 200"/>
                <a:gd name="T13" fmla="*/ 69 h 138"/>
                <a:gd name="T14" fmla="*/ 131 w 200"/>
                <a:gd name="T15" fmla="*/ 0 h 138"/>
                <a:gd name="T16" fmla="*/ 65 w 200"/>
                <a:gd name="T17" fmla="*/ 46 h 138"/>
                <a:gd name="T18" fmla="*/ 0 w 200"/>
                <a:gd name="T19" fmla="*/ 46 h 138"/>
                <a:gd name="T20" fmla="*/ 0 w 200"/>
                <a:gd name="T21" fmla="*/ 89 h 138"/>
                <a:gd name="T22" fmla="*/ 64 w 200"/>
                <a:gd name="T23" fmla="*/ 89 h 138"/>
                <a:gd name="T24" fmla="*/ 131 w 200"/>
                <a:gd name="T2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38">
                  <a:moveTo>
                    <a:pt x="131" y="40"/>
                  </a:moveTo>
                  <a:cubicBezTo>
                    <a:pt x="146" y="40"/>
                    <a:pt x="159" y="53"/>
                    <a:pt x="159" y="69"/>
                  </a:cubicBezTo>
                  <a:cubicBezTo>
                    <a:pt x="159" y="85"/>
                    <a:pt x="146" y="98"/>
                    <a:pt x="131" y="98"/>
                  </a:cubicBezTo>
                  <a:cubicBezTo>
                    <a:pt x="115" y="98"/>
                    <a:pt x="102" y="85"/>
                    <a:pt x="102" y="69"/>
                  </a:cubicBezTo>
                  <a:cubicBezTo>
                    <a:pt x="102" y="53"/>
                    <a:pt x="115" y="40"/>
                    <a:pt x="131" y="40"/>
                  </a:cubicBezTo>
                  <a:close/>
                  <a:moveTo>
                    <a:pt x="131" y="138"/>
                  </a:moveTo>
                  <a:cubicBezTo>
                    <a:pt x="169" y="138"/>
                    <a:pt x="200" y="107"/>
                    <a:pt x="200" y="69"/>
                  </a:cubicBezTo>
                  <a:cubicBezTo>
                    <a:pt x="200" y="31"/>
                    <a:pt x="169" y="0"/>
                    <a:pt x="131" y="0"/>
                  </a:cubicBezTo>
                  <a:cubicBezTo>
                    <a:pt x="101" y="0"/>
                    <a:pt x="75" y="18"/>
                    <a:pt x="65" y="46"/>
                  </a:cubicBezTo>
                  <a:lnTo>
                    <a:pt x="0" y="46"/>
                  </a:lnTo>
                  <a:lnTo>
                    <a:pt x="0" y="89"/>
                  </a:lnTo>
                  <a:lnTo>
                    <a:pt x="64" y="89"/>
                  </a:lnTo>
                  <a:cubicBezTo>
                    <a:pt x="73" y="118"/>
                    <a:pt x="100" y="138"/>
                    <a:pt x="131" y="13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54">
              <a:extLst>
                <a:ext uri="{FF2B5EF4-FFF2-40B4-BE49-F238E27FC236}">
                  <a16:creationId xmlns:a16="http://schemas.microsoft.com/office/drawing/2014/main" id="{3480C83D-392E-4448-A011-D82B22DACEC0}"/>
                </a:ext>
              </a:extLst>
            </p:cNvPr>
            <p:cNvSpPr>
              <a:spLocks noEditPoints="1"/>
            </p:cNvSpPr>
            <p:nvPr/>
          </p:nvSpPr>
          <p:spPr bwMode="auto">
            <a:xfrm>
              <a:off x="7110413" y="3155950"/>
              <a:ext cx="179388" cy="255588"/>
            </a:xfrm>
            <a:custGeom>
              <a:avLst/>
              <a:gdLst>
                <a:gd name="T0" fmla="*/ 40 w 252"/>
                <a:gd name="T1" fmla="*/ 69 h 357"/>
                <a:gd name="T2" fmla="*/ 69 w 252"/>
                <a:gd name="T3" fmla="*/ 41 h 357"/>
                <a:gd name="T4" fmla="*/ 97 w 252"/>
                <a:gd name="T5" fmla="*/ 69 h 357"/>
                <a:gd name="T6" fmla="*/ 69 w 252"/>
                <a:gd name="T7" fmla="*/ 98 h 357"/>
                <a:gd name="T8" fmla="*/ 40 w 252"/>
                <a:gd name="T9" fmla="*/ 69 h 357"/>
                <a:gd name="T10" fmla="*/ 47 w 252"/>
                <a:gd name="T11" fmla="*/ 335 h 357"/>
                <a:gd name="T12" fmla="*/ 69 w 252"/>
                <a:gd name="T13" fmla="*/ 357 h 357"/>
                <a:gd name="T14" fmla="*/ 252 w 252"/>
                <a:gd name="T15" fmla="*/ 357 h 357"/>
                <a:gd name="T16" fmla="*/ 252 w 252"/>
                <a:gd name="T17" fmla="*/ 314 h 357"/>
                <a:gd name="T18" fmla="*/ 90 w 252"/>
                <a:gd name="T19" fmla="*/ 314 h 357"/>
                <a:gd name="T20" fmla="*/ 90 w 252"/>
                <a:gd name="T21" fmla="*/ 135 h 357"/>
                <a:gd name="T22" fmla="*/ 138 w 252"/>
                <a:gd name="T23" fmla="*/ 69 h 357"/>
                <a:gd name="T24" fmla="*/ 69 w 252"/>
                <a:gd name="T25" fmla="*/ 0 h 357"/>
                <a:gd name="T26" fmla="*/ 0 w 252"/>
                <a:gd name="T27" fmla="*/ 69 h 357"/>
                <a:gd name="T28" fmla="*/ 47 w 252"/>
                <a:gd name="T29" fmla="*/ 135 h 357"/>
                <a:gd name="T30" fmla="*/ 47 w 252"/>
                <a:gd name="T31" fmla="*/ 335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2" h="357">
                  <a:moveTo>
                    <a:pt x="40" y="69"/>
                  </a:moveTo>
                  <a:cubicBezTo>
                    <a:pt x="40" y="53"/>
                    <a:pt x="53" y="41"/>
                    <a:pt x="69" y="41"/>
                  </a:cubicBezTo>
                  <a:cubicBezTo>
                    <a:pt x="85" y="41"/>
                    <a:pt x="97" y="53"/>
                    <a:pt x="97" y="69"/>
                  </a:cubicBezTo>
                  <a:cubicBezTo>
                    <a:pt x="97" y="85"/>
                    <a:pt x="85" y="98"/>
                    <a:pt x="69" y="98"/>
                  </a:cubicBezTo>
                  <a:cubicBezTo>
                    <a:pt x="53" y="98"/>
                    <a:pt x="40" y="85"/>
                    <a:pt x="40" y="69"/>
                  </a:cubicBezTo>
                  <a:close/>
                  <a:moveTo>
                    <a:pt x="47" y="335"/>
                  </a:moveTo>
                  <a:cubicBezTo>
                    <a:pt x="47" y="347"/>
                    <a:pt x="57" y="357"/>
                    <a:pt x="69" y="357"/>
                  </a:cubicBezTo>
                  <a:lnTo>
                    <a:pt x="252" y="357"/>
                  </a:lnTo>
                  <a:lnTo>
                    <a:pt x="252" y="314"/>
                  </a:lnTo>
                  <a:lnTo>
                    <a:pt x="90" y="314"/>
                  </a:lnTo>
                  <a:lnTo>
                    <a:pt x="90" y="135"/>
                  </a:lnTo>
                  <a:cubicBezTo>
                    <a:pt x="118" y="126"/>
                    <a:pt x="138" y="99"/>
                    <a:pt x="138" y="69"/>
                  </a:cubicBezTo>
                  <a:cubicBezTo>
                    <a:pt x="138" y="31"/>
                    <a:pt x="107" y="0"/>
                    <a:pt x="69" y="0"/>
                  </a:cubicBezTo>
                  <a:cubicBezTo>
                    <a:pt x="31" y="0"/>
                    <a:pt x="0" y="31"/>
                    <a:pt x="0" y="69"/>
                  </a:cubicBezTo>
                  <a:cubicBezTo>
                    <a:pt x="0" y="99"/>
                    <a:pt x="19" y="126"/>
                    <a:pt x="47" y="135"/>
                  </a:cubicBezTo>
                  <a:lnTo>
                    <a:pt x="47" y="335"/>
                  </a:ln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5">
              <a:extLst>
                <a:ext uri="{FF2B5EF4-FFF2-40B4-BE49-F238E27FC236}">
                  <a16:creationId xmlns:a16="http://schemas.microsoft.com/office/drawing/2014/main" id="{489602E1-AEE9-41C2-8DBE-B1198030E155}"/>
                </a:ext>
              </a:extLst>
            </p:cNvPr>
            <p:cNvSpPr>
              <a:spLocks noEditPoints="1"/>
            </p:cNvSpPr>
            <p:nvPr/>
          </p:nvSpPr>
          <p:spPr bwMode="auto">
            <a:xfrm>
              <a:off x="7177088" y="2984500"/>
              <a:ext cx="581025" cy="336550"/>
            </a:xfrm>
            <a:custGeom>
              <a:avLst/>
              <a:gdLst>
                <a:gd name="T0" fmla="*/ 632 w 815"/>
                <a:gd name="T1" fmla="*/ 433 h 474"/>
                <a:gd name="T2" fmla="*/ 603 w 815"/>
                <a:gd name="T3" fmla="*/ 405 h 474"/>
                <a:gd name="T4" fmla="*/ 632 w 815"/>
                <a:gd name="T5" fmla="*/ 376 h 474"/>
                <a:gd name="T6" fmla="*/ 661 w 815"/>
                <a:gd name="T7" fmla="*/ 405 h 474"/>
                <a:gd name="T8" fmla="*/ 632 w 815"/>
                <a:gd name="T9" fmla="*/ 433 h 474"/>
                <a:gd name="T10" fmla="*/ 69 w 815"/>
                <a:gd name="T11" fmla="*/ 98 h 474"/>
                <a:gd name="T12" fmla="*/ 41 w 815"/>
                <a:gd name="T13" fmla="*/ 70 h 474"/>
                <a:gd name="T14" fmla="*/ 69 w 815"/>
                <a:gd name="T15" fmla="*/ 41 h 474"/>
                <a:gd name="T16" fmla="*/ 98 w 815"/>
                <a:gd name="T17" fmla="*/ 70 h 474"/>
                <a:gd name="T18" fmla="*/ 69 w 815"/>
                <a:gd name="T19" fmla="*/ 98 h 474"/>
                <a:gd name="T20" fmla="*/ 794 w 815"/>
                <a:gd name="T21" fmla="*/ 48 h 474"/>
                <a:gd name="T22" fmla="*/ 135 w 815"/>
                <a:gd name="T23" fmla="*/ 48 h 474"/>
                <a:gd name="T24" fmla="*/ 69 w 815"/>
                <a:gd name="T25" fmla="*/ 0 h 474"/>
                <a:gd name="T26" fmla="*/ 0 w 815"/>
                <a:gd name="T27" fmla="*/ 70 h 474"/>
                <a:gd name="T28" fmla="*/ 69 w 815"/>
                <a:gd name="T29" fmla="*/ 139 h 474"/>
                <a:gd name="T30" fmla="*/ 135 w 815"/>
                <a:gd name="T31" fmla="*/ 91 h 474"/>
                <a:gd name="T32" fmla="*/ 772 w 815"/>
                <a:gd name="T33" fmla="*/ 91 h 474"/>
                <a:gd name="T34" fmla="*/ 772 w 815"/>
                <a:gd name="T35" fmla="*/ 383 h 474"/>
                <a:gd name="T36" fmla="*/ 698 w 815"/>
                <a:gd name="T37" fmla="*/ 383 h 474"/>
                <a:gd name="T38" fmla="*/ 632 w 815"/>
                <a:gd name="T39" fmla="*/ 335 h 474"/>
                <a:gd name="T40" fmla="*/ 563 w 815"/>
                <a:gd name="T41" fmla="*/ 405 h 474"/>
                <a:gd name="T42" fmla="*/ 632 w 815"/>
                <a:gd name="T43" fmla="*/ 474 h 474"/>
                <a:gd name="T44" fmla="*/ 698 w 815"/>
                <a:gd name="T45" fmla="*/ 426 h 474"/>
                <a:gd name="T46" fmla="*/ 794 w 815"/>
                <a:gd name="T47" fmla="*/ 426 h 474"/>
                <a:gd name="T48" fmla="*/ 815 w 815"/>
                <a:gd name="T49" fmla="*/ 405 h 474"/>
                <a:gd name="T50" fmla="*/ 815 w 815"/>
                <a:gd name="T51" fmla="*/ 70 h 474"/>
                <a:gd name="T52" fmla="*/ 794 w 815"/>
                <a:gd name="T53" fmla="*/ 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15" h="474">
                  <a:moveTo>
                    <a:pt x="632" y="433"/>
                  </a:moveTo>
                  <a:cubicBezTo>
                    <a:pt x="616" y="433"/>
                    <a:pt x="603" y="421"/>
                    <a:pt x="603" y="405"/>
                  </a:cubicBezTo>
                  <a:cubicBezTo>
                    <a:pt x="603" y="389"/>
                    <a:pt x="616" y="376"/>
                    <a:pt x="632" y="376"/>
                  </a:cubicBezTo>
                  <a:cubicBezTo>
                    <a:pt x="648" y="376"/>
                    <a:pt x="661" y="389"/>
                    <a:pt x="661" y="405"/>
                  </a:cubicBezTo>
                  <a:cubicBezTo>
                    <a:pt x="661" y="421"/>
                    <a:pt x="648" y="433"/>
                    <a:pt x="632" y="433"/>
                  </a:cubicBezTo>
                  <a:close/>
                  <a:moveTo>
                    <a:pt x="69" y="98"/>
                  </a:moveTo>
                  <a:cubicBezTo>
                    <a:pt x="54" y="98"/>
                    <a:pt x="41" y="86"/>
                    <a:pt x="41" y="70"/>
                  </a:cubicBezTo>
                  <a:cubicBezTo>
                    <a:pt x="41" y="54"/>
                    <a:pt x="54" y="41"/>
                    <a:pt x="69" y="41"/>
                  </a:cubicBezTo>
                  <a:cubicBezTo>
                    <a:pt x="85" y="41"/>
                    <a:pt x="98" y="54"/>
                    <a:pt x="98" y="70"/>
                  </a:cubicBezTo>
                  <a:cubicBezTo>
                    <a:pt x="98" y="86"/>
                    <a:pt x="85" y="98"/>
                    <a:pt x="69" y="98"/>
                  </a:cubicBezTo>
                  <a:close/>
                  <a:moveTo>
                    <a:pt x="794" y="48"/>
                  </a:moveTo>
                  <a:lnTo>
                    <a:pt x="135" y="48"/>
                  </a:lnTo>
                  <a:cubicBezTo>
                    <a:pt x="126" y="20"/>
                    <a:pt x="99" y="0"/>
                    <a:pt x="69" y="0"/>
                  </a:cubicBezTo>
                  <a:cubicBezTo>
                    <a:pt x="31" y="0"/>
                    <a:pt x="0" y="32"/>
                    <a:pt x="0" y="70"/>
                  </a:cubicBezTo>
                  <a:cubicBezTo>
                    <a:pt x="0" y="108"/>
                    <a:pt x="31" y="139"/>
                    <a:pt x="69" y="139"/>
                  </a:cubicBezTo>
                  <a:cubicBezTo>
                    <a:pt x="99" y="139"/>
                    <a:pt x="126" y="119"/>
                    <a:pt x="135" y="91"/>
                  </a:cubicBezTo>
                  <a:lnTo>
                    <a:pt x="772" y="91"/>
                  </a:lnTo>
                  <a:lnTo>
                    <a:pt x="772" y="383"/>
                  </a:lnTo>
                  <a:lnTo>
                    <a:pt x="698" y="383"/>
                  </a:lnTo>
                  <a:cubicBezTo>
                    <a:pt x="689" y="355"/>
                    <a:pt x="662" y="335"/>
                    <a:pt x="632" y="335"/>
                  </a:cubicBezTo>
                  <a:cubicBezTo>
                    <a:pt x="594" y="335"/>
                    <a:pt x="563" y="367"/>
                    <a:pt x="563" y="405"/>
                  </a:cubicBezTo>
                  <a:cubicBezTo>
                    <a:pt x="563" y="439"/>
                    <a:pt x="591" y="474"/>
                    <a:pt x="632" y="474"/>
                  </a:cubicBezTo>
                  <a:cubicBezTo>
                    <a:pt x="662" y="474"/>
                    <a:pt x="689" y="454"/>
                    <a:pt x="698" y="426"/>
                  </a:cubicBezTo>
                  <a:lnTo>
                    <a:pt x="794" y="426"/>
                  </a:lnTo>
                  <a:cubicBezTo>
                    <a:pt x="806" y="426"/>
                    <a:pt x="815" y="417"/>
                    <a:pt x="815" y="405"/>
                  </a:cubicBezTo>
                  <a:lnTo>
                    <a:pt x="815" y="70"/>
                  </a:lnTo>
                  <a:cubicBezTo>
                    <a:pt x="815" y="58"/>
                    <a:pt x="806" y="48"/>
                    <a:pt x="794" y="4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156">
              <a:extLst>
                <a:ext uri="{FF2B5EF4-FFF2-40B4-BE49-F238E27FC236}">
                  <a16:creationId xmlns:a16="http://schemas.microsoft.com/office/drawing/2014/main" id="{613CF575-8B88-48C1-AB6B-9891802C42A5}"/>
                </a:ext>
              </a:extLst>
            </p:cNvPr>
            <p:cNvSpPr>
              <a:spLocks/>
            </p:cNvSpPr>
            <p:nvPr/>
          </p:nvSpPr>
          <p:spPr bwMode="auto">
            <a:xfrm>
              <a:off x="7231063" y="3576638"/>
              <a:ext cx="406400" cy="200025"/>
            </a:xfrm>
            <a:custGeom>
              <a:avLst/>
              <a:gdLst>
                <a:gd name="T0" fmla="*/ 132 w 573"/>
                <a:gd name="T1" fmla="*/ 49 h 282"/>
                <a:gd name="T2" fmla="*/ 132 w 573"/>
                <a:gd name="T3" fmla="*/ 0 h 282"/>
                <a:gd name="T4" fmla="*/ 0 w 573"/>
                <a:gd name="T5" fmla="*/ 129 h 282"/>
                <a:gd name="T6" fmla="*/ 286 w 573"/>
                <a:gd name="T7" fmla="*/ 282 h 282"/>
                <a:gd name="T8" fmla="*/ 573 w 573"/>
                <a:gd name="T9" fmla="*/ 129 h 282"/>
                <a:gd name="T10" fmla="*/ 454 w 573"/>
                <a:gd name="T11" fmla="*/ 5 h 282"/>
                <a:gd name="T12" fmla="*/ 454 w 573"/>
                <a:gd name="T13" fmla="*/ 54 h 282"/>
                <a:gd name="T14" fmla="*/ 527 w 573"/>
                <a:gd name="T15" fmla="*/ 129 h 282"/>
                <a:gd name="T16" fmla="*/ 286 w 573"/>
                <a:gd name="T17" fmla="*/ 236 h 282"/>
                <a:gd name="T18" fmla="*/ 46 w 573"/>
                <a:gd name="T19" fmla="*/ 129 h 282"/>
                <a:gd name="T20" fmla="*/ 132 w 573"/>
                <a:gd name="T21" fmla="*/ 49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3" h="282">
                  <a:moveTo>
                    <a:pt x="132" y="49"/>
                  </a:moveTo>
                  <a:lnTo>
                    <a:pt x="132" y="0"/>
                  </a:lnTo>
                  <a:cubicBezTo>
                    <a:pt x="52" y="27"/>
                    <a:pt x="0" y="74"/>
                    <a:pt x="0" y="129"/>
                  </a:cubicBezTo>
                  <a:cubicBezTo>
                    <a:pt x="0" y="215"/>
                    <a:pt x="126" y="282"/>
                    <a:pt x="286" y="282"/>
                  </a:cubicBezTo>
                  <a:cubicBezTo>
                    <a:pt x="447" y="282"/>
                    <a:pt x="573" y="215"/>
                    <a:pt x="573" y="129"/>
                  </a:cubicBezTo>
                  <a:cubicBezTo>
                    <a:pt x="573" y="77"/>
                    <a:pt x="526" y="32"/>
                    <a:pt x="454" y="5"/>
                  </a:cubicBezTo>
                  <a:lnTo>
                    <a:pt x="454" y="54"/>
                  </a:lnTo>
                  <a:cubicBezTo>
                    <a:pt x="500" y="75"/>
                    <a:pt x="527" y="103"/>
                    <a:pt x="527" y="129"/>
                  </a:cubicBezTo>
                  <a:cubicBezTo>
                    <a:pt x="527" y="180"/>
                    <a:pt x="428" y="236"/>
                    <a:pt x="286" y="236"/>
                  </a:cubicBezTo>
                  <a:cubicBezTo>
                    <a:pt x="145" y="236"/>
                    <a:pt x="46" y="180"/>
                    <a:pt x="46" y="129"/>
                  </a:cubicBezTo>
                  <a:cubicBezTo>
                    <a:pt x="46" y="100"/>
                    <a:pt x="78" y="70"/>
                    <a:pt x="132" y="4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Oval 157">
              <a:extLst>
                <a:ext uri="{FF2B5EF4-FFF2-40B4-BE49-F238E27FC236}">
                  <a16:creationId xmlns:a16="http://schemas.microsoft.com/office/drawing/2014/main" id="{A390D6D7-008D-4EF7-85F4-5E5FDA4E96EF}"/>
                </a:ext>
              </a:extLst>
            </p:cNvPr>
            <p:cNvSpPr>
              <a:spLocks noChangeArrowheads="1"/>
            </p:cNvSpPr>
            <p:nvPr/>
          </p:nvSpPr>
          <p:spPr bwMode="auto">
            <a:xfrm>
              <a:off x="7370763" y="3082925"/>
              <a:ext cx="131763" cy="131763"/>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58">
              <a:extLst>
                <a:ext uri="{FF2B5EF4-FFF2-40B4-BE49-F238E27FC236}">
                  <a16:creationId xmlns:a16="http://schemas.microsoft.com/office/drawing/2014/main" id="{71109371-0332-455C-AFC4-E98BBCC0688E}"/>
                </a:ext>
              </a:extLst>
            </p:cNvPr>
            <p:cNvSpPr>
              <a:spLocks/>
            </p:cNvSpPr>
            <p:nvPr/>
          </p:nvSpPr>
          <p:spPr bwMode="auto">
            <a:xfrm>
              <a:off x="7131050" y="3502025"/>
              <a:ext cx="606425" cy="350838"/>
            </a:xfrm>
            <a:custGeom>
              <a:avLst/>
              <a:gdLst>
                <a:gd name="T0" fmla="*/ 594 w 852"/>
                <a:gd name="T1" fmla="*/ 3 h 493"/>
                <a:gd name="T2" fmla="*/ 594 w 852"/>
                <a:gd name="T3" fmla="*/ 51 h 493"/>
                <a:gd name="T4" fmla="*/ 807 w 852"/>
                <a:gd name="T5" fmla="*/ 238 h 493"/>
                <a:gd name="T6" fmla="*/ 426 w 852"/>
                <a:gd name="T7" fmla="*/ 448 h 493"/>
                <a:gd name="T8" fmla="*/ 46 w 852"/>
                <a:gd name="T9" fmla="*/ 238 h 493"/>
                <a:gd name="T10" fmla="*/ 272 w 852"/>
                <a:gd name="T11" fmla="*/ 48 h 493"/>
                <a:gd name="T12" fmla="*/ 272 w 852"/>
                <a:gd name="T13" fmla="*/ 0 h 493"/>
                <a:gd name="T14" fmla="*/ 0 w 852"/>
                <a:gd name="T15" fmla="*/ 238 h 493"/>
                <a:gd name="T16" fmla="*/ 426 w 852"/>
                <a:gd name="T17" fmla="*/ 493 h 493"/>
                <a:gd name="T18" fmla="*/ 852 w 852"/>
                <a:gd name="T19" fmla="*/ 238 h 493"/>
                <a:gd name="T20" fmla="*/ 594 w 852"/>
                <a:gd name="T21" fmla="*/ 3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2" h="493">
                  <a:moveTo>
                    <a:pt x="594" y="3"/>
                  </a:moveTo>
                  <a:lnTo>
                    <a:pt x="594" y="51"/>
                  </a:lnTo>
                  <a:cubicBezTo>
                    <a:pt x="719" y="86"/>
                    <a:pt x="807" y="158"/>
                    <a:pt x="807" y="238"/>
                  </a:cubicBezTo>
                  <a:cubicBezTo>
                    <a:pt x="807" y="352"/>
                    <a:pt x="632" y="448"/>
                    <a:pt x="426" y="448"/>
                  </a:cubicBezTo>
                  <a:cubicBezTo>
                    <a:pt x="220" y="448"/>
                    <a:pt x="46" y="352"/>
                    <a:pt x="46" y="238"/>
                  </a:cubicBezTo>
                  <a:cubicBezTo>
                    <a:pt x="46" y="155"/>
                    <a:pt x="140" y="81"/>
                    <a:pt x="272" y="48"/>
                  </a:cubicBezTo>
                  <a:lnTo>
                    <a:pt x="272" y="0"/>
                  </a:lnTo>
                  <a:cubicBezTo>
                    <a:pt x="111" y="36"/>
                    <a:pt x="0" y="128"/>
                    <a:pt x="0" y="238"/>
                  </a:cubicBezTo>
                  <a:cubicBezTo>
                    <a:pt x="0" y="381"/>
                    <a:pt x="187" y="493"/>
                    <a:pt x="426" y="493"/>
                  </a:cubicBezTo>
                  <a:cubicBezTo>
                    <a:pt x="665" y="493"/>
                    <a:pt x="852" y="381"/>
                    <a:pt x="852" y="238"/>
                  </a:cubicBezTo>
                  <a:cubicBezTo>
                    <a:pt x="852" y="131"/>
                    <a:pt x="747" y="41"/>
                    <a:pt x="594" y="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59">
              <a:extLst>
                <a:ext uri="{FF2B5EF4-FFF2-40B4-BE49-F238E27FC236}">
                  <a16:creationId xmlns:a16="http://schemas.microsoft.com/office/drawing/2014/main" id="{B2BB43A3-E3BF-4459-B8EB-1683E8AD8F69}"/>
                </a:ext>
              </a:extLst>
            </p:cNvPr>
            <p:cNvSpPr>
              <a:spLocks noEditPoints="1"/>
            </p:cNvSpPr>
            <p:nvPr/>
          </p:nvSpPr>
          <p:spPr bwMode="auto">
            <a:xfrm>
              <a:off x="7319963" y="3232150"/>
              <a:ext cx="234950" cy="485775"/>
            </a:xfrm>
            <a:custGeom>
              <a:avLst/>
              <a:gdLst>
                <a:gd name="T0" fmla="*/ 142 w 330"/>
                <a:gd name="T1" fmla="*/ 372 h 682"/>
                <a:gd name="T2" fmla="*/ 161 w 330"/>
                <a:gd name="T3" fmla="*/ 352 h 682"/>
                <a:gd name="T4" fmla="*/ 180 w 330"/>
                <a:gd name="T5" fmla="*/ 372 h 682"/>
                <a:gd name="T6" fmla="*/ 180 w 330"/>
                <a:gd name="T7" fmla="*/ 536 h 682"/>
                <a:gd name="T8" fmla="*/ 158 w 330"/>
                <a:gd name="T9" fmla="*/ 535 h 682"/>
                <a:gd name="T10" fmla="*/ 142 w 330"/>
                <a:gd name="T11" fmla="*/ 536 h 682"/>
                <a:gd name="T12" fmla="*/ 142 w 330"/>
                <a:gd name="T13" fmla="*/ 372 h 682"/>
                <a:gd name="T14" fmla="*/ 0 w 330"/>
                <a:gd name="T15" fmla="*/ 127 h 682"/>
                <a:gd name="T16" fmla="*/ 1 w 330"/>
                <a:gd name="T17" fmla="*/ 296 h 682"/>
                <a:gd name="T18" fmla="*/ 55 w 330"/>
                <a:gd name="T19" fmla="*/ 345 h 682"/>
                <a:gd name="T20" fmla="*/ 55 w 330"/>
                <a:gd name="T21" fmla="*/ 557 h 682"/>
                <a:gd name="T22" fmla="*/ 56 w 330"/>
                <a:gd name="T23" fmla="*/ 557 h 682"/>
                <a:gd name="T24" fmla="*/ 12 w 330"/>
                <a:gd name="T25" fmla="*/ 608 h 682"/>
                <a:gd name="T26" fmla="*/ 163 w 330"/>
                <a:gd name="T27" fmla="*/ 682 h 682"/>
                <a:gd name="T28" fmla="*/ 313 w 330"/>
                <a:gd name="T29" fmla="*/ 608 h 682"/>
                <a:gd name="T30" fmla="*/ 274 w 330"/>
                <a:gd name="T31" fmla="*/ 559 h 682"/>
                <a:gd name="T32" fmla="*/ 275 w 330"/>
                <a:gd name="T33" fmla="*/ 344 h 682"/>
                <a:gd name="T34" fmla="*/ 330 w 330"/>
                <a:gd name="T35" fmla="*/ 296 h 682"/>
                <a:gd name="T36" fmla="*/ 330 w 330"/>
                <a:gd name="T37" fmla="*/ 127 h 682"/>
                <a:gd name="T38" fmla="*/ 225 w 330"/>
                <a:gd name="T39" fmla="*/ 1 h 682"/>
                <a:gd name="T40" fmla="*/ 106 w 330"/>
                <a:gd name="T41" fmla="*/ 0 h 682"/>
                <a:gd name="T42" fmla="*/ 0 w 330"/>
                <a:gd name="T43" fmla="*/ 127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0" h="682">
                  <a:moveTo>
                    <a:pt x="142" y="372"/>
                  </a:moveTo>
                  <a:cubicBezTo>
                    <a:pt x="142" y="361"/>
                    <a:pt x="151" y="352"/>
                    <a:pt x="161" y="352"/>
                  </a:cubicBezTo>
                  <a:cubicBezTo>
                    <a:pt x="172" y="352"/>
                    <a:pt x="180" y="361"/>
                    <a:pt x="180" y="372"/>
                  </a:cubicBezTo>
                  <a:lnTo>
                    <a:pt x="180" y="536"/>
                  </a:lnTo>
                  <a:cubicBezTo>
                    <a:pt x="176" y="535"/>
                    <a:pt x="167" y="535"/>
                    <a:pt x="158" y="535"/>
                  </a:cubicBezTo>
                  <a:cubicBezTo>
                    <a:pt x="152" y="535"/>
                    <a:pt x="146" y="535"/>
                    <a:pt x="142" y="536"/>
                  </a:cubicBezTo>
                  <a:lnTo>
                    <a:pt x="142" y="372"/>
                  </a:lnTo>
                  <a:close/>
                  <a:moveTo>
                    <a:pt x="0" y="127"/>
                  </a:moveTo>
                  <a:lnTo>
                    <a:pt x="1" y="296"/>
                  </a:lnTo>
                  <a:cubicBezTo>
                    <a:pt x="1" y="323"/>
                    <a:pt x="25" y="345"/>
                    <a:pt x="55" y="345"/>
                  </a:cubicBezTo>
                  <a:lnTo>
                    <a:pt x="55" y="557"/>
                  </a:lnTo>
                  <a:lnTo>
                    <a:pt x="56" y="557"/>
                  </a:lnTo>
                  <a:cubicBezTo>
                    <a:pt x="29" y="570"/>
                    <a:pt x="12" y="588"/>
                    <a:pt x="12" y="608"/>
                  </a:cubicBezTo>
                  <a:cubicBezTo>
                    <a:pt x="12" y="649"/>
                    <a:pt x="80" y="682"/>
                    <a:pt x="163" y="682"/>
                  </a:cubicBezTo>
                  <a:cubicBezTo>
                    <a:pt x="246" y="682"/>
                    <a:pt x="313" y="649"/>
                    <a:pt x="313" y="608"/>
                  </a:cubicBezTo>
                  <a:cubicBezTo>
                    <a:pt x="313" y="589"/>
                    <a:pt x="298" y="572"/>
                    <a:pt x="274" y="559"/>
                  </a:cubicBezTo>
                  <a:lnTo>
                    <a:pt x="275" y="344"/>
                  </a:lnTo>
                  <a:cubicBezTo>
                    <a:pt x="311" y="344"/>
                    <a:pt x="330" y="323"/>
                    <a:pt x="330" y="296"/>
                  </a:cubicBezTo>
                  <a:lnTo>
                    <a:pt x="330" y="127"/>
                  </a:lnTo>
                  <a:cubicBezTo>
                    <a:pt x="330" y="42"/>
                    <a:pt x="294" y="6"/>
                    <a:pt x="225" y="1"/>
                  </a:cubicBezTo>
                  <a:lnTo>
                    <a:pt x="106" y="0"/>
                  </a:lnTo>
                  <a:cubicBezTo>
                    <a:pt x="37" y="6"/>
                    <a:pt x="0" y="41"/>
                    <a:pt x="0" y="1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68571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F1E835D-B26D-4C51-96FB-2A73B588EA0B}"/>
              </a:ext>
            </a:extLst>
          </p:cNvPr>
          <p:cNvSpPr/>
          <p:nvPr/>
        </p:nvSpPr>
        <p:spPr>
          <a:xfrm>
            <a:off x="7403004" y="0"/>
            <a:ext cx="439189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0" tIns="45720" rIns="72000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ight Triangle 13">
            <a:extLst>
              <a:ext uri="{FF2B5EF4-FFF2-40B4-BE49-F238E27FC236}">
                <a16:creationId xmlns:a16="http://schemas.microsoft.com/office/drawing/2014/main" id="{215973A0-332F-4C30-83C7-68AA7D93C69F}"/>
              </a:ext>
            </a:extLst>
          </p:cNvPr>
          <p:cNvSpPr/>
          <p:nvPr/>
        </p:nvSpPr>
        <p:spPr>
          <a:xfrm flipH="1">
            <a:off x="3703841" y="0"/>
            <a:ext cx="3699162" cy="685800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 name="Oval 3">
            <a:extLst>
              <a:ext uri="{FF2B5EF4-FFF2-40B4-BE49-F238E27FC236}">
                <a16:creationId xmlns:a16="http://schemas.microsoft.com/office/drawing/2014/main" id="{B9D19D81-10E5-487C-8E59-4D028895D80C}"/>
              </a:ext>
            </a:extLst>
          </p:cNvPr>
          <p:cNvSpPr>
            <a:spLocks noChangeAspect="1"/>
          </p:cNvSpPr>
          <p:nvPr/>
        </p:nvSpPr>
        <p:spPr>
          <a:xfrm>
            <a:off x="5291921" y="2612427"/>
            <a:ext cx="965292" cy="96529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 name="Oval 4">
            <a:extLst>
              <a:ext uri="{FF2B5EF4-FFF2-40B4-BE49-F238E27FC236}">
                <a16:creationId xmlns:a16="http://schemas.microsoft.com/office/drawing/2014/main" id="{628FEB99-DF43-4501-9540-C0801A2C312B}"/>
              </a:ext>
            </a:extLst>
          </p:cNvPr>
          <p:cNvSpPr>
            <a:spLocks noChangeAspect="1"/>
          </p:cNvSpPr>
          <p:nvPr/>
        </p:nvSpPr>
        <p:spPr>
          <a:xfrm>
            <a:off x="4510802" y="4087214"/>
            <a:ext cx="965292" cy="965292"/>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 name="Oval 5">
            <a:extLst>
              <a:ext uri="{FF2B5EF4-FFF2-40B4-BE49-F238E27FC236}">
                <a16:creationId xmlns:a16="http://schemas.microsoft.com/office/drawing/2014/main" id="{2BB2607C-7734-4EFF-B8E8-3273213DF545}"/>
              </a:ext>
            </a:extLst>
          </p:cNvPr>
          <p:cNvSpPr>
            <a:spLocks noChangeAspect="1"/>
          </p:cNvSpPr>
          <p:nvPr/>
        </p:nvSpPr>
        <p:spPr>
          <a:xfrm>
            <a:off x="3729683" y="5562002"/>
            <a:ext cx="965292" cy="965292"/>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 name="TextBox 18">
            <a:extLst>
              <a:ext uri="{FF2B5EF4-FFF2-40B4-BE49-F238E27FC236}">
                <a16:creationId xmlns:a16="http://schemas.microsoft.com/office/drawing/2014/main" id="{F303A7E9-00B1-4360-BF8A-E3ACE51EE18E}"/>
              </a:ext>
            </a:extLst>
          </p:cNvPr>
          <p:cNvSpPr txBox="1"/>
          <p:nvPr/>
        </p:nvSpPr>
        <p:spPr>
          <a:xfrm>
            <a:off x="397107" y="960800"/>
            <a:ext cx="5576692" cy="1477328"/>
          </a:xfrm>
          <a:prstGeom prst="rect">
            <a:avLst/>
          </a:prstGeom>
          <a:noFill/>
        </p:spPr>
        <p:txBody>
          <a:bodyPr wrap="square" rtlCol="0" anchor="ctr">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a:pPr>
            <a:r>
              <a:rPr lang="es-EC" dirty="0"/>
              <a:t>3. Debido al comportamiento de las cuentas de las fuentes de fondeo y la necesidad de liquidez operativa y estructural de BanEcuador B.P., se deberá considerar un horizonte temporal corto, con series diarias o semanales.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p>
        </p:txBody>
      </p:sp>
      <p:sp>
        <p:nvSpPr>
          <p:cNvPr id="10" name="TextBox 19">
            <a:extLst>
              <a:ext uri="{FF2B5EF4-FFF2-40B4-BE49-F238E27FC236}">
                <a16:creationId xmlns:a16="http://schemas.microsoft.com/office/drawing/2014/main" id="{487C8ED2-1291-4B4D-9364-BBD641E4188D}"/>
              </a:ext>
            </a:extLst>
          </p:cNvPr>
          <p:cNvSpPr txBox="1"/>
          <p:nvPr/>
        </p:nvSpPr>
        <p:spPr>
          <a:xfrm>
            <a:off x="158168" y="3014977"/>
            <a:ext cx="3902694" cy="2862322"/>
          </a:xfrm>
          <a:prstGeom prst="rect">
            <a:avLst/>
          </a:prstGeom>
          <a:noFill/>
        </p:spPr>
        <p:txBody>
          <a:bodyPr wrap="square" rtlCol="0" anchor="ctr">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es-EC" dirty="0"/>
              <a:t>4. Se recomienda a BanEcuador B.P. que para la aplicación de estos métodos de estimación se aplique por tipo de cuenta únicamente para generar alertas tempranas para el área de captaciones y colocaciones del banco, con la finalidad de implementar estrategias de negocios para mejorar los servicios sin descuidar los niveles de fondeo de la institución. </a:t>
            </a:r>
          </a:p>
        </p:txBody>
      </p:sp>
      <p:sp>
        <p:nvSpPr>
          <p:cNvPr id="12" name="TextBox 22">
            <a:extLst>
              <a:ext uri="{FF2B5EF4-FFF2-40B4-BE49-F238E27FC236}">
                <a16:creationId xmlns:a16="http://schemas.microsoft.com/office/drawing/2014/main" id="{DD57CE96-766C-4B3F-B85C-8F99C1DAE3BD}"/>
              </a:ext>
            </a:extLst>
          </p:cNvPr>
          <p:cNvSpPr txBox="1"/>
          <p:nvPr/>
        </p:nvSpPr>
        <p:spPr>
          <a:xfrm>
            <a:off x="7128843" y="478156"/>
            <a:ext cx="4153435" cy="2308324"/>
          </a:xfrm>
          <a:prstGeom prst="rect">
            <a:avLst/>
          </a:prstGeom>
          <a:noFill/>
        </p:spPr>
        <p:txBody>
          <a:bodyPr wrap="square" rtlCol="0" anchor="ctr">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buFont typeface="+mj-lt"/>
              <a:buAutoNum type="arabicPeriod"/>
            </a:pPr>
            <a:r>
              <a:rPr lang="es-EC" dirty="0">
                <a:solidFill>
                  <a:schemeClr val="bg1"/>
                </a:solidFill>
              </a:rPr>
              <a:t>En BanEcuador B.P. se podría aplicar los métodos de Valor en Riesgo sobre cualquier serie que mantenga fluctuaciones en el tiempo el cual genere incertidumbre, con la finalidad de pronosticar y cuantificar el riesgo de pérdidas (portafolios) o máximas reducciones esperadas (obligaciones).</a:t>
            </a:r>
          </a:p>
        </p:txBody>
      </p:sp>
      <p:sp>
        <p:nvSpPr>
          <p:cNvPr id="13" name="TextBox 23">
            <a:extLst>
              <a:ext uri="{FF2B5EF4-FFF2-40B4-BE49-F238E27FC236}">
                <a16:creationId xmlns:a16="http://schemas.microsoft.com/office/drawing/2014/main" id="{B564F6CE-ABCD-4A73-A1D2-66CED5EEB01C}"/>
              </a:ext>
            </a:extLst>
          </p:cNvPr>
          <p:cNvSpPr txBox="1"/>
          <p:nvPr/>
        </p:nvSpPr>
        <p:spPr>
          <a:xfrm>
            <a:off x="6380963" y="3350244"/>
            <a:ext cx="4752109" cy="2862322"/>
          </a:xfrm>
          <a:prstGeom prst="rect">
            <a:avLst/>
          </a:prstGeom>
          <a:noFill/>
        </p:spPr>
        <p:txBody>
          <a:bodyPr wrap="square" rtlCol="0" anchor="ctr">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es-EC" dirty="0">
                <a:solidFill>
                  <a:schemeClr val="bg1"/>
                </a:solidFill>
              </a:rPr>
              <a:t>2. Los métodos de Valor en Riesgo para las fuentes de fondeo se deben aplicar sobre variaciones o rentabilidades logarítmicas, ya que la evaluación de riesgos por medio de estos métodos de basan en la distribución normal de la serie de datos, lo que permitirá estimar la máxima reducción esperada que contribuya al requerimiento mínimo de liquidez que deberá mantener la institución para el pago de las obligaciones con sus clientes.</a:t>
            </a:r>
          </a:p>
        </p:txBody>
      </p:sp>
      <p:grpSp>
        <p:nvGrpSpPr>
          <p:cNvPr id="17" name="POWER_USER_ID_ICONS_Main_Office" descr="{&quot;Key&quot;:&quot;POWER_USER_SHAPE_ICON&quot;,&quot;Value&quot;:&quot;POWER_USER_SHAPE_ICON_STYLE_1&quot;}">
            <a:extLst>
              <a:ext uri="{FF2B5EF4-FFF2-40B4-BE49-F238E27FC236}">
                <a16:creationId xmlns:a16="http://schemas.microsoft.com/office/drawing/2014/main" id="{DC962972-9793-46BB-A04A-3D6C22BCEEF9}"/>
              </a:ext>
            </a:extLst>
          </p:cNvPr>
          <p:cNvGrpSpPr>
            <a:grpSpLocks noChangeAspect="1"/>
          </p:cNvGrpSpPr>
          <p:nvPr/>
        </p:nvGrpSpPr>
        <p:grpSpPr bwMode="auto">
          <a:xfrm>
            <a:off x="5443846" y="2725738"/>
            <a:ext cx="724215" cy="624506"/>
            <a:chOff x="8" y="8"/>
            <a:chExt cx="552" cy="476"/>
          </a:xfrm>
          <a:solidFill>
            <a:schemeClr val="bg1"/>
          </a:solidFill>
        </p:grpSpPr>
        <p:sp>
          <p:nvSpPr>
            <p:cNvPr id="30" name="POWER_USER_ID_ICONS_Main_Office">
              <a:extLst>
                <a:ext uri="{FF2B5EF4-FFF2-40B4-BE49-F238E27FC236}">
                  <a16:creationId xmlns:a16="http://schemas.microsoft.com/office/drawing/2014/main" id="{A922EF22-1D4B-4D30-84A1-772AC82C36E9}"/>
                </a:ext>
              </a:extLst>
            </p:cNvPr>
            <p:cNvSpPr>
              <a:spLocks noEditPoints="1"/>
            </p:cNvSpPr>
            <p:nvPr/>
          </p:nvSpPr>
          <p:spPr bwMode="auto">
            <a:xfrm>
              <a:off x="8" y="254"/>
              <a:ext cx="552" cy="230"/>
            </a:xfrm>
            <a:custGeom>
              <a:avLst/>
              <a:gdLst>
                <a:gd name="T0" fmla="*/ 1181 w 1250"/>
                <a:gd name="T1" fmla="*/ 0 h 520"/>
                <a:gd name="T2" fmla="*/ 69 w 1250"/>
                <a:gd name="T3" fmla="*/ 0 h 520"/>
                <a:gd name="T4" fmla="*/ 0 w 1250"/>
                <a:gd name="T5" fmla="*/ 0 h 520"/>
                <a:gd name="T6" fmla="*/ 0 w 1250"/>
                <a:gd name="T7" fmla="*/ 86 h 520"/>
                <a:gd name="T8" fmla="*/ 69 w 1250"/>
                <a:gd name="T9" fmla="*/ 86 h 520"/>
                <a:gd name="T10" fmla="*/ 69 w 1250"/>
                <a:gd name="T11" fmla="*/ 520 h 520"/>
                <a:gd name="T12" fmla="*/ 1181 w 1250"/>
                <a:gd name="T13" fmla="*/ 520 h 520"/>
                <a:gd name="T14" fmla="*/ 1181 w 1250"/>
                <a:gd name="T15" fmla="*/ 86 h 520"/>
                <a:gd name="T16" fmla="*/ 1250 w 1250"/>
                <a:gd name="T17" fmla="*/ 86 h 520"/>
                <a:gd name="T18" fmla="*/ 1250 w 1250"/>
                <a:gd name="T19" fmla="*/ 0 h 520"/>
                <a:gd name="T20" fmla="*/ 1181 w 1250"/>
                <a:gd name="T21" fmla="*/ 0 h 520"/>
                <a:gd name="T22" fmla="*/ 727 w 1250"/>
                <a:gd name="T23" fmla="*/ 418 h 520"/>
                <a:gd name="T24" fmla="*/ 625 w 1250"/>
                <a:gd name="T25" fmla="*/ 344 h 520"/>
                <a:gd name="T26" fmla="*/ 523 w 1250"/>
                <a:gd name="T27" fmla="*/ 418 h 520"/>
                <a:gd name="T28" fmla="*/ 562 w 1250"/>
                <a:gd name="T29" fmla="*/ 298 h 520"/>
                <a:gd name="T30" fmla="*/ 460 w 1250"/>
                <a:gd name="T31" fmla="*/ 224 h 520"/>
                <a:gd name="T32" fmla="*/ 586 w 1250"/>
                <a:gd name="T33" fmla="*/ 224 h 520"/>
                <a:gd name="T34" fmla="*/ 625 w 1250"/>
                <a:gd name="T35" fmla="*/ 104 h 520"/>
                <a:gd name="T36" fmla="*/ 664 w 1250"/>
                <a:gd name="T37" fmla="*/ 224 h 520"/>
                <a:gd name="T38" fmla="*/ 790 w 1250"/>
                <a:gd name="T39" fmla="*/ 224 h 520"/>
                <a:gd name="T40" fmla="*/ 688 w 1250"/>
                <a:gd name="T41" fmla="*/ 298 h 520"/>
                <a:gd name="T42" fmla="*/ 727 w 1250"/>
                <a:gd name="T43" fmla="*/ 41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0" h="520">
                  <a:moveTo>
                    <a:pt x="1181" y="0"/>
                  </a:moveTo>
                  <a:lnTo>
                    <a:pt x="69" y="0"/>
                  </a:lnTo>
                  <a:lnTo>
                    <a:pt x="0" y="0"/>
                  </a:lnTo>
                  <a:lnTo>
                    <a:pt x="0" y="86"/>
                  </a:lnTo>
                  <a:lnTo>
                    <a:pt x="69" y="86"/>
                  </a:lnTo>
                  <a:lnTo>
                    <a:pt x="69" y="520"/>
                  </a:lnTo>
                  <a:lnTo>
                    <a:pt x="1181" y="520"/>
                  </a:lnTo>
                  <a:lnTo>
                    <a:pt x="1181" y="86"/>
                  </a:lnTo>
                  <a:lnTo>
                    <a:pt x="1250" y="86"/>
                  </a:lnTo>
                  <a:lnTo>
                    <a:pt x="1250" y="0"/>
                  </a:lnTo>
                  <a:lnTo>
                    <a:pt x="1181" y="0"/>
                  </a:lnTo>
                  <a:close/>
                  <a:moveTo>
                    <a:pt x="727" y="418"/>
                  </a:moveTo>
                  <a:lnTo>
                    <a:pt x="625" y="344"/>
                  </a:lnTo>
                  <a:lnTo>
                    <a:pt x="523" y="418"/>
                  </a:lnTo>
                  <a:lnTo>
                    <a:pt x="562" y="298"/>
                  </a:lnTo>
                  <a:lnTo>
                    <a:pt x="460" y="224"/>
                  </a:lnTo>
                  <a:lnTo>
                    <a:pt x="586" y="224"/>
                  </a:lnTo>
                  <a:lnTo>
                    <a:pt x="625" y="104"/>
                  </a:lnTo>
                  <a:lnTo>
                    <a:pt x="664" y="224"/>
                  </a:lnTo>
                  <a:lnTo>
                    <a:pt x="790" y="224"/>
                  </a:lnTo>
                  <a:lnTo>
                    <a:pt x="688" y="298"/>
                  </a:lnTo>
                  <a:lnTo>
                    <a:pt x="727" y="41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1" name="POWER_USER_ID_ICONS_Main_Office">
              <a:extLst>
                <a:ext uri="{FF2B5EF4-FFF2-40B4-BE49-F238E27FC236}">
                  <a16:creationId xmlns:a16="http://schemas.microsoft.com/office/drawing/2014/main" id="{31971BA2-E6DA-4778-BDE9-78FD898B3589}"/>
                </a:ext>
              </a:extLst>
            </p:cNvPr>
            <p:cNvSpPr>
              <a:spLocks noChangeArrowheads="1"/>
            </p:cNvSpPr>
            <p:nvPr/>
          </p:nvSpPr>
          <p:spPr bwMode="auto">
            <a:xfrm>
              <a:off x="238" y="8"/>
              <a:ext cx="92" cy="92"/>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2" name="POWER_USER_ID_ICONS_Main_Office">
              <a:extLst>
                <a:ext uri="{FF2B5EF4-FFF2-40B4-BE49-F238E27FC236}">
                  <a16:creationId xmlns:a16="http://schemas.microsoft.com/office/drawing/2014/main" id="{445EDCDB-4AA0-470C-89A8-59B4A3BCD223}"/>
                </a:ext>
              </a:extLst>
            </p:cNvPr>
            <p:cNvSpPr>
              <a:spLocks/>
            </p:cNvSpPr>
            <p:nvPr/>
          </p:nvSpPr>
          <p:spPr bwMode="auto">
            <a:xfrm>
              <a:off x="169" y="115"/>
              <a:ext cx="230" cy="123"/>
            </a:xfrm>
            <a:custGeom>
              <a:avLst/>
              <a:gdLst>
                <a:gd name="T0" fmla="*/ 399 w 520"/>
                <a:gd name="T1" fmla="*/ 0 h 278"/>
                <a:gd name="T2" fmla="*/ 121 w 520"/>
                <a:gd name="T3" fmla="*/ 0 h 278"/>
                <a:gd name="T4" fmla="*/ 0 w 520"/>
                <a:gd name="T5" fmla="*/ 122 h 278"/>
                <a:gd name="T6" fmla="*/ 0 w 520"/>
                <a:gd name="T7" fmla="*/ 243 h 278"/>
                <a:gd name="T8" fmla="*/ 0 w 520"/>
                <a:gd name="T9" fmla="*/ 278 h 278"/>
                <a:gd name="T10" fmla="*/ 86 w 520"/>
                <a:gd name="T11" fmla="*/ 278 h 278"/>
                <a:gd name="T12" fmla="*/ 86 w 520"/>
                <a:gd name="T13" fmla="*/ 243 h 278"/>
                <a:gd name="T14" fmla="*/ 86 w 520"/>
                <a:gd name="T15" fmla="*/ 139 h 278"/>
                <a:gd name="T16" fmla="*/ 121 w 520"/>
                <a:gd name="T17" fmla="*/ 139 h 278"/>
                <a:gd name="T18" fmla="*/ 121 w 520"/>
                <a:gd name="T19" fmla="*/ 243 h 278"/>
                <a:gd name="T20" fmla="*/ 121 w 520"/>
                <a:gd name="T21" fmla="*/ 278 h 278"/>
                <a:gd name="T22" fmla="*/ 399 w 520"/>
                <a:gd name="T23" fmla="*/ 278 h 278"/>
                <a:gd name="T24" fmla="*/ 399 w 520"/>
                <a:gd name="T25" fmla="*/ 243 h 278"/>
                <a:gd name="T26" fmla="*/ 399 w 520"/>
                <a:gd name="T27" fmla="*/ 139 h 278"/>
                <a:gd name="T28" fmla="*/ 434 w 520"/>
                <a:gd name="T29" fmla="*/ 139 h 278"/>
                <a:gd name="T30" fmla="*/ 434 w 520"/>
                <a:gd name="T31" fmla="*/ 243 h 278"/>
                <a:gd name="T32" fmla="*/ 434 w 520"/>
                <a:gd name="T33" fmla="*/ 278 h 278"/>
                <a:gd name="T34" fmla="*/ 520 w 520"/>
                <a:gd name="T35" fmla="*/ 278 h 278"/>
                <a:gd name="T36" fmla="*/ 520 w 520"/>
                <a:gd name="T37" fmla="*/ 243 h 278"/>
                <a:gd name="T38" fmla="*/ 520 w 520"/>
                <a:gd name="T39" fmla="*/ 122 h 278"/>
                <a:gd name="T40" fmla="*/ 399 w 520"/>
                <a:gd name="T4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0" h="278">
                  <a:moveTo>
                    <a:pt x="399" y="0"/>
                  </a:moveTo>
                  <a:lnTo>
                    <a:pt x="121" y="0"/>
                  </a:lnTo>
                  <a:cubicBezTo>
                    <a:pt x="34" y="0"/>
                    <a:pt x="0" y="70"/>
                    <a:pt x="0" y="122"/>
                  </a:cubicBezTo>
                  <a:lnTo>
                    <a:pt x="0" y="243"/>
                  </a:lnTo>
                  <a:lnTo>
                    <a:pt x="0" y="278"/>
                  </a:lnTo>
                  <a:lnTo>
                    <a:pt x="86" y="278"/>
                  </a:lnTo>
                  <a:lnTo>
                    <a:pt x="86" y="243"/>
                  </a:lnTo>
                  <a:lnTo>
                    <a:pt x="86" y="139"/>
                  </a:lnTo>
                  <a:lnTo>
                    <a:pt x="121" y="139"/>
                  </a:lnTo>
                  <a:lnTo>
                    <a:pt x="121" y="243"/>
                  </a:lnTo>
                  <a:lnTo>
                    <a:pt x="121" y="278"/>
                  </a:lnTo>
                  <a:lnTo>
                    <a:pt x="399" y="278"/>
                  </a:lnTo>
                  <a:lnTo>
                    <a:pt x="399" y="243"/>
                  </a:lnTo>
                  <a:lnTo>
                    <a:pt x="399" y="139"/>
                  </a:lnTo>
                  <a:lnTo>
                    <a:pt x="434" y="139"/>
                  </a:lnTo>
                  <a:lnTo>
                    <a:pt x="434" y="243"/>
                  </a:lnTo>
                  <a:lnTo>
                    <a:pt x="434" y="278"/>
                  </a:lnTo>
                  <a:lnTo>
                    <a:pt x="520" y="278"/>
                  </a:lnTo>
                  <a:lnTo>
                    <a:pt x="520" y="243"/>
                  </a:lnTo>
                  <a:lnTo>
                    <a:pt x="520" y="122"/>
                  </a:lnTo>
                  <a:cubicBezTo>
                    <a:pt x="520" y="70"/>
                    <a:pt x="486" y="0"/>
                    <a:pt x="39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nvGrpSpPr>
          <p:cNvPr id="18" name="POWER_USER_ID_ICONS_Poll" descr="{&quot;Key&quot;:&quot;POWER_USER_SHAPE_ICON&quot;,&quot;Value&quot;:&quot;POWER_USER_SHAPE_ICON_STYLE_1&quot;}">
            <a:extLst>
              <a:ext uri="{FF2B5EF4-FFF2-40B4-BE49-F238E27FC236}">
                <a16:creationId xmlns:a16="http://schemas.microsoft.com/office/drawing/2014/main" id="{698161B0-CA44-4995-88A5-39DBD24B9E11}"/>
              </a:ext>
            </a:extLst>
          </p:cNvPr>
          <p:cNvGrpSpPr>
            <a:grpSpLocks noChangeAspect="1"/>
          </p:cNvGrpSpPr>
          <p:nvPr/>
        </p:nvGrpSpPr>
        <p:grpSpPr bwMode="auto">
          <a:xfrm>
            <a:off x="4722685" y="4236419"/>
            <a:ext cx="590233" cy="728186"/>
            <a:chOff x="74" y="35"/>
            <a:chExt cx="338" cy="417"/>
          </a:xfrm>
          <a:solidFill>
            <a:schemeClr val="bg1"/>
          </a:solidFill>
        </p:grpSpPr>
        <p:sp>
          <p:nvSpPr>
            <p:cNvPr id="20" name="POWER_USER_ID_ICONS_Poll">
              <a:extLst>
                <a:ext uri="{FF2B5EF4-FFF2-40B4-BE49-F238E27FC236}">
                  <a16:creationId xmlns:a16="http://schemas.microsoft.com/office/drawing/2014/main" id="{1628B25D-92DE-498D-AF9A-3799B12A325F}"/>
                </a:ext>
              </a:extLst>
            </p:cNvPr>
            <p:cNvSpPr>
              <a:spLocks/>
            </p:cNvSpPr>
            <p:nvPr/>
          </p:nvSpPr>
          <p:spPr bwMode="auto">
            <a:xfrm>
              <a:off x="74" y="35"/>
              <a:ext cx="338" cy="339"/>
            </a:xfrm>
            <a:custGeom>
              <a:avLst/>
              <a:gdLst>
                <a:gd name="T0" fmla="*/ 900 w 900"/>
                <a:gd name="T1" fmla="*/ 900 h 900"/>
                <a:gd name="T2" fmla="*/ 0 w 900"/>
                <a:gd name="T3" fmla="*/ 900 h 900"/>
                <a:gd name="T4" fmla="*/ 0 w 900"/>
                <a:gd name="T5" fmla="*/ 0 h 900"/>
                <a:gd name="T6" fmla="*/ 15 w 900"/>
                <a:gd name="T7" fmla="*/ 0 h 900"/>
                <a:gd name="T8" fmla="*/ 15 w 900"/>
                <a:gd name="T9" fmla="*/ 885 h 900"/>
                <a:gd name="T10" fmla="*/ 900 w 900"/>
                <a:gd name="T11" fmla="*/ 885 h 900"/>
                <a:gd name="T12" fmla="*/ 900 w 900"/>
                <a:gd name="T13" fmla="*/ 900 h 900"/>
              </a:gdLst>
              <a:ahLst/>
              <a:cxnLst>
                <a:cxn ang="0">
                  <a:pos x="T0" y="T1"/>
                </a:cxn>
                <a:cxn ang="0">
                  <a:pos x="T2" y="T3"/>
                </a:cxn>
                <a:cxn ang="0">
                  <a:pos x="T4" y="T5"/>
                </a:cxn>
                <a:cxn ang="0">
                  <a:pos x="T6" y="T7"/>
                </a:cxn>
                <a:cxn ang="0">
                  <a:pos x="T8" y="T9"/>
                </a:cxn>
                <a:cxn ang="0">
                  <a:pos x="T10" y="T11"/>
                </a:cxn>
                <a:cxn ang="0">
                  <a:pos x="T12" y="T13"/>
                </a:cxn>
              </a:cxnLst>
              <a:rect l="0" t="0" r="r" b="b"/>
              <a:pathLst>
                <a:path w="900" h="900">
                  <a:moveTo>
                    <a:pt x="900" y="900"/>
                  </a:moveTo>
                  <a:lnTo>
                    <a:pt x="0" y="900"/>
                  </a:lnTo>
                  <a:lnTo>
                    <a:pt x="0" y="0"/>
                  </a:lnTo>
                  <a:lnTo>
                    <a:pt x="15" y="0"/>
                  </a:lnTo>
                  <a:lnTo>
                    <a:pt x="15" y="885"/>
                  </a:lnTo>
                  <a:lnTo>
                    <a:pt x="900" y="885"/>
                  </a:lnTo>
                  <a:lnTo>
                    <a:pt x="900" y="9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 name="POWER_USER_ID_ICONS_Poll">
              <a:extLst>
                <a:ext uri="{FF2B5EF4-FFF2-40B4-BE49-F238E27FC236}">
                  <a16:creationId xmlns:a16="http://schemas.microsoft.com/office/drawing/2014/main" id="{B40B11AC-15C5-4D1A-8F13-3B829E26AA5E}"/>
                </a:ext>
              </a:extLst>
            </p:cNvPr>
            <p:cNvSpPr>
              <a:spLocks noEditPoints="1"/>
            </p:cNvSpPr>
            <p:nvPr/>
          </p:nvSpPr>
          <p:spPr bwMode="auto">
            <a:xfrm>
              <a:off x="113" y="84"/>
              <a:ext cx="64" cy="255"/>
            </a:xfrm>
            <a:custGeom>
              <a:avLst/>
              <a:gdLst>
                <a:gd name="T0" fmla="*/ 172 w 172"/>
                <a:gd name="T1" fmla="*/ 676 h 676"/>
                <a:gd name="T2" fmla="*/ 0 w 172"/>
                <a:gd name="T3" fmla="*/ 676 h 676"/>
                <a:gd name="T4" fmla="*/ 0 w 172"/>
                <a:gd name="T5" fmla="*/ 0 h 676"/>
                <a:gd name="T6" fmla="*/ 172 w 172"/>
                <a:gd name="T7" fmla="*/ 0 h 676"/>
                <a:gd name="T8" fmla="*/ 172 w 172"/>
                <a:gd name="T9" fmla="*/ 676 h 676"/>
                <a:gd name="T10" fmla="*/ 15 w 172"/>
                <a:gd name="T11" fmla="*/ 661 h 676"/>
                <a:gd name="T12" fmla="*/ 157 w 172"/>
                <a:gd name="T13" fmla="*/ 661 h 676"/>
                <a:gd name="T14" fmla="*/ 157 w 172"/>
                <a:gd name="T15" fmla="*/ 15 h 676"/>
                <a:gd name="T16" fmla="*/ 15 w 172"/>
                <a:gd name="T17" fmla="*/ 15 h 676"/>
                <a:gd name="T18" fmla="*/ 15 w 172"/>
                <a:gd name="T19" fmla="*/ 661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676">
                  <a:moveTo>
                    <a:pt x="172" y="676"/>
                  </a:moveTo>
                  <a:lnTo>
                    <a:pt x="0" y="676"/>
                  </a:lnTo>
                  <a:lnTo>
                    <a:pt x="0" y="0"/>
                  </a:lnTo>
                  <a:lnTo>
                    <a:pt x="172" y="0"/>
                  </a:lnTo>
                  <a:lnTo>
                    <a:pt x="172" y="676"/>
                  </a:lnTo>
                  <a:close/>
                  <a:moveTo>
                    <a:pt x="15" y="661"/>
                  </a:moveTo>
                  <a:lnTo>
                    <a:pt x="157" y="661"/>
                  </a:lnTo>
                  <a:lnTo>
                    <a:pt x="157" y="15"/>
                  </a:lnTo>
                  <a:lnTo>
                    <a:pt x="15" y="15"/>
                  </a:lnTo>
                  <a:lnTo>
                    <a:pt x="15" y="66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 name="POWER_USER_ID_ICONS_Poll">
              <a:extLst>
                <a:ext uri="{FF2B5EF4-FFF2-40B4-BE49-F238E27FC236}">
                  <a16:creationId xmlns:a16="http://schemas.microsoft.com/office/drawing/2014/main" id="{DAEAB774-0A3E-4BAD-A309-28560215DD9D}"/>
                </a:ext>
              </a:extLst>
            </p:cNvPr>
            <p:cNvSpPr>
              <a:spLocks noEditPoints="1"/>
            </p:cNvSpPr>
            <p:nvPr/>
          </p:nvSpPr>
          <p:spPr bwMode="auto">
            <a:xfrm>
              <a:off x="200" y="172"/>
              <a:ext cx="65" cy="167"/>
            </a:xfrm>
            <a:custGeom>
              <a:avLst/>
              <a:gdLst>
                <a:gd name="T0" fmla="*/ 172 w 172"/>
                <a:gd name="T1" fmla="*/ 444 h 444"/>
                <a:gd name="T2" fmla="*/ 0 w 172"/>
                <a:gd name="T3" fmla="*/ 444 h 444"/>
                <a:gd name="T4" fmla="*/ 0 w 172"/>
                <a:gd name="T5" fmla="*/ 0 h 444"/>
                <a:gd name="T6" fmla="*/ 172 w 172"/>
                <a:gd name="T7" fmla="*/ 0 h 444"/>
                <a:gd name="T8" fmla="*/ 172 w 172"/>
                <a:gd name="T9" fmla="*/ 444 h 444"/>
                <a:gd name="T10" fmla="*/ 15 w 172"/>
                <a:gd name="T11" fmla="*/ 429 h 444"/>
                <a:gd name="T12" fmla="*/ 157 w 172"/>
                <a:gd name="T13" fmla="*/ 429 h 444"/>
                <a:gd name="T14" fmla="*/ 157 w 172"/>
                <a:gd name="T15" fmla="*/ 15 h 444"/>
                <a:gd name="T16" fmla="*/ 15 w 172"/>
                <a:gd name="T17" fmla="*/ 15 h 444"/>
                <a:gd name="T18" fmla="*/ 15 w 172"/>
                <a:gd name="T19" fmla="*/ 42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444">
                  <a:moveTo>
                    <a:pt x="172" y="444"/>
                  </a:moveTo>
                  <a:lnTo>
                    <a:pt x="0" y="444"/>
                  </a:lnTo>
                  <a:lnTo>
                    <a:pt x="0" y="0"/>
                  </a:lnTo>
                  <a:lnTo>
                    <a:pt x="172" y="0"/>
                  </a:lnTo>
                  <a:lnTo>
                    <a:pt x="172" y="444"/>
                  </a:lnTo>
                  <a:close/>
                  <a:moveTo>
                    <a:pt x="15" y="429"/>
                  </a:moveTo>
                  <a:lnTo>
                    <a:pt x="157" y="429"/>
                  </a:lnTo>
                  <a:lnTo>
                    <a:pt x="157" y="15"/>
                  </a:lnTo>
                  <a:lnTo>
                    <a:pt x="15" y="15"/>
                  </a:lnTo>
                  <a:lnTo>
                    <a:pt x="15" y="4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 name="POWER_USER_ID_ICONS_Poll">
              <a:extLst>
                <a:ext uri="{FF2B5EF4-FFF2-40B4-BE49-F238E27FC236}">
                  <a16:creationId xmlns:a16="http://schemas.microsoft.com/office/drawing/2014/main" id="{B10A0729-A43C-4695-883B-F0C18B4A7127}"/>
                </a:ext>
              </a:extLst>
            </p:cNvPr>
            <p:cNvSpPr>
              <a:spLocks noEditPoints="1"/>
            </p:cNvSpPr>
            <p:nvPr/>
          </p:nvSpPr>
          <p:spPr bwMode="auto">
            <a:xfrm>
              <a:off x="287" y="136"/>
              <a:ext cx="65" cy="203"/>
            </a:xfrm>
            <a:custGeom>
              <a:avLst/>
              <a:gdLst>
                <a:gd name="T0" fmla="*/ 172 w 172"/>
                <a:gd name="T1" fmla="*/ 539 h 539"/>
                <a:gd name="T2" fmla="*/ 0 w 172"/>
                <a:gd name="T3" fmla="*/ 539 h 539"/>
                <a:gd name="T4" fmla="*/ 0 w 172"/>
                <a:gd name="T5" fmla="*/ 0 h 539"/>
                <a:gd name="T6" fmla="*/ 172 w 172"/>
                <a:gd name="T7" fmla="*/ 0 h 539"/>
                <a:gd name="T8" fmla="*/ 172 w 172"/>
                <a:gd name="T9" fmla="*/ 539 h 539"/>
                <a:gd name="T10" fmla="*/ 15 w 172"/>
                <a:gd name="T11" fmla="*/ 524 h 539"/>
                <a:gd name="T12" fmla="*/ 157 w 172"/>
                <a:gd name="T13" fmla="*/ 524 h 539"/>
                <a:gd name="T14" fmla="*/ 157 w 172"/>
                <a:gd name="T15" fmla="*/ 15 h 539"/>
                <a:gd name="T16" fmla="*/ 15 w 172"/>
                <a:gd name="T17" fmla="*/ 15 h 539"/>
                <a:gd name="T18" fmla="*/ 15 w 172"/>
                <a:gd name="T19" fmla="*/ 52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539">
                  <a:moveTo>
                    <a:pt x="172" y="539"/>
                  </a:moveTo>
                  <a:lnTo>
                    <a:pt x="0" y="539"/>
                  </a:lnTo>
                  <a:lnTo>
                    <a:pt x="0" y="0"/>
                  </a:lnTo>
                  <a:lnTo>
                    <a:pt x="172" y="0"/>
                  </a:lnTo>
                  <a:lnTo>
                    <a:pt x="172" y="539"/>
                  </a:lnTo>
                  <a:close/>
                  <a:moveTo>
                    <a:pt x="15" y="524"/>
                  </a:moveTo>
                  <a:lnTo>
                    <a:pt x="157" y="524"/>
                  </a:lnTo>
                  <a:lnTo>
                    <a:pt x="157" y="15"/>
                  </a:lnTo>
                  <a:lnTo>
                    <a:pt x="15" y="15"/>
                  </a:lnTo>
                  <a:lnTo>
                    <a:pt x="15" y="5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 name="POWER_USER_ID_ICONS_Poll">
              <a:extLst>
                <a:ext uri="{FF2B5EF4-FFF2-40B4-BE49-F238E27FC236}">
                  <a16:creationId xmlns:a16="http://schemas.microsoft.com/office/drawing/2014/main" id="{7693DB1A-DB90-4905-A60A-C014C2187663}"/>
                </a:ext>
              </a:extLst>
            </p:cNvPr>
            <p:cNvSpPr>
              <a:spLocks noChangeArrowheads="1"/>
            </p:cNvSpPr>
            <p:nvPr/>
          </p:nvSpPr>
          <p:spPr bwMode="auto">
            <a:xfrm>
              <a:off x="129" y="384"/>
              <a:ext cx="32" cy="31"/>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 name="POWER_USER_ID_ICONS_Poll">
              <a:extLst>
                <a:ext uri="{FF2B5EF4-FFF2-40B4-BE49-F238E27FC236}">
                  <a16:creationId xmlns:a16="http://schemas.microsoft.com/office/drawing/2014/main" id="{C1F20C9B-D493-424F-BF71-4200E260B37F}"/>
                </a:ext>
              </a:extLst>
            </p:cNvPr>
            <p:cNvSpPr>
              <a:spLocks/>
            </p:cNvSpPr>
            <p:nvPr/>
          </p:nvSpPr>
          <p:spPr bwMode="auto">
            <a:xfrm>
              <a:off x="115"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4" y="4"/>
                    <a:pt x="125" y="0"/>
                  </a:cubicBezTo>
                  <a:cubicBezTo>
                    <a:pt x="115" y="14"/>
                    <a:pt x="99" y="23"/>
                    <a:pt x="81" y="23"/>
                  </a:cubicBezTo>
                  <a:cubicBezTo>
                    <a:pt x="63" y="23"/>
                    <a:pt x="47" y="14"/>
                    <a:pt x="37" y="0"/>
                  </a:cubicBezTo>
                  <a:cubicBezTo>
                    <a:pt x="29" y="4"/>
                    <a:pt x="21" y="9"/>
                    <a:pt x="17" y="16"/>
                  </a:cubicBezTo>
                  <a:cubicBezTo>
                    <a:pt x="3" y="38"/>
                    <a:pt x="0" y="72"/>
                    <a:pt x="0" y="98"/>
                  </a:cubicBezTo>
                  <a:cubicBezTo>
                    <a:pt x="0" y="98"/>
                    <a:pt x="36" y="108"/>
                    <a:pt x="81" y="108"/>
                  </a:cubicBezTo>
                  <a:cubicBezTo>
                    <a:pt x="127" y="108"/>
                    <a:pt x="162" y="98"/>
                    <a:pt x="162" y="98"/>
                  </a:cubicBezTo>
                  <a:cubicBezTo>
                    <a:pt x="162" y="72"/>
                    <a:pt x="159" y="38"/>
                    <a:pt x="145" y="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6" name="POWER_USER_ID_ICONS_Poll">
              <a:extLst>
                <a:ext uri="{FF2B5EF4-FFF2-40B4-BE49-F238E27FC236}">
                  <a16:creationId xmlns:a16="http://schemas.microsoft.com/office/drawing/2014/main" id="{A8947E1A-B775-44BB-A608-D5BC4A9F0347}"/>
                </a:ext>
              </a:extLst>
            </p:cNvPr>
            <p:cNvSpPr>
              <a:spLocks noChangeArrowheads="1"/>
            </p:cNvSpPr>
            <p:nvPr/>
          </p:nvSpPr>
          <p:spPr bwMode="auto">
            <a:xfrm>
              <a:off x="216" y="384"/>
              <a:ext cx="32" cy="31"/>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 name="POWER_USER_ID_ICONS_Poll">
              <a:extLst>
                <a:ext uri="{FF2B5EF4-FFF2-40B4-BE49-F238E27FC236}">
                  <a16:creationId xmlns:a16="http://schemas.microsoft.com/office/drawing/2014/main" id="{DA191504-75B8-4F6E-B903-6531F50E40F3}"/>
                </a:ext>
              </a:extLst>
            </p:cNvPr>
            <p:cNvSpPr>
              <a:spLocks/>
            </p:cNvSpPr>
            <p:nvPr/>
          </p:nvSpPr>
          <p:spPr bwMode="auto">
            <a:xfrm>
              <a:off x="202"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3" y="4"/>
                    <a:pt x="125" y="0"/>
                  </a:cubicBezTo>
                  <a:cubicBezTo>
                    <a:pt x="115" y="14"/>
                    <a:pt x="99" y="23"/>
                    <a:pt x="81" y="23"/>
                  </a:cubicBezTo>
                  <a:cubicBezTo>
                    <a:pt x="63" y="23"/>
                    <a:pt x="47" y="14"/>
                    <a:pt x="37" y="0"/>
                  </a:cubicBezTo>
                  <a:cubicBezTo>
                    <a:pt x="28" y="4"/>
                    <a:pt x="21" y="9"/>
                    <a:pt x="17" y="16"/>
                  </a:cubicBezTo>
                  <a:cubicBezTo>
                    <a:pt x="3" y="38"/>
                    <a:pt x="0" y="72"/>
                    <a:pt x="0" y="98"/>
                  </a:cubicBezTo>
                  <a:cubicBezTo>
                    <a:pt x="0" y="98"/>
                    <a:pt x="36" y="108"/>
                    <a:pt x="81" y="108"/>
                  </a:cubicBezTo>
                  <a:cubicBezTo>
                    <a:pt x="126" y="108"/>
                    <a:pt x="162" y="98"/>
                    <a:pt x="162" y="98"/>
                  </a:cubicBezTo>
                  <a:cubicBezTo>
                    <a:pt x="162" y="72"/>
                    <a:pt x="159" y="38"/>
                    <a:pt x="145" y="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8" name="POWER_USER_ID_ICONS_Poll">
              <a:extLst>
                <a:ext uri="{FF2B5EF4-FFF2-40B4-BE49-F238E27FC236}">
                  <a16:creationId xmlns:a16="http://schemas.microsoft.com/office/drawing/2014/main" id="{9D503429-CF77-48CE-AD24-3E557501FBA5}"/>
                </a:ext>
              </a:extLst>
            </p:cNvPr>
            <p:cNvSpPr>
              <a:spLocks noChangeArrowheads="1"/>
            </p:cNvSpPr>
            <p:nvPr/>
          </p:nvSpPr>
          <p:spPr bwMode="auto">
            <a:xfrm>
              <a:off x="304" y="384"/>
              <a:ext cx="31" cy="31"/>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9" name="POWER_USER_ID_ICONS_Poll">
              <a:extLst>
                <a:ext uri="{FF2B5EF4-FFF2-40B4-BE49-F238E27FC236}">
                  <a16:creationId xmlns:a16="http://schemas.microsoft.com/office/drawing/2014/main" id="{95455A37-E55B-42F4-BA9A-FFAD6790EE9B}"/>
                </a:ext>
              </a:extLst>
            </p:cNvPr>
            <p:cNvSpPr>
              <a:spLocks/>
            </p:cNvSpPr>
            <p:nvPr/>
          </p:nvSpPr>
          <p:spPr bwMode="auto">
            <a:xfrm>
              <a:off x="289"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3" y="4"/>
                    <a:pt x="125" y="0"/>
                  </a:cubicBezTo>
                  <a:cubicBezTo>
                    <a:pt x="115" y="14"/>
                    <a:pt x="99" y="23"/>
                    <a:pt x="81" y="23"/>
                  </a:cubicBezTo>
                  <a:cubicBezTo>
                    <a:pt x="63" y="23"/>
                    <a:pt x="46" y="14"/>
                    <a:pt x="37" y="0"/>
                  </a:cubicBezTo>
                  <a:cubicBezTo>
                    <a:pt x="28" y="4"/>
                    <a:pt x="21" y="9"/>
                    <a:pt x="17" y="16"/>
                  </a:cubicBezTo>
                  <a:cubicBezTo>
                    <a:pt x="3" y="38"/>
                    <a:pt x="0" y="72"/>
                    <a:pt x="0" y="98"/>
                  </a:cubicBezTo>
                  <a:cubicBezTo>
                    <a:pt x="0" y="98"/>
                    <a:pt x="35" y="108"/>
                    <a:pt x="81" y="108"/>
                  </a:cubicBezTo>
                  <a:cubicBezTo>
                    <a:pt x="126" y="108"/>
                    <a:pt x="162" y="98"/>
                    <a:pt x="162" y="98"/>
                  </a:cubicBezTo>
                  <a:cubicBezTo>
                    <a:pt x="162" y="72"/>
                    <a:pt x="158" y="38"/>
                    <a:pt x="145" y="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19" name="POWER_USER_ID_ICONS_Target2" descr="{&quot;Key&quot;:&quot;POWER_USER_SHAPE_ICON&quot;,&quot;Value&quot;:&quot;POWER_USER_SHAPE_ICON_STYLE_1&quot;}">
            <a:extLst>
              <a:ext uri="{FF2B5EF4-FFF2-40B4-BE49-F238E27FC236}">
                <a16:creationId xmlns:a16="http://schemas.microsoft.com/office/drawing/2014/main" id="{63EA80FA-2913-419A-9454-A03F3659A3D9}"/>
              </a:ext>
            </a:extLst>
          </p:cNvPr>
          <p:cNvSpPr>
            <a:spLocks noChangeAspect="1" noEditPoints="1"/>
          </p:cNvSpPr>
          <p:nvPr/>
        </p:nvSpPr>
        <p:spPr bwMode="auto">
          <a:xfrm>
            <a:off x="3791081" y="5771384"/>
            <a:ext cx="868236" cy="631969"/>
          </a:xfrm>
          <a:custGeom>
            <a:avLst/>
            <a:gdLst>
              <a:gd name="T0" fmla="*/ 297 w 980"/>
              <a:gd name="T1" fmla="*/ 214 h 713"/>
              <a:gd name="T2" fmla="*/ 620 w 980"/>
              <a:gd name="T3" fmla="*/ 51 h 713"/>
              <a:gd name="T4" fmla="*/ 620 w 980"/>
              <a:gd name="T5" fmla="*/ 663 h 713"/>
              <a:gd name="T6" fmla="*/ 329 w 980"/>
              <a:gd name="T7" fmla="*/ 260 h 713"/>
              <a:gd name="T8" fmla="*/ 267 w 980"/>
              <a:gd name="T9" fmla="*/ 356 h 713"/>
              <a:gd name="T10" fmla="*/ 980 w 980"/>
              <a:gd name="T11" fmla="*/ 356 h 713"/>
              <a:gd name="T12" fmla="*/ 22 w 980"/>
              <a:gd name="T13" fmla="*/ 76 h 713"/>
              <a:gd name="T14" fmla="*/ 0 w 980"/>
              <a:gd name="T15" fmla="*/ 142 h 713"/>
              <a:gd name="T16" fmla="*/ 94 w 980"/>
              <a:gd name="T17" fmla="*/ 164 h 713"/>
              <a:gd name="T18" fmla="*/ 593 w 980"/>
              <a:gd name="T19" fmla="*/ 357 h 713"/>
              <a:gd name="T20" fmla="*/ 587 w 980"/>
              <a:gd name="T21" fmla="*/ 394 h 713"/>
              <a:gd name="T22" fmla="*/ 617 w 980"/>
              <a:gd name="T23" fmla="*/ 291 h 713"/>
              <a:gd name="T24" fmla="*/ 603 w 980"/>
              <a:gd name="T25" fmla="*/ 334 h 713"/>
              <a:gd name="T26" fmla="*/ 107 w 980"/>
              <a:gd name="T27" fmla="*/ 142 h 713"/>
              <a:gd name="T28" fmla="*/ 22 w 980"/>
              <a:gd name="T29" fmla="*/ 76 h 713"/>
              <a:gd name="T30" fmla="*/ 379 w 980"/>
              <a:gd name="T31" fmla="*/ 246 h 713"/>
              <a:gd name="T32" fmla="*/ 620 w 980"/>
              <a:gd name="T33" fmla="*/ 144 h 713"/>
              <a:gd name="T34" fmla="*/ 620 w 980"/>
              <a:gd name="T35" fmla="*/ 569 h 713"/>
              <a:gd name="T36" fmla="*/ 417 w 980"/>
              <a:gd name="T37" fmla="*/ 291 h 713"/>
              <a:gd name="T38" fmla="*/ 355 w 980"/>
              <a:gd name="T39" fmla="*/ 356 h 713"/>
              <a:gd name="T40" fmla="*/ 885 w 980"/>
              <a:gd name="T41" fmla="*/ 356 h 713"/>
              <a:gd name="T42" fmla="*/ 620 w 980"/>
              <a:gd name="T43" fmla="*/ 181 h 713"/>
              <a:gd name="T44" fmla="*/ 512 w 980"/>
              <a:gd name="T45" fmla="*/ 298 h 713"/>
              <a:gd name="T46" fmla="*/ 743 w 980"/>
              <a:gd name="T47" fmla="*/ 356 h 713"/>
              <a:gd name="T48" fmla="*/ 497 w 980"/>
              <a:gd name="T49" fmla="*/ 356 h 713"/>
              <a:gd name="T50" fmla="*/ 452 w 980"/>
              <a:gd name="T51" fmla="*/ 305 h 713"/>
              <a:gd name="T52" fmla="*/ 620 w 980"/>
              <a:gd name="T53" fmla="*/ 532 h 713"/>
              <a:gd name="T54" fmla="*/ 620 w 980"/>
              <a:gd name="T55" fmla="*/ 181 h 713"/>
              <a:gd name="T56" fmla="*/ 548 w 980"/>
              <a:gd name="T57" fmla="*/ 310 h 713"/>
              <a:gd name="T58" fmla="*/ 615 w 980"/>
              <a:gd name="T59" fmla="*/ 287 h 713"/>
              <a:gd name="T60" fmla="*/ 618 w 980"/>
              <a:gd name="T61" fmla="*/ 286 h 713"/>
              <a:gd name="T62" fmla="*/ 663 w 980"/>
              <a:gd name="T63" fmla="*/ 357 h 713"/>
              <a:gd name="T64" fmla="*/ 585 w 980"/>
              <a:gd name="T65" fmla="*/ 399 h 713"/>
              <a:gd name="T66" fmla="*/ 583 w 980"/>
              <a:gd name="T67" fmla="*/ 397 h 713"/>
              <a:gd name="T68" fmla="*/ 537 w 980"/>
              <a:gd name="T69" fmla="*/ 338 h 713"/>
              <a:gd name="T70" fmla="*/ 620 w 980"/>
              <a:gd name="T71" fmla="*/ 442 h 713"/>
              <a:gd name="T72" fmla="*/ 620 w 980"/>
              <a:gd name="T73" fmla="*/ 271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0" h="713">
                <a:moveTo>
                  <a:pt x="624" y="0"/>
                </a:moveTo>
                <a:cubicBezTo>
                  <a:pt x="478" y="0"/>
                  <a:pt x="352" y="88"/>
                  <a:pt x="297" y="214"/>
                </a:cubicBezTo>
                <a:lnTo>
                  <a:pt x="341" y="231"/>
                </a:lnTo>
                <a:cubicBezTo>
                  <a:pt x="389" y="125"/>
                  <a:pt x="496" y="51"/>
                  <a:pt x="620" y="51"/>
                </a:cubicBezTo>
                <a:cubicBezTo>
                  <a:pt x="788" y="51"/>
                  <a:pt x="926" y="188"/>
                  <a:pt x="926" y="356"/>
                </a:cubicBezTo>
                <a:cubicBezTo>
                  <a:pt x="926" y="525"/>
                  <a:pt x="788" y="663"/>
                  <a:pt x="620" y="663"/>
                </a:cubicBezTo>
                <a:cubicBezTo>
                  <a:pt x="451" y="663"/>
                  <a:pt x="314" y="525"/>
                  <a:pt x="314" y="356"/>
                </a:cubicBezTo>
                <a:cubicBezTo>
                  <a:pt x="314" y="322"/>
                  <a:pt x="318" y="291"/>
                  <a:pt x="329" y="260"/>
                </a:cubicBezTo>
                <a:lnTo>
                  <a:pt x="286" y="243"/>
                </a:lnTo>
                <a:cubicBezTo>
                  <a:pt x="273" y="279"/>
                  <a:pt x="267" y="316"/>
                  <a:pt x="267" y="356"/>
                </a:cubicBezTo>
                <a:cubicBezTo>
                  <a:pt x="267" y="553"/>
                  <a:pt x="427" y="713"/>
                  <a:pt x="624" y="713"/>
                </a:cubicBezTo>
                <a:cubicBezTo>
                  <a:pt x="821" y="713"/>
                  <a:pt x="980" y="553"/>
                  <a:pt x="980" y="356"/>
                </a:cubicBezTo>
                <a:cubicBezTo>
                  <a:pt x="980" y="160"/>
                  <a:pt x="821" y="0"/>
                  <a:pt x="624" y="0"/>
                </a:cubicBezTo>
                <a:close/>
                <a:moveTo>
                  <a:pt x="22" y="76"/>
                </a:moveTo>
                <a:cubicBezTo>
                  <a:pt x="56" y="114"/>
                  <a:pt x="60" y="134"/>
                  <a:pt x="60" y="134"/>
                </a:cubicBezTo>
                <a:cubicBezTo>
                  <a:pt x="60" y="134"/>
                  <a:pt x="48" y="140"/>
                  <a:pt x="0" y="142"/>
                </a:cubicBezTo>
                <a:cubicBezTo>
                  <a:pt x="0" y="142"/>
                  <a:pt x="50" y="172"/>
                  <a:pt x="77" y="172"/>
                </a:cubicBezTo>
                <a:cubicBezTo>
                  <a:pt x="83" y="172"/>
                  <a:pt x="94" y="164"/>
                  <a:pt x="94" y="164"/>
                </a:cubicBezTo>
                <a:lnTo>
                  <a:pt x="591" y="356"/>
                </a:lnTo>
                <a:lnTo>
                  <a:pt x="593" y="357"/>
                </a:lnTo>
                <a:lnTo>
                  <a:pt x="598" y="359"/>
                </a:lnTo>
                <a:lnTo>
                  <a:pt x="587" y="394"/>
                </a:lnTo>
                <a:lnTo>
                  <a:pt x="658" y="356"/>
                </a:lnTo>
                <a:lnTo>
                  <a:pt x="617" y="291"/>
                </a:lnTo>
                <a:lnTo>
                  <a:pt x="603" y="333"/>
                </a:lnTo>
                <a:lnTo>
                  <a:pt x="603" y="334"/>
                </a:lnTo>
                <a:cubicBezTo>
                  <a:pt x="601" y="334"/>
                  <a:pt x="602" y="334"/>
                  <a:pt x="602" y="334"/>
                </a:cubicBezTo>
                <a:lnTo>
                  <a:pt x="107" y="142"/>
                </a:lnTo>
                <a:cubicBezTo>
                  <a:pt x="107" y="142"/>
                  <a:pt x="101" y="121"/>
                  <a:pt x="93" y="113"/>
                </a:cubicBezTo>
                <a:cubicBezTo>
                  <a:pt x="75" y="94"/>
                  <a:pt x="22" y="76"/>
                  <a:pt x="22" y="76"/>
                </a:cubicBezTo>
                <a:close/>
                <a:moveTo>
                  <a:pt x="620" y="92"/>
                </a:moveTo>
                <a:cubicBezTo>
                  <a:pt x="513" y="92"/>
                  <a:pt x="421" y="155"/>
                  <a:pt x="379" y="246"/>
                </a:cubicBezTo>
                <a:lnTo>
                  <a:pt x="428" y="265"/>
                </a:lnTo>
                <a:cubicBezTo>
                  <a:pt x="462" y="194"/>
                  <a:pt x="535" y="144"/>
                  <a:pt x="620" y="144"/>
                </a:cubicBezTo>
                <a:cubicBezTo>
                  <a:pt x="737" y="144"/>
                  <a:pt x="832" y="239"/>
                  <a:pt x="832" y="356"/>
                </a:cubicBezTo>
                <a:cubicBezTo>
                  <a:pt x="832" y="474"/>
                  <a:pt x="737" y="569"/>
                  <a:pt x="620" y="569"/>
                </a:cubicBezTo>
                <a:cubicBezTo>
                  <a:pt x="503" y="569"/>
                  <a:pt x="407" y="474"/>
                  <a:pt x="407" y="356"/>
                </a:cubicBezTo>
                <a:cubicBezTo>
                  <a:pt x="407" y="333"/>
                  <a:pt x="410" y="312"/>
                  <a:pt x="417" y="291"/>
                </a:cubicBezTo>
                <a:lnTo>
                  <a:pt x="369" y="273"/>
                </a:lnTo>
                <a:cubicBezTo>
                  <a:pt x="360" y="300"/>
                  <a:pt x="355" y="327"/>
                  <a:pt x="355" y="356"/>
                </a:cubicBezTo>
                <a:cubicBezTo>
                  <a:pt x="355" y="503"/>
                  <a:pt x="474" y="621"/>
                  <a:pt x="620" y="621"/>
                </a:cubicBezTo>
                <a:cubicBezTo>
                  <a:pt x="766" y="621"/>
                  <a:pt x="885" y="503"/>
                  <a:pt x="885" y="356"/>
                </a:cubicBezTo>
                <a:cubicBezTo>
                  <a:pt x="885" y="210"/>
                  <a:pt x="766" y="92"/>
                  <a:pt x="620" y="92"/>
                </a:cubicBezTo>
                <a:close/>
                <a:moveTo>
                  <a:pt x="620" y="181"/>
                </a:moveTo>
                <a:cubicBezTo>
                  <a:pt x="551" y="181"/>
                  <a:pt x="492" y="221"/>
                  <a:pt x="463" y="278"/>
                </a:cubicBezTo>
                <a:lnTo>
                  <a:pt x="512" y="298"/>
                </a:lnTo>
                <a:cubicBezTo>
                  <a:pt x="533" y="260"/>
                  <a:pt x="573" y="234"/>
                  <a:pt x="620" y="234"/>
                </a:cubicBezTo>
                <a:cubicBezTo>
                  <a:pt x="687" y="234"/>
                  <a:pt x="743" y="289"/>
                  <a:pt x="743" y="356"/>
                </a:cubicBezTo>
                <a:cubicBezTo>
                  <a:pt x="743" y="424"/>
                  <a:pt x="687" y="479"/>
                  <a:pt x="620" y="479"/>
                </a:cubicBezTo>
                <a:cubicBezTo>
                  <a:pt x="552" y="479"/>
                  <a:pt x="497" y="424"/>
                  <a:pt x="497" y="356"/>
                </a:cubicBezTo>
                <a:cubicBezTo>
                  <a:pt x="497" y="345"/>
                  <a:pt x="498" y="335"/>
                  <a:pt x="501" y="324"/>
                </a:cubicBezTo>
                <a:lnTo>
                  <a:pt x="452" y="305"/>
                </a:lnTo>
                <a:cubicBezTo>
                  <a:pt x="447" y="322"/>
                  <a:pt x="444" y="338"/>
                  <a:pt x="444" y="356"/>
                </a:cubicBezTo>
                <a:cubicBezTo>
                  <a:pt x="444" y="453"/>
                  <a:pt x="523" y="532"/>
                  <a:pt x="620" y="532"/>
                </a:cubicBezTo>
                <a:cubicBezTo>
                  <a:pt x="716" y="532"/>
                  <a:pt x="795" y="453"/>
                  <a:pt x="795" y="356"/>
                </a:cubicBezTo>
                <a:cubicBezTo>
                  <a:pt x="795" y="260"/>
                  <a:pt x="716" y="181"/>
                  <a:pt x="620" y="181"/>
                </a:cubicBezTo>
                <a:close/>
                <a:moveTo>
                  <a:pt x="620" y="271"/>
                </a:moveTo>
                <a:cubicBezTo>
                  <a:pt x="590" y="271"/>
                  <a:pt x="564" y="287"/>
                  <a:pt x="548" y="310"/>
                </a:cubicBezTo>
                <a:lnTo>
                  <a:pt x="600" y="330"/>
                </a:lnTo>
                <a:lnTo>
                  <a:pt x="615" y="287"/>
                </a:lnTo>
                <a:lnTo>
                  <a:pt x="616" y="283"/>
                </a:lnTo>
                <a:lnTo>
                  <a:pt x="618" y="286"/>
                </a:lnTo>
                <a:lnTo>
                  <a:pt x="662" y="356"/>
                </a:lnTo>
                <a:lnTo>
                  <a:pt x="663" y="357"/>
                </a:lnTo>
                <a:lnTo>
                  <a:pt x="662" y="358"/>
                </a:lnTo>
                <a:lnTo>
                  <a:pt x="585" y="399"/>
                </a:lnTo>
                <a:lnTo>
                  <a:pt x="581" y="401"/>
                </a:lnTo>
                <a:lnTo>
                  <a:pt x="583" y="397"/>
                </a:lnTo>
                <a:lnTo>
                  <a:pt x="594" y="360"/>
                </a:lnTo>
                <a:lnTo>
                  <a:pt x="537" y="338"/>
                </a:lnTo>
                <a:cubicBezTo>
                  <a:pt x="535" y="344"/>
                  <a:pt x="535" y="350"/>
                  <a:pt x="535" y="356"/>
                </a:cubicBezTo>
                <a:cubicBezTo>
                  <a:pt x="535" y="403"/>
                  <a:pt x="573" y="442"/>
                  <a:pt x="620" y="442"/>
                </a:cubicBezTo>
                <a:cubicBezTo>
                  <a:pt x="667" y="442"/>
                  <a:pt x="705" y="403"/>
                  <a:pt x="705" y="356"/>
                </a:cubicBezTo>
                <a:cubicBezTo>
                  <a:pt x="705" y="309"/>
                  <a:pt x="667" y="271"/>
                  <a:pt x="620" y="27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5" name="Oval 7">
            <a:extLst>
              <a:ext uri="{FF2B5EF4-FFF2-40B4-BE49-F238E27FC236}">
                <a16:creationId xmlns:a16="http://schemas.microsoft.com/office/drawing/2014/main" id="{DCFA26BB-FC08-4EFD-8931-834E85218752}"/>
              </a:ext>
            </a:extLst>
          </p:cNvPr>
          <p:cNvSpPr>
            <a:spLocks noChangeAspect="1"/>
          </p:cNvSpPr>
          <p:nvPr/>
        </p:nvSpPr>
        <p:spPr>
          <a:xfrm>
            <a:off x="5973799" y="1078881"/>
            <a:ext cx="965292" cy="965292"/>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36" name="POWER_USER_ID_ICONS_Government" descr="{&quot;Key&quot;:&quot;POWER_USER_SHAPE_ICON&quot;,&quot;Value&quot;:&quot;POWER_USER_SHAPE_ICON_STYLE_1&quot;}">
            <a:extLst>
              <a:ext uri="{FF2B5EF4-FFF2-40B4-BE49-F238E27FC236}">
                <a16:creationId xmlns:a16="http://schemas.microsoft.com/office/drawing/2014/main" id="{6E3F2A33-8129-44E7-B383-FA437C5D8DEE}"/>
              </a:ext>
            </a:extLst>
          </p:cNvPr>
          <p:cNvGrpSpPr>
            <a:grpSpLocks noChangeAspect="1"/>
          </p:cNvGrpSpPr>
          <p:nvPr/>
        </p:nvGrpSpPr>
        <p:grpSpPr bwMode="auto">
          <a:xfrm>
            <a:off x="6163551" y="1252650"/>
            <a:ext cx="585788" cy="584201"/>
            <a:chOff x="35" y="39"/>
            <a:chExt cx="369" cy="368"/>
          </a:xfrm>
          <a:solidFill>
            <a:schemeClr val="bg1"/>
          </a:solidFill>
        </p:grpSpPr>
        <p:sp>
          <p:nvSpPr>
            <p:cNvPr id="37" name="POWER_USER_ID_ICONS_Government">
              <a:extLst>
                <a:ext uri="{FF2B5EF4-FFF2-40B4-BE49-F238E27FC236}">
                  <a16:creationId xmlns:a16="http://schemas.microsoft.com/office/drawing/2014/main" id="{8B3CCDD9-9650-40FD-A26C-4DBC75FB0C93}"/>
                </a:ext>
              </a:extLst>
            </p:cNvPr>
            <p:cNvSpPr>
              <a:spLocks noEditPoints="1"/>
            </p:cNvSpPr>
            <p:nvPr/>
          </p:nvSpPr>
          <p:spPr bwMode="auto">
            <a:xfrm>
              <a:off x="35" y="134"/>
              <a:ext cx="369" cy="273"/>
            </a:xfrm>
            <a:custGeom>
              <a:avLst/>
              <a:gdLst>
                <a:gd name="T0" fmla="*/ 207 w 218"/>
                <a:gd name="T1" fmla="*/ 117 h 161"/>
                <a:gd name="T2" fmla="*/ 189 w 218"/>
                <a:gd name="T3" fmla="*/ 117 h 161"/>
                <a:gd name="T4" fmla="*/ 189 w 218"/>
                <a:gd name="T5" fmla="*/ 22 h 161"/>
                <a:gd name="T6" fmla="*/ 207 w 218"/>
                <a:gd name="T7" fmla="*/ 22 h 161"/>
                <a:gd name="T8" fmla="*/ 207 w 218"/>
                <a:gd name="T9" fmla="*/ 0 h 161"/>
                <a:gd name="T10" fmla="*/ 13 w 218"/>
                <a:gd name="T11" fmla="*/ 0 h 161"/>
                <a:gd name="T12" fmla="*/ 13 w 218"/>
                <a:gd name="T13" fmla="*/ 22 h 161"/>
                <a:gd name="T14" fmla="*/ 27 w 218"/>
                <a:gd name="T15" fmla="*/ 22 h 161"/>
                <a:gd name="T16" fmla="*/ 27 w 218"/>
                <a:gd name="T17" fmla="*/ 117 h 161"/>
                <a:gd name="T18" fmla="*/ 13 w 218"/>
                <a:gd name="T19" fmla="*/ 117 h 161"/>
                <a:gd name="T20" fmla="*/ 13 w 218"/>
                <a:gd name="T21" fmla="*/ 139 h 161"/>
                <a:gd name="T22" fmla="*/ 0 w 218"/>
                <a:gd name="T23" fmla="*/ 139 h 161"/>
                <a:gd name="T24" fmla="*/ 0 w 218"/>
                <a:gd name="T25" fmla="*/ 161 h 161"/>
                <a:gd name="T26" fmla="*/ 218 w 218"/>
                <a:gd name="T27" fmla="*/ 161 h 161"/>
                <a:gd name="T28" fmla="*/ 218 w 218"/>
                <a:gd name="T29" fmla="*/ 139 h 161"/>
                <a:gd name="T30" fmla="*/ 207 w 218"/>
                <a:gd name="T31" fmla="*/ 139 h 161"/>
                <a:gd name="T32" fmla="*/ 207 w 218"/>
                <a:gd name="T33" fmla="*/ 117 h 161"/>
                <a:gd name="T34" fmla="*/ 97 w 218"/>
                <a:gd name="T35" fmla="*/ 117 h 161"/>
                <a:gd name="T36" fmla="*/ 97 w 218"/>
                <a:gd name="T37" fmla="*/ 22 h 161"/>
                <a:gd name="T38" fmla="*/ 120 w 218"/>
                <a:gd name="T39" fmla="*/ 22 h 161"/>
                <a:gd name="T40" fmla="*/ 120 w 218"/>
                <a:gd name="T41" fmla="*/ 117 h 161"/>
                <a:gd name="T42" fmla="*/ 97 w 218"/>
                <a:gd name="T43" fmla="*/ 117 h 161"/>
                <a:gd name="T44" fmla="*/ 167 w 218"/>
                <a:gd name="T45" fmla="*/ 117 h 161"/>
                <a:gd name="T46" fmla="*/ 143 w 218"/>
                <a:gd name="T47" fmla="*/ 117 h 161"/>
                <a:gd name="T48" fmla="*/ 143 w 218"/>
                <a:gd name="T49" fmla="*/ 22 h 161"/>
                <a:gd name="T50" fmla="*/ 167 w 218"/>
                <a:gd name="T51" fmla="*/ 22 h 161"/>
                <a:gd name="T52" fmla="*/ 167 w 218"/>
                <a:gd name="T53" fmla="*/ 117 h 161"/>
                <a:gd name="T54" fmla="*/ 49 w 218"/>
                <a:gd name="T55" fmla="*/ 22 h 161"/>
                <a:gd name="T56" fmla="*/ 73 w 218"/>
                <a:gd name="T57" fmla="*/ 22 h 161"/>
                <a:gd name="T58" fmla="*/ 73 w 218"/>
                <a:gd name="T59" fmla="*/ 117 h 161"/>
                <a:gd name="T60" fmla="*/ 49 w 218"/>
                <a:gd name="T61" fmla="*/ 117 h 161"/>
                <a:gd name="T62" fmla="*/ 49 w 218"/>
                <a:gd name="T63" fmla="*/ 2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161">
                  <a:moveTo>
                    <a:pt x="207" y="117"/>
                  </a:moveTo>
                  <a:lnTo>
                    <a:pt x="189" y="117"/>
                  </a:lnTo>
                  <a:lnTo>
                    <a:pt x="189" y="22"/>
                  </a:lnTo>
                  <a:lnTo>
                    <a:pt x="207" y="22"/>
                  </a:lnTo>
                  <a:lnTo>
                    <a:pt x="207" y="0"/>
                  </a:lnTo>
                  <a:lnTo>
                    <a:pt x="13" y="0"/>
                  </a:lnTo>
                  <a:lnTo>
                    <a:pt x="13" y="22"/>
                  </a:lnTo>
                  <a:lnTo>
                    <a:pt x="27" y="22"/>
                  </a:lnTo>
                  <a:lnTo>
                    <a:pt x="27" y="117"/>
                  </a:lnTo>
                  <a:lnTo>
                    <a:pt x="13" y="117"/>
                  </a:lnTo>
                  <a:lnTo>
                    <a:pt x="13" y="139"/>
                  </a:lnTo>
                  <a:lnTo>
                    <a:pt x="0" y="139"/>
                  </a:lnTo>
                  <a:lnTo>
                    <a:pt x="0" y="161"/>
                  </a:lnTo>
                  <a:lnTo>
                    <a:pt x="218" y="161"/>
                  </a:lnTo>
                  <a:lnTo>
                    <a:pt x="218" y="139"/>
                  </a:lnTo>
                  <a:lnTo>
                    <a:pt x="207" y="139"/>
                  </a:lnTo>
                  <a:lnTo>
                    <a:pt x="207" y="117"/>
                  </a:lnTo>
                  <a:close/>
                  <a:moveTo>
                    <a:pt x="97" y="117"/>
                  </a:moveTo>
                  <a:lnTo>
                    <a:pt x="97" y="22"/>
                  </a:lnTo>
                  <a:lnTo>
                    <a:pt x="120" y="22"/>
                  </a:lnTo>
                  <a:lnTo>
                    <a:pt x="120" y="117"/>
                  </a:lnTo>
                  <a:lnTo>
                    <a:pt x="97" y="117"/>
                  </a:lnTo>
                  <a:close/>
                  <a:moveTo>
                    <a:pt x="167" y="117"/>
                  </a:moveTo>
                  <a:lnTo>
                    <a:pt x="143" y="117"/>
                  </a:lnTo>
                  <a:lnTo>
                    <a:pt x="143" y="22"/>
                  </a:lnTo>
                  <a:lnTo>
                    <a:pt x="167" y="22"/>
                  </a:lnTo>
                  <a:lnTo>
                    <a:pt x="167" y="117"/>
                  </a:lnTo>
                  <a:close/>
                  <a:moveTo>
                    <a:pt x="49" y="22"/>
                  </a:moveTo>
                  <a:lnTo>
                    <a:pt x="73" y="22"/>
                  </a:lnTo>
                  <a:lnTo>
                    <a:pt x="73" y="117"/>
                  </a:lnTo>
                  <a:lnTo>
                    <a:pt x="49" y="117"/>
                  </a:lnTo>
                  <a:lnTo>
                    <a:pt x="49" y="2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8" name="POWER_USER_ID_ICONS_Government">
              <a:extLst>
                <a:ext uri="{FF2B5EF4-FFF2-40B4-BE49-F238E27FC236}">
                  <a16:creationId xmlns:a16="http://schemas.microsoft.com/office/drawing/2014/main" id="{566A7B7D-AB29-4DFA-8D73-B22CCF5686DC}"/>
                </a:ext>
              </a:extLst>
            </p:cNvPr>
            <p:cNvSpPr>
              <a:spLocks/>
            </p:cNvSpPr>
            <p:nvPr/>
          </p:nvSpPr>
          <p:spPr bwMode="auto">
            <a:xfrm>
              <a:off x="35" y="39"/>
              <a:ext cx="369" cy="84"/>
            </a:xfrm>
            <a:custGeom>
              <a:avLst/>
              <a:gdLst>
                <a:gd name="T0" fmla="*/ 218 w 218"/>
                <a:gd name="T1" fmla="*/ 27 h 50"/>
                <a:gd name="T2" fmla="*/ 218 w 218"/>
                <a:gd name="T3" fmla="*/ 27 h 50"/>
                <a:gd name="T4" fmla="*/ 218 w 218"/>
                <a:gd name="T5" fmla="*/ 27 h 50"/>
                <a:gd name="T6" fmla="*/ 218 w 218"/>
                <a:gd name="T7" fmla="*/ 27 h 50"/>
                <a:gd name="T8" fmla="*/ 109 w 218"/>
                <a:gd name="T9" fmla="*/ 0 h 50"/>
                <a:gd name="T10" fmla="*/ 0 w 218"/>
                <a:gd name="T11" fmla="*/ 27 h 50"/>
                <a:gd name="T12" fmla="*/ 0 w 218"/>
                <a:gd name="T13" fmla="*/ 27 h 50"/>
                <a:gd name="T14" fmla="*/ 0 w 218"/>
                <a:gd name="T15" fmla="*/ 27 h 50"/>
                <a:gd name="T16" fmla="*/ 0 w 218"/>
                <a:gd name="T17" fmla="*/ 27 h 50"/>
                <a:gd name="T18" fmla="*/ 0 w 218"/>
                <a:gd name="T19" fmla="*/ 27 h 50"/>
                <a:gd name="T20" fmla="*/ 0 w 218"/>
                <a:gd name="T21" fmla="*/ 50 h 50"/>
                <a:gd name="T22" fmla="*/ 218 w 218"/>
                <a:gd name="T23" fmla="*/ 50 h 50"/>
                <a:gd name="T24" fmla="*/ 218 w 218"/>
                <a:gd name="T25"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50">
                  <a:moveTo>
                    <a:pt x="218" y="27"/>
                  </a:moveTo>
                  <a:lnTo>
                    <a:pt x="218" y="27"/>
                  </a:lnTo>
                  <a:lnTo>
                    <a:pt x="218" y="27"/>
                  </a:lnTo>
                  <a:lnTo>
                    <a:pt x="218" y="27"/>
                  </a:lnTo>
                  <a:lnTo>
                    <a:pt x="109" y="0"/>
                  </a:lnTo>
                  <a:lnTo>
                    <a:pt x="0" y="27"/>
                  </a:lnTo>
                  <a:lnTo>
                    <a:pt x="0" y="27"/>
                  </a:lnTo>
                  <a:lnTo>
                    <a:pt x="0" y="27"/>
                  </a:lnTo>
                  <a:lnTo>
                    <a:pt x="0" y="27"/>
                  </a:lnTo>
                  <a:lnTo>
                    <a:pt x="0" y="27"/>
                  </a:lnTo>
                  <a:lnTo>
                    <a:pt x="0" y="50"/>
                  </a:lnTo>
                  <a:lnTo>
                    <a:pt x="218" y="50"/>
                  </a:lnTo>
                  <a:lnTo>
                    <a:pt x="218"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2156323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E98853F-0863-4683-AD40-9336A6A47938}"/>
              </a:ext>
            </a:extLst>
          </p:cNvPr>
          <p:cNvSpPr>
            <a:spLocks noGrp="1"/>
          </p:cNvSpPr>
          <p:nvPr>
            <p:ph type="title"/>
          </p:nvPr>
        </p:nvSpPr>
        <p:spPr>
          <a:xfrm>
            <a:off x="3204642" y="4707281"/>
            <a:ext cx="5782716" cy="2150719"/>
          </a:xfrm>
          <a:noFill/>
        </p:spPr>
        <p:txBody>
          <a:bodyPr vert="horz" lIns="91440" tIns="45720" rIns="91440" bIns="45720" rtlCol="0" anchor="ctr">
            <a:normAutofit/>
          </a:bodyPr>
          <a:lstStyle/>
          <a:p>
            <a:pPr algn="ctr"/>
            <a:r>
              <a:rPr lang="en-US" sz="3600" b="1" kern="1200" dirty="0">
                <a:solidFill>
                  <a:srgbClr val="080808"/>
                </a:solidFill>
                <a:latin typeface="+mj-lt"/>
                <a:ea typeface="+mj-ea"/>
                <a:cs typeface="+mj-cs"/>
              </a:rPr>
              <a:t>GRACIAS POR SU ATENCIÓN</a:t>
            </a:r>
            <a:br>
              <a:rPr lang="en-US" sz="3600" b="1" kern="1200" dirty="0">
                <a:solidFill>
                  <a:srgbClr val="080808"/>
                </a:solidFill>
                <a:latin typeface="+mj-lt"/>
                <a:ea typeface="+mj-ea"/>
                <a:cs typeface="+mj-cs"/>
              </a:rPr>
            </a:br>
            <a:endParaRPr lang="en-US" sz="3600" kern="1200" dirty="0">
              <a:solidFill>
                <a:srgbClr val="080808"/>
              </a:solidFill>
              <a:latin typeface="+mj-lt"/>
              <a:ea typeface="+mj-ea"/>
              <a:cs typeface="+mj-cs"/>
            </a:endParaRPr>
          </a:p>
        </p:txBody>
      </p:sp>
    </p:spTree>
    <p:extLst>
      <p:ext uri="{BB962C8B-B14F-4D97-AF65-F5344CB8AC3E}">
        <p14:creationId xmlns:p14="http://schemas.microsoft.com/office/powerpoint/2010/main" val="2355432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12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73BE0-66F9-4A0B-AAAB-2C335510987E}"/>
              </a:ext>
            </a:extLst>
          </p:cNvPr>
          <p:cNvSpPr>
            <a:spLocks noGrp="1"/>
          </p:cNvSpPr>
          <p:nvPr>
            <p:ph type="title"/>
          </p:nvPr>
        </p:nvSpPr>
        <p:spPr>
          <a:xfrm>
            <a:off x="1150118" y="72054"/>
            <a:ext cx="10515600" cy="789907"/>
          </a:xfrm>
        </p:spPr>
        <p:txBody>
          <a:bodyPr/>
          <a:lstStyle/>
          <a:p>
            <a:r>
              <a:rPr lang="es-EC" b="1" dirty="0">
                <a:solidFill>
                  <a:schemeClr val="bg1">
                    <a:lumMod val="50000"/>
                  </a:schemeClr>
                </a:solidFill>
              </a:rPr>
              <a:t>El Sistema Financiero</a:t>
            </a:r>
            <a:endParaRPr lang="es-EC" dirty="0">
              <a:solidFill>
                <a:schemeClr val="bg1">
                  <a:lumMod val="50000"/>
                </a:schemeClr>
              </a:solidFill>
            </a:endParaRPr>
          </a:p>
        </p:txBody>
      </p:sp>
      <p:sp>
        <p:nvSpPr>
          <p:cNvPr id="5" name="Rectángulo 4">
            <a:extLst>
              <a:ext uri="{FF2B5EF4-FFF2-40B4-BE49-F238E27FC236}">
                <a16:creationId xmlns:a16="http://schemas.microsoft.com/office/drawing/2014/main" id="{822708A1-718F-41AE-96B2-ECC5AD48478B}"/>
              </a:ext>
            </a:extLst>
          </p:cNvPr>
          <p:cNvSpPr/>
          <p:nvPr/>
        </p:nvSpPr>
        <p:spPr>
          <a:xfrm>
            <a:off x="301023" y="971223"/>
            <a:ext cx="9106910" cy="1200329"/>
          </a:xfrm>
          <a:prstGeom prst="rect">
            <a:avLst/>
          </a:prstGeom>
        </p:spPr>
        <p:txBody>
          <a:bodyPr wrap="square">
            <a:spAutoFit/>
          </a:bodyPr>
          <a:lstStyle/>
          <a:p>
            <a:pPr algn="just"/>
            <a:r>
              <a:rPr lang="es-EC" dirty="0"/>
              <a:t>En un sentido general, el sistema financiero de un país está formado por el conjunto de instituciones, medios y mercados, cuyo fin primordial es canalizar el ahorro que generan los prestamistas o unidades de gasto con superávit hacia los prestatarios o unidades de gasto con déficit, así como facilitar y otorgar seguridad al movimiento de dinero y al sistema de pagos.</a:t>
            </a:r>
          </a:p>
        </p:txBody>
      </p:sp>
      <p:sp>
        <p:nvSpPr>
          <p:cNvPr id="13" name="CuadroTexto 12">
            <a:extLst>
              <a:ext uri="{FF2B5EF4-FFF2-40B4-BE49-F238E27FC236}">
                <a16:creationId xmlns:a16="http://schemas.microsoft.com/office/drawing/2014/main" id="{4D0997BA-2E6F-40F0-AE4D-1C008CE2D833}"/>
              </a:ext>
            </a:extLst>
          </p:cNvPr>
          <p:cNvSpPr txBox="1"/>
          <p:nvPr/>
        </p:nvSpPr>
        <p:spPr>
          <a:xfrm>
            <a:off x="870077" y="2398346"/>
            <a:ext cx="4611323" cy="523220"/>
          </a:xfrm>
          <a:prstGeom prst="rect">
            <a:avLst/>
          </a:prstGeom>
          <a:noFill/>
        </p:spPr>
        <p:txBody>
          <a:bodyPr wrap="square" rtlCol="0">
            <a:spAutoFit/>
          </a:bodyPr>
          <a:lstStyle/>
          <a:p>
            <a:pPr algn="ctr"/>
            <a:r>
              <a:rPr lang="es-EC" sz="2800" b="1" dirty="0">
                <a:solidFill>
                  <a:schemeClr val="accent2">
                    <a:lumMod val="50000"/>
                  </a:schemeClr>
                </a:solidFill>
              </a:rPr>
              <a:t>Intermediación Financiera</a:t>
            </a:r>
          </a:p>
        </p:txBody>
      </p:sp>
      <p:grpSp>
        <p:nvGrpSpPr>
          <p:cNvPr id="18" name="63 Grupo">
            <a:extLst>
              <a:ext uri="{FF2B5EF4-FFF2-40B4-BE49-F238E27FC236}">
                <a16:creationId xmlns:a16="http://schemas.microsoft.com/office/drawing/2014/main" id="{A5F786FE-07D9-4AD0-A338-6F84D82477D0}"/>
              </a:ext>
            </a:extLst>
          </p:cNvPr>
          <p:cNvGrpSpPr/>
          <p:nvPr/>
        </p:nvGrpSpPr>
        <p:grpSpPr>
          <a:xfrm>
            <a:off x="233392" y="3135868"/>
            <a:ext cx="5903155" cy="3294395"/>
            <a:chOff x="2138232" y="2730705"/>
            <a:chExt cx="7757336" cy="4127295"/>
          </a:xfrm>
        </p:grpSpPr>
        <p:grpSp>
          <p:nvGrpSpPr>
            <p:cNvPr id="19" name="Group 7">
              <a:extLst>
                <a:ext uri="{FF2B5EF4-FFF2-40B4-BE49-F238E27FC236}">
                  <a16:creationId xmlns:a16="http://schemas.microsoft.com/office/drawing/2014/main" id="{CD0ADFBC-7F2C-477A-97FF-BF0A22ADAA7C}"/>
                </a:ext>
              </a:extLst>
            </p:cNvPr>
            <p:cNvGrpSpPr/>
            <p:nvPr/>
          </p:nvGrpSpPr>
          <p:grpSpPr>
            <a:xfrm>
              <a:off x="2450339" y="4179128"/>
              <a:ext cx="892563" cy="892563"/>
              <a:chOff x="2028267" y="5226300"/>
              <a:chExt cx="737655" cy="737655"/>
            </a:xfrm>
            <a:solidFill>
              <a:schemeClr val="tx2"/>
            </a:solidFill>
          </p:grpSpPr>
          <p:sp>
            <p:nvSpPr>
              <p:cNvPr id="29" name="Donut 1">
                <a:extLst>
                  <a:ext uri="{FF2B5EF4-FFF2-40B4-BE49-F238E27FC236}">
                    <a16:creationId xmlns:a16="http://schemas.microsoft.com/office/drawing/2014/main" id="{E2E56281-D0F0-4974-A7E4-5CA7707E1570}"/>
                  </a:ext>
                </a:extLst>
              </p:cNvPr>
              <p:cNvSpPr>
                <a:spLocks noChangeAspect="1"/>
              </p:cNvSpPr>
              <p:nvPr/>
            </p:nvSpPr>
            <p:spPr>
              <a:xfrm>
                <a:off x="2028267" y="5226300"/>
                <a:ext cx="737655" cy="737655"/>
              </a:xfrm>
              <a:prstGeom prst="donut">
                <a:avLst>
                  <a:gd name="adj" fmla="val 10417"/>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30" name="Oval 2">
                <a:extLst>
                  <a:ext uri="{FF2B5EF4-FFF2-40B4-BE49-F238E27FC236}">
                    <a16:creationId xmlns:a16="http://schemas.microsoft.com/office/drawing/2014/main" id="{238795B7-3578-4291-B1E5-D07F0E65975F}"/>
                  </a:ext>
                </a:extLst>
              </p:cNvPr>
              <p:cNvSpPr>
                <a:spLocks noChangeAspect="1"/>
              </p:cNvSpPr>
              <p:nvPr/>
            </p:nvSpPr>
            <p:spPr>
              <a:xfrm>
                <a:off x="2175799" y="5373830"/>
                <a:ext cx="442593" cy="442593"/>
              </a:xfrm>
              <a:prstGeom prst="ellipse">
                <a:avLst/>
              </a:pr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0" name="Group 3">
              <a:extLst>
                <a:ext uri="{FF2B5EF4-FFF2-40B4-BE49-F238E27FC236}">
                  <a16:creationId xmlns:a16="http://schemas.microsoft.com/office/drawing/2014/main" id="{947C60D1-D310-4F79-AD16-A4EE371DC874}"/>
                </a:ext>
              </a:extLst>
            </p:cNvPr>
            <p:cNvGrpSpPr/>
            <p:nvPr/>
          </p:nvGrpSpPr>
          <p:grpSpPr>
            <a:xfrm>
              <a:off x="8439247" y="2739946"/>
              <a:ext cx="892563" cy="892563"/>
              <a:chOff x="9523465" y="3641283"/>
              <a:chExt cx="892563" cy="892563"/>
            </a:xfrm>
          </p:grpSpPr>
          <p:sp>
            <p:nvSpPr>
              <p:cNvPr id="27" name="Donut 19">
                <a:extLst>
                  <a:ext uri="{FF2B5EF4-FFF2-40B4-BE49-F238E27FC236}">
                    <a16:creationId xmlns:a16="http://schemas.microsoft.com/office/drawing/2014/main" id="{E7F0B2D9-3235-4BA0-A935-01B2FEDACDF9}"/>
                  </a:ext>
                </a:extLst>
              </p:cNvPr>
              <p:cNvSpPr>
                <a:spLocks noChangeAspect="1"/>
              </p:cNvSpPr>
              <p:nvPr/>
            </p:nvSpPr>
            <p:spPr>
              <a:xfrm>
                <a:off x="9523465" y="3641283"/>
                <a:ext cx="892563" cy="892563"/>
              </a:xfrm>
              <a:prstGeom prst="donut">
                <a:avLst>
                  <a:gd name="adj" fmla="val 10417"/>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28" name="Oval 20">
                <a:extLst>
                  <a:ext uri="{FF2B5EF4-FFF2-40B4-BE49-F238E27FC236}">
                    <a16:creationId xmlns:a16="http://schemas.microsoft.com/office/drawing/2014/main" id="{4AF649E0-32D1-4331-B9D4-509B7B5C379B}"/>
                  </a:ext>
                </a:extLst>
              </p:cNvPr>
              <p:cNvSpPr>
                <a:spLocks noChangeAspect="1"/>
              </p:cNvSpPr>
              <p:nvPr/>
            </p:nvSpPr>
            <p:spPr>
              <a:xfrm>
                <a:off x="9701979" y="3819794"/>
                <a:ext cx="535538" cy="535538"/>
              </a:xfrm>
              <a:prstGeom prst="ellipse">
                <a:avLst/>
              </a:prstGeom>
              <a:solidFill>
                <a:schemeClr val="accent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1" name="Donut 31">
              <a:extLst>
                <a:ext uri="{FF2B5EF4-FFF2-40B4-BE49-F238E27FC236}">
                  <a16:creationId xmlns:a16="http://schemas.microsoft.com/office/drawing/2014/main" id="{A30CD468-7358-4CF8-A5E8-FEB24A20D8F9}"/>
                </a:ext>
              </a:extLst>
            </p:cNvPr>
            <p:cNvSpPr>
              <a:spLocks noChangeAspect="1"/>
            </p:cNvSpPr>
            <p:nvPr/>
          </p:nvSpPr>
          <p:spPr>
            <a:xfrm>
              <a:off x="4663440" y="2730705"/>
              <a:ext cx="2038913" cy="2038913"/>
            </a:xfrm>
            <a:prstGeom prst="donut">
              <a:avLst>
                <a:gd name="adj" fmla="val 10417"/>
              </a:avLst>
            </a:prstGeom>
            <a:solidFill>
              <a:schemeClr val="tx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22" name="Elbow Connector 48">
              <a:extLst>
                <a:ext uri="{FF2B5EF4-FFF2-40B4-BE49-F238E27FC236}">
                  <a16:creationId xmlns:a16="http://schemas.microsoft.com/office/drawing/2014/main" id="{D3B1E679-DB80-4E92-B435-78E5001B9A13}"/>
                </a:ext>
              </a:extLst>
            </p:cNvPr>
            <p:cNvCxnSpPr>
              <a:cxnSpLocks/>
            </p:cNvCxnSpPr>
            <p:nvPr/>
          </p:nvCxnSpPr>
          <p:spPr>
            <a:xfrm rot="10800000">
              <a:off x="7080683" y="2918458"/>
              <a:ext cx="1161982" cy="242756"/>
            </a:xfrm>
            <a:prstGeom prst="bentConnector3">
              <a:avLst>
                <a:gd name="adj1" fmla="val 50000"/>
              </a:avLst>
            </a:prstGeom>
            <a:ln w="57150">
              <a:solidFill>
                <a:schemeClr val="accent4"/>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4" name="Elbow Connector 55">
              <a:extLst>
                <a:ext uri="{FF2B5EF4-FFF2-40B4-BE49-F238E27FC236}">
                  <a16:creationId xmlns:a16="http://schemas.microsoft.com/office/drawing/2014/main" id="{9A6BCE07-116F-442C-BE3B-8D5CA0D37A51}"/>
                </a:ext>
              </a:extLst>
            </p:cNvPr>
            <p:cNvCxnSpPr>
              <a:cxnSpLocks/>
            </p:cNvCxnSpPr>
            <p:nvPr/>
          </p:nvCxnSpPr>
          <p:spPr>
            <a:xfrm flipV="1">
              <a:off x="3068499" y="3750161"/>
              <a:ext cx="1204942" cy="363738"/>
            </a:xfrm>
            <a:prstGeom prst="bentConnector3">
              <a:avLst>
                <a:gd name="adj1" fmla="val 50000"/>
              </a:avLst>
            </a:prstGeom>
            <a:ln w="57150">
              <a:solidFill>
                <a:schemeClr val="tx2"/>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25" name="Picture 4" descr="Empresario de dibujos animados vector con bolsas de dinero | Vector Premium">
              <a:extLst>
                <a:ext uri="{FF2B5EF4-FFF2-40B4-BE49-F238E27FC236}">
                  <a16:creationId xmlns:a16="http://schemas.microsoft.com/office/drawing/2014/main" id="{AC908A33-79C4-4FC7-8999-342F132C3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232" y="5181879"/>
              <a:ext cx="1676121" cy="1676121"/>
            </a:xfrm>
            <a:prstGeom prst="rect">
              <a:avLst/>
            </a:prstGeom>
            <a:noFill/>
            <a:extLst>
              <a:ext uri="{909E8E84-426E-40DD-AFC4-6F175D3DCCD1}">
                <a14:hiddenFill xmlns:a14="http://schemas.microsoft.com/office/drawing/2010/main">
                  <a:solidFill>
                    <a:srgbClr val="FFFFFF"/>
                  </a:solidFill>
                </a14:hiddenFill>
              </a:ext>
            </a:extLst>
          </p:spPr>
        </p:pic>
        <p:pic>
          <p:nvPicPr>
            <p:cNvPr id="26" name="62 Imagen">
              <a:extLst>
                <a:ext uri="{FF2B5EF4-FFF2-40B4-BE49-F238E27FC236}">
                  <a16:creationId xmlns:a16="http://schemas.microsoft.com/office/drawing/2014/main" id="{87C47ABB-9777-4E7F-91DE-6973AFD631C3}"/>
                </a:ext>
              </a:extLst>
            </p:cNvPr>
            <p:cNvPicPr>
              <a:picLocks noChangeAspect="1"/>
            </p:cNvPicPr>
            <p:nvPr/>
          </p:nvPicPr>
          <p:blipFill>
            <a:blip r:embed="rId3"/>
            <a:stretch>
              <a:fillRect/>
            </a:stretch>
          </p:blipFill>
          <p:spPr>
            <a:xfrm>
              <a:off x="7903010" y="3735144"/>
              <a:ext cx="1992558" cy="1854368"/>
            </a:xfrm>
            <a:prstGeom prst="rect">
              <a:avLst/>
            </a:prstGeom>
          </p:spPr>
        </p:pic>
      </p:grpSp>
      <p:pic>
        <p:nvPicPr>
          <p:cNvPr id="16" name="Imagen 15">
            <a:extLst>
              <a:ext uri="{FF2B5EF4-FFF2-40B4-BE49-F238E27FC236}">
                <a16:creationId xmlns:a16="http://schemas.microsoft.com/office/drawing/2014/main" id="{55601F80-F192-474F-A27C-1CB3E1611481}"/>
              </a:ext>
            </a:extLst>
          </p:cNvPr>
          <p:cNvPicPr>
            <a:picLocks noChangeAspect="1"/>
          </p:cNvPicPr>
          <p:nvPr/>
        </p:nvPicPr>
        <p:blipFill>
          <a:blip r:embed="rId4"/>
          <a:stretch>
            <a:fillRect/>
          </a:stretch>
        </p:blipFill>
        <p:spPr>
          <a:xfrm>
            <a:off x="2146138" y="3125959"/>
            <a:ext cx="1658526" cy="1735987"/>
          </a:xfrm>
          <a:prstGeom prst="rect">
            <a:avLst/>
          </a:prstGeom>
        </p:spPr>
      </p:pic>
      <p:grpSp>
        <p:nvGrpSpPr>
          <p:cNvPr id="2048" name="Grupo 2047">
            <a:extLst>
              <a:ext uri="{FF2B5EF4-FFF2-40B4-BE49-F238E27FC236}">
                <a16:creationId xmlns:a16="http://schemas.microsoft.com/office/drawing/2014/main" id="{40B3C1F9-AC5A-431A-8B8C-934ABB4B74B5}"/>
              </a:ext>
            </a:extLst>
          </p:cNvPr>
          <p:cNvGrpSpPr/>
          <p:nvPr/>
        </p:nvGrpSpPr>
        <p:grpSpPr>
          <a:xfrm>
            <a:off x="70702" y="-54909"/>
            <a:ext cx="965292" cy="965292"/>
            <a:chOff x="8051754" y="4727229"/>
            <a:chExt cx="965292" cy="965292"/>
          </a:xfrm>
        </p:grpSpPr>
        <p:sp>
          <p:nvSpPr>
            <p:cNvPr id="48" name="Oval 7">
              <a:extLst>
                <a:ext uri="{FF2B5EF4-FFF2-40B4-BE49-F238E27FC236}">
                  <a16:creationId xmlns:a16="http://schemas.microsoft.com/office/drawing/2014/main" id="{C79FCF71-A2C6-421E-B2CE-D3F7F1AEAD9A}"/>
                </a:ext>
              </a:extLst>
            </p:cNvPr>
            <p:cNvSpPr>
              <a:spLocks noChangeAspect="1"/>
            </p:cNvSpPr>
            <p:nvPr/>
          </p:nvSpPr>
          <p:spPr>
            <a:xfrm>
              <a:off x="8051754" y="4727229"/>
              <a:ext cx="965292" cy="9652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49" name="POWER_USER_ID_ICONS_Government" descr="{&quot;Key&quot;:&quot;POWER_USER_SHAPE_ICON&quot;,&quot;Value&quot;:&quot;POWER_USER_SHAPE_ICON_STYLE_1&quot;}">
              <a:extLst>
                <a:ext uri="{FF2B5EF4-FFF2-40B4-BE49-F238E27FC236}">
                  <a16:creationId xmlns:a16="http://schemas.microsoft.com/office/drawing/2014/main" id="{2FC7ED1C-89BE-4E41-9C02-9C22D046223E}"/>
                </a:ext>
              </a:extLst>
            </p:cNvPr>
            <p:cNvGrpSpPr>
              <a:grpSpLocks noChangeAspect="1"/>
            </p:cNvGrpSpPr>
            <p:nvPr/>
          </p:nvGrpSpPr>
          <p:grpSpPr bwMode="auto">
            <a:xfrm>
              <a:off x="8241506" y="4917774"/>
              <a:ext cx="585788" cy="584201"/>
              <a:chOff x="35" y="39"/>
              <a:chExt cx="369" cy="368"/>
            </a:xfrm>
            <a:solidFill>
              <a:schemeClr val="bg1"/>
            </a:solidFill>
          </p:grpSpPr>
          <p:sp>
            <p:nvSpPr>
              <p:cNvPr id="50" name="POWER_USER_ID_ICONS_Government">
                <a:extLst>
                  <a:ext uri="{FF2B5EF4-FFF2-40B4-BE49-F238E27FC236}">
                    <a16:creationId xmlns:a16="http://schemas.microsoft.com/office/drawing/2014/main" id="{6AA9B3BD-B4A8-492B-B088-F73B50A21421}"/>
                  </a:ext>
                </a:extLst>
              </p:cNvPr>
              <p:cNvSpPr>
                <a:spLocks noEditPoints="1"/>
              </p:cNvSpPr>
              <p:nvPr/>
            </p:nvSpPr>
            <p:spPr bwMode="auto">
              <a:xfrm>
                <a:off x="35" y="134"/>
                <a:ext cx="369" cy="273"/>
              </a:xfrm>
              <a:custGeom>
                <a:avLst/>
                <a:gdLst>
                  <a:gd name="T0" fmla="*/ 207 w 218"/>
                  <a:gd name="T1" fmla="*/ 117 h 161"/>
                  <a:gd name="T2" fmla="*/ 189 w 218"/>
                  <a:gd name="T3" fmla="*/ 117 h 161"/>
                  <a:gd name="T4" fmla="*/ 189 w 218"/>
                  <a:gd name="T5" fmla="*/ 22 h 161"/>
                  <a:gd name="T6" fmla="*/ 207 w 218"/>
                  <a:gd name="T7" fmla="*/ 22 h 161"/>
                  <a:gd name="T8" fmla="*/ 207 w 218"/>
                  <a:gd name="T9" fmla="*/ 0 h 161"/>
                  <a:gd name="T10" fmla="*/ 13 w 218"/>
                  <a:gd name="T11" fmla="*/ 0 h 161"/>
                  <a:gd name="T12" fmla="*/ 13 w 218"/>
                  <a:gd name="T13" fmla="*/ 22 h 161"/>
                  <a:gd name="T14" fmla="*/ 27 w 218"/>
                  <a:gd name="T15" fmla="*/ 22 h 161"/>
                  <a:gd name="T16" fmla="*/ 27 w 218"/>
                  <a:gd name="T17" fmla="*/ 117 h 161"/>
                  <a:gd name="T18" fmla="*/ 13 w 218"/>
                  <a:gd name="T19" fmla="*/ 117 h 161"/>
                  <a:gd name="T20" fmla="*/ 13 w 218"/>
                  <a:gd name="T21" fmla="*/ 139 h 161"/>
                  <a:gd name="T22" fmla="*/ 0 w 218"/>
                  <a:gd name="T23" fmla="*/ 139 h 161"/>
                  <a:gd name="T24" fmla="*/ 0 w 218"/>
                  <a:gd name="T25" fmla="*/ 161 h 161"/>
                  <a:gd name="T26" fmla="*/ 218 w 218"/>
                  <a:gd name="T27" fmla="*/ 161 h 161"/>
                  <a:gd name="T28" fmla="*/ 218 w 218"/>
                  <a:gd name="T29" fmla="*/ 139 h 161"/>
                  <a:gd name="T30" fmla="*/ 207 w 218"/>
                  <a:gd name="T31" fmla="*/ 139 h 161"/>
                  <a:gd name="T32" fmla="*/ 207 w 218"/>
                  <a:gd name="T33" fmla="*/ 117 h 161"/>
                  <a:gd name="T34" fmla="*/ 97 w 218"/>
                  <a:gd name="T35" fmla="*/ 117 h 161"/>
                  <a:gd name="T36" fmla="*/ 97 w 218"/>
                  <a:gd name="T37" fmla="*/ 22 h 161"/>
                  <a:gd name="T38" fmla="*/ 120 w 218"/>
                  <a:gd name="T39" fmla="*/ 22 h 161"/>
                  <a:gd name="T40" fmla="*/ 120 w 218"/>
                  <a:gd name="T41" fmla="*/ 117 h 161"/>
                  <a:gd name="T42" fmla="*/ 97 w 218"/>
                  <a:gd name="T43" fmla="*/ 117 h 161"/>
                  <a:gd name="T44" fmla="*/ 167 w 218"/>
                  <a:gd name="T45" fmla="*/ 117 h 161"/>
                  <a:gd name="T46" fmla="*/ 143 w 218"/>
                  <a:gd name="T47" fmla="*/ 117 h 161"/>
                  <a:gd name="T48" fmla="*/ 143 w 218"/>
                  <a:gd name="T49" fmla="*/ 22 h 161"/>
                  <a:gd name="T50" fmla="*/ 167 w 218"/>
                  <a:gd name="T51" fmla="*/ 22 h 161"/>
                  <a:gd name="T52" fmla="*/ 167 w 218"/>
                  <a:gd name="T53" fmla="*/ 117 h 161"/>
                  <a:gd name="T54" fmla="*/ 49 w 218"/>
                  <a:gd name="T55" fmla="*/ 22 h 161"/>
                  <a:gd name="T56" fmla="*/ 73 w 218"/>
                  <a:gd name="T57" fmla="*/ 22 h 161"/>
                  <a:gd name="T58" fmla="*/ 73 w 218"/>
                  <a:gd name="T59" fmla="*/ 117 h 161"/>
                  <a:gd name="T60" fmla="*/ 49 w 218"/>
                  <a:gd name="T61" fmla="*/ 117 h 161"/>
                  <a:gd name="T62" fmla="*/ 49 w 218"/>
                  <a:gd name="T63" fmla="*/ 2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8" h="161">
                    <a:moveTo>
                      <a:pt x="207" y="117"/>
                    </a:moveTo>
                    <a:lnTo>
                      <a:pt x="189" y="117"/>
                    </a:lnTo>
                    <a:lnTo>
                      <a:pt x="189" y="22"/>
                    </a:lnTo>
                    <a:lnTo>
                      <a:pt x="207" y="22"/>
                    </a:lnTo>
                    <a:lnTo>
                      <a:pt x="207" y="0"/>
                    </a:lnTo>
                    <a:lnTo>
                      <a:pt x="13" y="0"/>
                    </a:lnTo>
                    <a:lnTo>
                      <a:pt x="13" y="22"/>
                    </a:lnTo>
                    <a:lnTo>
                      <a:pt x="27" y="22"/>
                    </a:lnTo>
                    <a:lnTo>
                      <a:pt x="27" y="117"/>
                    </a:lnTo>
                    <a:lnTo>
                      <a:pt x="13" y="117"/>
                    </a:lnTo>
                    <a:lnTo>
                      <a:pt x="13" y="139"/>
                    </a:lnTo>
                    <a:lnTo>
                      <a:pt x="0" y="139"/>
                    </a:lnTo>
                    <a:lnTo>
                      <a:pt x="0" y="161"/>
                    </a:lnTo>
                    <a:lnTo>
                      <a:pt x="218" y="161"/>
                    </a:lnTo>
                    <a:lnTo>
                      <a:pt x="218" y="139"/>
                    </a:lnTo>
                    <a:lnTo>
                      <a:pt x="207" y="139"/>
                    </a:lnTo>
                    <a:lnTo>
                      <a:pt x="207" y="117"/>
                    </a:lnTo>
                    <a:close/>
                    <a:moveTo>
                      <a:pt x="97" y="117"/>
                    </a:moveTo>
                    <a:lnTo>
                      <a:pt x="97" y="22"/>
                    </a:lnTo>
                    <a:lnTo>
                      <a:pt x="120" y="22"/>
                    </a:lnTo>
                    <a:lnTo>
                      <a:pt x="120" y="117"/>
                    </a:lnTo>
                    <a:lnTo>
                      <a:pt x="97" y="117"/>
                    </a:lnTo>
                    <a:close/>
                    <a:moveTo>
                      <a:pt x="167" y="117"/>
                    </a:moveTo>
                    <a:lnTo>
                      <a:pt x="143" y="117"/>
                    </a:lnTo>
                    <a:lnTo>
                      <a:pt x="143" y="22"/>
                    </a:lnTo>
                    <a:lnTo>
                      <a:pt x="167" y="22"/>
                    </a:lnTo>
                    <a:lnTo>
                      <a:pt x="167" y="117"/>
                    </a:lnTo>
                    <a:close/>
                    <a:moveTo>
                      <a:pt x="49" y="22"/>
                    </a:moveTo>
                    <a:lnTo>
                      <a:pt x="73" y="22"/>
                    </a:lnTo>
                    <a:lnTo>
                      <a:pt x="73" y="117"/>
                    </a:lnTo>
                    <a:lnTo>
                      <a:pt x="49" y="117"/>
                    </a:lnTo>
                    <a:lnTo>
                      <a:pt x="49" y="2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1" name="POWER_USER_ID_ICONS_Government">
                <a:extLst>
                  <a:ext uri="{FF2B5EF4-FFF2-40B4-BE49-F238E27FC236}">
                    <a16:creationId xmlns:a16="http://schemas.microsoft.com/office/drawing/2014/main" id="{A6E61B37-2A58-4235-BD16-24FF964449C9}"/>
                  </a:ext>
                </a:extLst>
              </p:cNvPr>
              <p:cNvSpPr>
                <a:spLocks/>
              </p:cNvSpPr>
              <p:nvPr/>
            </p:nvSpPr>
            <p:spPr bwMode="auto">
              <a:xfrm>
                <a:off x="35" y="39"/>
                <a:ext cx="369" cy="84"/>
              </a:xfrm>
              <a:custGeom>
                <a:avLst/>
                <a:gdLst>
                  <a:gd name="T0" fmla="*/ 218 w 218"/>
                  <a:gd name="T1" fmla="*/ 27 h 50"/>
                  <a:gd name="T2" fmla="*/ 218 w 218"/>
                  <a:gd name="T3" fmla="*/ 27 h 50"/>
                  <a:gd name="T4" fmla="*/ 218 w 218"/>
                  <a:gd name="T5" fmla="*/ 27 h 50"/>
                  <a:gd name="T6" fmla="*/ 218 w 218"/>
                  <a:gd name="T7" fmla="*/ 27 h 50"/>
                  <a:gd name="T8" fmla="*/ 109 w 218"/>
                  <a:gd name="T9" fmla="*/ 0 h 50"/>
                  <a:gd name="T10" fmla="*/ 0 w 218"/>
                  <a:gd name="T11" fmla="*/ 27 h 50"/>
                  <a:gd name="T12" fmla="*/ 0 w 218"/>
                  <a:gd name="T13" fmla="*/ 27 h 50"/>
                  <a:gd name="T14" fmla="*/ 0 w 218"/>
                  <a:gd name="T15" fmla="*/ 27 h 50"/>
                  <a:gd name="T16" fmla="*/ 0 w 218"/>
                  <a:gd name="T17" fmla="*/ 27 h 50"/>
                  <a:gd name="T18" fmla="*/ 0 w 218"/>
                  <a:gd name="T19" fmla="*/ 27 h 50"/>
                  <a:gd name="T20" fmla="*/ 0 w 218"/>
                  <a:gd name="T21" fmla="*/ 50 h 50"/>
                  <a:gd name="T22" fmla="*/ 218 w 218"/>
                  <a:gd name="T23" fmla="*/ 50 h 50"/>
                  <a:gd name="T24" fmla="*/ 218 w 218"/>
                  <a:gd name="T25"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8" h="50">
                    <a:moveTo>
                      <a:pt x="218" y="27"/>
                    </a:moveTo>
                    <a:lnTo>
                      <a:pt x="218" y="27"/>
                    </a:lnTo>
                    <a:lnTo>
                      <a:pt x="218" y="27"/>
                    </a:lnTo>
                    <a:lnTo>
                      <a:pt x="218" y="27"/>
                    </a:lnTo>
                    <a:lnTo>
                      <a:pt x="109" y="0"/>
                    </a:lnTo>
                    <a:lnTo>
                      <a:pt x="0" y="27"/>
                    </a:lnTo>
                    <a:lnTo>
                      <a:pt x="0" y="27"/>
                    </a:lnTo>
                    <a:lnTo>
                      <a:pt x="0" y="27"/>
                    </a:lnTo>
                    <a:lnTo>
                      <a:pt x="0" y="27"/>
                    </a:lnTo>
                    <a:lnTo>
                      <a:pt x="0" y="27"/>
                    </a:lnTo>
                    <a:lnTo>
                      <a:pt x="0" y="50"/>
                    </a:lnTo>
                    <a:lnTo>
                      <a:pt x="218" y="50"/>
                    </a:lnTo>
                    <a:lnTo>
                      <a:pt x="218" y="2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grpSp>
      <p:sp>
        <p:nvSpPr>
          <p:cNvPr id="53" name="CuadroTexto 52">
            <a:extLst>
              <a:ext uri="{FF2B5EF4-FFF2-40B4-BE49-F238E27FC236}">
                <a16:creationId xmlns:a16="http://schemas.microsoft.com/office/drawing/2014/main" id="{2C1BB876-E00D-4B81-BABC-D2EAF7A0CD15}"/>
              </a:ext>
            </a:extLst>
          </p:cNvPr>
          <p:cNvSpPr txBox="1"/>
          <p:nvPr/>
        </p:nvSpPr>
        <p:spPr>
          <a:xfrm>
            <a:off x="7032287" y="2408579"/>
            <a:ext cx="4611323" cy="523220"/>
          </a:xfrm>
          <a:prstGeom prst="rect">
            <a:avLst/>
          </a:prstGeom>
          <a:noFill/>
        </p:spPr>
        <p:txBody>
          <a:bodyPr wrap="square" rtlCol="0">
            <a:spAutoFit/>
          </a:bodyPr>
          <a:lstStyle/>
          <a:p>
            <a:pPr algn="ctr"/>
            <a:r>
              <a:rPr lang="es-EC" sz="2800" b="1" dirty="0">
                <a:solidFill>
                  <a:schemeClr val="accent2">
                    <a:lumMod val="50000"/>
                  </a:schemeClr>
                </a:solidFill>
              </a:rPr>
              <a:t>Fuentes de Fondeo</a:t>
            </a:r>
          </a:p>
        </p:txBody>
      </p:sp>
      <p:sp>
        <p:nvSpPr>
          <p:cNvPr id="54" name="Oval 11">
            <a:extLst>
              <a:ext uri="{FF2B5EF4-FFF2-40B4-BE49-F238E27FC236}">
                <a16:creationId xmlns:a16="http://schemas.microsoft.com/office/drawing/2014/main" id="{3FE86EF9-E3A0-4158-A2C8-478095345C96}"/>
              </a:ext>
            </a:extLst>
          </p:cNvPr>
          <p:cNvSpPr>
            <a:spLocks noChangeAspect="1"/>
          </p:cNvSpPr>
          <p:nvPr/>
        </p:nvSpPr>
        <p:spPr>
          <a:xfrm>
            <a:off x="7361119" y="5068519"/>
            <a:ext cx="1005840" cy="1005840"/>
          </a:xfrm>
          <a:prstGeom prst="ellipse">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Calibri"/>
              <a:ea typeface="+mn-ea"/>
              <a:cs typeface="+mn-cs"/>
            </a:endParaRPr>
          </a:p>
        </p:txBody>
      </p:sp>
      <p:sp>
        <p:nvSpPr>
          <p:cNvPr id="61" name="Freeform 15">
            <a:extLst>
              <a:ext uri="{FF2B5EF4-FFF2-40B4-BE49-F238E27FC236}">
                <a16:creationId xmlns:a16="http://schemas.microsoft.com/office/drawing/2014/main" id="{90F557B1-6F8B-48FE-A043-F23909A798B3}"/>
              </a:ext>
            </a:extLst>
          </p:cNvPr>
          <p:cNvSpPr>
            <a:spLocks noChangeAspect="1"/>
          </p:cNvSpPr>
          <p:nvPr/>
        </p:nvSpPr>
        <p:spPr>
          <a:xfrm>
            <a:off x="8872966" y="3411606"/>
            <a:ext cx="1426065" cy="1183062"/>
          </a:xfrm>
          <a:custGeom>
            <a:avLst/>
            <a:gdLst>
              <a:gd name="connsiteX0" fmla="*/ 1552073 w 6244389"/>
              <a:gd name="connsiteY0" fmla="*/ 0 h 5426243"/>
              <a:gd name="connsiteX1" fmla="*/ 4704347 w 6244389"/>
              <a:gd name="connsiteY1" fmla="*/ 12032 h 5426243"/>
              <a:gd name="connsiteX2" fmla="*/ 6244389 w 6244389"/>
              <a:gd name="connsiteY2" fmla="*/ 2755232 h 5426243"/>
              <a:gd name="connsiteX3" fmla="*/ 4704347 w 6244389"/>
              <a:gd name="connsiteY3" fmla="*/ 5414211 h 5426243"/>
              <a:gd name="connsiteX4" fmla="*/ 1564105 w 6244389"/>
              <a:gd name="connsiteY4" fmla="*/ 5426243 h 5426243"/>
              <a:gd name="connsiteX5" fmla="*/ 0 w 6244389"/>
              <a:gd name="connsiteY5" fmla="*/ 2731169 h 5426243"/>
              <a:gd name="connsiteX6" fmla="*/ 1552073 w 6244389"/>
              <a:gd name="connsiteY6" fmla="*/ 0 h 542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4389" h="5426243">
                <a:moveTo>
                  <a:pt x="1552073" y="0"/>
                </a:moveTo>
                <a:lnTo>
                  <a:pt x="4704347" y="12032"/>
                </a:lnTo>
                <a:lnTo>
                  <a:pt x="6244389" y="2755232"/>
                </a:lnTo>
                <a:lnTo>
                  <a:pt x="4704347" y="5414211"/>
                </a:lnTo>
                <a:lnTo>
                  <a:pt x="1564105" y="5426243"/>
                </a:lnTo>
                <a:lnTo>
                  <a:pt x="0" y="2731169"/>
                </a:lnTo>
                <a:lnTo>
                  <a:pt x="1552073" y="0"/>
                </a:lnTo>
                <a:close/>
              </a:path>
            </a:pathLst>
          </a:custGeom>
          <a:solidFill>
            <a:schemeClr val="accent3">
              <a:lumMod val="40000"/>
              <a:lumOff val="6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2" name="Donut 19">
            <a:extLst>
              <a:ext uri="{FF2B5EF4-FFF2-40B4-BE49-F238E27FC236}">
                <a16:creationId xmlns:a16="http://schemas.microsoft.com/office/drawing/2014/main" id="{52EE1A93-A0FB-4F00-8397-210C9CC7F59E}"/>
              </a:ext>
            </a:extLst>
          </p:cNvPr>
          <p:cNvSpPr>
            <a:spLocks noChangeAspect="1"/>
          </p:cNvSpPr>
          <p:nvPr/>
        </p:nvSpPr>
        <p:spPr>
          <a:xfrm>
            <a:off x="10883193" y="3020433"/>
            <a:ext cx="1286691" cy="1228087"/>
          </a:xfrm>
          <a:prstGeom prst="donut">
            <a:avLst>
              <a:gd name="adj" fmla="val 5120"/>
            </a:avLst>
          </a:prstGeom>
          <a:solidFill>
            <a:srgbClr val="92D05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63" name="Oval 20">
            <a:extLst>
              <a:ext uri="{FF2B5EF4-FFF2-40B4-BE49-F238E27FC236}">
                <a16:creationId xmlns:a16="http://schemas.microsoft.com/office/drawing/2014/main" id="{3B078146-902B-40BC-A0D2-22692A72A965}"/>
              </a:ext>
            </a:extLst>
          </p:cNvPr>
          <p:cNvSpPr>
            <a:spLocks noChangeAspect="1"/>
          </p:cNvSpPr>
          <p:nvPr/>
        </p:nvSpPr>
        <p:spPr>
          <a:xfrm>
            <a:off x="11067200" y="3215538"/>
            <a:ext cx="931023" cy="865246"/>
          </a:xfrm>
          <a:prstGeom prst="ellipse">
            <a:avLst/>
          </a:prstGeom>
          <a:solidFill>
            <a:srgbClr val="92D050"/>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64" name="Elbow Connector 48">
            <a:extLst>
              <a:ext uri="{FF2B5EF4-FFF2-40B4-BE49-F238E27FC236}">
                <a16:creationId xmlns:a16="http://schemas.microsoft.com/office/drawing/2014/main" id="{ABA0EDCA-64DE-4E78-BE05-68CC10AEA1FF}"/>
              </a:ext>
            </a:extLst>
          </p:cNvPr>
          <p:cNvCxnSpPr>
            <a:cxnSpLocks/>
          </p:cNvCxnSpPr>
          <p:nvPr/>
        </p:nvCxnSpPr>
        <p:spPr>
          <a:xfrm rot="10800000" flipV="1">
            <a:off x="10231191" y="3044197"/>
            <a:ext cx="939590" cy="494233"/>
          </a:xfrm>
          <a:prstGeom prst="bentConnector3">
            <a:avLst>
              <a:gd name="adj1" fmla="val 50000"/>
            </a:avLst>
          </a:prstGeom>
          <a:ln w="57150">
            <a:solidFill>
              <a:schemeClr val="accent2"/>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55" name="Pac" descr="{&quot;Key&quot;:&quot;POWER_USER_SHAPE_ICON&quot;,&quot;Value&quot;:&quot;POWER_USER_SHAPE_ICON_STYLE_1&quot;}">
            <a:extLst>
              <a:ext uri="{FF2B5EF4-FFF2-40B4-BE49-F238E27FC236}">
                <a16:creationId xmlns:a16="http://schemas.microsoft.com/office/drawing/2014/main" id="{11579CFE-7530-4DF5-868C-E6410902658A}"/>
              </a:ext>
            </a:extLst>
          </p:cNvPr>
          <p:cNvGrpSpPr>
            <a:grpSpLocks noChangeAspect="1"/>
          </p:cNvGrpSpPr>
          <p:nvPr/>
        </p:nvGrpSpPr>
        <p:grpSpPr bwMode="auto">
          <a:xfrm>
            <a:off x="11052767" y="3222005"/>
            <a:ext cx="726795" cy="728339"/>
            <a:chOff x="8" y="8"/>
            <a:chExt cx="470" cy="471"/>
          </a:xfrm>
          <a:solidFill>
            <a:schemeClr val="bg1"/>
          </a:solidFill>
        </p:grpSpPr>
        <p:sp>
          <p:nvSpPr>
            <p:cNvPr id="56" name="Pac">
              <a:extLst>
                <a:ext uri="{FF2B5EF4-FFF2-40B4-BE49-F238E27FC236}">
                  <a16:creationId xmlns:a16="http://schemas.microsoft.com/office/drawing/2014/main" id="{5435AC5A-C755-46E6-BE0B-B62CA03F8D53}"/>
                </a:ext>
              </a:extLst>
            </p:cNvPr>
            <p:cNvSpPr>
              <a:spLocks/>
            </p:cNvSpPr>
            <p:nvPr/>
          </p:nvSpPr>
          <p:spPr bwMode="auto">
            <a:xfrm>
              <a:off x="152" y="446"/>
              <a:ext cx="326" cy="33"/>
            </a:xfrm>
            <a:custGeom>
              <a:avLst/>
              <a:gdLst>
                <a:gd name="T0" fmla="*/ 434 w 868"/>
                <a:gd name="T1" fmla="*/ 0 h 87"/>
                <a:gd name="T2" fmla="*/ 69 w 868"/>
                <a:gd name="T3" fmla="*/ 0 h 87"/>
                <a:gd name="T4" fmla="*/ 0 w 868"/>
                <a:gd name="T5" fmla="*/ 87 h 87"/>
                <a:gd name="T6" fmla="*/ 434 w 868"/>
                <a:gd name="T7" fmla="*/ 87 h 87"/>
                <a:gd name="T8" fmla="*/ 868 w 868"/>
                <a:gd name="T9" fmla="*/ 87 h 87"/>
                <a:gd name="T10" fmla="*/ 799 w 868"/>
                <a:gd name="T11" fmla="*/ 0 h 87"/>
                <a:gd name="T12" fmla="*/ 434 w 868"/>
                <a:gd name="T13" fmla="*/ 0 h 87"/>
              </a:gdLst>
              <a:ahLst/>
              <a:cxnLst>
                <a:cxn ang="0">
                  <a:pos x="T0" y="T1"/>
                </a:cxn>
                <a:cxn ang="0">
                  <a:pos x="T2" y="T3"/>
                </a:cxn>
                <a:cxn ang="0">
                  <a:pos x="T4" y="T5"/>
                </a:cxn>
                <a:cxn ang="0">
                  <a:pos x="T6" y="T7"/>
                </a:cxn>
                <a:cxn ang="0">
                  <a:pos x="T8" y="T9"/>
                </a:cxn>
                <a:cxn ang="0">
                  <a:pos x="T10" y="T11"/>
                </a:cxn>
                <a:cxn ang="0">
                  <a:pos x="T12" y="T13"/>
                </a:cxn>
              </a:cxnLst>
              <a:rect l="0" t="0" r="r" b="b"/>
              <a:pathLst>
                <a:path w="868" h="87">
                  <a:moveTo>
                    <a:pt x="434" y="0"/>
                  </a:moveTo>
                  <a:lnTo>
                    <a:pt x="69" y="0"/>
                  </a:lnTo>
                  <a:lnTo>
                    <a:pt x="0" y="87"/>
                  </a:lnTo>
                  <a:lnTo>
                    <a:pt x="434" y="87"/>
                  </a:lnTo>
                  <a:lnTo>
                    <a:pt x="868" y="87"/>
                  </a:lnTo>
                  <a:lnTo>
                    <a:pt x="799" y="0"/>
                  </a:lnTo>
                  <a:lnTo>
                    <a:pt x="4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Pac">
              <a:extLst>
                <a:ext uri="{FF2B5EF4-FFF2-40B4-BE49-F238E27FC236}">
                  <a16:creationId xmlns:a16="http://schemas.microsoft.com/office/drawing/2014/main" id="{B041E5A5-3F6A-46CB-A515-EE58A7FF3FDC}"/>
                </a:ext>
              </a:extLst>
            </p:cNvPr>
            <p:cNvSpPr>
              <a:spLocks/>
            </p:cNvSpPr>
            <p:nvPr/>
          </p:nvSpPr>
          <p:spPr bwMode="auto">
            <a:xfrm>
              <a:off x="128" y="169"/>
              <a:ext cx="26" cy="27"/>
            </a:xfrm>
            <a:custGeom>
              <a:avLst/>
              <a:gdLst>
                <a:gd name="T0" fmla="*/ 13 w 69"/>
                <a:gd name="T1" fmla="*/ 20 h 71"/>
                <a:gd name="T2" fmla="*/ 11 w 69"/>
                <a:gd name="T3" fmla="*/ 71 h 71"/>
                <a:gd name="T4" fmla="*/ 69 w 69"/>
                <a:gd name="T5" fmla="*/ 13 h 71"/>
                <a:gd name="T6" fmla="*/ 13 w 69"/>
                <a:gd name="T7" fmla="*/ 20 h 71"/>
              </a:gdLst>
              <a:ahLst/>
              <a:cxnLst>
                <a:cxn ang="0">
                  <a:pos x="T0" y="T1"/>
                </a:cxn>
                <a:cxn ang="0">
                  <a:pos x="T2" y="T3"/>
                </a:cxn>
                <a:cxn ang="0">
                  <a:pos x="T4" y="T5"/>
                </a:cxn>
                <a:cxn ang="0">
                  <a:pos x="T6" y="T7"/>
                </a:cxn>
              </a:cxnLst>
              <a:rect l="0" t="0" r="r" b="b"/>
              <a:pathLst>
                <a:path w="69" h="71">
                  <a:moveTo>
                    <a:pt x="13" y="20"/>
                  </a:moveTo>
                  <a:cubicBezTo>
                    <a:pt x="0" y="34"/>
                    <a:pt x="4" y="55"/>
                    <a:pt x="11" y="71"/>
                  </a:cubicBezTo>
                  <a:lnTo>
                    <a:pt x="69" y="13"/>
                  </a:lnTo>
                  <a:cubicBezTo>
                    <a:pt x="51" y="0"/>
                    <a:pt x="31" y="2"/>
                    <a:pt x="13" y="2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 name="Pac">
              <a:extLst>
                <a:ext uri="{FF2B5EF4-FFF2-40B4-BE49-F238E27FC236}">
                  <a16:creationId xmlns:a16="http://schemas.microsoft.com/office/drawing/2014/main" id="{F0C83704-A7DA-4172-8646-236715A24522}"/>
                </a:ext>
              </a:extLst>
            </p:cNvPr>
            <p:cNvSpPr>
              <a:spLocks noEditPoints="1"/>
            </p:cNvSpPr>
            <p:nvPr/>
          </p:nvSpPr>
          <p:spPr bwMode="auto">
            <a:xfrm>
              <a:off x="8" y="86"/>
              <a:ext cx="244" cy="245"/>
            </a:xfrm>
            <a:custGeom>
              <a:avLst/>
              <a:gdLst>
                <a:gd name="T0" fmla="*/ 649 w 649"/>
                <a:gd name="T1" fmla="*/ 127 h 649"/>
                <a:gd name="T2" fmla="*/ 614 w 649"/>
                <a:gd name="T3" fmla="*/ 92 h 649"/>
                <a:gd name="T4" fmla="*/ 564 w 649"/>
                <a:gd name="T5" fmla="*/ 131 h 649"/>
                <a:gd name="T6" fmla="*/ 512 w 649"/>
                <a:gd name="T7" fmla="*/ 78 h 649"/>
                <a:gd name="T8" fmla="*/ 551 w 649"/>
                <a:gd name="T9" fmla="*/ 28 h 649"/>
                <a:gd name="T10" fmla="*/ 523 w 649"/>
                <a:gd name="T11" fmla="*/ 0 h 649"/>
                <a:gd name="T12" fmla="*/ 361 w 649"/>
                <a:gd name="T13" fmla="*/ 18 h 649"/>
                <a:gd name="T14" fmla="*/ 0 w 649"/>
                <a:gd name="T15" fmla="*/ 379 h 649"/>
                <a:gd name="T16" fmla="*/ 270 w 649"/>
                <a:gd name="T17" fmla="*/ 649 h 649"/>
                <a:gd name="T18" fmla="*/ 631 w 649"/>
                <a:gd name="T19" fmla="*/ 289 h 649"/>
                <a:gd name="T20" fmla="*/ 649 w 649"/>
                <a:gd name="T21" fmla="*/ 127 h 649"/>
                <a:gd name="T22" fmla="*/ 452 w 649"/>
                <a:gd name="T23" fmla="*/ 359 h 649"/>
                <a:gd name="T24" fmla="*/ 409 w 649"/>
                <a:gd name="T25" fmla="*/ 316 h 649"/>
                <a:gd name="T26" fmla="*/ 415 w 649"/>
                <a:gd name="T27" fmla="*/ 261 h 649"/>
                <a:gd name="T28" fmla="*/ 350 w 649"/>
                <a:gd name="T29" fmla="*/ 326 h 649"/>
                <a:gd name="T30" fmla="*/ 344 w 649"/>
                <a:gd name="T31" fmla="*/ 467 h 649"/>
                <a:gd name="T32" fmla="*/ 201 w 649"/>
                <a:gd name="T33" fmla="*/ 475 h 649"/>
                <a:gd name="T34" fmla="*/ 179 w 649"/>
                <a:gd name="T35" fmla="*/ 497 h 649"/>
                <a:gd name="T36" fmla="*/ 152 w 649"/>
                <a:gd name="T37" fmla="*/ 470 h 649"/>
                <a:gd name="T38" fmla="*/ 175 w 649"/>
                <a:gd name="T39" fmla="*/ 447 h 649"/>
                <a:gd name="T40" fmla="*/ 182 w 649"/>
                <a:gd name="T41" fmla="*/ 305 h 649"/>
                <a:gd name="T42" fmla="*/ 225 w 649"/>
                <a:gd name="T43" fmla="*/ 348 h 649"/>
                <a:gd name="T44" fmla="*/ 219 w 649"/>
                <a:gd name="T45" fmla="*/ 403 h 649"/>
                <a:gd name="T46" fmla="*/ 284 w 649"/>
                <a:gd name="T47" fmla="*/ 338 h 649"/>
                <a:gd name="T48" fmla="*/ 290 w 649"/>
                <a:gd name="T49" fmla="*/ 197 h 649"/>
                <a:gd name="T50" fmla="*/ 433 w 649"/>
                <a:gd name="T51" fmla="*/ 189 h 649"/>
                <a:gd name="T52" fmla="*/ 455 w 649"/>
                <a:gd name="T53" fmla="*/ 167 h 649"/>
                <a:gd name="T54" fmla="*/ 482 w 649"/>
                <a:gd name="T55" fmla="*/ 194 h 649"/>
                <a:gd name="T56" fmla="*/ 459 w 649"/>
                <a:gd name="T57" fmla="*/ 217 h 649"/>
                <a:gd name="T58" fmla="*/ 452 w 649"/>
                <a:gd name="T59" fmla="*/ 35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9" h="649">
                  <a:moveTo>
                    <a:pt x="649" y="127"/>
                  </a:moveTo>
                  <a:lnTo>
                    <a:pt x="614" y="92"/>
                  </a:lnTo>
                  <a:cubicBezTo>
                    <a:pt x="608" y="114"/>
                    <a:pt x="588" y="131"/>
                    <a:pt x="564" y="131"/>
                  </a:cubicBezTo>
                  <a:cubicBezTo>
                    <a:pt x="535" y="131"/>
                    <a:pt x="512" y="107"/>
                    <a:pt x="512" y="78"/>
                  </a:cubicBezTo>
                  <a:cubicBezTo>
                    <a:pt x="512" y="54"/>
                    <a:pt x="529" y="34"/>
                    <a:pt x="551" y="28"/>
                  </a:cubicBezTo>
                  <a:lnTo>
                    <a:pt x="523" y="0"/>
                  </a:lnTo>
                  <a:lnTo>
                    <a:pt x="361" y="18"/>
                  </a:lnTo>
                  <a:lnTo>
                    <a:pt x="0" y="379"/>
                  </a:lnTo>
                  <a:lnTo>
                    <a:pt x="270" y="649"/>
                  </a:lnTo>
                  <a:lnTo>
                    <a:pt x="631" y="289"/>
                  </a:lnTo>
                  <a:lnTo>
                    <a:pt x="649" y="127"/>
                  </a:lnTo>
                  <a:close/>
                  <a:moveTo>
                    <a:pt x="452" y="359"/>
                  </a:moveTo>
                  <a:lnTo>
                    <a:pt x="409" y="316"/>
                  </a:lnTo>
                  <a:cubicBezTo>
                    <a:pt x="416" y="309"/>
                    <a:pt x="433" y="291"/>
                    <a:pt x="415" y="261"/>
                  </a:cubicBezTo>
                  <a:lnTo>
                    <a:pt x="350" y="326"/>
                  </a:lnTo>
                  <a:cubicBezTo>
                    <a:pt x="369" y="360"/>
                    <a:pt x="388" y="424"/>
                    <a:pt x="344" y="467"/>
                  </a:cubicBezTo>
                  <a:cubicBezTo>
                    <a:pt x="302" y="509"/>
                    <a:pt x="245" y="512"/>
                    <a:pt x="201" y="475"/>
                  </a:cubicBezTo>
                  <a:lnTo>
                    <a:pt x="179" y="497"/>
                  </a:lnTo>
                  <a:lnTo>
                    <a:pt x="152" y="470"/>
                  </a:lnTo>
                  <a:lnTo>
                    <a:pt x="175" y="447"/>
                  </a:lnTo>
                  <a:cubicBezTo>
                    <a:pt x="133" y="391"/>
                    <a:pt x="149" y="338"/>
                    <a:pt x="182" y="305"/>
                  </a:cubicBezTo>
                  <a:lnTo>
                    <a:pt x="225" y="348"/>
                  </a:lnTo>
                  <a:cubicBezTo>
                    <a:pt x="219" y="355"/>
                    <a:pt x="201" y="373"/>
                    <a:pt x="219" y="403"/>
                  </a:cubicBezTo>
                  <a:lnTo>
                    <a:pt x="284" y="338"/>
                  </a:lnTo>
                  <a:cubicBezTo>
                    <a:pt x="265" y="304"/>
                    <a:pt x="247" y="240"/>
                    <a:pt x="290" y="197"/>
                  </a:cubicBezTo>
                  <a:cubicBezTo>
                    <a:pt x="332" y="155"/>
                    <a:pt x="389" y="152"/>
                    <a:pt x="433" y="189"/>
                  </a:cubicBezTo>
                  <a:lnTo>
                    <a:pt x="455" y="167"/>
                  </a:lnTo>
                  <a:lnTo>
                    <a:pt x="482" y="194"/>
                  </a:lnTo>
                  <a:lnTo>
                    <a:pt x="459" y="217"/>
                  </a:lnTo>
                  <a:cubicBezTo>
                    <a:pt x="501" y="274"/>
                    <a:pt x="485" y="326"/>
                    <a:pt x="452" y="35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Pac">
              <a:extLst>
                <a:ext uri="{FF2B5EF4-FFF2-40B4-BE49-F238E27FC236}">
                  <a16:creationId xmlns:a16="http://schemas.microsoft.com/office/drawing/2014/main" id="{38D4ED8F-F89C-4DAC-BC72-AF1FFE40287D}"/>
                </a:ext>
              </a:extLst>
            </p:cNvPr>
            <p:cNvSpPr>
              <a:spLocks/>
            </p:cNvSpPr>
            <p:nvPr/>
          </p:nvSpPr>
          <p:spPr bwMode="auto">
            <a:xfrm>
              <a:off x="100" y="227"/>
              <a:ext cx="26" cy="26"/>
            </a:xfrm>
            <a:custGeom>
              <a:avLst/>
              <a:gdLst>
                <a:gd name="T0" fmla="*/ 0 w 69"/>
                <a:gd name="T1" fmla="*/ 58 h 71"/>
                <a:gd name="T2" fmla="*/ 56 w 69"/>
                <a:gd name="T3" fmla="*/ 51 h 71"/>
                <a:gd name="T4" fmla="*/ 58 w 69"/>
                <a:gd name="T5" fmla="*/ 0 h 71"/>
                <a:gd name="T6" fmla="*/ 0 w 69"/>
                <a:gd name="T7" fmla="*/ 58 h 71"/>
              </a:gdLst>
              <a:ahLst/>
              <a:cxnLst>
                <a:cxn ang="0">
                  <a:pos x="T0" y="T1"/>
                </a:cxn>
                <a:cxn ang="0">
                  <a:pos x="T2" y="T3"/>
                </a:cxn>
                <a:cxn ang="0">
                  <a:pos x="T4" y="T5"/>
                </a:cxn>
                <a:cxn ang="0">
                  <a:pos x="T6" y="T7"/>
                </a:cxn>
              </a:cxnLst>
              <a:rect l="0" t="0" r="r" b="b"/>
              <a:pathLst>
                <a:path w="69" h="71">
                  <a:moveTo>
                    <a:pt x="0" y="58"/>
                  </a:moveTo>
                  <a:cubicBezTo>
                    <a:pt x="18" y="71"/>
                    <a:pt x="38" y="69"/>
                    <a:pt x="56" y="51"/>
                  </a:cubicBezTo>
                  <a:cubicBezTo>
                    <a:pt x="69" y="37"/>
                    <a:pt x="65" y="16"/>
                    <a:pt x="58" y="0"/>
                  </a:cubicBezTo>
                  <a:lnTo>
                    <a:pt x="0" y="5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 name="Pac">
              <a:extLst>
                <a:ext uri="{FF2B5EF4-FFF2-40B4-BE49-F238E27FC236}">
                  <a16:creationId xmlns:a16="http://schemas.microsoft.com/office/drawing/2014/main" id="{804167CB-20A7-408B-BAF8-807A01D51239}"/>
                </a:ext>
              </a:extLst>
            </p:cNvPr>
            <p:cNvSpPr>
              <a:spLocks/>
            </p:cNvSpPr>
            <p:nvPr/>
          </p:nvSpPr>
          <p:spPr bwMode="auto">
            <a:xfrm>
              <a:off x="197" y="8"/>
              <a:ext cx="281" cy="425"/>
            </a:xfrm>
            <a:custGeom>
              <a:avLst/>
              <a:gdLst>
                <a:gd name="T0" fmla="*/ 70 w 747"/>
                <a:gd name="T1" fmla="*/ 295 h 1128"/>
                <a:gd name="T2" fmla="*/ 84 w 747"/>
                <a:gd name="T3" fmla="*/ 288 h 1128"/>
                <a:gd name="T4" fmla="*/ 209 w 747"/>
                <a:gd name="T5" fmla="*/ 225 h 1128"/>
                <a:gd name="T6" fmla="*/ 264 w 747"/>
                <a:gd name="T7" fmla="*/ 253 h 1128"/>
                <a:gd name="T8" fmla="*/ 168 w 747"/>
                <a:gd name="T9" fmla="*/ 307 h 1128"/>
                <a:gd name="T10" fmla="*/ 171 w 747"/>
                <a:gd name="T11" fmla="*/ 310 h 1128"/>
                <a:gd name="T12" fmla="*/ 182 w 747"/>
                <a:gd name="T13" fmla="*/ 322 h 1128"/>
                <a:gd name="T14" fmla="*/ 181 w 747"/>
                <a:gd name="T15" fmla="*/ 338 h 1128"/>
                <a:gd name="T16" fmla="*/ 163 w 747"/>
                <a:gd name="T17" fmla="*/ 501 h 1128"/>
                <a:gd name="T18" fmla="*/ 161 w 747"/>
                <a:gd name="T19" fmla="*/ 513 h 1128"/>
                <a:gd name="T20" fmla="*/ 153 w 747"/>
                <a:gd name="T21" fmla="*/ 521 h 1128"/>
                <a:gd name="T22" fmla="*/ 0 w 747"/>
                <a:gd name="T23" fmla="*/ 673 h 1128"/>
                <a:gd name="T24" fmla="*/ 0 w 747"/>
                <a:gd name="T25" fmla="*/ 1128 h 1128"/>
                <a:gd name="T26" fmla="*/ 122 w 747"/>
                <a:gd name="T27" fmla="*/ 1128 h 1128"/>
                <a:gd name="T28" fmla="*/ 122 w 747"/>
                <a:gd name="T29" fmla="*/ 608 h 1128"/>
                <a:gd name="T30" fmla="*/ 248 w 747"/>
                <a:gd name="T31" fmla="*/ 608 h 1128"/>
                <a:gd name="T32" fmla="*/ 248 w 747"/>
                <a:gd name="T33" fmla="*/ 1128 h 1128"/>
                <a:gd name="T34" fmla="*/ 378 w 747"/>
                <a:gd name="T35" fmla="*/ 1128 h 1128"/>
                <a:gd name="T36" fmla="*/ 378 w 747"/>
                <a:gd name="T37" fmla="*/ 608 h 1128"/>
                <a:gd name="T38" fmla="*/ 504 w 747"/>
                <a:gd name="T39" fmla="*/ 608 h 1128"/>
                <a:gd name="T40" fmla="*/ 504 w 747"/>
                <a:gd name="T41" fmla="*/ 1128 h 1128"/>
                <a:gd name="T42" fmla="*/ 625 w 747"/>
                <a:gd name="T43" fmla="*/ 1128 h 1128"/>
                <a:gd name="T44" fmla="*/ 625 w 747"/>
                <a:gd name="T45" fmla="*/ 608 h 1128"/>
                <a:gd name="T46" fmla="*/ 625 w 747"/>
                <a:gd name="T47" fmla="*/ 538 h 1128"/>
                <a:gd name="T48" fmla="*/ 704 w 747"/>
                <a:gd name="T49" fmla="*/ 538 h 1128"/>
                <a:gd name="T50" fmla="*/ 747 w 747"/>
                <a:gd name="T51" fmla="*/ 495 h 1128"/>
                <a:gd name="T52" fmla="*/ 724 w 747"/>
                <a:gd name="T53" fmla="*/ 457 h 1128"/>
                <a:gd name="T54" fmla="*/ 724 w 747"/>
                <a:gd name="T55" fmla="*/ 457 h 1128"/>
                <a:gd name="T56" fmla="*/ 336 w 747"/>
                <a:gd name="T57" fmla="*/ 238 h 1128"/>
                <a:gd name="T58" fmla="*/ 336 w 747"/>
                <a:gd name="T59" fmla="*/ 194 h 1128"/>
                <a:gd name="T60" fmla="*/ 577 w 747"/>
                <a:gd name="T61" fmla="*/ 204 h 1128"/>
                <a:gd name="T62" fmla="*/ 577 w 747"/>
                <a:gd name="T63" fmla="*/ 48 h 1128"/>
                <a:gd name="T64" fmla="*/ 336 w 747"/>
                <a:gd name="T65" fmla="*/ 38 h 1128"/>
                <a:gd name="T66" fmla="*/ 336 w 747"/>
                <a:gd name="T67" fmla="*/ 26 h 1128"/>
                <a:gd name="T68" fmla="*/ 310 w 747"/>
                <a:gd name="T69" fmla="*/ 0 h 1128"/>
                <a:gd name="T70" fmla="*/ 283 w 747"/>
                <a:gd name="T71" fmla="*/ 26 h 1128"/>
                <a:gd name="T72" fmla="*/ 283 w 747"/>
                <a:gd name="T73" fmla="*/ 222 h 1128"/>
                <a:gd name="T74" fmla="*/ 228 w 747"/>
                <a:gd name="T75" fmla="*/ 196 h 1128"/>
                <a:gd name="T76" fmla="*/ 56 w 747"/>
                <a:gd name="T77" fmla="*/ 268 h 1128"/>
                <a:gd name="T78" fmla="*/ 60 w 747"/>
                <a:gd name="T79" fmla="*/ 292 h 1128"/>
                <a:gd name="T80" fmla="*/ 70 w 747"/>
                <a:gd name="T81" fmla="*/ 295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7" h="1128">
                  <a:moveTo>
                    <a:pt x="70" y="295"/>
                  </a:moveTo>
                  <a:cubicBezTo>
                    <a:pt x="75" y="295"/>
                    <a:pt x="81" y="293"/>
                    <a:pt x="84" y="288"/>
                  </a:cubicBezTo>
                  <a:cubicBezTo>
                    <a:pt x="153" y="190"/>
                    <a:pt x="170" y="201"/>
                    <a:pt x="209" y="225"/>
                  </a:cubicBezTo>
                  <a:cubicBezTo>
                    <a:pt x="224" y="235"/>
                    <a:pt x="242" y="246"/>
                    <a:pt x="264" y="253"/>
                  </a:cubicBezTo>
                  <a:lnTo>
                    <a:pt x="168" y="307"/>
                  </a:lnTo>
                  <a:lnTo>
                    <a:pt x="171" y="310"/>
                  </a:lnTo>
                  <a:lnTo>
                    <a:pt x="182" y="322"/>
                  </a:lnTo>
                  <a:lnTo>
                    <a:pt x="181" y="338"/>
                  </a:lnTo>
                  <a:lnTo>
                    <a:pt x="163" y="501"/>
                  </a:lnTo>
                  <a:lnTo>
                    <a:pt x="161" y="513"/>
                  </a:lnTo>
                  <a:lnTo>
                    <a:pt x="153" y="521"/>
                  </a:lnTo>
                  <a:lnTo>
                    <a:pt x="0" y="673"/>
                  </a:lnTo>
                  <a:lnTo>
                    <a:pt x="0" y="1128"/>
                  </a:lnTo>
                  <a:lnTo>
                    <a:pt x="122" y="1128"/>
                  </a:lnTo>
                  <a:lnTo>
                    <a:pt x="122" y="608"/>
                  </a:lnTo>
                  <a:lnTo>
                    <a:pt x="248" y="608"/>
                  </a:lnTo>
                  <a:lnTo>
                    <a:pt x="248" y="1128"/>
                  </a:lnTo>
                  <a:lnTo>
                    <a:pt x="378" y="1128"/>
                  </a:lnTo>
                  <a:lnTo>
                    <a:pt x="378" y="608"/>
                  </a:lnTo>
                  <a:lnTo>
                    <a:pt x="504" y="608"/>
                  </a:lnTo>
                  <a:lnTo>
                    <a:pt x="504" y="1128"/>
                  </a:lnTo>
                  <a:lnTo>
                    <a:pt x="625" y="1128"/>
                  </a:lnTo>
                  <a:lnTo>
                    <a:pt x="625" y="608"/>
                  </a:lnTo>
                  <a:lnTo>
                    <a:pt x="625" y="538"/>
                  </a:lnTo>
                  <a:lnTo>
                    <a:pt x="704" y="538"/>
                  </a:lnTo>
                  <a:cubicBezTo>
                    <a:pt x="728" y="538"/>
                    <a:pt x="747" y="519"/>
                    <a:pt x="747" y="495"/>
                  </a:cubicBezTo>
                  <a:cubicBezTo>
                    <a:pt x="747" y="478"/>
                    <a:pt x="738" y="464"/>
                    <a:pt x="724" y="457"/>
                  </a:cubicBezTo>
                  <a:lnTo>
                    <a:pt x="724" y="457"/>
                  </a:lnTo>
                  <a:lnTo>
                    <a:pt x="336" y="238"/>
                  </a:lnTo>
                  <a:lnTo>
                    <a:pt x="336" y="194"/>
                  </a:lnTo>
                  <a:cubicBezTo>
                    <a:pt x="412" y="228"/>
                    <a:pt x="477" y="164"/>
                    <a:pt x="577" y="204"/>
                  </a:cubicBezTo>
                  <a:lnTo>
                    <a:pt x="577" y="48"/>
                  </a:lnTo>
                  <a:cubicBezTo>
                    <a:pt x="477" y="8"/>
                    <a:pt x="412" y="72"/>
                    <a:pt x="336" y="38"/>
                  </a:cubicBezTo>
                  <a:lnTo>
                    <a:pt x="336" y="26"/>
                  </a:lnTo>
                  <a:cubicBezTo>
                    <a:pt x="336" y="12"/>
                    <a:pt x="324" y="0"/>
                    <a:pt x="310" y="0"/>
                  </a:cubicBezTo>
                  <a:cubicBezTo>
                    <a:pt x="295" y="0"/>
                    <a:pt x="283" y="12"/>
                    <a:pt x="283" y="26"/>
                  </a:cubicBezTo>
                  <a:lnTo>
                    <a:pt x="283" y="222"/>
                  </a:lnTo>
                  <a:cubicBezTo>
                    <a:pt x="261" y="217"/>
                    <a:pt x="244" y="206"/>
                    <a:pt x="228" y="196"/>
                  </a:cubicBezTo>
                  <a:cubicBezTo>
                    <a:pt x="175" y="163"/>
                    <a:pt x="137" y="151"/>
                    <a:pt x="56" y="268"/>
                  </a:cubicBezTo>
                  <a:cubicBezTo>
                    <a:pt x="50" y="276"/>
                    <a:pt x="52" y="287"/>
                    <a:pt x="60" y="292"/>
                  </a:cubicBezTo>
                  <a:cubicBezTo>
                    <a:pt x="63" y="294"/>
                    <a:pt x="66" y="295"/>
                    <a:pt x="70" y="29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6" name="Bribery" descr="{&quot;Key&quot;:&quot;POWER_USER_SHAPE_ICON&quot;,&quot;Value&quot;:&quot;POWER_USER_SHAPE_ICON_STYLE_1&quot;}">
            <a:extLst>
              <a:ext uri="{FF2B5EF4-FFF2-40B4-BE49-F238E27FC236}">
                <a16:creationId xmlns:a16="http://schemas.microsoft.com/office/drawing/2014/main" id="{1DB5259B-B8E0-4BBD-9696-6072DD458B8D}"/>
              </a:ext>
            </a:extLst>
          </p:cNvPr>
          <p:cNvGrpSpPr>
            <a:grpSpLocks noChangeAspect="1"/>
          </p:cNvGrpSpPr>
          <p:nvPr/>
        </p:nvGrpSpPr>
        <p:grpSpPr bwMode="auto">
          <a:xfrm>
            <a:off x="9073298" y="3831709"/>
            <a:ext cx="883905" cy="602773"/>
            <a:chOff x="8" y="8"/>
            <a:chExt cx="906" cy="470"/>
          </a:xfrm>
          <a:solidFill>
            <a:schemeClr val="bg1"/>
          </a:solidFill>
        </p:grpSpPr>
        <p:sp>
          <p:nvSpPr>
            <p:cNvPr id="67" name="Bribery">
              <a:extLst>
                <a:ext uri="{FF2B5EF4-FFF2-40B4-BE49-F238E27FC236}">
                  <a16:creationId xmlns:a16="http://schemas.microsoft.com/office/drawing/2014/main" id="{0A67ADDD-A74E-4BCB-9711-FB954FE27796}"/>
                </a:ext>
              </a:extLst>
            </p:cNvPr>
            <p:cNvSpPr>
              <a:spLocks noEditPoints="1"/>
            </p:cNvSpPr>
            <p:nvPr/>
          </p:nvSpPr>
          <p:spPr bwMode="auto">
            <a:xfrm>
              <a:off x="351" y="100"/>
              <a:ext cx="85" cy="160"/>
            </a:xfrm>
            <a:custGeom>
              <a:avLst/>
              <a:gdLst>
                <a:gd name="T0" fmla="*/ 31 w 117"/>
                <a:gd name="T1" fmla="*/ 149 h 220"/>
                <a:gd name="T2" fmla="*/ 0 w 117"/>
                <a:gd name="T3" fmla="*/ 149 h 220"/>
                <a:gd name="T4" fmla="*/ 49 w 117"/>
                <a:gd name="T5" fmla="*/ 203 h 220"/>
                <a:gd name="T6" fmla="*/ 49 w 117"/>
                <a:gd name="T7" fmla="*/ 220 h 220"/>
                <a:gd name="T8" fmla="*/ 68 w 117"/>
                <a:gd name="T9" fmla="*/ 220 h 220"/>
                <a:gd name="T10" fmla="*/ 68 w 117"/>
                <a:gd name="T11" fmla="*/ 204 h 220"/>
                <a:gd name="T12" fmla="*/ 117 w 117"/>
                <a:gd name="T13" fmla="*/ 149 h 220"/>
                <a:gd name="T14" fmla="*/ 68 w 117"/>
                <a:gd name="T15" fmla="*/ 96 h 220"/>
                <a:gd name="T16" fmla="*/ 68 w 117"/>
                <a:gd name="T17" fmla="*/ 49 h 220"/>
                <a:gd name="T18" fmla="*/ 86 w 117"/>
                <a:gd name="T19" fmla="*/ 71 h 220"/>
                <a:gd name="T20" fmla="*/ 117 w 117"/>
                <a:gd name="T21" fmla="*/ 71 h 220"/>
                <a:gd name="T22" fmla="*/ 68 w 117"/>
                <a:gd name="T23" fmla="*/ 17 h 220"/>
                <a:gd name="T24" fmla="*/ 68 w 117"/>
                <a:gd name="T25" fmla="*/ 0 h 220"/>
                <a:gd name="T26" fmla="*/ 49 w 117"/>
                <a:gd name="T27" fmla="*/ 0 h 220"/>
                <a:gd name="T28" fmla="*/ 49 w 117"/>
                <a:gd name="T29" fmla="*/ 16 h 220"/>
                <a:gd name="T30" fmla="*/ 0 w 117"/>
                <a:gd name="T31" fmla="*/ 71 h 220"/>
                <a:gd name="T32" fmla="*/ 49 w 117"/>
                <a:gd name="T33" fmla="*/ 124 h 220"/>
                <a:gd name="T34" fmla="*/ 49 w 117"/>
                <a:gd name="T35" fmla="*/ 171 h 220"/>
                <a:gd name="T36" fmla="*/ 31 w 117"/>
                <a:gd name="T37" fmla="*/ 149 h 220"/>
                <a:gd name="T38" fmla="*/ 68 w 117"/>
                <a:gd name="T39" fmla="*/ 130 h 220"/>
                <a:gd name="T40" fmla="*/ 86 w 117"/>
                <a:gd name="T41" fmla="*/ 149 h 220"/>
                <a:gd name="T42" fmla="*/ 68 w 117"/>
                <a:gd name="T43" fmla="*/ 172 h 220"/>
                <a:gd name="T44" fmla="*/ 68 w 117"/>
                <a:gd name="T45" fmla="*/ 130 h 220"/>
                <a:gd name="T46" fmla="*/ 31 w 117"/>
                <a:gd name="T47" fmla="*/ 71 h 220"/>
                <a:gd name="T48" fmla="*/ 49 w 117"/>
                <a:gd name="T49" fmla="*/ 48 h 220"/>
                <a:gd name="T50" fmla="*/ 49 w 117"/>
                <a:gd name="T51" fmla="*/ 90 h 220"/>
                <a:gd name="T52" fmla="*/ 31 w 117"/>
                <a:gd name="T53" fmla="*/ 7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220">
                  <a:moveTo>
                    <a:pt x="31" y="149"/>
                  </a:moveTo>
                  <a:lnTo>
                    <a:pt x="0" y="149"/>
                  </a:lnTo>
                  <a:cubicBezTo>
                    <a:pt x="0" y="173"/>
                    <a:pt x="13" y="198"/>
                    <a:pt x="49" y="203"/>
                  </a:cubicBezTo>
                  <a:lnTo>
                    <a:pt x="49" y="220"/>
                  </a:lnTo>
                  <a:lnTo>
                    <a:pt x="68" y="220"/>
                  </a:lnTo>
                  <a:lnTo>
                    <a:pt x="68" y="204"/>
                  </a:lnTo>
                  <a:cubicBezTo>
                    <a:pt x="97" y="201"/>
                    <a:pt x="117" y="179"/>
                    <a:pt x="117" y="149"/>
                  </a:cubicBezTo>
                  <a:cubicBezTo>
                    <a:pt x="117" y="118"/>
                    <a:pt x="87" y="101"/>
                    <a:pt x="68" y="96"/>
                  </a:cubicBezTo>
                  <a:lnTo>
                    <a:pt x="68" y="49"/>
                  </a:lnTo>
                  <a:cubicBezTo>
                    <a:pt x="86" y="53"/>
                    <a:pt x="86" y="66"/>
                    <a:pt x="86" y="71"/>
                  </a:cubicBezTo>
                  <a:lnTo>
                    <a:pt x="117" y="71"/>
                  </a:lnTo>
                  <a:cubicBezTo>
                    <a:pt x="117" y="47"/>
                    <a:pt x="104" y="22"/>
                    <a:pt x="68" y="17"/>
                  </a:cubicBezTo>
                  <a:lnTo>
                    <a:pt x="68" y="0"/>
                  </a:lnTo>
                  <a:lnTo>
                    <a:pt x="49" y="0"/>
                  </a:lnTo>
                  <a:lnTo>
                    <a:pt x="49" y="16"/>
                  </a:lnTo>
                  <a:cubicBezTo>
                    <a:pt x="19" y="19"/>
                    <a:pt x="0" y="40"/>
                    <a:pt x="0" y="71"/>
                  </a:cubicBezTo>
                  <a:cubicBezTo>
                    <a:pt x="0" y="102"/>
                    <a:pt x="30" y="119"/>
                    <a:pt x="49" y="124"/>
                  </a:cubicBezTo>
                  <a:lnTo>
                    <a:pt x="49" y="171"/>
                  </a:lnTo>
                  <a:cubicBezTo>
                    <a:pt x="31" y="167"/>
                    <a:pt x="31" y="154"/>
                    <a:pt x="31" y="149"/>
                  </a:cubicBezTo>
                  <a:close/>
                  <a:moveTo>
                    <a:pt x="68" y="130"/>
                  </a:moveTo>
                  <a:cubicBezTo>
                    <a:pt x="77" y="133"/>
                    <a:pt x="86" y="139"/>
                    <a:pt x="86" y="149"/>
                  </a:cubicBezTo>
                  <a:cubicBezTo>
                    <a:pt x="86" y="162"/>
                    <a:pt x="80" y="170"/>
                    <a:pt x="68" y="172"/>
                  </a:cubicBezTo>
                  <a:lnTo>
                    <a:pt x="68" y="130"/>
                  </a:lnTo>
                  <a:close/>
                  <a:moveTo>
                    <a:pt x="31" y="71"/>
                  </a:moveTo>
                  <a:cubicBezTo>
                    <a:pt x="31" y="58"/>
                    <a:pt x="37" y="50"/>
                    <a:pt x="49" y="48"/>
                  </a:cubicBezTo>
                  <a:lnTo>
                    <a:pt x="49" y="90"/>
                  </a:lnTo>
                  <a:cubicBezTo>
                    <a:pt x="40" y="87"/>
                    <a:pt x="31" y="80"/>
                    <a:pt x="31" y="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Bribery">
              <a:extLst>
                <a:ext uri="{FF2B5EF4-FFF2-40B4-BE49-F238E27FC236}">
                  <a16:creationId xmlns:a16="http://schemas.microsoft.com/office/drawing/2014/main" id="{A2A708AB-74FE-4A37-A33E-41371BCEA6DD}"/>
                </a:ext>
              </a:extLst>
            </p:cNvPr>
            <p:cNvSpPr>
              <a:spLocks noChangeArrowheads="1"/>
            </p:cNvSpPr>
            <p:nvPr/>
          </p:nvSpPr>
          <p:spPr bwMode="auto">
            <a:xfrm>
              <a:off x="8" y="24"/>
              <a:ext cx="75" cy="2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Bribery">
              <a:extLst>
                <a:ext uri="{FF2B5EF4-FFF2-40B4-BE49-F238E27FC236}">
                  <a16:creationId xmlns:a16="http://schemas.microsoft.com/office/drawing/2014/main" id="{A391D7CC-857A-4F6C-B7A4-304E5A186AF8}"/>
                </a:ext>
              </a:extLst>
            </p:cNvPr>
            <p:cNvSpPr>
              <a:spLocks/>
            </p:cNvSpPr>
            <p:nvPr/>
          </p:nvSpPr>
          <p:spPr bwMode="auto">
            <a:xfrm>
              <a:off x="411" y="125"/>
              <a:ext cx="503" cy="353"/>
            </a:xfrm>
            <a:custGeom>
              <a:avLst/>
              <a:gdLst>
                <a:gd name="T0" fmla="*/ 678 w 694"/>
                <a:gd name="T1" fmla="*/ 93 h 486"/>
                <a:gd name="T2" fmla="*/ 678 w 694"/>
                <a:gd name="T3" fmla="*/ 92 h 486"/>
                <a:gd name="T4" fmla="*/ 676 w 694"/>
                <a:gd name="T5" fmla="*/ 91 h 486"/>
                <a:gd name="T6" fmla="*/ 672 w 694"/>
                <a:gd name="T7" fmla="*/ 89 h 486"/>
                <a:gd name="T8" fmla="*/ 329 w 694"/>
                <a:gd name="T9" fmla="*/ 0 h 486"/>
                <a:gd name="T10" fmla="*/ 329 w 694"/>
                <a:gd name="T11" fmla="*/ 0 h 486"/>
                <a:gd name="T12" fmla="*/ 295 w 694"/>
                <a:gd name="T13" fmla="*/ 35 h 486"/>
                <a:gd name="T14" fmla="*/ 329 w 694"/>
                <a:gd name="T15" fmla="*/ 70 h 486"/>
                <a:gd name="T16" fmla="*/ 486 w 694"/>
                <a:gd name="T17" fmla="*/ 122 h 486"/>
                <a:gd name="T18" fmla="*/ 399 w 694"/>
                <a:gd name="T19" fmla="*/ 130 h 486"/>
                <a:gd name="T20" fmla="*/ 86 w 694"/>
                <a:gd name="T21" fmla="*/ 130 h 486"/>
                <a:gd name="T22" fmla="*/ 52 w 694"/>
                <a:gd name="T23" fmla="*/ 165 h 486"/>
                <a:gd name="T24" fmla="*/ 86 w 694"/>
                <a:gd name="T25" fmla="*/ 200 h 486"/>
                <a:gd name="T26" fmla="*/ 347 w 694"/>
                <a:gd name="T27" fmla="*/ 200 h 486"/>
                <a:gd name="T28" fmla="*/ 347 w 694"/>
                <a:gd name="T29" fmla="*/ 226 h 486"/>
                <a:gd name="T30" fmla="*/ 34 w 694"/>
                <a:gd name="T31" fmla="*/ 226 h 486"/>
                <a:gd name="T32" fmla="*/ 0 w 694"/>
                <a:gd name="T33" fmla="*/ 260 h 486"/>
                <a:gd name="T34" fmla="*/ 34 w 694"/>
                <a:gd name="T35" fmla="*/ 295 h 486"/>
                <a:gd name="T36" fmla="*/ 347 w 694"/>
                <a:gd name="T37" fmla="*/ 295 h 486"/>
                <a:gd name="T38" fmla="*/ 347 w 694"/>
                <a:gd name="T39" fmla="*/ 321 h 486"/>
                <a:gd name="T40" fmla="*/ 86 w 694"/>
                <a:gd name="T41" fmla="*/ 321 h 486"/>
                <a:gd name="T42" fmla="*/ 52 w 694"/>
                <a:gd name="T43" fmla="*/ 356 h 486"/>
                <a:gd name="T44" fmla="*/ 86 w 694"/>
                <a:gd name="T45" fmla="*/ 391 h 486"/>
                <a:gd name="T46" fmla="*/ 347 w 694"/>
                <a:gd name="T47" fmla="*/ 391 h 486"/>
                <a:gd name="T48" fmla="*/ 347 w 694"/>
                <a:gd name="T49" fmla="*/ 417 h 486"/>
                <a:gd name="T50" fmla="*/ 173 w 694"/>
                <a:gd name="T51" fmla="*/ 417 h 486"/>
                <a:gd name="T52" fmla="*/ 138 w 694"/>
                <a:gd name="T53" fmla="*/ 451 h 486"/>
                <a:gd name="T54" fmla="*/ 173 w 694"/>
                <a:gd name="T55" fmla="*/ 486 h 486"/>
                <a:gd name="T56" fmla="*/ 411 w 694"/>
                <a:gd name="T57" fmla="*/ 486 h 486"/>
                <a:gd name="T58" fmla="*/ 411 w 694"/>
                <a:gd name="T59" fmla="*/ 486 h 486"/>
                <a:gd name="T60" fmla="*/ 678 w 694"/>
                <a:gd name="T61" fmla="*/ 394 h 486"/>
                <a:gd name="T62" fmla="*/ 678 w 694"/>
                <a:gd name="T63" fmla="*/ 394 h 486"/>
                <a:gd name="T64" fmla="*/ 694 w 694"/>
                <a:gd name="T65" fmla="*/ 365 h 486"/>
                <a:gd name="T66" fmla="*/ 694 w 694"/>
                <a:gd name="T67" fmla="*/ 122 h 486"/>
                <a:gd name="T68" fmla="*/ 678 w 694"/>
                <a:gd name="T69" fmla="*/ 9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486">
                  <a:moveTo>
                    <a:pt x="678" y="93"/>
                  </a:moveTo>
                  <a:lnTo>
                    <a:pt x="678" y="92"/>
                  </a:lnTo>
                  <a:cubicBezTo>
                    <a:pt x="678" y="92"/>
                    <a:pt x="677" y="92"/>
                    <a:pt x="676" y="91"/>
                  </a:cubicBezTo>
                  <a:cubicBezTo>
                    <a:pt x="675" y="91"/>
                    <a:pt x="674" y="90"/>
                    <a:pt x="672" y="89"/>
                  </a:cubicBezTo>
                  <a:cubicBezTo>
                    <a:pt x="640" y="73"/>
                    <a:pt x="485" y="0"/>
                    <a:pt x="329" y="0"/>
                  </a:cubicBezTo>
                  <a:lnTo>
                    <a:pt x="329" y="0"/>
                  </a:lnTo>
                  <a:cubicBezTo>
                    <a:pt x="310" y="0"/>
                    <a:pt x="295" y="16"/>
                    <a:pt x="295" y="35"/>
                  </a:cubicBezTo>
                  <a:cubicBezTo>
                    <a:pt x="295" y="54"/>
                    <a:pt x="310" y="70"/>
                    <a:pt x="329" y="70"/>
                  </a:cubicBezTo>
                  <a:cubicBezTo>
                    <a:pt x="416" y="70"/>
                    <a:pt x="486" y="122"/>
                    <a:pt x="486" y="122"/>
                  </a:cubicBezTo>
                  <a:cubicBezTo>
                    <a:pt x="460" y="131"/>
                    <a:pt x="399" y="130"/>
                    <a:pt x="399" y="130"/>
                  </a:cubicBezTo>
                  <a:lnTo>
                    <a:pt x="86" y="130"/>
                  </a:lnTo>
                  <a:cubicBezTo>
                    <a:pt x="67" y="130"/>
                    <a:pt x="52" y="146"/>
                    <a:pt x="52" y="165"/>
                  </a:cubicBezTo>
                  <a:cubicBezTo>
                    <a:pt x="52" y="184"/>
                    <a:pt x="67" y="200"/>
                    <a:pt x="86" y="200"/>
                  </a:cubicBezTo>
                  <a:lnTo>
                    <a:pt x="347" y="200"/>
                  </a:lnTo>
                  <a:lnTo>
                    <a:pt x="347" y="226"/>
                  </a:lnTo>
                  <a:lnTo>
                    <a:pt x="34" y="226"/>
                  </a:lnTo>
                  <a:cubicBezTo>
                    <a:pt x="15" y="226"/>
                    <a:pt x="0" y="241"/>
                    <a:pt x="0" y="260"/>
                  </a:cubicBezTo>
                  <a:cubicBezTo>
                    <a:pt x="0" y="280"/>
                    <a:pt x="15" y="295"/>
                    <a:pt x="34" y="295"/>
                  </a:cubicBezTo>
                  <a:lnTo>
                    <a:pt x="347" y="295"/>
                  </a:lnTo>
                  <a:lnTo>
                    <a:pt x="347" y="321"/>
                  </a:lnTo>
                  <a:lnTo>
                    <a:pt x="86" y="321"/>
                  </a:lnTo>
                  <a:cubicBezTo>
                    <a:pt x="67" y="321"/>
                    <a:pt x="52" y="337"/>
                    <a:pt x="52" y="356"/>
                  </a:cubicBezTo>
                  <a:cubicBezTo>
                    <a:pt x="52" y="375"/>
                    <a:pt x="67" y="391"/>
                    <a:pt x="86" y="391"/>
                  </a:cubicBezTo>
                  <a:lnTo>
                    <a:pt x="347" y="391"/>
                  </a:lnTo>
                  <a:lnTo>
                    <a:pt x="347" y="417"/>
                  </a:lnTo>
                  <a:lnTo>
                    <a:pt x="173" y="417"/>
                  </a:lnTo>
                  <a:cubicBezTo>
                    <a:pt x="154" y="417"/>
                    <a:pt x="138" y="432"/>
                    <a:pt x="138" y="451"/>
                  </a:cubicBezTo>
                  <a:cubicBezTo>
                    <a:pt x="138" y="471"/>
                    <a:pt x="154" y="486"/>
                    <a:pt x="173" y="486"/>
                  </a:cubicBezTo>
                  <a:lnTo>
                    <a:pt x="411" y="486"/>
                  </a:lnTo>
                  <a:lnTo>
                    <a:pt x="411" y="486"/>
                  </a:lnTo>
                  <a:cubicBezTo>
                    <a:pt x="558" y="483"/>
                    <a:pt x="613" y="435"/>
                    <a:pt x="678" y="394"/>
                  </a:cubicBezTo>
                  <a:lnTo>
                    <a:pt x="678" y="394"/>
                  </a:lnTo>
                  <a:cubicBezTo>
                    <a:pt x="688" y="388"/>
                    <a:pt x="694" y="377"/>
                    <a:pt x="694" y="365"/>
                  </a:cubicBezTo>
                  <a:lnTo>
                    <a:pt x="694" y="122"/>
                  </a:lnTo>
                  <a:cubicBezTo>
                    <a:pt x="694" y="109"/>
                    <a:pt x="688" y="99"/>
                    <a:pt x="678" y="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Bribery">
              <a:extLst>
                <a:ext uri="{FF2B5EF4-FFF2-40B4-BE49-F238E27FC236}">
                  <a16:creationId xmlns:a16="http://schemas.microsoft.com/office/drawing/2014/main" id="{0080D63D-CE12-4F46-BEBA-D248F6217098}"/>
                </a:ext>
              </a:extLst>
            </p:cNvPr>
            <p:cNvSpPr>
              <a:spLocks/>
            </p:cNvSpPr>
            <p:nvPr/>
          </p:nvSpPr>
          <p:spPr bwMode="auto">
            <a:xfrm>
              <a:off x="109" y="8"/>
              <a:ext cx="490" cy="325"/>
            </a:xfrm>
            <a:custGeom>
              <a:avLst/>
              <a:gdLst>
                <a:gd name="T0" fmla="*/ 382 w 677"/>
                <a:gd name="T1" fmla="*/ 421 h 448"/>
                <a:gd name="T2" fmla="*/ 406 w 677"/>
                <a:gd name="T3" fmla="*/ 369 h 448"/>
                <a:gd name="T4" fmla="*/ 121 w 677"/>
                <a:gd name="T5" fmla="*/ 369 h 448"/>
                <a:gd name="T6" fmla="*/ 121 w 677"/>
                <a:gd name="T7" fmla="*/ 109 h 448"/>
                <a:gd name="T8" fmla="*/ 181 w 677"/>
                <a:gd name="T9" fmla="*/ 109 h 448"/>
                <a:gd name="T10" fmla="*/ 253 w 677"/>
                <a:gd name="T11" fmla="*/ 183 h 448"/>
                <a:gd name="T12" fmla="*/ 278 w 677"/>
                <a:gd name="T13" fmla="*/ 194 h 448"/>
                <a:gd name="T14" fmla="*/ 278 w 677"/>
                <a:gd name="T15" fmla="*/ 194 h 448"/>
                <a:gd name="T16" fmla="*/ 313 w 677"/>
                <a:gd name="T17" fmla="*/ 159 h 448"/>
                <a:gd name="T18" fmla="*/ 308 w 677"/>
                <a:gd name="T19" fmla="*/ 142 h 448"/>
                <a:gd name="T20" fmla="*/ 295 w 677"/>
                <a:gd name="T21" fmla="*/ 109 h 448"/>
                <a:gd name="T22" fmla="*/ 642 w 677"/>
                <a:gd name="T23" fmla="*/ 109 h 448"/>
                <a:gd name="T24" fmla="*/ 642 w 677"/>
                <a:gd name="T25" fmla="*/ 257 h 448"/>
                <a:gd name="T26" fmla="*/ 677 w 677"/>
                <a:gd name="T27" fmla="*/ 257 h 448"/>
                <a:gd name="T28" fmla="*/ 677 w 677"/>
                <a:gd name="T29" fmla="*/ 74 h 448"/>
                <a:gd name="T30" fmla="*/ 278 w 677"/>
                <a:gd name="T31" fmla="*/ 74 h 448"/>
                <a:gd name="T32" fmla="*/ 226 w 677"/>
                <a:gd name="T33" fmla="*/ 8 h 448"/>
                <a:gd name="T34" fmla="*/ 190 w 677"/>
                <a:gd name="T35" fmla="*/ 0 h 448"/>
                <a:gd name="T36" fmla="*/ 151 w 677"/>
                <a:gd name="T37" fmla="*/ 3 h 448"/>
                <a:gd name="T38" fmla="*/ 0 w 677"/>
                <a:gd name="T39" fmla="*/ 48 h 448"/>
                <a:gd name="T40" fmla="*/ 0 w 677"/>
                <a:gd name="T41" fmla="*/ 374 h 448"/>
                <a:gd name="T42" fmla="*/ 226 w 677"/>
                <a:gd name="T43" fmla="*/ 448 h 448"/>
                <a:gd name="T44" fmla="*/ 387 w 677"/>
                <a:gd name="T45" fmla="*/ 448 h 448"/>
                <a:gd name="T46" fmla="*/ 382 w 677"/>
                <a:gd name="T47" fmla="*/ 42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7" h="448">
                  <a:moveTo>
                    <a:pt x="382" y="421"/>
                  </a:moveTo>
                  <a:cubicBezTo>
                    <a:pt x="382" y="401"/>
                    <a:pt x="391" y="382"/>
                    <a:pt x="406" y="369"/>
                  </a:cubicBezTo>
                  <a:lnTo>
                    <a:pt x="121" y="369"/>
                  </a:lnTo>
                  <a:lnTo>
                    <a:pt x="121" y="109"/>
                  </a:lnTo>
                  <a:lnTo>
                    <a:pt x="181" y="109"/>
                  </a:lnTo>
                  <a:cubicBezTo>
                    <a:pt x="202" y="131"/>
                    <a:pt x="228" y="158"/>
                    <a:pt x="253" y="183"/>
                  </a:cubicBezTo>
                  <a:cubicBezTo>
                    <a:pt x="259" y="190"/>
                    <a:pt x="268" y="194"/>
                    <a:pt x="278" y="194"/>
                  </a:cubicBezTo>
                  <a:cubicBezTo>
                    <a:pt x="278" y="194"/>
                    <a:pt x="278" y="194"/>
                    <a:pt x="278" y="194"/>
                  </a:cubicBezTo>
                  <a:cubicBezTo>
                    <a:pt x="297" y="194"/>
                    <a:pt x="313" y="178"/>
                    <a:pt x="313" y="159"/>
                  </a:cubicBezTo>
                  <a:cubicBezTo>
                    <a:pt x="313" y="153"/>
                    <a:pt x="311" y="147"/>
                    <a:pt x="308" y="142"/>
                  </a:cubicBezTo>
                  <a:cubicBezTo>
                    <a:pt x="305" y="133"/>
                    <a:pt x="300" y="122"/>
                    <a:pt x="295" y="109"/>
                  </a:cubicBezTo>
                  <a:lnTo>
                    <a:pt x="642" y="109"/>
                  </a:lnTo>
                  <a:lnTo>
                    <a:pt x="642" y="257"/>
                  </a:lnTo>
                  <a:lnTo>
                    <a:pt x="677" y="257"/>
                  </a:lnTo>
                  <a:lnTo>
                    <a:pt x="677" y="74"/>
                  </a:lnTo>
                  <a:lnTo>
                    <a:pt x="278" y="74"/>
                  </a:lnTo>
                  <a:cubicBezTo>
                    <a:pt x="263" y="46"/>
                    <a:pt x="245" y="19"/>
                    <a:pt x="226" y="8"/>
                  </a:cubicBezTo>
                  <a:cubicBezTo>
                    <a:pt x="217" y="2"/>
                    <a:pt x="206" y="0"/>
                    <a:pt x="190" y="0"/>
                  </a:cubicBezTo>
                  <a:cubicBezTo>
                    <a:pt x="172" y="0"/>
                    <a:pt x="153" y="3"/>
                    <a:pt x="151" y="3"/>
                  </a:cubicBezTo>
                  <a:cubicBezTo>
                    <a:pt x="148" y="4"/>
                    <a:pt x="49" y="28"/>
                    <a:pt x="0" y="48"/>
                  </a:cubicBezTo>
                  <a:lnTo>
                    <a:pt x="0" y="374"/>
                  </a:lnTo>
                  <a:cubicBezTo>
                    <a:pt x="41" y="396"/>
                    <a:pt x="147" y="448"/>
                    <a:pt x="226" y="448"/>
                  </a:cubicBezTo>
                  <a:lnTo>
                    <a:pt x="387" y="448"/>
                  </a:lnTo>
                  <a:cubicBezTo>
                    <a:pt x="384" y="440"/>
                    <a:pt x="382" y="431"/>
                    <a:pt x="382" y="4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1" name="Business_People" descr="{&quot;Key&quot;:&quot;POWER_USER_SHAPE_ICON&quot;,&quot;Value&quot;:&quot;POWER_USER_SHAPE_ICON_STYLE_1&quot;}">
            <a:extLst>
              <a:ext uri="{FF2B5EF4-FFF2-40B4-BE49-F238E27FC236}">
                <a16:creationId xmlns:a16="http://schemas.microsoft.com/office/drawing/2014/main" id="{8A74731D-D856-4DDE-B983-2813ECFD0AF5}"/>
              </a:ext>
            </a:extLst>
          </p:cNvPr>
          <p:cNvGrpSpPr>
            <a:grpSpLocks noChangeAspect="1"/>
          </p:cNvGrpSpPr>
          <p:nvPr/>
        </p:nvGrpSpPr>
        <p:grpSpPr>
          <a:xfrm>
            <a:off x="7580757" y="5440501"/>
            <a:ext cx="580501" cy="253278"/>
            <a:chOff x="0" y="758825"/>
            <a:chExt cx="12188825" cy="5318126"/>
          </a:xfrm>
          <a:solidFill>
            <a:schemeClr val="bg1"/>
          </a:solidFill>
        </p:grpSpPr>
        <p:sp>
          <p:nvSpPr>
            <p:cNvPr id="72" name="Freeform: Shape 274">
              <a:extLst>
                <a:ext uri="{FF2B5EF4-FFF2-40B4-BE49-F238E27FC236}">
                  <a16:creationId xmlns:a16="http://schemas.microsoft.com/office/drawing/2014/main" id="{C57B044C-1EFF-4529-8293-82ACE6CB42FC}"/>
                </a:ext>
              </a:extLst>
            </p:cNvPr>
            <p:cNvSpPr>
              <a:spLocks/>
            </p:cNvSpPr>
            <p:nvPr/>
          </p:nvSpPr>
          <p:spPr bwMode="auto">
            <a:xfrm>
              <a:off x="3144838" y="4008438"/>
              <a:ext cx="5899150" cy="2068513"/>
            </a:xfrm>
            <a:custGeom>
              <a:avLst/>
              <a:gdLst>
                <a:gd name="connsiteX0" fmla="*/ 2757185 w 5899150"/>
                <a:gd name="connsiteY0" fmla="*/ 119062 h 2068513"/>
                <a:gd name="connsiteX1" fmla="*/ 2638425 w 5899150"/>
                <a:gd name="connsiteY1" fmla="*/ 1710870 h 2068513"/>
                <a:gd name="connsiteX2" fmla="*/ 2949575 w 5899150"/>
                <a:gd name="connsiteY2" fmla="*/ 1949450 h 2068513"/>
                <a:gd name="connsiteX3" fmla="*/ 3260725 w 5899150"/>
                <a:gd name="connsiteY3" fmla="*/ 1710870 h 2068513"/>
                <a:gd name="connsiteX4" fmla="*/ 3141966 w 5899150"/>
                <a:gd name="connsiteY4" fmla="*/ 119062 h 2068513"/>
                <a:gd name="connsiteX5" fmla="*/ 2426709 w 5899150"/>
                <a:gd name="connsiteY5" fmla="*/ 0 h 2068513"/>
                <a:gd name="connsiteX6" fmla="*/ 3472441 w 5899150"/>
                <a:gd name="connsiteY6" fmla="*/ 0 h 2068513"/>
                <a:gd name="connsiteX7" fmla="*/ 5899150 w 5899150"/>
                <a:gd name="connsiteY7" fmla="*/ 2068513 h 2068513"/>
                <a:gd name="connsiteX8" fmla="*/ 0 w 5899150"/>
                <a:gd name="connsiteY8" fmla="*/ 2068513 h 2068513"/>
                <a:gd name="connsiteX9" fmla="*/ 2426709 w 5899150"/>
                <a:gd name="connsiteY9" fmla="*/ 0 h 206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9150" h="2068513">
                  <a:moveTo>
                    <a:pt x="2757185" y="119062"/>
                  </a:moveTo>
                  <a:lnTo>
                    <a:pt x="2638425" y="1710870"/>
                  </a:lnTo>
                  <a:lnTo>
                    <a:pt x="2949575" y="1949450"/>
                  </a:lnTo>
                  <a:lnTo>
                    <a:pt x="3260725" y="1710870"/>
                  </a:lnTo>
                  <a:lnTo>
                    <a:pt x="3141966" y="119062"/>
                  </a:lnTo>
                  <a:close/>
                  <a:moveTo>
                    <a:pt x="2426709" y="0"/>
                  </a:moveTo>
                  <a:lnTo>
                    <a:pt x="3472441" y="0"/>
                  </a:lnTo>
                  <a:cubicBezTo>
                    <a:pt x="4447220" y="0"/>
                    <a:pt x="5541048" y="850113"/>
                    <a:pt x="5899150" y="2068513"/>
                  </a:cubicBezTo>
                  <a:lnTo>
                    <a:pt x="0" y="2068513"/>
                  </a:lnTo>
                  <a:cubicBezTo>
                    <a:pt x="358102" y="850113"/>
                    <a:pt x="1451930" y="0"/>
                    <a:pt x="2426709" y="0"/>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Oval 231">
              <a:extLst>
                <a:ext uri="{FF2B5EF4-FFF2-40B4-BE49-F238E27FC236}">
                  <a16:creationId xmlns:a16="http://schemas.microsoft.com/office/drawing/2014/main" id="{0BFB8BC1-DE28-4D3C-A685-6EFEE8BB7A7D}"/>
                </a:ext>
              </a:extLst>
            </p:cNvPr>
            <p:cNvSpPr>
              <a:spLocks noChangeArrowheads="1"/>
            </p:cNvSpPr>
            <p:nvPr/>
          </p:nvSpPr>
          <p:spPr bwMode="auto">
            <a:xfrm>
              <a:off x="4521200" y="758825"/>
              <a:ext cx="3146425" cy="315118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Freeform: Shape 275">
              <a:extLst>
                <a:ext uri="{FF2B5EF4-FFF2-40B4-BE49-F238E27FC236}">
                  <a16:creationId xmlns:a16="http://schemas.microsoft.com/office/drawing/2014/main" id="{19C33C21-BE35-49D8-AA43-0755926F996A}"/>
                </a:ext>
              </a:extLst>
            </p:cNvPr>
            <p:cNvSpPr>
              <a:spLocks/>
            </p:cNvSpPr>
            <p:nvPr/>
          </p:nvSpPr>
          <p:spPr bwMode="auto">
            <a:xfrm>
              <a:off x="8505825" y="4454525"/>
              <a:ext cx="3683000" cy="1622425"/>
            </a:xfrm>
            <a:custGeom>
              <a:avLst/>
              <a:gdLst>
                <a:gd name="connsiteX0" fmla="*/ 1218853 w 3683000"/>
                <a:gd name="connsiteY0" fmla="*/ 93663 h 1622425"/>
                <a:gd name="connsiteX1" fmla="*/ 1125538 w 3683000"/>
                <a:gd name="connsiteY1" fmla="*/ 1341390 h 1622425"/>
                <a:gd name="connsiteX2" fmla="*/ 1370251 w 3683000"/>
                <a:gd name="connsiteY2" fmla="*/ 1528763 h 1622425"/>
                <a:gd name="connsiteX3" fmla="*/ 1614488 w 3683000"/>
                <a:gd name="connsiteY3" fmla="*/ 1341390 h 1622425"/>
                <a:gd name="connsiteX4" fmla="*/ 1521173 w 3683000"/>
                <a:gd name="connsiteY4" fmla="*/ 93663 h 1622425"/>
                <a:gd name="connsiteX5" fmla="*/ 958609 w 3683000"/>
                <a:gd name="connsiteY5" fmla="*/ 0 h 1622425"/>
                <a:gd name="connsiteX6" fmla="*/ 1779117 w 3683000"/>
                <a:gd name="connsiteY6" fmla="*/ 0 h 1622425"/>
                <a:gd name="connsiteX7" fmla="*/ 3683000 w 3683000"/>
                <a:gd name="connsiteY7" fmla="*/ 1622425 h 1622425"/>
                <a:gd name="connsiteX8" fmla="*/ 704789 w 3683000"/>
                <a:gd name="connsiteY8" fmla="*/ 1622425 h 1622425"/>
                <a:gd name="connsiteX9" fmla="*/ 698122 w 3683000"/>
                <a:gd name="connsiteY9" fmla="*/ 1574735 h 1622425"/>
                <a:gd name="connsiteX10" fmla="*/ 0 w 3683000"/>
                <a:gd name="connsiteY10" fmla="*/ 321433 h 1622425"/>
                <a:gd name="connsiteX11" fmla="*/ 958609 w 3683000"/>
                <a:gd name="connsiteY11" fmla="*/ 0 h 162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3000" h="1622425">
                  <a:moveTo>
                    <a:pt x="1218853" y="93663"/>
                  </a:moveTo>
                  <a:lnTo>
                    <a:pt x="1125538" y="1341390"/>
                  </a:lnTo>
                  <a:lnTo>
                    <a:pt x="1370251" y="1528763"/>
                  </a:lnTo>
                  <a:lnTo>
                    <a:pt x="1614488" y="1341390"/>
                  </a:lnTo>
                  <a:lnTo>
                    <a:pt x="1521173" y="93663"/>
                  </a:lnTo>
                  <a:close/>
                  <a:moveTo>
                    <a:pt x="958609" y="0"/>
                  </a:moveTo>
                  <a:lnTo>
                    <a:pt x="1779117" y="0"/>
                  </a:lnTo>
                  <a:cubicBezTo>
                    <a:pt x="2543908" y="0"/>
                    <a:pt x="3402513" y="666711"/>
                    <a:pt x="3683000" y="1622425"/>
                  </a:cubicBezTo>
                  <a:lnTo>
                    <a:pt x="704789" y="1622425"/>
                  </a:lnTo>
                  <a:cubicBezTo>
                    <a:pt x="704789" y="1606210"/>
                    <a:pt x="702884" y="1590473"/>
                    <a:pt x="698122" y="1574735"/>
                  </a:cubicBezTo>
                  <a:cubicBezTo>
                    <a:pt x="557164" y="1094493"/>
                    <a:pt x="310012" y="667665"/>
                    <a:pt x="0" y="321433"/>
                  </a:cubicBezTo>
                  <a:cubicBezTo>
                    <a:pt x="303345" y="116365"/>
                    <a:pt x="639072" y="0"/>
                    <a:pt x="958609" y="0"/>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Oval 234">
              <a:extLst>
                <a:ext uri="{FF2B5EF4-FFF2-40B4-BE49-F238E27FC236}">
                  <a16:creationId xmlns:a16="http://schemas.microsoft.com/office/drawing/2014/main" id="{523F168D-E1C6-4FE8-81D2-31342044998F}"/>
                </a:ext>
              </a:extLst>
            </p:cNvPr>
            <p:cNvSpPr>
              <a:spLocks noChangeArrowheads="1"/>
            </p:cNvSpPr>
            <p:nvPr/>
          </p:nvSpPr>
          <p:spPr bwMode="auto">
            <a:xfrm>
              <a:off x="8640763" y="1905000"/>
              <a:ext cx="2468563" cy="247173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Freeform: Shape 273">
              <a:extLst>
                <a:ext uri="{FF2B5EF4-FFF2-40B4-BE49-F238E27FC236}">
                  <a16:creationId xmlns:a16="http://schemas.microsoft.com/office/drawing/2014/main" id="{5F38D6DE-4FAB-4EFB-9401-A984AD6BA615}"/>
                </a:ext>
              </a:extLst>
            </p:cNvPr>
            <p:cNvSpPr>
              <a:spLocks/>
            </p:cNvSpPr>
            <p:nvPr/>
          </p:nvSpPr>
          <p:spPr bwMode="auto">
            <a:xfrm>
              <a:off x="0" y="4454525"/>
              <a:ext cx="3683000" cy="1622425"/>
            </a:xfrm>
            <a:custGeom>
              <a:avLst/>
              <a:gdLst>
                <a:gd name="connsiteX0" fmla="*/ 2161828 w 3683000"/>
                <a:gd name="connsiteY0" fmla="*/ 93663 h 1622425"/>
                <a:gd name="connsiteX1" fmla="*/ 2068513 w 3683000"/>
                <a:gd name="connsiteY1" fmla="*/ 1341390 h 1622425"/>
                <a:gd name="connsiteX2" fmla="*/ 2312750 w 3683000"/>
                <a:gd name="connsiteY2" fmla="*/ 1528763 h 1622425"/>
                <a:gd name="connsiteX3" fmla="*/ 2557463 w 3683000"/>
                <a:gd name="connsiteY3" fmla="*/ 1341390 h 1622425"/>
                <a:gd name="connsiteX4" fmla="*/ 2464148 w 3683000"/>
                <a:gd name="connsiteY4" fmla="*/ 93663 h 1622425"/>
                <a:gd name="connsiteX5" fmla="*/ 1903883 w 3683000"/>
                <a:gd name="connsiteY5" fmla="*/ 0 h 1622425"/>
                <a:gd name="connsiteX6" fmla="*/ 2724392 w 3683000"/>
                <a:gd name="connsiteY6" fmla="*/ 0 h 1622425"/>
                <a:gd name="connsiteX7" fmla="*/ 3683000 w 3683000"/>
                <a:gd name="connsiteY7" fmla="*/ 321433 h 1622425"/>
                <a:gd name="connsiteX8" fmla="*/ 2984878 w 3683000"/>
                <a:gd name="connsiteY8" fmla="*/ 1574735 h 1622425"/>
                <a:gd name="connsiteX9" fmla="*/ 2978211 w 3683000"/>
                <a:gd name="connsiteY9" fmla="*/ 1622425 h 1622425"/>
                <a:gd name="connsiteX10" fmla="*/ 0 w 3683000"/>
                <a:gd name="connsiteY10" fmla="*/ 1622425 h 1622425"/>
                <a:gd name="connsiteX11" fmla="*/ 1903883 w 3683000"/>
                <a:gd name="connsiteY11" fmla="*/ 0 h 162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3000" h="1622425">
                  <a:moveTo>
                    <a:pt x="2161828" y="93663"/>
                  </a:moveTo>
                  <a:lnTo>
                    <a:pt x="2068513" y="1341390"/>
                  </a:lnTo>
                  <a:lnTo>
                    <a:pt x="2312750" y="1528763"/>
                  </a:lnTo>
                  <a:lnTo>
                    <a:pt x="2557463" y="1341390"/>
                  </a:lnTo>
                  <a:lnTo>
                    <a:pt x="2464148" y="93663"/>
                  </a:lnTo>
                  <a:close/>
                  <a:moveTo>
                    <a:pt x="1903883" y="0"/>
                  </a:moveTo>
                  <a:lnTo>
                    <a:pt x="2724392" y="0"/>
                  </a:lnTo>
                  <a:cubicBezTo>
                    <a:pt x="3043928" y="0"/>
                    <a:pt x="3379655" y="116365"/>
                    <a:pt x="3683000" y="321433"/>
                  </a:cubicBezTo>
                  <a:cubicBezTo>
                    <a:pt x="3372988" y="667665"/>
                    <a:pt x="3125836" y="1094493"/>
                    <a:pt x="2984878" y="1574735"/>
                  </a:cubicBezTo>
                  <a:cubicBezTo>
                    <a:pt x="2980116" y="1590473"/>
                    <a:pt x="2977735" y="1606210"/>
                    <a:pt x="2978211" y="1622425"/>
                  </a:cubicBezTo>
                  <a:lnTo>
                    <a:pt x="0" y="1622425"/>
                  </a:lnTo>
                  <a:cubicBezTo>
                    <a:pt x="280487" y="666711"/>
                    <a:pt x="1139092" y="0"/>
                    <a:pt x="1903883" y="0"/>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Oval 237">
              <a:extLst>
                <a:ext uri="{FF2B5EF4-FFF2-40B4-BE49-F238E27FC236}">
                  <a16:creationId xmlns:a16="http://schemas.microsoft.com/office/drawing/2014/main" id="{8858AC7C-2E96-41E0-A77E-488693BB665D}"/>
                </a:ext>
              </a:extLst>
            </p:cNvPr>
            <p:cNvSpPr>
              <a:spLocks noChangeArrowheads="1"/>
            </p:cNvSpPr>
            <p:nvPr/>
          </p:nvSpPr>
          <p:spPr bwMode="auto">
            <a:xfrm>
              <a:off x="1079500" y="1905000"/>
              <a:ext cx="2468563" cy="247173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8" name="Donut 19">
            <a:extLst>
              <a:ext uri="{FF2B5EF4-FFF2-40B4-BE49-F238E27FC236}">
                <a16:creationId xmlns:a16="http://schemas.microsoft.com/office/drawing/2014/main" id="{E12D7A0D-6068-4DC3-B8ED-69328C3BC188}"/>
              </a:ext>
            </a:extLst>
          </p:cNvPr>
          <p:cNvSpPr>
            <a:spLocks noChangeAspect="1"/>
          </p:cNvSpPr>
          <p:nvPr/>
        </p:nvSpPr>
        <p:spPr>
          <a:xfrm>
            <a:off x="7220693" y="4920413"/>
            <a:ext cx="1286691" cy="1286691"/>
          </a:xfrm>
          <a:prstGeom prst="donut">
            <a:avLst>
              <a:gd name="adj" fmla="val 10417"/>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b="1" kern="0" dirty="0">
              <a:solidFill>
                <a:prstClr val="white"/>
              </a:solidFill>
              <a:latin typeface="Calibri"/>
            </a:endParaRPr>
          </a:p>
        </p:txBody>
      </p:sp>
      <p:cxnSp>
        <p:nvCxnSpPr>
          <p:cNvPr id="80" name="Elbow Connector 55">
            <a:extLst>
              <a:ext uri="{FF2B5EF4-FFF2-40B4-BE49-F238E27FC236}">
                <a16:creationId xmlns:a16="http://schemas.microsoft.com/office/drawing/2014/main" id="{1F74B88C-7B33-441D-BBCD-4B4CCC782FA0}"/>
              </a:ext>
            </a:extLst>
          </p:cNvPr>
          <p:cNvCxnSpPr>
            <a:cxnSpLocks/>
          </p:cNvCxnSpPr>
          <p:nvPr/>
        </p:nvCxnSpPr>
        <p:spPr>
          <a:xfrm flipV="1">
            <a:off x="7983206" y="4503046"/>
            <a:ext cx="916933" cy="290335"/>
          </a:xfrm>
          <a:prstGeom prst="bentConnector3">
            <a:avLst>
              <a:gd name="adj1" fmla="val 50000"/>
            </a:avLst>
          </a:prstGeom>
          <a:ln w="57150">
            <a:solidFill>
              <a:schemeClr val="tx2"/>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01" name="Oval 11">
            <a:extLst>
              <a:ext uri="{FF2B5EF4-FFF2-40B4-BE49-F238E27FC236}">
                <a16:creationId xmlns:a16="http://schemas.microsoft.com/office/drawing/2014/main" id="{DCCFB863-B2D9-437A-8341-FD02533939E8}"/>
              </a:ext>
            </a:extLst>
          </p:cNvPr>
          <p:cNvSpPr>
            <a:spLocks noChangeAspect="1"/>
          </p:cNvSpPr>
          <p:nvPr/>
        </p:nvSpPr>
        <p:spPr>
          <a:xfrm>
            <a:off x="8452520" y="5075102"/>
            <a:ext cx="1005840" cy="1005840"/>
          </a:xfrm>
          <a:prstGeom prst="ellipse">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prstClr val="white"/>
              </a:solidFill>
              <a:effectLst/>
              <a:uLnTx/>
              <a:uFillTx/>
              <a:latin typeface="Calibri"/>
              <a:ea typeface="+mn-ea"/>
              <a:cs typeface="+mn-cs"/>
            </a:endParaRPr>
          </a:p>
        </p:txBody>
      </p:sp>
      <p:sp>
        <p:nvSpPr>
          <p:cNvPr id="102" name="Donut 19">
            <a:extLst>
              <a:ext uri="{FF2B5EF4-FFF2-40B4-BE49-F238E27FC236}">
                <a16:creationId xmlns:a16="http://schemas.microsoft.com/office/drawing/2014/main" id="{99936E0D-281F-4AC5-90E2-537A9A463A1B}"/>
              </a:ext>
            </a:extLst>
          </p:cNvPr>
          <p:cNvSpPr>
            <a:spLocks noChangeAspect="1"/>
          </p:cNvSpPr>
          <p:nvPr/>
        </p:nvSpPr>
        <p:spPr>
          <a:xfrm>
            <a:off x="8345963" y="4935669"/>
            <a:ext cx="1286691" cy="1286691"/>
          </a:xfrm>
          <a:prstGeom prst="donut">
            <a:avLst>
              <a:gd name="adj" fmla="val 10417"/>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400" b="1" kern="0" dirty="0">
              <a:solidFill>
                <a:prstClr val="white"/>
              </a:solidFill>
              <a:latin typeface="Calibri"/>
            </a:endParaRPr>
          </a:p>
        </p:txBody>
      </p:sp>
      <p:grpSp>
        <p:nvGrpSpPr>
          <p:cNvPr id="103" name="Fund" descr="{&quot;Key&quot;:&quot;POWER_USER_SHAPE_ICON&quot;,&quot;Value&quot;:&quot;POWER_USER_SHAPE_ICON_STYLE_1&quot;}">
            <a:extLst>
              <a:ext uri="{FF2B5EF4-FFF2-40B4-BE49-F238E27FC236}">
                <a16:creationId xmlns:a16="http://schemas.microsoft.com/office/drawing/2014/main" id="{FEDE16C8-B83F-4C02-8D57-5E7777429E4B}"/>
              </a:ext>
            </a:extLst>
          </p:cNvPr>
          <p:cNvGrpSpPr>
            <a:grpSpLocks noChangeAspect="1"/>
          </p:cNvGrpSpPr>
          <p:nvPr/>
        </p:nvGrpSpPr>
        <p:grpSpPr>
          <a:xfrm>
            <a:off x="8841922" y="5282485"/>
            <a:ext cx="498381" cy="542923"/>
            <a:chOff x="4052888" y="4767263"/>
            <a:chExt cx="657225" cy="715963"/>
          </a:xfrm>
          <a:solidFill>
            <a:schemeClr val="bg1"/>
          </a:solidFill>
        </p:grpSpPr>
        <p:sp>
          <p:nvSpPr>
            <p:cNvPr id="104" name="Rectangle 249">
              <a:extLst>
                <a:ext uri="{FF2B5EF4-FFF2-40B4-BE49-F238E27FC236}">
                  <a16:creationId xmlns:a16="http://schemas.microsoft.com/office/drawing/2014/main" id="{BAEAF53F-C1CF-4D15-9D92-16E7FEB08799}"/>
                </a:ext>
              </a:extLst>
            </p:cNvPr>
            <p:cNvSpPr>
              <a:spLocks noChangeArrowheads="1"/>
            </p:cNvSpPr>
            <p:nvPr/>
          </p:nvSpPr>
          <p:spPr bwMode="auto">
            <a:xfrm>
              <a:off x="4565650" y="5143500"/>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5" name="Rectangle 250">
              <a:extLst>
                <a:ext uri="{FF2B5EF4-FFF2-40B4-BE49-F238E27FC236}">
                  <a16:creationId xmlns:a16="http://schemas.microsoft.com/office/drawing/2014/main" id="{FDD3EC69-65D9-4197-A7A5-FC90430F841B}"/>
                </a:ext>
              </a:extLst>
            </p:cNvPr>
            <p:cNvSpPr>
              <a:spLocks noChangeArrowheads="1"/>
            </p:cNvSpPr>
            <p:nvPr/>
          </p:nvSpPr>
          <p:spPr bwMode="auto">
            <a:xfrm>
              <a:off x="4565650" y="518953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6" name="Rectangle 251">
              <a:extLst>
                <a:ext uri="{FF2B5EF4-FFF2-40B4-BE49-F238E27FC236}">
                  <a16:creationId xmlns:a16="http://schemas.microsoft.com/office/drawing/2014/main" id="{5F5FF1C4-EAD4-42D2-AEE1-D50F9827DD02}"/>
                </a:ext>
              </a:extLst>
            </p:cNvPr>
            <p:cNvSpPr>
              <a:spLocks noChangeArrowheads="1"/>
            </p:cNvSpPr>
            <p:nvPr/>
          </p:nvSpPr>
          <p:spPr bwMode="auto">
            <a:xfrm>
              <a:off x="4565650" y="523398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7" name="Rectangle 252">
              <a:extLst>
                <a:ext uri="{FF2B5EF4-FFF2-40B4-BE49-F238E27FC236}">
                  <a16:creationId xmlns:a16="http://schemas.microsoft.com/office/drawing/2014/main" id="{A12F3E4C-FE7A-418F-B9F5-09112CF94367}"/>
                </a:ext>
              </a:extLst>
            </p:cNvPr>
            <p:cNvSpPr>
              <a:spLocks noChangeArrowheads="1"/>
            </p:cNvSpPr>
            <p:nvPr/>
          </p:nvSpPr>
          <p:spPr bwMode="auto">
            <a:xfrm>
              <a:off x="4565650" y="527843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 name="Rectangle 253">
              <a:extLst>
                <a:ext uri="{FF2B5EF4-FFF2-40B4-BE49-F238E27FC236}">
                  <a16:creationId xmlns:a16="http://schemas.microsoft.com/office/drawing/2014/main" id="{4C77A307-3C35-49FD-8543-A6491545B323}"/>
                </a:ext>
              </a:extLst>
            </p:cNvPr>
            <p:cNvSpPr>
              <a:spLocks noChangeArrowheads="1"/>
            </p:cNvSpPr>
            <p:nvPr/>
          </p:nvSpPr>
          <p:spPr bwMode="auto">
            <a:xfrm>
              <a:off x="4565650" y="532288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9" name="Rectangle 254">
              <a:extLst>
                <a:ext uri="{FF2B5EF4-FFF2-40B4-BE49-F238E27FC236}">
                  <a16:creationId xmlns:a16="http://schemas.microsoft.com/office/drawing/2014/main" id="{E8B54A7C-6560-4635-B93B-29D4F1B8C4CB}"/>
                </a:ext>
              </a:extLst>
            </p:cNvPr>
            <p:cNvSpPr>
              <a:spLocks noChangeArrowheads="1"/>
            </p:cNvSpPr>
            <p:nvPr/>
          </p:nvSpPr>
          <p:spPr bwMode="auto">
            <a:xfrm>
              <a:off x="4565650" y="536733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0" name="Rectangle 255">
              <a:extLst>
                <a:ext uri="{FF2B5EF4-FFF2-40B4-BE49-F238E27FC236}">
                  <a16:creationId xmlns:a16="http://schemas.microsoft.com/office/drawing/2014/main" id="{88399505-272F-48B8-8E6B-1ABCCADAE039}"/>
                </a:ext>
              </a:extLst>
            </p:cNvPr>
            <p:cNvSpPr>
              <a:spLocks noChangeArrowheads="1"/>
            </p:cNvSpPr>
            <p:nvPr/>
          </p:nvSpPr>
          <p:spPr bwMode="auto">
            <a:xfrm>
              <a:off x="4565650" y="541178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1" name="Rectangle 256">
              <a:extLst>
                <a:ext uri="{FF2B5EF4-FFF2-40B4-BE49-F238E27FC236}">
                  <a16:creationId xmlns:a16="http://schemas.microsoft.com/office/drawing/2014/main" id="{87074F11-408C-434C-A570-D6148E79B05D}"/>
                </a:ext>
              </a:extLst>
            </p:cNvPr>
            <p:cNvSpPr>
              <a:spLocks noChangeArrowheads="1"/>
            </p:cNvSpPr>
            <p:nvPr/>
          </p:nvSpPr>
          <p:spPr bwMode="auto">
            <a:xfrm>
              <a:off x="4565650" y="545623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2" name="Rectangle 257">
              <a:extLst>
                <a:ext uri="{FF2B5EF4-FFF2-40B4-BE49-F238E27FC236}">
                  <a16:creationId xmlns:a16="http://schemas.microsoft.com/office/drawing/2014/main" id="{9D78BD85-17B2-46ED-9445-10E615B03FC9}"/>
                </a:ext>
              </a:extLst>
            </p:cNvPr>
            <p:cNvSpPr>
              <a:spLocks noChangeArrowheads="1"/>
            </p:cNvSpPr>
            <p:nvPr/>
          </p:nvSpPr>
          <p:spPr bwMode="auto">
            <a:xfrm>
              <a:off x="4400550" y="52784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3" name="Rectangle 258">
              <a:extLst>
                <a:ext uri="{FF2B5EF4-FFF2-40B4-BE49-F238E27FC236}">
                  <a16:creationId xmlns:a16="http://schemas.microsoft.com/office/drawing/2014/main" id="{C7816645-B4CC-420C-BACA-2398421BEB51}"/>
                </a:ext>
              </a:extLst>
            </p:cNvPr>
            <p:cNvSpPr>
              <a:spLocks noChangeArrowheads="1"/>
            </p:cNvSpPr>
            <p:nvPr/>
          </p:nvSpPr>
          <p:spPr bwMode="auto">
            <a:xfrm>
              <a:off x="4400550" y="532288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4" name="Rectangle 259">
              <a:extLst>
                <a:ext uri="{FF2B5EF4-FFF2-40B4-BE49-F238E27FC236}">
                  <a16:creationId xmlns:a16="http://schemas.microsoft.com/office/drawing/2014/main" id="{65A6DE95-B7DE-41BD-AC5C-5CEFE75ECDEB}"/>
                </a:ext>
              </a:extLst>
            </p:cNvPr>
            <p:cNvSpPr>
              <a:spLocks noChangeArrowheads="1"/>
            </p:cNvSpPr>
            <p:nvPr/>
          </p:nvSpPr>
          <p:spPr bwMode="auto">
            <a:xfrm>
              <a:off x="4400550" y="53673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5" name="Rectangle 260">
              <a:extLst>
                <a:ext uri="{FF2B5EF4-FFF2-40B4-BE49-F238E27FC236}">
                  <a16:creationId xmlns:a16="http://schemas.microsoft.com/office/drawing/2014/main" id="{4DABE3B1-B39D-4FF0-AD5D-44BB79B68811}"/>
                </a:ext>
              </a:extLst>
            </p:cNvPr>
            <p:cNvSpPr>
              <a:spLocks noChangeArrowheads="1"/>
            </p:cNvSpPr>
            <p:nvPr/>
          </p:nvSpPr>
          <p:spPr bwMode="auto">
            <a:xfrm>
              <a:off x="4400550" y="541178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6" name="Rectangle 261">
              <a:extLst>
                <a:ext uri="{FF2B5EF4-FFF2-40B4-BE49-F238E27FC236}">
                  <a16:creationId xmlns:a16="http://schemas.microsoft.com/office/drawing/2014/main" id="{C9152FC0-A481-4E20-BC71-7953EC6A6180}"/>
                </a:ext>
              </a:extLst>
            </p:cNvPr>
            <p:cNvSpPr>
              <a:spLocks noChangeArrowheads="1"/>
            </p:cNvSpPr>
            <p:nvPr/>
          </p:nvSpPr>
          <p:spPr bwMode="auto">
            <a:xfrm>
              <a:off x="4400550" y="54562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7" name="Rectangle 262">
              <a:extLst>
                <a:ext uri="{FF2B5EF4-FFF2-40B4-BE49-F238E27FC236}">
                  <a16:creationId xmlns:a16="http://schemas.microsoft.com/office/drawing/2014/main" id="{764E9CA4-1A0B-40B8-878C-A256413973AF}"/>
                </a:ext>
              </a:extLst>
            </p:cNvPr>
            <p:cNvSpPr>
              <a:spLocks noChangeArrowheads="1"/>
            </p:cNvSpPr>
            <p:nvPr/>
          </p:nvSpPr>
          <p:spPr bwMode="auto">
            <a:xfrm>
              <a:off x="4235450" y="53673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8" name="Rectangle 263">
              <a:extLst>
                <a:ext uri="{FF2B5EF4-FFF2-40B4-BE49-F238E27FC236}">
                  <a16:creationId xmlns:a16="http://schemas.microsoft.com/office/drawing/2014/main" id="{A874B8D9-22CC-4364-8959-8398F811B433}"/>
                </a:ext>
              </a:extLst>
            </p:cNvPr>
            <p:cNvSpPr>
              <a:spLocks noChangeArrowheads="1"/>
            </p:cNvSpPr>
            <p:nvPr/>
          </p:nvSpPr>
          <p:spPr bwMode="auto">
            <a:xfrm>
              <a:off x="4235450" y="541178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9" name="Rectangle 264">
              <a:extLst>
                <a:ext uri="{FF2B5EF4-FFF2-40B4-BE49-F238E27FC236}">
                  <a16:creationId xmlns:a16="http://schemas.microsoft.com/office/drawing/2014/main" id="{CBE7F64E-B652-4475-94EC-825092286791}"/>
                </a:ext>
              </a:extLst>
            </p:cNvPr>
            <p:cNvSpPr>
              <a:spLocks noChangeArrowheads="1"/>
            </p:cNvSpPr>
            <p:nvPr/>
          </p:nvSpPr>
          <p:spPr bwMode="auto">
            <a:xfrm>
              <a:off x="4235450" y="54562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0" name="Freeform 265">
              <a:extLst>
                <a:ext uri="{FF2B5EF4-FFF2-40B4-BE49-F238E27FC236}">
                  <a16:creationId xmlns:a16="http://schemas.microsoft.com/office/drawing/2014/main" id="{D21B348E-9591-4EA4-B871-B305BC1D7EA5}"/>
                </a:ext>
              </a:extLst>
            </p:cNvPr>
            <p:cNvSpPr>
              <a:spLocks noEditPoints="1"/>
            </p:cNvSpPr>
            <p:nvPr/>
          </p:nvSpPr>
          <p:spPr bwMode="auto">
            <a:xfrm>
              <a:off x="4195763" y="5035550"/>
              <a:ext cx="198438" cy="198438"/>
            </a:xfrm>
            <a:custGeom>
              <a:avLst/>
              <a:gdLst>
                <a:gd name="T0" fmla="*/ 130 w 261"/>
                <a:gd name="T1" fmla="*/ 117 h 261"/>
                <a:gd name="T2" fmla="*/ 187 w 261"/>
                <a:gd name="T3" fmla="*/ 166 h 261"/>
                <a:gd name="T4" fmla="*/ 145 w 261"/>
                <a:gd name="T5" fmla="*/ 213 h 261"/>
                <a:gd name="T6" fmla="*/ 145 w 261"/>
                <a:gd name="T7" fmla="*/ 232 h 261"/>
                <a:gd name="T8" fmla="*/ 116 w 261"/>
                <a:gd name="T9" fmla="*/ 232 h 261"/>
                <a:gd name="T10" fmla="*/ 116 w 261"/>
                <a:gd name="T11" fmla="*/ 213 h 261"/>
                <a:gd name="T12" fmla="*/ 74 w 261"/>
                <a:gd name="T13" fmla="*/ 166 h 261"/>
                <a:gd name="T14" fmla="*/ 103 w 261"/>
                <a:gd name="T15" fmla="*/ 166 h 261"/>
                <a:gd name="T16" fmla="*/ 130 w 261"/>
                <a:gd name="T17" fmla="*/ 187 h 261"/>
                <a:gd name="T18" fmla="*/ 158 w 261"/>
                <a:gd name="T19" fmla="*/ 166 h 261"/>
                <a:gd name="T20" fmla="*/ 130 w 261"/>
                <a:gd name="T21" fmla="*/ 145 h 261"/>
                <a:gd name="T22" fmla="*/ 74 w 261"/>
                <a:gd name="T23" fmla="*/ 96 h 261"/>
                <a:gd name="T24" fmla="*/ 116 w 261"/>
                <a:gd name="T25" fmla="*/ 48 h 261"/>
                <a:gd name="T26" fmla="*/ 116 w 261"/>
                <a:gd name="T27" fmla="*/ 29 h 261"/>
                <a:gd name="T28" fmla="*/ 145 w 261"/>
                <a:gd name="T29" fmla="*/ 29 h 261"/>
                <a:gd name="T30" fmla="*/ 145 w 261"/>
                <a:gd name="T31" fmla="*/ 48 h 261"/>
                <a:gd name="T32" fmla="*/ 187 w 261"/>
                <a:gd name="T33" fmla="*/ 96 h 261"/>
                <a:gd name="T34" fmla="*/ 158 w 261"/>
                <a:gd name="T35" fmla="*/ 96 h 261"/>
                <a:gd name="T36" fmla="*/ 130 w 261"/>
                <a:gd name="T37" fmla="*/ 74 h 261"/>
                <a:gd name="T38" fmla="*/ 103 w 261"/>
                <a:gd name="T39" fmla="*/ 96 h 261"/>
                <a:gd name="T40" fmla="*/ 130 w 261"/>
                <a:gd name="T41" fmla="*/ 117 h 261"/>
                <a:gd name="T42" fmla="*/ 130 w 261"/>
                <a:gd name="T43" fmla="*/ 0 h 261"/>
                <a:gd name="T44" fmla="*/ 0 w 261"/>
                <a:gd name="T45" fmla="*/ 131 h 261"/>
                <a:gd name="T46" fmla="*/ 130 w 261"/>
                <a:gd name="T47" fmla="*/ 261 h 261"/>
                <a:gd name="T48" fmla="*/ 261 w 261"/>
                <a:gd name="T49" fmla="*/ 131 h 261"/>
                <a:gd name="T50" fmla="*/ 130 w 261"/>
                <a:gd name="T5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1" h="261">
                  <a:moveTo>
                    <a:pt x="130" y="117"/>
                  </a:moveTo>
                  <a:cubicBezTo>
                    <a:pt x="164" y="117"/>
                    <a:pt x="187" y="137"/>
                    <a:pt x="187" y="166"/>
                  </a:cubicBezTo>
                  <a:cubicBezTo>
                    <a:pt x="187" y="189"/>
                    <a:pt x="169" y="208"/>
                    <a:pt x="145" y="213"/>
                  </a:cubicBezTo>
                  <a:lnTo>
                    <a:pt x="145" y="232"/>
                  </a:lnTo>
                  <a:lnTo>
                    <a:pt x="116" y="232"/>
                  </a:lnTo>
                  <a:lnTo>
                    <a:pt x="116" y="213"/>
                  </a:lnTo>
                  <a:cubicBezTo>
                    <a:pt x="92" y="208"/>
                    <a:pt x="74" y="189"/>
                    <a:pt x="74" y="166"/>
                  </a:cubicBezTo>
                  <a:lnTo>
                    <a:pt x="103" y="166"/>
                  </a:lnTo>
                  <a:cubicBezTo>
                    <a:pt x="103" y="177"/>
                    <a:pt x="115" y="187"/>
                    <a:pt x="130" y="187"/>
                  </a:cubicBezTo>
                  <a:cubicBezTo>
                    <a:pt x="146" y="187"/>
                    <a:pt x="158" y="177"/>
                    <a:pt x="158" y="166"/>
                  </a:cubicBezTo>
                  <a:cubicBezTo>
                    <a:pt x="158" y="153"/>
                    <a:pt x="148" y="145"/>
                    <a:pt x="130" y="145"/>
                  </a:cubicBezTo>
                  <a:cubicBezTo>
                    <a:pt x="92" y="145"/>
                    <a:pt x="74" y="120"/>
                    <a:pt x="74" y="96"/>
                  </a:cubicBezTo>
                  <a:cubicBezTo>
                    <a:pt x="74" y="73"/>
                    <a:pt x="92" y="54"/>
                    <a:pt x="116" y="48"/>
                  </a:cubicBezTo>
                  <a:lnTo>
                    <a:pt x="116" y="29"/>
                  </a:lnTo>
                  <a:lnTo>
                    <a:pt x="145" y="29"/>
                  </a:lnTo>
                  <a:lnTo>
                    <a:pt x="145" y="48"/>
                  </a:lnTo>
                  <a:cubicBezTo>
                    <a:pt x="169" y="54"/>
                    <a:pt x="187" y="73"/>
                    <a:pt x="187" y="96"/>
                  </a:cubicBezTo>
                  <a:lnTo>
                    <a:pt x="158" y="96"/>
                  </a:lnTo>
                  <a:cubicBezTo>
                    <a:pt x="158" y="84"/>
                    <a:pt x="146" y="74"/>
                    <a:pt x="130" y="74"/>
                  </a:cubicBezTo>
                  <a:cubicBezTo>
                    <a:pt x="115" y="74"/>
                    <a:pt x="103" y="84"/>
                    <a:pt x="103" y="96"/>
                  </a:cubicBezTo>
                  <a:cubicBezTo>
                    <a:pt x="103" y="109"/>
                    <a:pt x="113" y="117"/>
                    <a:pt x="130" y="117"/>
                  </a:cubicBezTo>
                  <a:close/>
                  <a:moveTo>
                    <a:pt x="130" y="0"/>
                  </a:moveTo>
                  <a:cubicBezTo>
                    <a:pt x="59" y="0"/>
                    <a:pt x="0" y="59"/>
                    <a:pt x="0" y="131"/>
                  </a:cubicBezTo>
                  <a:cubicBezTo>
                    <a:pt x="0" y="203"/>
                    <a:pt x="59" y="261"/>
                    <a:pt x="130" y="261"/>
                  </a:cubicBezTo>
                  <a:cubicBezTo>
                    <a:pt x="202" y="261"/>
                    <a:pt x="261" y="203"/>
                    <a:pt x="261" y="131"/>
                  </a:cubicBezTo>
                  <a:cubicBezTo>
                    <a:pt x="261" y="59"/>
                    <a:pt x="202" y="0"/>
                    <a:pt x="13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1" name="Freeform 266">
              <a:extLst>
                <a:ext uri="{FF2B5EF4-FFF2-40B4-BE49-F238E27FC236}">
                  <a16:creationId xmlns:a16="http://schemas.microsoft.com/office/drawing/2014/main" id="{F1DC64D1-8EC5-4984-9107-980F011D2F38}"/>
                </a:ext>
              </a:extLst>
            </p:cNvPr>
            <p:cNvSpPr>
              <a:spLocks noEditPoints="1"/>
            </p:cNvSpPr>
            <p:nvPr/>
          </p:nvSpPr>
          <p:spPr bwMode="auto">
            <a:xfrm>
              <a:off x="4052888" y="4767263"/>
              <a:ext cx="485775" cy="711200"/>
            </a:xfrm>
            <a:custGeom>
              <a:avLst/>
              <a:gdLst>
                <a:gd name="T0" fmla="*/ 318 w 637"/>
                <a:gd name="T1" fmla="*/ 641 h 933"/>
                <a:gd name="T2" fmla="*/ 160 w 637"/>
                <a:gd name="T3" fmla="*/ 483 h 933"/>
                <a:gd name="T4" fmla="*/ 318 w 637"/>
                <a:gd name="T5" fmla="*/ 324 h 933"/>
                <a:gd name="T6" fmla="*/ 477 w 637"/>
                <a:gd name="T7" fmla="*/ 483 h 933"/>
                <a:gd name="T8" fmla="*/ 318 w 637"/>
                <a:gd name="T9" fmla="*/ 641 h 933"/>
                <a:gd name="T10" fmla="*/ 417 w 637"/>
                <a:gd name="T11" fmla="*/ 235 h 933"/>
                <a:gd name="T12" fmla="*/ 417 w 637"/>
                <a:gd name="T13" fmla="*/ 151 h 933"/>
                <a:gd name="T14" fmla="*/ 452 w 637"/>
                <a:gd name="T15" fmla="*/ 44 h 933"/>
                <a:gd name="T16" fmla="*/ 428 w 637"/>
                <a:gd name="T17" fmla="*/ 0 h 933"/>
                <a:gd name="T18" fmla="*/ 427 w 637"/>
                <a:gd name="T19" fmla="*/ 0 h 933"/>
                <a:gd name="T20" fmla="*/ 399 w 637"/>
                <a:gd name="T21" fmla="*/ 6 h 933"/>
                <a:gd name="T22" fmla="*/ 386 w 637"/>
                <a:gd name="T23" fmla="*/ 6 h 933"/>
                <a:gd name="T24" fmla="*/ 358 w 637"/>
                <a:gd name="T25" fmla="*/ 0 h 933"/>
                <a:gd name="T26" fmla="*/ 330 w 637"/>
                <a:gd name="T27" fmla="*/ 6 h 933"/>
                <a:gd name="T28" fmla="*/ 317 w 637"/>
                <a:gd name="T29" fmla="*/ 6 h 933"/>
                <a:gd name="T30" fmla="*/ 289 w 637"/>
                <a:gd name="T31" fmla="*/ 0 h 933"/>
                <a:gd name="T32" fmla="*/ 261 w 637"/>
                <a:gd name="T33" fmla="*/ 6 h 933"/>
                <a:gd name="T34" fmla="*/ 248 w 637"/>
                <a:gd name="T35" fmla="*/ 6 h 933"/>
                <a:gd name="T36" fmla="*/ 220 w 637"/>
                <a:gd name="T37" fmla="*/ 0 h 933"/>
                <a:gd name="T38" fmla="*/ 219 w 637"/>
                <a:gd name="T39" fmla="*/ 0 h 933"/>
                <a:gd name="T40" fmla="*/ 195 w 637"/>
                <a:gd name="T41" fmla="*/ 44 h 933"/>
                <a:gd name="T42" fmla="*/ 230 w 637"/>
                <a:gd name="T43" fmla="*/ 151 h 933"/>
                <a:gd name="T44" fmla="*/ 230 w 637"/>
                <a:gd name="T45" fmla="*/ 235 h 933"/>
                <a:gd name="T46" fmla="*/ 0 w 637"/>
                <a:gd name="T47" fmla="*/ 625 h 933"/>
                <a:gd name="T48" fmla="*/ 204 w 637"/>
                <a:gd name="T49" fmla="*/ 933 h 933"/>
                <a:gd name="T50" fmla="*/ 204 w 637"/>
                <a:gd name="T51" fmla="*/ 917 h 933"/>
                <a:gd name="T52" fmla="*/ 204 w 637"/>
                <a:gd name="T53" fmla="*/ 869 h 933"/>
                <a:gd name="T54" fmla="*/ 204 w 637"/>
                <a:gd name="T55" fmla="*/ 859 h 933"/>
                <a:gd name="T56" fmla="*/ 204 w 637"/>
                <a:gd name="T57" fmla="*/ 811 h 933"/>
                <a:gd name="T58" fmla="*/ 204 w 637"/>
                <a:gd name="T59" fmla="*/ 752 h 933"/>
                <a:gd name="T60" fmla="*/ 421 w 637"/>
                <a:gd name="T61" fmla="*/ 752 h 933"/>
                <a:gd name="T62" fmla="*/ 421 w 637"/>
                <a:gd name="T63" fmla="*/ 742 h 933"/>
                <a:gd name="T64" fmla="*/ 421 w 637"/>
                <a:gd name="T65" fmla="*/ 694 h 933"/>
                <a:gd name="T66" fmla="*/ 421 w 637"/>
                <a:gd name="T67" fmla="*/ 635 h 933"/>
                <a:gd name="T68" fmla="*/ 637 w 637"/>
                <a:gd name="T69" fmla="*/ 635 h 933"/>
                <a:gd name="T70" fmla="*/ 637 w 637"/>
                <a:gd name="T71" fmla="*/ 625 h 933"/>
                <a:gd name="T72" fmla="*/ 637 w 637"/>
                <a:gd name="T73" fmla="*/ 577 h 933"/>
                <a:gd name="T74" fmla="*/ 637 w 637"/>
                <a:gd name="T75" fmla="*/ 566 h 933"/>
                <a:gd name="T76" fmla="*/ 637 w 637"/>
                <a:gd name="T77" fmla="*/ 523 h 933"/>
                <a:gd name="T78" fmla="*/ 417 w 637"/>
                <a:gd name="T79" fmla="*/ 235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7" h="933">
                  <a:moveTo>
                    <a:pt x="318" y="641"/>
                  </a:moveTo>
                  <a:cubicBezTo>
                    <a:pt x="231" y="641"/>
                    <a:pt x="160" y="570"/>
                    <a:pt x="160" y="483"/>
                  </a:cubicBezTo>
                  <a:cubicBezTo>
                    <a:pt x="160" y="395"/>
                    <a:pt x="231" y="324"/>
                    <a:pt x="318" y="324"/>
                  </a:cubicBezTo>
                  <a:cubicBezTo>
                    <a:pt x="406" y="324"/>
                    <a:pt x="477" y="395"/>
                    <a:pt x="477" y="483"/>
                  </a:cubicBezTo>
                  <a:cubicBezTo>
                    <a:pt x="477" y="570"/>
                    <a:pt x="406" y="641"/>
                    <a:pt x="318" y="641"/>
                  </a:cubicBezTo>
                  <a:close/>
                  <a:moveTo>
                    <a:pt x="417" y="235"/>
                  </a:moveTo>
                  <a:lnTo>
                    <a:pt x="417" y="151"/>
                  </a:lnTo>
                  <a:lnTo>
                    <a:pt x="452" y="44"/>
                  </a:lnTo>
                  <a:cubicBezTo>
                    <a:pt x="459" y="23"/>
                    <a:pt x="447" y="0"/>
                    <a:pt x="428" y="0"/>
                  </a:cubicBezTo>
                  <a:lnTo>
                    <a:pt x="427" y="0"/>
                  </a:lnTo>
                  <a:cubicBezTo>
                    <a:pt x="416" y="0"/>
                    <a:pt x="406" y="2"/>
                    <a:pt x="399" y="6"/>
                  </a:cubicBezTo>
                  <a:cubicBezTo>
                    <a:pt x="395" y="9"/>
                    <a:pt x="390" y="9"/>
                    <a:pt x="386" y="6"/>
                  </a:cubicBezTo>
                  <a:cubicBezTo>
                    <a:pt x="379" y="2"/>
                    <a:pt x="369" y="0"/>
                    <a:pt x="358" y="0"/>
                  </a:cubicBezTo>
                  <a:cubicBezTo>
                    <a:pt x="347" y="0"/>
                    <a:pt x="337" y="2"/>
                    <a:pt x="330" y="6"/>
                  </a:cubicBezTo>
                  <a:cubicBezTo>
                    <a:pt x="326" y="9"/>
                    <a:pt x="321" y="9"/>
                    <a:pt x="317" y="6"/>
                  </a:cubicBezTo>
                  <a:cubicBezTo>
                    <a:pt x="310" y="2"/>
                    <a:pt x="300" y="0"/>
                    <a:pt x="289" y="0"/>
                  </a:cubicBezTo>
                  <a:cubicBezTo>
                    <a:pt x="278" y="0"/>
                    <a:pt x="268" y="2"/>
                    <a:pt x="261" y="6"/>
                  </a:cubicBezTo>
                  <a:cubicBezTo>
                    <a:pt x="257" y="9"/>
                    <a:pt x="252" y="9"/>
                    <a:pt x="248" y="6"/>
                  </a:cubicBezTo>
                  <a:cubicBezTo>
                    <a:pt x="241" y="2"/>
                    <a:pt x="231" y="0"/>
                    <a:pt x="220" y="0"/>
                  </a:cubicBezTo>
                  <a:lnTo>
                    <a:pt x="219" y="0"/>
                  </a:lnTo>
                  <a:cubicBezTo>
                    <a:pt x="200" y="0"/>
                    <a:pt x="188" y="23"/>
                    <a:pt x="195" y="44"/>
                  </a:cubicBezTo>
                  <a:lnTo>
                    <a:pt x="230" y="151"/>
                  </a:lnTo>
                  <a:lnTo>
                    <a:pt x="230" y="235"/>
                  </a:lnTo>
                  <a:cubicBezTo>
                    <a:pt x="82" y="300"/>
                    <a:pt x="0" y="450"/>
                    <a:pt x="0" y="625"/>
                  </a:cubicBezTo>
                  <a:cubicBezTo>
                    <a:pt x="0" y="798"/>
                    <a:pt x="13" y="905"/>
                    <a:pt x="204" y="933"/>
                  </a:cubicBezTo>
                  <a:lnTo>
                    <a:pt x="204" y="917"/>
                  </a:lnTo>
                  <a:lnTo>
                    <a:pt x="204" y="869"/>
                  </a:lnTo>
                  <a:lnTo>
                    <a:pt x="204" y="859"/>
                  </a:lnTo>
                  <a:lnTo>
                    <a:pt x="204" y="811"/>
                  </a:lnTo>
                  <a:lnTo>
                    <a:pt x="204" y="752"/>
                  </a:lnTo>
                  <a:lnTo>
                    <a:pt x="421" y="752"/>
                  </a:lnTo>
                  <a:lnTo>
                    <a:pt x="421" y="742"/>
                  </a:lnTo>
                  <a:lnTo>
                    <a:pt x="421" y="694"/>
                  </a:lnTo>
                  <a:lnTo>
                    <a:pt x="421" y="635"/>
                  </a:lnTo>
                  <a:lnTo>
                    <a:pt x="637" y="635"/>
                  </a:lnTo>
                  <a:lnTo>
                    <a:pt x="637" y="625"/>
                  </a:lnTo>
                  <a:lnTo>
                    <a:pt x="637" y="577"/>
                  </a:lnTo>
                  <a:lnTo>
                    <a:pt x="637" y="566"/>
                  </a:lnTo>
                  <a:lnTo>
                    <a:pt x="637" y="523"/>
                  </a:lnTo>
                  <a:cubicBezTo>
                    <a:pt x="611" y="393"/>
                    <a:pt x="535" y="287"/>
                    <a:pt x="417" y="23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9" name="Ellipse 7">
            <a:extLst>
              <a:ext uri="{FF2B5EF4-FFF2-40B4-BE49-F238E27FC236}">
                <a16:creationId xmlns:a16="http://schemas.microsoft.com/office/drawing/2014/main" id="{79392B69-5132-4480-A421-0CC9E81789E2}"/>
              </a:ext>
            </a:extLst>
          </p:cNvPr>
          <p:cNvSpPr>
            <a:spLocks noChangeAspect="1"/>
          </p:cNvSpPr>
          <p:nvPr/>
        </p:nvSpPr>
        <p:spPr>
          <a:xfrm>
            <a:off x="9734596" y="600492"/>
            <a:ext cx="1610435" cy="1610435"/>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0" name="Turnover" descr="{&quot;Key&quot;:&quot;POWER_USER_SHAPE_ICON&quot;,&quot;Value&quot;:&quot;POWER_USER_SHAPE_ICON_STYLE_1&quot;}">
            <a:extLst>
              <a:ext uri="{FF2B5EF4-FFF2-40B4-BE49-F238E27FC236}">
                <a16:creationId xmlns:a16="http://schemas.microsoft.com/office/drawing/2014/main" id="{0528D0BE-AFF2-4E4A-A937-6600003FBA6B}"/>
              </a:ext>
            </a:extLst>
          </p:cNvPr>
          <p:cNvGrpSpPr>
            <a:grpSpLocks noChangeAspect="1"/>
          </p:cNvGrpSpPr>
          <p:nvPr/>
        </p:nvGrpSpPr>
        <p:grpSpPr>
          <a:xfrm>
            <a:off x="10083125" y="968516"/>
            <a:ext cx="913360" cy="874386"/>
            <a:chOff x="6729413" y="53975"/>
            <a:chExt cx="855663" cy="819150"/>
          </a:xfrm>
          <a:solidFill>
            <a:schemeClr val="accent3"/>
          </a:solidFill>
        </p:grpSpPr>
        <p:sp>
          <p:nvSpPr>
            <p:cNvPr id="131" name="Freeform 163">
              <a:extLst>
                <a:ext uri="{FF2B5EF4-FFF2-40B4-BE49-F238E27FC236}">
                  <a16:creationId xmlns:a16="http://schemas.microsoft.com/office/drawing/2014/main" id="{3F9A4571-33B8-4685-A861-772D61D62231}"/>
                </a:ext>
              </a:extLst>
            </p:cNvPr>
            <p:cNvSpPr>
              <a:spLocks/>
            </p:cNvSpPr>
            <p:nvPr/>
          </p:nvSpPr>
          <p:spPr bwMode="auto">
            <a:xfrm>
              <a:off x="7267575" y="188913"/>
              <a:ext cx="219075" cy="201613"/>
            </a:xfrm>
            <a:custGeom>
              <a:avLst/>
              <a:gdLst>
                <a:gd name="T0" fmla="*/ 234 w 287"/>
                <a:gd name="T1" fmla="*/ 170 h 264"/>
                <a:gd name="T2" fmla="*/ 19 w 287"/>
                <a:gd name="T3" fmla="*/ 0 h 264"/>
                <a:gd name="T4" fmla="*/ 0 w 287"/>
                <a:gd name="T5" fmla="*/ 43 h 264"/>
                <a:gd name="T6" fmla="*/ 192 w 287"/>
                <a:gd name="T7" fmla="*/ 193 h 264"/>
                <a:gd name="T8" fmla="*/ 141 w 287"/>
                <a:gd name="T9" fmla="*/ 220 h 264"/>
                <a:gd name="T10" fmla="*/ 258 w 287"/>
                <a:gd name="T11" fmla="*/ 264 h 264"/>
                <a:gd name="T12" fmla="*/ 287 w 287"/>
                <a:gd name="T13" fmla="*/ 142 h 264"/>
                <a:gd name="T14" fmla="*/ 234 w 287"/>
                <a:gd name="T15" fmla="*/ 17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7" h="264">
                  <a:moveTo>
                    <a:pt x="234" y="170"/>
                  </a:moveTo>
                  <a:cubicBezTo>
                    <a:pt x="182" y="94"/>
                    <a:pt x="107" y="33"/>
                    <a:pt x="19" y="0"/>
                  </a:cubicBezTo>
                  <a:cubicBezTo>
                    <a:pt x="14" y="15"/>
                    <a:pt x="8" y="30"/>
                    <a:pt x="0" y="43"/>
                  </a:cubicBezTo>
                  <a:cubicBezTo>
                    <a:pt x="78" y="73"/>
                    <a:pt x="145" y="125"/>
                    <a:pt x="192" y="193"/>
                  </a:cubicBezTo>
                  <a:lnTo>
                    <a:pt x="141" y="220"/>
                  </a:lnTo>
                  <a:lnTo>
                    <a:pt x="258" y="264"/>
                  </a:lnTo>
                  <a:lnTo>
                    <a:pt x="287" y="142"/>
                  </a:lnTo>
                  <a:lnTo>
                    <a:pt x="234" y="170"/>
                  </a:ln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2" name="Freeform 164">
              <a:extLst>
                <a:ext uri="{FF2B5EF4-FFF2-40B4-BE49-F238E27FC236}">
                  <a16:creationId xmlns:a16="http://schemas.microsoft.com/office/drawing/2014/main" id="{0BE86310-2E4A-400E-8447-F6E241D3BD2F}"/>
                </a:ext>
              </a:extLst>
            </p:cNvPr>
            <p:cNvSpPr>
              <a:spLocks/>
            </p:cNvSpPr>
            <p:nvPr/>
          </p:nvSpPr>
          <p:spPr bwMode="auto">
            <a:xfrm>
              <a:off x="7289800" y="711200"/>
              <a:ext cx="157163" cy="120650"/>
            </a:xfrm>
            <a:custGeom>
              <a:avLst/>
              <a:gdLst>
                <a:gd name="T0" fmla="*/ 19 w 206"/>
                <a:gd name="T1" fmla="*/ 159 h 159"/>
                <a:gd name="T2" fmla="*/ 206 w 206"/>
                <a:gd name="T3" fmla="*/ 0 h 159"/>
                <a:gd name="T4" fmla="*/ 147 w 206"/>
                <a:gd name="T5" fmla="*/ 0 h 159"/>
                <a:gd name="T6" fmla="*/ 0 w 206"/>
                <a:gd name="T7" fmla="*/ 116 h 159"/>
                <a:gd name="T8" fmla="*/ 19 w 206"/>
                <a:gd name="T9" fmla="*/ 159 h 159"/>
              </a:gdLst>
              <a:ahLst/>
              <a:cxnLst>
                <a:cxn ang="0">
                  <a:pos x="T0" y="T1"/>
                </a:cxn>
                <a:cxn ang="0">
                  <a:pos x="T2" y="T3"/>
                </a:cxn>
                <a:cxn ang="0">
                  <a:pos x="T4" y="T5"/>
                </a:cxn>
                <a:cxn ang="0">
                  <a:pos x="T6" y="T7"/>
                </a:cxn>
                <a:cxn ang="0">
                  <a:pos x="T8" y="T9"/>
                </a:cxn>
              </a:cxnLst>
              <a:rect l="0" t="0" r="r" b="b"/>
              <a:pathLst>
                <a:path w="206" h="159">
                  <a:moveTo>
                    <a:pt x="19" y="159"/>
                  </a:moveTo>
                  <a:cubicBezTo>
                    <a:pt x="95" y="124"/>
                    <a:pt x="159" y="69"/>
                    <a:pt x="206" y="0"/>
                  </a:cubicBezTo>
                  <a:lnTo>
                    <a:pt x="147" y="0"/>
                  </a:lnTo>
                  <a:cubicBezTo>
                    <a:pt x="108" y="49"/>
                    <a:pt x="57" y="89"/>
                    <a:pt x="0" y="116"/>
                  </a:cubicBezTo>
                  <a:cubicBezTo>
                    <a:pt x="8" y="128"/>
                    <a:pt x="15" y="143"/>
                    <a:pt x="19" y="15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3" name="Freeform 165">
              <a:extLst>
                <a:ext uri="{FF2B5EF4-FFF2-40B4-BE49-F238E27FC236}">
                  <a16:creationId xmlns:a16="http://schemas.microsoft.com/office/drawing/2014/main" id="{7F89BE59-0CBF-4255-8C56-68053EE87B5B}"/>
                </a:ext>
              </a:extLst>
            </p:cNvPr>
            <p:cNvSpPr>
              <a:spLocks/>
            </p:cNvSpPr>
            <p:nvPr/>
          </p:nvSpPr>
          <p:spPr bwMode="auto">
            <a:xfrm>
              <a:off x="6869113" y="711200"/>
              <a:ext cx="157163" cy="120650"/>
            </a:xfrm>
            <a:custGeom>
              <a:avLst/>
              <a:gdLst>
                <a:gd name="T0" fmla="*/ 58 w 205"/>
                <a:gd name="T1" fmla="*/ 0 h 159"/>
                <a:gd name="T2" fmla="*/ 0 w 205"/>
                <a:gd name="T3" fmla="*/ 0 h 159"/>
                <a:gd name="T4" fmla="*/ 186 w 205"/>
                <a:gd name="T5" fmla="*/ 159 h 159"/>
                <a:gd name="T6" fmla="*/ 205 w 205"/>
                <a:gd name="T7" fmla="*/ 115 h 159"/>
                <a:gd name="T8" fmla="*/ 58 w 205"/>
                <a:gd name="T9" fmla="*/ 0 h 159"/>
              </a:gdLst>
              <a:ahLst/>
              <a:cxnLst>
                <a:cxn ang="0">
                  <a:pos x="T0" y="T1"/>
                </a:cxn>
                <a:cxn ang="0">
                  <a:pos x="T2" y="T3"/>
                </a:cxn>
                <a:cxn ang="0">
                  <a:pos x="T4" y="T5"/>
                </a:cxn>
                <a:cxn ang="0">
                  <a:pos x="T6" y="T7"/>
                </a:cxn>
                <a:cxn ang="0">
                  <a:pos x="T8" y="T9"/>
                </a:cxn>
              </a:cxnLst>
              <a:rect l="0" t="0" r="r" b="b"/>
              <a:pathLst>
                <a:path w="205" h="159">
                  <a:moveTo>
                    <a:pt x="58" y="0"/>
                  </a:moveTo>
                  <a:lnTo>
                    <a:pt x="0" y="0"/>
                  </a:lnTo>
                  <a:cubicBezTo>
                    <a:pt x="46" y="68"/>
                    <a:pt x="111" y="123"/>
                    <a:pt x="186" y="159"/>
                  </a:cubicBezTo>
                  <a:cubicBezTo>
                    <a:pt x="190" y="143"/>
                    <a:pt x="197" y="128"/>
                    <a:pt x="205" y="115"/>
                  </a:cubicBezTo>
                  <a:cubicBezTo>
                    <a:pt x="148" y="89"/>
                    <a:pt x="98" y="49"/>
                    <a:pt x="5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4" name="Freeform 166">
              <a:extLst>
                <a:ext uri="{FF2B5EF4-FFF2-40B4-BE49-F238E27FC236}">
                  <a16:creationId xmlns:a16="http://schemas.microsoft.com/office/drawing/2014/main" id="{FEEC46B4-03F8-4729-AE98-303715D12C7B}"/>
                </a:ext>
              </a:extLst>
            </p:cNvPr>
            <p:cNvSpPr>
              <a:spLocks/>
            </p:cNvSpPr>
            <p:nvPr/>
          </p:nvSpPr>
          <p:spPr bwMode="auto">
            <a:xfrm>
              <a:off x="6986588" y="284163"/>
              <a:ext cx="341313" cy="141288"/>
            </a:xfrm>
            <a:custGeom>
              <a:avLst/>
              <a:gdLst>
                <a:gd name="T0" fmla="*/ 294 w 447"/>
                <a:gd name="T1" fmla="*/ 0 h 186"/>
                <a:gd name="T2" fmla="*/ 224 w 447"/>
                <a:gd name="T3" fmla="*/ 70 h 186"/>
                <a:gd name="T4" fmla="*/ 154 w 447"/>
                <a:gd name="T5" fmla="*/ 0 h 186"/>
                <a:gd name="T6" fmla="*/ 0 w 447"/>
                <a:gd name="T7" fmla="*/ 163 h 186"/>
                <a:gd name="T8" fmla="*/ 0 w 447"/>
                <a:gd name="T9" fmla="*/ 186 h 186"/>
                <a:gd name="T10" fmla="*/ 447 w 447"/>
                <a:gd name="T11" fmla="*/ 186 h 186"/>
                <a:gd name="T12" fmla="*/ 447 w 447"/>
                <a:gd name="T13" fmla="*/ 163 h 186"/>
                <a:gd name="T14" fmla="*/ 294 w 447"/>
                <a:gd name="T15" fmla="*/ 0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7" h="186">
                  <a:moveTo>
                    <a:pt x="294" y="0"/>
                  </a:moveTo>
                  <a:lnTo>
                    <a:pt x="224" y="70"/>
                  </a:lnTo>
                  <a:lnTo>
                    <a:pt x="154" y="0"/>
                  </a:lnTo>
                  <a:cubicBezTo>
                    <a:pt x="65" y="16"/>
                    <a:pt x="0" y="64"/>
                    <a:pt x="0" y="163"/>
                  </a:cubicBezTo>
                  <a:lnTo>
                    <a:pt x="0" y="186"/>
                  </a:lnTo>
                  <a:lnTo>
                    <a:pt x="447" y="186"/>
                  </a:lnTo>
                  <a:lnTo>
                    <a:pt x="447" y="163"/>
                  </a:lnTo>
                  <a:cubicBezTo>
                    <a:pt x="447" y="64"/>
                    <a:pt x="383" y="16"/>
                    <a:pt x="294"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5" name="Oval 167">
              <a:extLst>
                <a:ext uri="{FF2B5EF4-FFF2-40B4-BE49-F238E27FC236}">
                  <a16:creationId xmlns:a16="http://schemas.microsoft.com/office/drawing/2014/main" id="{80D3F35F-69C1-4A28-A149-E16BA161D371}"/>
                </a:ext>
              </a:extLst>
            </p:cNvPr>
            <p:cNvSpPr>
              <a:spLocks noChangeArrowheads="1"/>
            </p:cNvSpPr>
            <p:nvPr/>
          </p:nvSpPr>
          <p:spPr bwMode="auto">
            <a:xfrm>
              <a:off x="7058025" y="53975"/>
              <a:ext cx="200025" cy="2000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6" name="Freeform 168">
              <a:extLst>
                <a:ext uri="{FF2B5EF4-FFF2-40B4-BE49-F238E27FC236}">
                  <a16:creationId xmlns:a16="http://schemas.microsoft.com/office/drawing/2014/main" id="{380D1D63-12EE-4741-A4DC-F67BBE6D22D1}"/>
                </a:ext>
              </a:extLst>
            </p:cNvPr>
            <p:cNvSpPr>
              <a:spLocks/>
            </p:cNvSpPr>
            <p:nvPr/>
          </p:nvSpPr>
          <p:spPr bwMode="auto">
            <a:xfrm>
              <a:off x="6729413" y="587375"/>
              <a:ext cx="239713" cy="93663"/>
            </a:xfrm>
            <a:custGeom>
              <a:avLst/>
              <a:gdLst>
                <a:gd name="T0" fmla="*/ 315 w 315"/>
                <a:gd name="T1" fmla="*/ 113 h 124"/>
                <a:gd name="T2" fmla="*/ 213 w 315"/>
                <a:gd name="T3" fmla="*/ 0 h 124"/>
                <a:gd name="T4" fmla="*/ 158 w 315"/>
                <a:gd name="T5" fmla="*/ 55 h 124"/>
                <a:gd name="T6" fmla="*/ 102 w 315"/>
                <a:gd name="T7" fmla="*/ 0 h 124"/>
                <a:gd name="T8" fmla="*/ 0 w 315"/>
                <a:gd name="T9" fmla="*/ 113 h 124"/>
                <a:gd name="T10" fmla="*/ 0 w 315"/>
                <a:gd name="T11" fmla="*/ 124 h 124"/>
                <a:gd name="T12" fmla="*/ 315 w 315"/>
                <a:gd name="T13" fmla="*/ 124 h 124"/>
                <a:gd name="T14" fmla="*/ 315 w 315"/>
                <a:gd name="T15" fmla="*/ 113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5" h="124">
                  <a:moveTo>
                    <a:pt x="315" y="113"/>
                  </a:moveTo>
                  <a:cubicBezTo>
                    <a:pt x="315" y="46"/>
                    <a:pt x="273" y="12"/>
                    <a:pt x="213" y="0"/>
                  </a:cubicBezTo>
                  <a:lnTo>
                    <a:pt x="158" y="55"/>
                  </a:lnTo>
                  <a:lnTo>
                    <a:pt x="102" y="0"/>
                  </a:lnTo>
                  <a:cubicBezTo>
                    <a:pt x="43" y="12"/>
                    <a:pt x="0" y="46"/>
                    <a:pt x="0" y="113"/>
                  </a:cubicBezTo>
                  <a:lnTo>
                    <a:pt x="0" y="124"/>
                  </a:lnTo>
                  <a:lnTo>
                    <a:pt x="315" y="124"/>
                  </a:lnTo>
                  <a:lnTo>
                    <a:pt x="315" y="1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7" name="Oval 169">
              <a:extLst>
                <a:ext uri="{FF2B5EF4-FFF2-40B4-BE49-F238E27FC236}">
                  <a16:creationId xmlns:a16="http://schemas.microsoft.com/office/drawing/2014/main" id="{61056127-132D-4021-8008-FCC87D9B3725}"/>
                </a:ext>
              </a:extLst>
            </p:cNvPr>
            <p:cNvSpPr>
              <a:spLocks noChangeArrowheads="1"/>
            </p:cNvSpPr>
            <p:nvPr/>
          </p:nvSpPr>
          <p:spPr bwMode="auto">
            <a:xfrm>
              <a:off x="6778625" y="423863"/>
              <a:ext cx="141288" cy="1397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8" name="Freeform 170">
              <a:extLst>
                <a:ext uri="{FF2B5EF4-FFF2-40B4-BE49-F238E27FC236}">
                  <a16:creationId xmlns:a16="http://schemas.microsoft.com/office/drawing/2014/main" id="{A228C6EA-BEF9-4D7D-8D4D-8BBC6225DF82}"/>
                </a:ext>
              </a:extLst>
            </p:cNvPr>
            <p:cNvSpPr>
              <a:spLocks/>
            </p:cNvSpPr>
            <p:nvPr/>
          </p:nvSpPr>
          <p:spPr bwMode="auto">
            <a:xfrm>
              <a:off x="7345363" y="587375"/>
              <a:ext cx="239713" cy="93663"/>
            </a:xfrm>
            <a:custGeom>
              <a:avLst/>
              <a:gdLst>
                <a:gd name="T0" fmla="*/ 157 w 315"/>
                <a:gd name="T1" fmla="*/ 55 h 124"/>
                <a:gd name="T2" fmla="*/ 102 w 315"/>
                <a:gd name="T3" fmla="*/ 0 h 124"/>
                <a:gd name="T4" fmla="*/ 0 w 315"/>
                <a:gd name="T5" fmla="*/ 113 h 124"/>
                <a:gd name="T6" fmla="*/ 0 w 315"/>
                <a:gd name="T7" fmla="*/ 124 h 124"/>
                <a:gd name="T8" fmla="*/ 315 w 315"/>
                <a:gd name="T9" fmla="*/ 124 h 124"/>
                <a:gd name="T10" fmla="*/ 315 w 315"/>
                <a:gd name="T11" fmla="*/ 113 h 124"/>
                <a:gd name="T12" fmla="*/ 213 w 315"/>
                <a:gd name="T13" fmla="*/ 0 h 124"/>
                <a:gd name="T14" fmla="*/ 157 w 315"/>
                <a:gd name="T15" fmla="*/ 55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5" h="124">
                  <a:moveTo>
                    <a:pt x="157" y="55"/>
                  </a:moveTo>
                  <a:lnTo>
                    <a:pt x="102" y="0"/>
                  </a:lnTo>
                  <a:cubicBezTo>
                    <a:pt x="42" y="12"/>
                    <a:pt x="0" y="46"/>
                    <a:pt x="0" y="113"/>
                  </a:cubicBezTo>
                  <a:lnTo>
                    <a:pt x="0" y="124"/>
                  </a:lnTo>
                  <a:lnTo>
                    <a:pt x="315" y="124"/>
                  </a:lnTo>
                  <a:lnTo>
                    <a:pt x="315" y="113"/>
                  </a:lnTo>
                  <a:cubicBezTo>
                    <a:pt x="315" y="46"/>
                    <a:pt x="272" y="12"/>
                    <a:pt x="213" y="0"/>
                  </a:cubicBezTo>
                  <a:lnTo>
                    <a:pt x="157" y="55"/>
                  </a:ln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9" name="Oval 171">
              <a:extLst>
                <a:ext uri="{FF2B5EF4-FFF2-40B4-BE49-F238E27FC236}">
                  <a16:creationId xmlns:a16="http://schemas.microsoft.com/office/drawing/2014/main" id="{36647656-11C7-4D88-8EB3-A4EA874E0E57}"/>
                </a:ext>
              </a:extLst>
            </p:cNvPr>
            <p:cNvSpPr>
              <a:spLocks noChangeArrowheads="1"/>
            </p:cNvSpPr>
            <p:nvPr/>
          </p:nvSpPr>
          <p:spPr bwMode="auto">
            <a:xfrm>
              <a:off x="7394575" y="423863"/>
              <a:ext cx="141288" cy="1397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0" name="Freeform 172">
              <a:extLst>
                <a:ext uri="{FF2B5EF4-FFF2-40B4-BE49-F238E27FC236}">
                  <a16:creationId xmlns:a16="http://schemas.microsoft.com/office/drawing/2014/main" id="{86AF8588-BA67-428A-9B1A-BC778E7C640F}"/>
                </a:ext>
              </a:extLst>
            </p:cNvPr>
            <p:cNvSpPr>
              <a:spLocks/>
            </p:cNvSpPr>
            <p:nvPr/>
          </p:nvSpPr>
          <p:spPr bwMode="auto">
            <a:xfrm>
              <a:off x="7037388" y="777875"/>
              <a:ext cx="239713" cy="95250"/>
            </a:xfrm>
            <a:custGeom>
              <a:avLst/>
              <a:gdLst>
                <a:gd name="T0" fmla="*/ 0 w 314"/>
                <a:gd name="T1" fmla="*/ 114 h 125"/>
                <a:gd name="T2" fmla="*/ 0 w 314"/>
                <a:gd name="T3" fmla="*/ 125 h 125"/>
                <a:gd name="T4" fmla="*/ 314 w 314"/>
                <a:gd name="T5" fmla="*/ 125 h 125"/>
                <a:gd name="T6" fmla="*/ 314 w 314"/>
                <a:gd name="T7" fmla="*/ 114 h 125"/>
                <a:gd name="T8" fmla="*/ 212 w 314"/>
                <a:gd name="T9" fmla="*/ 0 h 125"/>
                <a:gd name="T10" fmla="*/ 157 w 314"/>
                <a:gd name="T11" fmla="*/ 56 h 125"/>
                <a:gd name="T12" fmla="*/ 102 w 314"/>
                <a:gd name="T13" fmla="*/ 0 h 125"/>
                <a:gd name="T14" fmla="*/ 0 w 314"/>
                <a:gd name="T15" fmla="*/ 114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25">
                  <a:moveTo>
                    <a:pt x="0" y="114"/>
                  </a:moveTo>
                  <a:lnTo>
                    <a:pt x="0" y="125"/>
                  </a:lnTo>
                  <a:lnTo>
                    <a:pt x="314" y="125"/>
                  </a:lnTo>
                  <a:lnTo>
                    <a:pt x="314" y="114"/>
                  </a:lnTo>
                  <a:cubicBezTo>
                    <a:pt x="314" y="46"/>
                    <a:pt x="272" y="12"/>
                    <a:pt x="212" y="0"/>
                  </a:cubicBezTo>
                  <a:lnTo>
                    <a:pt x="157" y="56"/>
                  </a:lnTo>
                  <a:lnTo>
                    <a:pt x="102" y="0"/>
                  </a:lnTo>
                  <a:cubicBezTo>
                    <a:pt x="42" y="12"/>
                    <a:pt x="0" y="46"/>
                    <a:pt x="0" y="11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1" name="Oval 173">
              <a:extLst>
                <a:ext uri="{FF2B5EF4-FFF2-40B4-BE49-F238E27FC236}">
                  <a16:creationId xmlns:a16="http://schemas.microsoft.com/office/drawing/2014/main" id="{8B598564-3804-4F26-9F19-ABB1029DB152}"/>
                </a:ext>
              </a:extLst>
            </p:cNvPr>
            <p:cNvSpPr>
              <a:spLocks noChangeArrowheads="1"/>
            </p:cNvSpPr>
            <p:nvPr/>
          </p:nvSpPr>
          <p:spPr bwMode="auto">
            <a:xfrm>
              <a:off x="7088188" y="615950"/>
              <a:ext cx="139700" cy="1397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2" name="Freeform 174">
              <a:extLst>
                <a:ext uri="{FF2B5EF4-FFF2-40B4-BE49-F238E27FC236}">
                  <a16:creationId xmlns:a16="http://schemas.microsoft.com/office/drawing/2014/main" id="{CC3C3FA3-5F6E-488B-84E7-65F1CCA5756D}"/>
                </a:ext>
              </a:extLst>
            </p:cNvPr>
            <p:cNvSpPr>
              <a:spLocks/>
            </p:cNvSpPr>
            <p:nvPr/>
          </p:nvSpPr>
          <p:spPr bwMode="auto">
            <a:xfrm>
              <a:off x="6829425" y="188913"/>
              <a:ext cx="217488" cy="201613"/>
            </a:xfrm>
            <a:custGeom>
              <a:avLst/>
              <a:gdLst>
                <a:gd name="T0" fmla="*/ 286 w 286"/>
                <a:gd name="T1" fmla="*/ 43 h 264"/>
                <a:gd name="T2" fmla="*/ 267 w 286"/>
                <a:gd name="T3" fmla="*/ 0 h 264"/>
                <a:gd name="T4" fmla="*/ 52 w 286"/>
                <a:gd name="T5" fmla="*/ 170 h 264"/>
                <a:gd name="T6" fmla="*/ 0 w 286"/>
                <a:gd name="T7" fmla="*/ 142 h 264"/>
                <a:gd name="T8" fmla="*/ 29 w 286"/>
                <a:gd name="T9" fmla="*/ 264 h 264"/>
                <a:gd name="T10" fmla="*/ 146 w 286"/>
                <a:gd name="T11" fmla="*/ 220 h 264"/>
                <a:gd name="T12" fmla="*/ 95 w 286"/>
                <a:gd name="T13" fmla="*/ 193 h 264"/>
                <a:gd name="T14" fmla="*/ 286 w 286"/>
                <a:gd name="T15" fmla="*/ 43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 h="264">
                  <a:moveTo>
                    <a:pt x="286" y="43"/>
                  </a:moveTo>
                  <a:cubicBezTo>
                    <a:pt x="278" y="30"/>
                    <a:pt x="272" y="15"/>
                    <a:pt x="267" y="0"/>
                  </a:cubicBezTo>
                  <a:cubicBezTo>
                    <a:pt x="180" y="34"/>
                    <a:pt x="105" y="94"/>
                    <a:pt x="52" y="170"/>
                  </a:cubicBezTo>
                  <a:lnTo>
                    <a:pt x="0" y="142"/>
                  </a:lnTo>
                  <a:lnTo>
                    <a:pt x="29" y="264"/>
                  </a:lnTo>
                  <a:lnTo>
                    <a:pt x="146" y="220"/>
                  </a:lnTo>
                  <a:lnTo>
                    <a:pt x="95" y="193"/>
                  </a:lnTo>
                  <a:cubicBezTo>
                    <a:pt x="142" y="125"/>
                    <a:pt x="208" y="73"/>
                    <a:pt x="286" y="4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148" name="Elbow Connector 48">
            <a:extLst>
              <a:ext uri="{FF2B5EF4-FFF2-40B4-BE49-F238E27FC236}">
                <a16:creationId xmlns:a16="http://schemas.microsoft.com/office/drawing/2014/main" id="{27AF7CF5-3A5B-4A94-BA82-05F38D220E3A}"/>
              </a:ext>
            </a:extLst>
          </p:cNvPr>
          <p:cNvCxnSpPr>
            <a:cxnSpLocks/>
          </p:cNvCxnSpPr>
          <p:nvPr/>
        </p:nvCxnSpPr>
        <p:spPr>
          <a:xfrm rot="10800000" flipV="1">
            <a:off x="1578289" y="5674118"/>
            <a:ext cx="5598124" cy="194236"/>
          </a:xfrm>
          <a:prstGeom prst="bentConnector3">
            <a:avLst>
              <a:gd name="adj1" fmla="val 50000"/>
            </a:avLst>
          </a:prstGeom>
          <a:ln w="57150">
            <a:solidFill>
              <a:schemeClr val="accent4"/>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316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12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73BE0-66F9-4A0B-AAAB-2C335510987E}"/>
              </a:ext>
            </a:extLst>
          </p:cNvPr>
          <p:cNvSpPr>
            <a:spLocks noGrp="1"/>
          </p:cNvSpPr>
          <p:nvPr>
            <p:ph type="title"/>
          </p:nvPr>
        </p:nvSpPr>
        <p:spPr>
          <a:xfrm>
            <a:off x="233394" y="134605"/>
            <a:ext cx="10515600" cy="789907"/>
          </a:xfrm>
        </p:spPr>
        <p:txBody>
          <a:bodyPr/>
          <a:lstStyle/>
          <a:p>
            <a:r>
              <a:rPr lang="es-EC" b="1" dirty="0">
                <a:solidFill>
                  <a:schemeClr val="bg1">
                    <a:lumMod val="50000"/>
                  </a:schemeClr>
                </a:solidFill>
              </a:rPr>
              <a:t>El Sistema Financiero Público en el Ecuador</a:t>
            </a:r>
            <a:endParaRPr lang="es-EC" dirty="0">
              <a:solidFill>
                <a:schemeClr val="bg1">
                  <a:lumMod val="50000"/>
                </a:schemeClr>
              </a:solidFill>
            </a:endParaRPr>
          </a:p>
        </p:txBody>
      </p:sp>
      <p:graphicFrame>
        <p:nvGraphicFramePr>
          <p:cNvPr id="4" name="Marcador de contenido 3">
            <a:extLst>
              <a:ext uri="{FF2B5EF4-FFF2-40B4-BE49-F238E27FC236}">
                <a16:creationId xmlns:a16="http://schemas.microsoft.com/office/drawing/2014/main" id="{05E039F6-4A56-4D14-9983-C49BDA164C28}"/>
              </a:ext>
            </a:extLst>
          </p:cNvPr>
          <p:cNvGraphicFramePr>
            <a:graphicFrameLocks noGrp="1"/>
          </p:cNvGraphicFramePr>
          <p:nvPr>
            <p:ph idx="1"/>
            <p:extLst>
              <p:ext uri="{D42A27DB-BD31-4B8C-83A1-F6EECF244321}">
                <p14:modId xmlns:p14="http://schemas.microsoft.com/office/powerpoint/2010/main" val="1607591245"/>
              </p:ext>
            </p:extLst>
          </p:nvPr>
        </p:nvGraphicFramePr>
        <p:xfrm>
          <a:off x="112295" y="994611"/>
          <a:ext cx="5438273" cy="5662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Comunicado a los usuarios de BanEcuador que son beneficiarios del Bono de  Desarrollo Humano | Radio Huancavilca 830AM">
            <a:extLst>
              <a:ext uri="{FF2B5EF4-FFF2-40B4-BE49-F238E27FC236}">
                <a16:creationId xmlns:a16="http://schemas.microsoft.com/office/drawing/2014/main" id="{AB794F1F-FE7E-402C-BC31-5967824632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1693" y="1562706"/>
            <a:ext cx="4923120" cy="102042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ector recto 7">
            <a:extLst>
              <a:ext uri="{FF2B5EF4-FFF2-40B4-BE49-F238E27FC236}">
                <a16:creationId xmlns:a16="http://schemas.microsoft.com/office/drawing/2014/main" id="{E1C4B24D-52AD-44F9-A43C-49E7CBD18672}"/>
              </a:ext>
            </a:extLst>
          </p:cNvPr>
          <p:cNvCxnSpPr>
            <a:cxnSpLocks/>
          </p:cNvCxnSpPr>
          <p:nvPr/>
        </p:nvCxnSpPr>
        <p:spPr>
          <a:xfrm>
            <a:off x="5871411" y="994611"/>
            <a:ext cx="0" cy="555056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B2A2B5AE-5CCD-4C4D-AAE0-5D9C98168C03}"/>
              </a:ext>
            </a:extLst>
          </p:cNvPr>
          <p:cNvCxnSpPr>
            <a:cxnSpLocks/>
          </p:cNvCxnSpPr>
          <p:nvPr/>
        </p:nvCxnSpPr>
        <p:spPr>
          <a:xfrm flipH="1">
            <a:off x="6633411" y="6402544"/>
            <a:ext cx="5446294"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5" name="Rectangle 22">
            <a:extLst>
              <a:ext uri="{FF2B5EF4-FFF2-40B4-BE49-F238E27FC236}">
                <a16:creationId xmlns:a16="http://schemas.microsoft.com/office/drawing/2014/main" id="{4347254E-0C83-4EFE-9B8E-E5BD154DD41D}"/>
              </a:ext>
            </a:extLst>
          </p:cNvPr>
          <p:cNvSpPr/>
          <p:nvPr/>
        </p:nvSpPr>
        <p:spPr>
          <a:xfrm>
            <a:off x="6449850" y="1170211"/>
            <a:ext cx="5446293" cy="467181"/>
          </a:xfrm>
          <a:prstGeom prst="rect">
            <a:avLst/>
          </a:prstGeom>
          <a:solidFill>
            <a:schemeClr val="accent1"/>
          </a:solidFill>
          <a:effectLst>
            <a:outerShdw blurRad="50800" dist="38100" dir="10800000" algn="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88900" tIns="38100" rIns="88900" bIns="38100" numCol="1" spcCol="1270" anchor="ctr" anchorCtr="0">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7796" marR="0" lvl="0" indent="0" algn="ctr" defTabSz="1422364" rtl="0" eaLnBrk="1" fontAlgn="auto" latinLnBrk="0" hangingPunct="1">
              <a:lnSpc>
                <a:spcPct val="90000"/>
              </a:lnSpc>
              <a:spcBef>
                <a:spcPct val="0"/>
              </a:spcBef>
              <a:spcAft>
                <a:spcPct val="3500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4">
            <a:extLst>
              <a:ext uri="{FF2B5EF4-FFF2-40B4-BE49-F238E27FC236}">
                <a16:creationId xmlns:a16="http://schemas.microsoft.com/office/drawing/2014/main" id="{E7989871-0A91-4D9F-A526-4E86816F83C3}"/>
              </a:ext>
            </a:extLst>
          </p:cNvPr>
          <p:cNvSpPr/>
          <p:nvPr/>
        </p:nvSpPr>
        <p:spPr>
          <a:xfrm>
            <a:off x="6449848" y="2670933"/>
            <a:ext cx="5446293" cy="3556011"/>
          </a:xfrm>
          <a:prstGeom prst="rect">
            <a:avLst/>
          </a:prstGeom>
          <a:solidFill>
            <a:schemeClr val="bg1">
              <a:lumMod val="95000"/>
            </a:schemeClr>
          </a:solidFill>
          <a:effectLst>
            <a:outerShdw blurRad="50800" dist="38100" dir="10800000" algn="r" rotWithShape="0">
              <a:prstClr val="black">
                <a:alpha val="40000"/>
              </a:prstClr>
            </a:outerShdw>
          </a:effectLst>
        </p:spPr>
        <p:txBody>
          <a:bodyPr wrap="square">
            <a:no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C" sz="1600" dirty="0"/>
              <a:t>La creación de BanEcuador fue anunciada por el presidente de la República, economista Rafael Correa, el 9 de mayo de 2015, en el Enlace Ciudadano 423, en </a:t>
            </a:r>
            <a:r>
              <a:rPr lang="es-EC" sz="1600" dirty="0" err="1"/>
              <a:t>Iluman</a:t>
            </a:r>
            <a:r>
              <a:rPr lang="es-EC" sz="1600" dirty="0"/>
              <a:t>, cantón Otavalo. Lo presentó como un banco público, articulado a la institucionalidad y a los objetivos nacionales; con un enfoque inclusivo, créditos adaptados a las condiciones de los sectores productivos y, con horarios adecuados a las actividades de los productores, comerciantes y campesinos. </a:t>
            </a:r>
          </a:p>
          <a:p>
            <a:endParaRPr lang="es-EC" sz="1600" dirty="0"/>
          </a:p>
          <a:p>
            <a:r>
              <a:rPr lang="es-EC" sz="1600" dirty="0"/>
              <a:t>Cuatro días después, el 13 de mayo de 2015, con el Decreto Ejecutivo 677, BanEcuador se incorpora a la vida económica del Ecuador. (BanEcuador B.P., 2017)</a:t>
            </a:r>
          </a:p>
        </p:txBody>
      </p:sp>
    </p:spTree>
    <p:extLst>
      <p:ext uri="{BB962C8B-B14F-4D97-AF65-F5344CB8AC3E}">
        <p14:creationId xmlns:p14="http://schemas.microsoft.com/office/powerpoint/2010/main" val="1973278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12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73BE0-66F9-4A0B-AAAB-2C335510987E}"/>
              </a:ext>
            </a:extLst>
          </p:cNvPr>
          <p:cNvSpPr>
            <a:spLocks noGrp="1"/>
          </p:cNvSpPr>
          <p:nvPr>
            <p:ph type="title"/>
          </p:nvPr>
        </p:nvSpPr>
        <p:spPr>
          <a:xfrm>
            <a:off x="1283036" y="0"/>
            <a:ext cx="10070764" cy="1325563"/>
          </a:xfrm>
        </p:spPr>
        <p:txBody>
          <a:bodyPr vert="horz" lIns="91440" tIns="45720" rIns="91440" bIns="45720" rtlCol="0" anchor="ctr">
            <a:normAutofit/>
          </a:bodyPr>
          <a:lstStyle/>
          <a:p>
            <a:r>
              <a:rPr lang="es-EC" b="1" dirty="0">
                <a:solidFill>
                  <a:schemeClr val="bg1">
                    <a:lumMod val="50000"/>
                  </a:schemeClr>
                </a:solidFill>
              </a:rPr>
              <a:t>Gestión del Riesgo</a:t>
            </a:r>
          </a:p>
        </p:txBody>
      </p:sp>
      <p:sp>
        <p:nvSpPr>
          <p:cNvPr id="21" name="Oval 7">
            <a:extLst>
              <a:ext uri="{FF2B5EF4-FFF2-40B4-BE49-F238E27FC236}">
                <a16:creationId xmlns:a16="http://schemas.microsoft.com/office/drawing/2014/main" id="{A1072C7D-5C8E-45A8-A4EC-4D829C6909D7}"/>
              </a:ext>
            </a:extLst>
          </p:cNvPr>
          <p:cNvSpPr>
            <a:spLocks noChangeAspect="1"/>
          </p:cNvSpPr>
          <p:nvPr/>
        </p:nvSpPr>
        <p:spPr>
          <a:xfrm>
            <a:off x="158492" y="145150"/>
            <a:ext cx="965292" cy="9652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33" name="Teardrop 66">
            <a:extLst>
              <a:ext uri="{FF2B5EF4-FFF2-40B4-BE49-F238E27FC236}">
                <a16:creationId xmlns:a16="http://schemas.microsoft.com/office/drawing/2014/main" id="{85891838-0C20-43C5-98DC-92A000131E31}"/>
              </a:ext>
            </a:extLst>
          </p:cNvPr>
          <p:cNvSpPr>
            <a:spLocks noChangeAspect="1"/>
          </p:cNvSpPr>
          <p:nvPr/>
        </p:nvSpPr>
        <p:spPr>
          <a:xfrm rot="11163684">
            <a:off x="6754356" y="1596422"/>
            <a:ext cx="1562849" cy="1562847"/>
          </a:xfrm>
          <a:prstGeom prst="teardrop">
            <a:avLst>
              <a:gd name="adj" fmla="val 165168"/>
            </a:avLst>
          </a:prstGeom>
          <a:solidFill>
            <a:schemeClr val="accent2">
              <a:lumMod val="40000"/>
              <a:lumOff val="60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4" name="Teardrop 69">
            <a:extLst>
              <a:ext uri="{FF2B5EF4-FFF2-40B4-BE49-F238E27FC236}">
                <a16:creationId xmlns:a16="http://schemas.microsoft.com/office/drawing/2014/main" id="{455C5500-7409-40F0-80B9-C777CEE35AB8}"/>
              </a:ext>
            </a:extLst>
          </p:cNvPr>
          <p:cNvSpPr>
            <a:spLocks noChangeAspect="1"/>
          </p:cNvSpPr>
          <p:nvPr/>
        </p:nvSpPr>
        <p:spPr>
          <a:xfrm rot="17359746">
            <a:off x="6113855" y="4403455"/>
            <a:ext cx="1562401" cy="1562403"/>
          </a:xfrm>
          <a:prstGeom prst="teardrop">
            <a:avLst>
              <a:gd name="adj" fmla="val 165168"/>
            </a:avLst>
          </a:prstGeom>
          <a:solidFill>
            <a:schemeClr val="accent4">
              <a:lumMod val="40000"/>
              <a:lumOff val="60000"/>
            </a:schemeClr>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5" name="Teardrop 68">
            <a:extLst>
              <a:ext uri="{FF2B5EF4-FFF2-40B4-BE49-F238E27FC236}">
                <a16:creationId xmlns:a16="http://schemas.microsoft.com/office/drawing/2014/main" id="{D4CA7825-DC16-488D-9E6D-5F0AA0AC21C4}"/>
              </a:ext>
            </a:extLst>
          </p:cNvPr>
          <p:cNvSpPr>
            <a:spLocks noChangeAspect="1"/>
          </p:cNvSpPr>
          <p:nvPr/>
        </p:nvSpPr>
        <p:spPr>
          <a:xfrm rot="20461142">
            <a:off x="4516406" y="4405517"/>
            <a:ext cx="1560736" cy="1560734"/>
          </a:xfrm>
          <a:prstGeom prst="teardrop">
            <a:avLst>
              <a:gd name="adj" fmla="val 165168"/>
            </a:avLst>
          </a:prstGeom>
          <a:solidFill>
            <a:schemeClr val="accent5">
              <a:lumMod val="40000"/>
              <a:lumOff val="60000"/>
            </a:schemeClr>
          </a:solidFill>
          <a:ln w="3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6" name="Teardrop 64">
            <a:extLst>
              <a:ext uri="{FF2B5EF4-FFF2-40B4-BE49-F238E27FC236}">
                <a16:creationId xmlns:a16="http://schemas.microsoft.com/office/drawing/2014/main" id="{E9EF0F09-E3CD-4D7A-8B6D-771AD445DAAC}"/>
              </a:ext>
            </a:extLst>
          </p:cNvPr>
          <p:cNvSpPr>
            <a:spLocks noChangeAspect="1"/>
          </p:cNvSpPr>
          <p:nvPr/>
        </p:nvSpPr>
        <p:spPr>
          <a:xfrm rot="5009819">
            <a:off x="3827075" y="1553774"/>
            <a:ext cx="1602594" cy="1602592"/>
          </a:xfrm>
          <a:prstGeom prst="teardrop">
            <a:avLst>
              <a:gd name="adj" fmla="val 165168"/>
            </a:avLst>
          </a:prstGeom>
          <a:solidFill>
            <a:schemeClr val="tx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7" name="Teardrop 67">
            <a:extLst>
              <a:ext uri="{FF2B5EF4-FFF2-40B4-BE49-F238E27FC236}">
                <a16:creationId xmlns:a16="http://schemas.microsoft.com/office/drawing/2014/main" id="{E436F2CE-FA5E-4C55-B924-B08D2DD4A514}"/>
              </a:ext>
            </a:extLst>
          </p:cNvPr>
          <p:cNvSpPr>
            <a:spLocks noChangeAspect="1"/>
          </p:cNvSpPr>
          <p:nvPr/>
        </p:nvSpPr>
        <p:spPr>
          <a:xfrm rot="8092991">
            <a:off x="5314049" y="903137"/>
            <a:ext cx="1564165" cy="1564167"/>
          </a:xfrm>
          <a:prstGeom prst="teardrop">
            <a:avLst>
              <a:gd name="adj" fmla="val 165168"/>
            </a:avLst>
          </a:prstGeom>
          <a:solidFill>
            <a:schemeClr val="accent1">
              <a:lumMod val="40000"/>
              <a:lumOff val="60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9" name="Subtítulo 1">
            <a:extLst>
              <a:ext uri="{FF2B5EF4-FFF2-40B4-BE49-F238E27FC236}">
                <a16:creationId xmlns:a16="http://schemas.microsoft.com/office/drawing/2014/main" id="{5A5F6AC2-D4CD-4A59-AC1C-F24B36215C68}"/>
              </a:ext>
            </a:extLst>
          </p:cNvPr>
          <p:cNvSpPr>
            <a:spLocks noGrp="1"/>
          </p:cNvSpPr>
          <p:nvPr/>
        </p:nvSpPr>
        <p:spPr>
          <a:xfrm>
            <a:off x="1524000" y="3190548"/>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s-ES_tradnl"/>
          </a:p>
        </p:txBody>
      </p:sp>
      <p:grpSp>
        <p:nvGrpSpPr>
          <p:cNvPr id="240" name="Businessman7" descr="{&quot;Key&quot;:&quot;POWER_USER_SHAPE_ICON&quot;,&quot;Value&quot;:&quot;POWER_USER_SHAPE_ICON_STYLE_1&quot;}">
            <a:extLst>
              <a:ext uri="{FF2B5EF4-FFF2-40B4-BE49-F238E27FC236}">
                <a16:creationId xmlns:a16="http://schemas.microsoft.com/office/drawing/2014/main" id="{B742F5E9-55EB-4935-87AC-CD5D648F0BCB}"/>
              </a:ext>
            </a:extLst>
          </p:cNvPr>
          <p:cNvGrpSpPr>
            <a:grpSpLocks noChangeAspect="1"/>
          </p:cNvGrpSpPr>
          <p:nvPr/>
        </p:nvGrpSpPr>
        <p:grpSpPr>
          <a:xfrm>
            <a:off x="4308539" y="1909451"/>
            <a:ext cx="694616" cy="794898"/>
            <a:chOff x="3597276" y="2606676"/>
            <a:chExt cx="450850" cy="515938"/>
          </a:xfrm>
          <a:solidFill>
            <a:schemeClr val="tx2"/>
          </a:solidFill>
        </p:grpSpPr>
        <p:sp>
          <p:nvSpPr>
            <p:cNvPr id="450" name="Freeform 587">
              <a:extLst>
                <a:ext uri="{FF2B5EF4-FFF2-40B4-BE49-F238E27FC236}">
                  <a16:creationId xmlns:a16="http://schemas.microsoft.com/office/drawing/2014/main" id="{7F5A5EB7-D41E-447D-8A2E-7718DCB16D98}"/>
                </a:ext>
              </a:extLst>
            </p:cNvPr>
            <p:cNvSpPr>
              <a:spLocks/>
            </p:cNvSpPr>
            <p:nvPr/>
          </p:nvSpPr>
          <p:spPr bwMode="auto">
            <a:xfrm>
              <a:off x="3702051" y="2922588"/>
              <a:ext cx="112713" cy="200025"/>
            </a:xfrm>
            <a:custGeom>
              <a:avLst/>
              <a:gdLst>
                <a:gd name="T0" fmla="*/ 141 w 141"/>
                <a:gd name="T1" fmla="*/ 248 h 248"/>
                <a:gd name="T2" fmla="*/ 124 w 141"/>
                <a:gd name="T3" fmla="*/ 248 h 248"/>
                <a:gd name="T4" fmla="*/ 123 w 141"/>
                <a:gd name="T5" fmla="*/ 230 h 248"/>
                <a:gd name="T6" fmla="*/ 79 w 141"/>
                <a:gd name="T7" fmla="*/ 64 h 248"/>
                <a:gd name="T8" fmla="*/ 69 w 141"/>
                <a:gd name="T9" fmla="*/ 19 h 248"/>
                <a:gd name="T10" fmla="*/ 67 w 141"/>
                <a:gd name="T11" fmla="*/ 21 h 248"/>
                <a:gd name="T12" fmla="*/ 18 w 141"/>
                <a:gd name="T13" fmla="*/ 41 h 248"/>
                <a:gd name="T14" fmla="*/ 26 w 141"/>
                <a:gd name="T15" fmla="*/ 90 h 248"/>
                <a:gd name="T16" fmla="*/ 71 w 141"/>
                <a:gd name="T17" fmla="*/ 90 h 248"/>
                <a:gd name="T18" fmla="*/ 38 w 141"/>
                <a:gd name="T19" fmla="*/ 136 h 248"/>
                <a:gd name="T20" fmla="*/ 84 w 141"/>
                <a:gd name="T21" fmla="*/ 247 h 248"/>
                <a:gd name="T22" fmla="*/ 67 w 141"/>
                <a:gd name="T23" fmla="*/ 247 h 248"/>
                <a:gd name="T24" fmla="*/ 21 w 141"/>
                <a:gd name="T25" fmla="*/ 142 h 248"/>
                <a:gd name="T26" fmla="*/ 17 w 141"/>
                <a:gd name="T27" fmla="*/ 137 h 248"/>
                <a:gd name="T28" fmla="*/ 38 w 141"/>
                <a:gd name="T29" fmla="*/ 106 h 248"/>
                <a:gd name="T30" fmla="*/ 11 w 141"/>
                <a:gd name="T31" fmla="*/ 106 h 248"/>
                <a:gd name="T32" fmla="*/ 2 w 141"/>
                <a:gd name="T33" fmla="*/ 43 h 248"/>
                <a:gd name="T34" fmla="*/ 15 w 141"/>
                <a:gd name="T35" fmla="*/ 25 h 248"/>
                <a:gd name="T36" fmla="*/ 60 w 141"/>
                <a:gd name="T37" fmla="*/ 6 h 248"/>
                <a:gd name="T38" fmla="*/ 63 w 141"/>
                <a:gd name="T39" fmla="*/ 4 h 248"/>
                <a:gd name="T40" fmla="*/ 85 w 141"/>
                <a:gd name="T41" fmla="*/ 11 h 248"/>
                <a:gd name="T42" fmla="*/ 86 w 141"/>
                <a:gd name="T43" fmla="*/ 13 h 248"/>
                <a:gd name="T44" fmla="*/ 86 w 141"/>
                <a:gd name="T45" fmla="*/ 19 h 248"/>
                <a:gd name="T46" fmla="*/ 94 w 141"/>
                <a:gd name="T47" fmla="*/ 56 h 248"/>
                <a:gd name="T48" fmla="*/ 140 w 141"/>
                <a:gd name="T49" fmla="*/ 229 h 248"/>
                <a:gd name="T50" fmla="*/ 141 w 141"/>
                <a:gd name="T51"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1" h="248">
                  <a:moveTo>
                    <a:pt x="141" y="248"/>
                  </a:moveTo>
                  <a:lnTo>
                    <a:pt x="124" y="248"/>
                  </a:lnTo>
                  <a:cubicBezTo>
                    <a:pt x="124" y="243"/>
                    <a:pt x="124" y="236"/>
                    <a:pt x="123" y="230"/>
                  </a:cubicBezTo>
                  <a:cubicBezTo>
                    <a:pt x="120" y="173"/>
                    <a:pt x="105" y="117"/>
                    <a:pt x="79" y="64"/>
                  </a:cubicBezTo>
                  <a:cubicBezTo>
                    <a:pt x="72" y="49"/>
                    <a:pt x="69" y="34"/>
                    <a:pt x="69" y="19"/>
                  </a:cubicBezTo>
                  <a:lnTo>
                    <a:pt x="67" y="21"/>
                  </a:lnTo>
                  <a:cubicBezTo>
                    <a:pt x="56" y="27"/>
                    <a:pt x="34" y="38"/>
                    <a:pt x="18" y="41"/>
                  </a:cubicBezTo>
                  <a:lnTo>
                    <a:pt x="26" y="90"/>
                  </a:lnTo>
                  <a:lnTo>
                    <a:pt x="71" y="90"/>
                  </a:lnTo>
                  <a:lnTo>
                    <a:pt x="38" y="136"/>
                  </a:lnTo>
                  <a:cubicBezTo>
                    <a:pt x="50" y="150"/>
                    <a:pt x="84" y="195"/>
                    <a:pt x="84" y="247"/>
                  </a:cubicBezTo>
                  <a:lnTo>
                    <a:pt x="67" y="247"/>
                  </a:lnTo>
                  <a:cubicBezTo>
                    <a:pt x="67" y="191"/>
                    <a:pt x="22" y="142"/>
                    <a:pt x="21" y="142"/>
                  </a:cubicBezTo>
                  <a:lnTo>
                    <a:pt x="17" y="137"/>
                  </a:lnTo>
                  <a:lnTo>
                    <a:pt x="38" y="106"/>
                  </a:lnTo>
                  <a:lnTo>
                    <a:pt x="11" y="106"/>
                  </a:lnTo>
                  <a:lnTo>
                    <a:pt x="2" y="43"/>
                  </a:lnTo>
                  <a:cubicBezTo>
                    <a:pt x="0" y="34"/>
                    <a:pt x="6" y="26"/>
                    <a:pt x="15" y="25"/>
                  </a:cubicBezTo>
                  <a:cubicBezTo>
                    <a:pt x="28" y="22"/>
                    <a:pt x="50" y="11"/>
                    <a:pt x="60" y="6"/>
                  </a:cubicBezTo>
                  <a:lnTo>
                    <a:pt x="63" y="4"/>
                  </a:lnTo>
                  <a:cubicBezTo>
                    <a:pt x="71" y="0"/>
                    <a:pt x="81" y="3"/>
                    <a:pt x="85" y="11"/>
                  </a:cubicBezTo>
                  <a:lnTo>
                    <a:pt x="86" y="13"/>
                  </a:lnTo>
                  <a:lnTo>
                    <a:pt x="86" y="19"/>
                  </a:lnTo>
                  <a:cubicBezTo>
                    <a:pt x="85" y="31"/>
                    <a:pt x="88" y="44"/>
                    <a:pt x="94" y="56"/>
                  </a:cubicBezTo>
                  <a:cubicBezTo>
                    <a:pt x="121" y="112"/>
                    <a:pt x="137" y="170"/>
                    <a:pt x="140" y="229"/>
                  </a:cubicBezTo>
                  <a:cubicBezTo>
                    <a:pt x="141" y="236"/>
                    <a:pt x="141" y="242"/>
                    <a:pt x="141" y="2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588">
              <a:extLst>
                <a:ext uri="{FF2B5EF4-FFF2-40B4-BE49-F238E27FC236}">
                  <a16:creationId xmlns:a16="http://schemas.microsoft.com/office/drawing/2014/main" id="{C74F46F8-B5F8-4FC0-8767-E4CC286A025D}"/>
                </a:ext>
              </a:extLst>
            </p:cNvPr>
            <p:cNvSpPr>
              <a:spLocks/>
            </p:cNvSpPr>
            <p:nvPr/>
          </p:nvSpPr>
          <p:spPr bwMode="auto">
            <a:xfrm>
              <a:off x="3830639" y="2924176"/>
              <a:ext cx="112713" cy="198438"/>
            </a:xfrm>
            <a:custGeom>
              <a:avLst/>
              <a:gdLst>
                <a:gd name="T0" fmla="*/ 17 w 140"/>
                <a:gd name="T1" fmla="*/ 247 h 247"/>
                <a:gd name="T2" fmla="*/ 0 w 140"/>
                <a:gd name="T3" fmla="*/ 247 h 247"/>
                <a:gd name="T4" fmla="*/ 1 w 140"/>
                <a:gd name="T5" fmla="*/ 227 h 247"/>
                <a:gd name="T6" fmla="*/ 46 w 140"/>
                <a:gd name="T7" fmla="*/ 55 h 247"/>
                <a:gd name="T8" fmla="*/ 56 w 140"/>
                <a:gd name="T9" fmla="*/ 17 h 247"/>
                <a:gd name="T10" fmla="*/ 56 w 140"/>
                <a:gd name="T11" fmla="*/ 12 h 247"/>
                <a:gd name="T12" fmla="*/ 57 w 140"/>
                <a:gd name="T13" fmla="*/ 10 h 247"/>
                <a:gd name="T14" fmla="*/ 68 w 140"/>
                <a:gd name="T15" fmla="*/ 2 h 247"/>
                <a:gd name="T16" fmla="*/ 81 w 140"/>
                <a:gd name="T17" fmla="*/ 4 h 247"/>
                <a:gd name="T18" fmla="*/ 124 w 140"/>
                <a:gd name="T19" fmla="*/ 24 h 247"/>
                <a:gd name="T20" fmla="*/ 136 w 140"/>
                <a:gd name="T21" fmla="*/ 30 h 247"/>
                <a:gd name="T22" fmla="*/ 139 w 140"/>
                <a:gd name="T23" fmla="*/ 43 h 247"/>
                <a:gd name="T24" fmla="*/ 129 w 140"/>
                <a:gd name="T25" fmla="*/ 105 h 247"/>
                <a:gd name="T26" fmla="*/ 102 w 140"/>
                <a:gd name="T27" fmla="*/ 105 h 247"/>
                <a:gd name="T28" fmla="*/ 124 w 140"/>
                <a:gd name="T29" fmla="*/ 136 h 247"/>
                <a:gd name="T30" fmla="*/ 119 w 140"/>
                <a:gd name="T31" fmla="*/ 141 h 247"/>
                <a:gd name="T32" fmla="*/ 74 w 140"/>
                <a:gd name="T33" fmla="*/ 245 h 247"/>
                <a:gd name="T34" fmla="*/ 57 w 140"/>
                <a:gd name="T35" fmla="*/ 245 h 247"/>
                <a:gd name="T36" fmla="*/ 103 w 140"/>
                <a:gd name="T37" fmla="*/ 134 h 247"/>
                <a:gd name="T38" fmla="*/ 70 w 140"/>
                <a:gd name="T39" fmla="*/ 88 h 247"/>
                <a:gd name="T40" fmla="*/ 115 w 140"/>
                <a:gd name="T41" fmla="*/ 88 h 247"/>
                <a:gd name="T42" fmla="*/ 122 w 140"/>
                <a:gd name="T43" fmla="*/ 40 h 247"/>
                <a:gd name="T44" fmla="*/ 72 w 140"/>
                <a:gd name="T45" fmla="*/ 18 h 247"/>
                <a:gd name="T46" fmla="*/ 61 w 140"/>
                <a:gd name="T47" fmla="*/ 62 h 247"/>
                <a:gd name="T48" fmla="*/ 17 w 140"/>
                <a:gd name="T49" fmla="*/ 228 h 247"/>
                <a:gd name="T50" fmla="*/ 17 w 140"/>
                <a:gd name="T51"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247">
                  <a:moveTo>
                    <a:pt x="17" y="247"/>
                  </a:moveTo>
                  <a:lnTo>
                    <a:pt x="0" y="247"/>
                  </a:lnTo>
                  <a:cubicBezTo>
                    <a:pt x="0" y="241"/>
                    <a:pt x="0" y="234"/>
                    <a:pt x="1" y="227"/>
                  </a:cubicBezTo>
                  <a:cubicBezTo>
                    <a:pt x="4" y="168"/>
                    <a:pt x="20" y="110"/>
                    <a:pt x="46" y="55"/>
                  </a:cubicBezTo>
                  <a:cubicBezTo>
                    <a:pt x="53" y="42"/>
                    <a:pt x="56" y="30"/>
                    <a:pt x="56" y="17"/>
                  </a:cubicBezTo>
                  <a:lnTo>
                    <a:pt x="56" y="12"/>
                  </a:lnTo>
                  <a:lnTo>
                    <a:pt x="57" y="10"/>
                  </a:lnTo>
                  <a:cubicBezTo>
                    <a:pt x="59" y="6"/>
                    <a:pt x="63" y="3"/>
                    <a:pt x="68" y="2"/>
                  </a:cubicBezTo>
                  <a:cubicBezTo>
                    <a:pt x="72" y="0"/>
                    <a:pt x="77" y="1"/>
                    <a:pt x="81" y="4"/>
                  </a:cubicBezTo>
                  <a:cubicBezTo>
                    <a:pt x="90" y="10"/>
                    <a:pt x="114" y="22"/>
                    <a:pt x="124" y="24"/>
                  </a:cubicBezTo>
                  <a:cubicBezTo>
                    <a:pt x="129" y="24"/>
                    <a:pt x="133" y="27"/>
                    <a:pt x="136" y="30"/>
                  </a:cubicBezTo>
                  <a:cubicBezTo>
                    <a:pt x="138" y="34"/>
                    <a:pt x="140" y="38"/>
                    <a:pt x="139" y="43"/>
                  </a:cubicBezTo>
                  <a:lnTo>
                    <a:pt x="129" y="105"/>
                  </a:lnTo>
                  <a:lnTo>
                    <a:pt x="102" y="105"/>
                  </a:lnTo>
                  <a:lnTo>
                    <a:pt x="124" y="136"/>
                  </a:lnTo>
                  <a:lnTo>
                    <a:pt x="119" y="141"/>
                  </a:lnTo>
                  <a:cubicBezTo>
                    <a:pt x="119" y="141"/>
                    <a:pt x="74" y="189"/>
                    <a:pt x="74" y="245"/>
                  </a:cubicBezTo>
                  <a:lnTo>
                    <a:pt x="57" y="245"/>
                  </a:lnTo>
                  <a:cubicBezTo>
                    <a:pt x="57" y="193"/>
                    <a:pt x="90" y="149"/>
                    <a:pt x="103" y="134"/>
                  </a:cubicBezTo>
                  <a:lnTo>
                    <a:pt x="70" y="88"/>
                  </a:lnTo>
                  <a:lnTo>
                    <a:pt x="115" y="88"/>
                  </a:lnTo>
                  <a:lnTo>
                    <a:pt x="122" y="40"/>
                  </a:lnTo>
                  <a:cubicBezTo>
                    <a:pt x="107" y="38"/>
                    <a:pt x="81" y="24"/>
                    <a:pt x="72" y="18"/>
                  </a:cubicBezTo>
                  <a:cubicBezTo>
                    <a:pt x="72" y="33"/>
                    <a:pt x="69" y="48"/>
                    <a:pt x="61" y="62"/>
                  </a:cubicBezTo>
                  <a:cubicBezTo>
                    <a:pt x="36" y="116"/>
                    <a:pt x="21" y="172"/>
                    <a:pt x="17" y="228"/>
                  </a:cubicBezTo>
                  <a:cubicBezTo>
                    <a:pt x="17" y="235"/>
                    <a:pt x="17" y="241"/>
                    <a:pt x="17" y="2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589">
              <a:extLst>
                <a:ext uri="{FF2B5EF4-FFF2-40B4-BE49-F238E27FC236}">
                  <a16:creationId xmlns:a16="http://schemas.microsoft.com/office/drawing/2014/main" id="{C20B1C7F-CD5B-4BE5-96FA-94EB966A4F64}"/>
                </a:ext>
              </a:extLst>
            </p:cNvPr>
            <p:cNvSpPr>
              <a:spLocks/>
            </p:cNvSpPr>
            <p:nvPr/>
          </p:nvSpPr>
          <p:spPr bwMode="auto">
            <a:xfrm>
              <a:off x="3933826" y="2955926"/>
              <a:ext cx="114300" cy="166688"/>
            </a:xfrm>
            <a:custGeom>
              <a:avLst/>
              <a:gdLst>
                <a:gd name="T0" fmla="*/ 143 w 143"/>
                <a:gd name="T1" fmla="*/ 206 h 206"/>
                <a:gd name="T2" fmla="*/ 126 w 143"/>
                <a:gd name="T3" fmla="*/ 206 h 206"/>
                <a:gd name="T4" fmla="*/ 126 w 143"/>
                <a:gd name="T5" fmla="*/ 126 h 206"/>
                <a:gd name="T6" fmla="*/ 58 w 143"/>
                <a:gd name="T7" fmla="*/ 33 h 206"/>
                <a:gd name="T8" fmla="*/ 0 w 143"/>
                <a:gd name="T9" fmla="*/ 16 h 206"/>
                <a:gd name="T10" fmla="*/ 5 w 143"/>
                <a:gd name="T11" fmla="*/ 0 h 206"/>
                <a:gd name="T12" fmla="*/ 63 w 143"/>
                <a:gd name="T13" fmla="*/ 17 h 206"/>
                <a:gd name="T14" fmla="*/ 143 w 143"/>
                <a:gd name="T15" fmla="*/ 126 h 206"/>
                <a:gd name="T16" fmla="*/ 143 w 143"/>
                <a:gd name="T17"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06">
                  <a:moveTo>
                    <a:pt x="143" y="206"/>
                  </a:moveTo>
                  <a:lnTo>
                    <a:pt x="126" y="206"/>
                  </a:lnTo>
                  <a:lnTo>
                    <a:pt x="126" y="126"/>
                  </a:lnTo>
                  <a:cubicBezTo>
                    <a:pt x="126" y="83"/>
                    <a:pt x="99" y="46"/>
                    <a:pt x="58" y="33"/>
                  </a:cubicBezTo>
                  <a:lnTo>
                    <a:pt x="0" y="16"/>
                  </a:lnTo>
                  <a:lnTo>
                    <a:pt x="5" y="0"/>
                  </a:lnTo>
                  <a:lnTo>
                    <a:pt x="63" y="17"/>
                  </a:lnTo>
                  <a:cubicBezTo>
                    <a:pt x="111" y="32"/>
                    <a:pt x="143" y="75"/>
                    <a:pt x="143" y="126"/>
                  </a:cubicBezTo>
                  <a:lnTo>
                    <a:pt x="143" y="206"/>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590">
              <a:extLst>
                <a:ext uri="{FF2B5EF4-FFF2-40B4-BE49-F238E27FC236}">
                  <a16:creationId xmlns:a16="http://schemas.microsoft.com/office/drawing/2014/main" id="{D44C44AA-4668-4CA0-A677-3E50FDCCA222}"/>
                </a:ext>
              </a:extLst>
            </p:cNvPr>
            <p:cNvSpPr>
              <a:spLocks/>
            </p:cNvSpPr>
            <p:nvPr/>
          </p:nvSpPr>
          <p:spPr bwMode="auto">
            <a:xfrm>
              <a:off x="3865564" y="2889251"/>
              <a:ext cx="26988" cy="53975"/>
            </a:xfrm>
            <a:custGeom>
              <a:avLst/>
              <a:gdLst>
                <a:gd name="T0" fmla="*/ 24 w 35"/>
                <a:gd name="T1" fmla="*/ 67 h 67"/>
                <a:gd name="T2" fmla="*/ 0 w 35"/>
                <a:gd name="T3" fmla="*/ 10 h 67"/>
                <a:gd name="T4" fmla="*/ 0 w 35"/>
                <a:gd name="T5" fmla="*/ 0 h 67"/>
                <a:gd name="T6" fmla="*/ 17 w 35"/>
                <a:gd name="T7" fmla="*/ 0 h 67"/>
                <a:gd name="T8" fmla="*/ 17 w 35"/>
                <a:gd name="T9" fmla="*/ 10 h 67"/>
                <a:gd name="T10" fmla="*/ 35 w 35"/>
                <a:gd name="T11" fmla="*/ 56 h 67"/>
                <a:gd name="T12" fmla="*/ 24 w 35"/>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35" h="67">
                  <a:moveTo>
                    <a:pt x="24" y="67"/>
                  </a:moveTo>
                  <a:cubicBezTo>
                    <a:pt x="8" y="52"/>
                    <a:pt x="0" y="31"/>
                    <a:pt x="0" y="10"/>
                  </a:cubicBezTo>
                  <a:lnTo>
                    <a:pt x="0" y="0"/>
                  </a:lnTo>
                  <a:lnTo>
                    <a:pt x="17" y="0"/>
                  </a:lnTo>
                  <a:lnTo>
                    <a:pt x="17" y="10"/>
                  </a:lnTo>
                  <a:cubicBezTo>
                    <a:pt x="17" y="27"/>
                    <a:pt x="23" y="43"/>
                    <a:pt x="35" y="56"/>
                  </a:cubicBezTo>
                  <a:lnTo>
                    <a:pt x="24" y="67"/>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591">
              <a:extLst>
                <a:ext uri="{FF2B5EF4-FFF2-40B4-BE49-F238E27FC236}">
                  <a16:creationId xmlns:a16="http://schemas.microsoft.com/office/drawing/2014/main" id="{DCF47AA7-BB65-4AA7-91B5-632FD310E0C8}"/>
                </a:ext>
              </a:extLst>
            </p:cNvPr>
            <p:cNvSpPr>
              <a:spLocks/>
            </p:cNvSpPr>
            <p:nvPr/>
          </p:nvSpPr>
          <p:spPr bwMode="auto">
            <a:xfrm>
              <a:off x="3756026" y="2889251"/>
              <a:ext cx="25400" cy="49213"/>
            </a:xfrm>
            <a:custGeom>
              <a:avLst/>
              <a:gdLst>
                <a:gd name="T0" fmla="*/ 14 w 31"/>
                <a:gd name="T1" fmla="*/ 62 h 62"/>
                <a:gd name="T2" fmla="*/ 0 w 31"/>
                <a:gd name="T3" fmla="*/ 52 h 62"/>
                <a:gd name="T4" fmla="*/ 14 w 31"/>
                <a:gd name="T5" fmla="*/ 12 h 62"/>
                <a:gd name="T6" fmla="*/ 14 w 31"/>
                <a:gd name="T7" fmla="*/ 0 h 62"/>
                <a:gd name="T8" fmla="*/ 31 w 31"/>
                <a:gd name="T9" fmla="*/ 0 h 62"/>
                <a:gd name="T10" fmla="*/ 31 w 31"/>
                <a:gd name="T11" fmla="*/ 12 h 62"/>
                <a:gd name="T12" fmla="*/ 14 w 31"/>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31" h="62">
                  <a:moveTo>
                    <a:pt x="14" y="62"/>
                  </a:moveTo>
                  <a:lnTo>
                    <a:pt x="0" y="52"/>
                  </a:lnTo>
                  <a:cubicBezTo>
                    <a:pt x="9" y="40"/>
                    <a:pt x="14" y="26"/>
                    <a:pt x="14" y="12"/>
                  </a:cubicBezTo>
                  <a:lnTo>
                    <a:pt x="14" y="0"/>
                  </a:lnTo>
                  <a:lnTo>
                    <a:pt x="31" y="0"/>
                  </a:lnTo>
                  <a:lnTo>
                    <a:pt x="31" y="12"/>
                  </a:lnTo>
                  <a:cubicBezTo>
                    <a:pt x="31" y="30"/>
                    <a:pt x="25" y="48"/>
                    <a:pt x="14"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592">
              <a:extLst>
                <a:ext uri="{FF2B5EF4-FFF2-40B4-BE49-F238E27FC236}">
                  <a16:creationId xmlns:a16="http://schemas.microsoft.com/office/drawing/2014/main" id="{D5006044-EAE7-47E2-AEE4-29A051FA5AC1}"/>
                </a:ext>
              </a:extLst>
            </p:cNvPr>
            <p:cNvSpPr>
              <a:spLocks/>
            </p:cNvSpPr>
            <p:nvPr/>
          </p:nvSpPr>
          <p:spPr bwMode="auto">
            <a:xfrm>
              <a:off x="3597276" y="2955926"/>
              <a:ext cx="115888" cy="166688"/>
            </a:xfrm>
            <a:custGeom>
              <a:avLst/>
              <a:gdLst>
                <a:gd name="T0" fmla="*/ 16 w 143"/>
                <a:gd name="T1" fmla="*/ 206 h 206"/>
                <a:gd name="T2" fmla="*/ 0 w 143"/>
                <a:gd name="T3" fmla="*/ 206 h 206"/>
                <a:gd name="T4" fmla="*/ 0 w 143"/>
                <a:gd name="T5" fmla="*/ 126 h 206"/>
                <a:gd name="T6" fmla="*/ 80 w 143"/>
                <a:gd name="T7" fmla="*/ 17 h 206"/>
                <a:gd name="T8" fmla="*/ 138 w 143"/>
                <a:gd name="T9" fmla="*/ 0 h 206"/>
                <a:gd name="T10" fmla="*/ 143 w 143"/>
                <a:gd name="T11" fmla="*/ 16 h 206"/>
                <a:gd name="T12" fmla="*/ 85 w 143"/>
                <a:gd name="T13" fmla="*/ 33 h 206"/>
                <a:gd name="T14" fmla="*/ 16 w 143"/>
                <a:gd name="T15" fmla="*/ 126 h 206"/>
                <a:gd name="T16" fmla="*/ 16 w 143"/>
                <a:gd name="T17"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06">
                  <a:moveTo>
                    <a:pt x="16" y="206"/>
                  </a:moveTo>
                  <a:lnTo>
                    <a:pt x="0" y="206"/>
                  </a:lnTo>
                  <a:lnTo>
                    <a:pt x="0" y="126"/>
                  </a:lnTo>
                  <a:cubicBezTo>
                    <a:pt x="0" y="75"/>
                    <a:pt x="32" y="32"/>
                    <a:pt x="80" y="17"/>
                  </a:cubicBezTo>
                  <a:lnTo>
                    <a:pt x="138" y="0"/>
                  </a:lnTo>
                  <a:lnTo>
                    <a:pt x="143" y="16"/>
                  </a:lnTo>
                  <a:lnTo>
                    <a:pt x="85" y="33"/>
                  </a:lnTo>
                  <a:cubicBezTo>
                    <a:pt x="44" y="46"/>
                    <a:pt x="16" y="83"/>
                    <a:pt x="16" y="126"/>
                  </a:cubicBezTo>
                  <a:lnTo>
                    <a:pt x="16" y="2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593">
              <a:extLst>
                <a:ext uri="{FF2B5EF4-FFF2-40B4-BE49-F238E27FC236}">
                  <a16:creationId xmlns:a16="http://schemas.microsoft.com/office/drawing/2014/main" id="{065589C0-6C4E-4F97-84ED-C507704D47A8}"/>
                </a:ext>
              </a:extLst>
            </p:cNvPr>
            <p:cNvSpPr>
              <a:spLocks noEditPoints="1"/>
            </p:cNvSpPr>
            <p:nvPr/>
          </p:nvSpPr>
          <p:spPr bwMode="auto">
            <a:xfrm>
              <a:off x="3732214" y="2684463"/>
              <a:ext cx="182563" cy="236538"/>
            </a:xfrm>
            <a:custGeom>
              <a:avLst/>
              <a:gdLst>
                <a:gd name="T0" fmla="*/ 45 w 228"/>
                <a:gd name="T1" fmla="*/ 42 h 293"/>
                <a:gd name="T2" fmla="*/ 16 w 228"/>
                <a:gd name="T3" fmla="*/ 101 h 293"/>
                <a:gd name="T4" fmla="*/ 16 w 228"/>
                <a:gd name="T5" fmla="*/ 188 h 293"/>
                <a:gd name="T6" fmla="*/ 83 w 228"/>
                <a:gd name="T7" fmla="*/ 267 h 293"/>
                <a:gd name="T8" fmla="*/ 145 w 228"/>
                <a:gd name="T9" fmla="*/ 267 h 293"/>
                <a:gd name="T10" fmla="*/ 211 w 228"/>
                <a:gd name="T11" fmla="*/ 188 h 293"/>
                <a:gd name="T12" fmla="*/ 211 w 228"/>
                <a:gd name="T13" fmla="*/ 76 h 293"/>
                <a:gd name="T14" fmla="*/ 184 w 228"/>
                <a:gd name="T15" fmla="*/ 31 h 293"/>
                <a:gd name="T16" fmla="*/ 165 w 228"/>
                <a:gd name="T17" fmla="*/ 18 h 293"/>
                <a:gd name="T18" fmla="*/ 150 w 228"/>
                <a:gd name="T19" fmla="*/ 56 h 293"/>
                <a:gd name="T20" fmla="*/ 78 w 228"/>
                <a:gd name="T21" fmla="*/ 49 h 293"/>
                <a:gd name="T22" fmla="*/ 45 w 228"/>
                <a:gd name="T23" fmla="*/ 42 h 293"/>
                <a:gd name="T24" fmla="*/ 114 w 228"/>
                <a:gd name="T25" fmla="*/ 293 h 293"/>
                <a:gd name="T26" fmla="*/ 74 w 228"/>
                <a:gd name="T27" fmla="*/ 281 h 293"/>
                <a:gd name="T28" fmla="*/ 0 w 228"/>
                <a:gd name="T29" fmla="*/ 188 h 293"/>
                <a:gd name="T30" fmla="*/ 0 w 228"/>
                <a:gd name="T31" fmla="*/ 101 h 293"/>
                <a:gd name="T32" fmla="*/ 45 w 228"/>
                <a:gd name="T33" fmla="*/ 25 h 293"/>
                <a:gd name="T34" fmla="*/ 83 w 228"/>
                <a:gd name="T35" fmla="*/ 33 h 293"/>
                <a:gd name="T36" fmla="*/ 143 w 228"/>
                <a:gd name="T37" fmla="*/ 41 h 293"/>
                <a:gd name="T38" fmla="*/ 149 w 228"/>
                <a:gd name="T39" fmla="*/ 22 h 293"/>
                <a:gd name="T40" fmla="*/ 149 w 228"/>
                <a:gd name="T41" fmla="*/ 6 h 293"/>
                <a:gd name="T42" fmla="*/ 161 w 228"/>
                <a:gd name="T43" fmla="*/ 0 h 293"/>
                <a:gd name="T44" fmla="*/ 161 w 228"/>
                <a:gd name="T45" fmla="*/ 0 h 293"/>
                <a:gd name="T46" fmla="*/ 196 w 228"/>
                <a:gd name="T47" fmla="*/ 19 h 293"/>
                <a:gd name="T48" fmla="*/ 228 w 228"/>
                <a:gd name="T49" fmla="*/ 76 h 293"/>
                <a:gd name="T50" fmla="*/ 228 w 228"/>
                <a:gd name="T51" fmla="*/ 188 h 293"/>
                <a:gd name="T52" fmla="*/ 154 w 228"/>
                <a:gd name="T53" fmla="*/ 281 h 293"/>
                <a:gd name="T54" fmla="*/ 114 w 228"/>
                <a:gd name="T55" fmla="*/ 29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 h="293">
                  <a:moveTo>
                    <a:pt x="45" y="42"/>
                  </a:moveTo>
                  <a:cubicBezTo>
                    <a:pt x="21" y="42"/>
                    <a:pt x="16" y="66"/>
                    <a:pt x="16" y="101"/>
                  </a:cubicBezTo>
                  <a:lnTo>
                    <a:pt x="16" y="188"/>
                  </a:lnTo>
                  <a:cubicBezTo>
                    <a:pt x="16" y="221"/>
                    <a:pt x="58" y="252"/>
                    <a:pt x="83" y="267"/>
                  </a:cubicBezTo>
                  <a:cubicBezTo>
                    <a:pt x="102" y="279"/>
                    <a:pt x="126" y="279"/>
                    <a:pt x="145" y="267"/>
                  </a:cubicBezTo>
                  <a:cubicBezTo>
                    <a:pt x="170" y="252"/>
                    <a:pt x="211" y="221"/>
                    <a:pt x="211" y="188"/>
                  </a:cubicBezTo>
                  <a:lnTo>
                    <a:pt x="211" y="76"/>
                  </a:lnTo>
                  <a:cubicBezTo>
                    <a:pt x="211" y="66"/>
                    <a:pt x="199" y="45"/>
                    <a:pt x="184" y="31"/>
                  </a:cubicBezTo>
                  <a:cubicBezTo>
                    <a:pt x="176" y="23"/>
                    <a:pt x="170" y="19"/>
                    <a:pt x="165" y="18"/>
                  </a:cubicBezTo>
                  <a:cubicBezTo>
                    <a:pt x="168" y="27"/>
                    <a:pt x="173" y="45"/>
                    <a:pt x="150" y="56"/>
                  </a:cubicBezTo>
                  <a:cubicBezTo>
                    <a:pt x="133" y="65"/>
                    <a:pt x="105" y="57"/>
                    <a:pt x="78" y="49"/>
                  </a:cubicBezTo>
                  <a:cubicBezTo>
                    <a:pt x="65" y="46"/>
                    <a:pt x="52" y="42"/>
                    <a:pt x="45" y="42"/>
                  </a:cubicBezTo>
                  <a:close/>
                  <a:moveTo>
                    <a:pt x="114" y="293"/>
                  </a:moveTo>
                  <a:cubicBezTo>
                    <a:pt x="100" y="293"/>
                    <a:pt x="86" y="289"/>
                    <a:pt x="74" y="281"/>
                  </a:cubicBezTo>
                  <a:cubicBezTo>
                    <a:pt x="40" y="260"/>
                    <a:pt x="0" y="227"/>
                    <a:pt x="0" y="188"/>
                  </a:cubicBezTo>
                  <a:lnTo>
                    <a:pt x="0" y="101"/>
                  </a:lnTo>
                  <a:cubicBezTo>
                    <a:pt x="0" y="79"/>
                    <a:pt x="0" y="25"/>
                    <a:pt x="45" y="25"/>
                  </a:cubicBezTo>
                  <a:cubicBezTo>
                    <a:pt x="54" y="25"/>
                    <a:pt x="67" y="29"/>
                    <a:pt x="83" y="33"/>
                  </a:cubicBezTo>
                  <a:cubicBezTo>
                    <a:pt x="104" y="39"/>
                    <a:pt x="131" y="47"/>
                    <a:pt x="143" y="41"/>
                  </a:cubicBezTo>
                  <a:cubicBezTo>
                    <a:pt x="153" y="36"/>
                    <a:pt x="152" y="32"/>
                    <a:pt x="149" y="22"/>
                  </a:cubicBezTo>
                  <a:cubicBezTo>
                    <a:pt x="147" y="17"/>
                    <a:pt x="146" y="11"/>
                    <a:pt x="149" y="6"/>
                  </a:cubicBezTo>
                  <a:cubicBezTo>
                    <a:pt x="152" y="2"/>
                    <a:pt x="156" y="1"/>
                    <a:pt x="161" y="0"/>
                  </a:cubicBezTo>
                  <a:lnTo>
                    <a:pt x="161" y="0"/>
                  </a:lnTo>
                  <a:cubicBezTo>
                    <a:pt x="173" y="0"/>
                    <a:pt x="187" y="10"/>
                    <a:pt x="196" y="19"/>
                  </a:cubicBezTo>
                  <a:cubicBezTo>
                    <a:pt x="212" y="34"/>
                    <a:pt x="228" y="59"/>
                    <a:pt x="228" y="76"/>
                  </a:cubicBezTo>
                  <a:lnTo>
                    <a:pt x="228" y="188"/>
                  </a:lnTo>
                  <a:cubicBezTo>
                    <a:pt x="228" y="227"/>
                    <a:pt x="188" y="260"/>
                    <a:pt x="154" y="281"/>
                  </a:cubicBezTo>
                  <a:cubicBezTo>
                    <a:pt x="142" y="289"/>
                    <a:pt x="128" y="293"/>
                    <a:pt x="114" y="2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594">
              <a:extLst>
                <a:ext uri="{FF2B5EF4-FFF2-40B4-BE49-F238E27FC236}">
                  <a16:creationId xmlns:a16="http://schemas.microsoft.com/office/drawing/2014/main" id="{690B88D6-0111-4861-8373-162A67B36793}"/>
                </a:ext>
              </a:extLst>
            </p:cNvPr>
            <p:cNvSpPr>
              <a:spLocks noEditPoints="1"/>
            </p:cNvSpPr>
            <p:nvPr/>
          </p:nvSpPr>
          <p:spPr bwMode="auto">
            <a:xfrm>
              <a:off x="3702051" y="2762251"/>
              <a:ext cx="42863" cy="80963"/>
            </a:xfrm>
            <a:custGeom>
              <a:avLst/>
              <a:gdLst>
                <a:gd name="T0" fmla="*/ 26 w 54"/>
                <a:gd name="T1" fmla="*/ 17 h 101"/>
                <a:gd name="T2" fmla="*/ 17 w 54"/>
                <a:gd name="T3" fmla="*/ 27 h 101"/>
                <a:gd name="T4" fmla="*/ 17 w 54"/>
                <a:gd name="T5" fmla="*/ 29 h 101"/>
                <a:gd name="T6" fmla="*/ 26 w 54"/>
                <a:gd name="T7" fmla="*/ 71 h 101"/>
                <a:gd name="T8" fmla="*/ 37 w 54"/>
                <a:gd name="T9" fmla="*/ 83 h 101"/>
                <a:gd name="T10" fmla="*/ 37 w 54"/>
                <a:gd name="T11" fmla="*/ 17 h 101"/>
                <a:gd name="T12" fmla="*/ 26 w 54"/>
                <a:gd name="T13" fmla="*/ 17 h 101"/>
                <a:gd name="T14" fmla="*/ 54 w 54"/>
                <a:gd name="T15" fmla="*/ 101 h 101"/>
                <a:gd name="T16" fmla="*/ 45 w 54"/>
                <a:gd name="T17" fmla="*/ 101 h 101"/>
                <a:gd name="T18" fmla="*/ 11 w 54"/>
                <a:gd name="T19" fmla="*/ 78 h 101"/>
                <a:gd name="T20" fmla="*/ 0 w 54"/>
                <a:gd name="T21" fmla="*/ 29 h 101"/>
                <a:gd name="T22" fmla="*/ 0 w 54"/>
                <a:gd name="T23" fmla="*/ 27 h 101"/>
                <a:gd name="T24" fmla="*/ 26 w 54"/>
                <a:gd name="T25" fmla="*/ 0 h 101"/>
                <a:gd name="T26" fmla="*/ 53 w 54"/>
                <a:gd name="T27" fmla="*/ 0 h 101"/>
                <a:gd name="T28" fmla="*/ 54 w 54"/>
                <a:gd name="T2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101">
                  <a:moveTo>
                    <a:pt x="26" y="17"/>
                  </a:moveTo>
                  <a:cubicBezTo>
                    <a:pt x="21" y="17"/>
                    <a:pt x="17" y="21"/>
                    <a:pt x="17" y="27"/>
                  </a:cubicBezTo>
                  <a:lnTo>
                    <a:pt x="17" y="29"/>
                  </a:lnTo>
                  <a:cubicBezTo>
                    <a:pt x="17" y="44"/>
                    <a:pt x="20" y="59"/>
                    <a:pt x="26" y="71"/>
                  </a:cubicBezTo>
                  <a:cubicBezTo>
                    <a:pt x="30" y="78"/>
                    <a:pt x="33" y="82"/>
                    <a:pt x="37" y="83"/>
                  </a:cubicBezTo>
                  <a:lnTo>
                    <a:pt x="37" y="17"/>
                  </a:lnTo>
                  <a:lnTo>
                    <a:pt x="26" y="17"/>
                  </a:lnTo>
                  <a:close/>
                  <a:moveTo>
                    <a:pt x="54" y="101"/>
                  </a:moveTo>
                  <a:lnTo>
                    <a:pt x="45" y="101"/>
                  </a:lnTo>
                  <a:cubicBezTo>
                    <a:pt x="27" y="101"/>
                    <a:pt x="19" y="93"/>
                    <a:pt x="11" y="78"/>
                  </a:cubicBezTo>
                  <a:cubicBezTo>
                    <a:pt x="4" y="64"/>
                    <a:pt x="0" y="47"/>
                    <a:pt x="0" y="29"/>
                  </a:cubicBezTo>
                  <a:lnTo>
                    <a:pt x="0" y="27"/>
                  </a:lnTo>
                  <a:cubicBezTo>
                    <a:pt x="0" y="12"/>
                    <a:pt x="12" y="0"/>
                    <a:pt x="26" y="0"/>
                  </a:cubicBezTo>
                  <a:lnTo>
                    <a:pt x="53" y="0"/>
                  </a:lnTo>
                  <a:lnTo>
                    <a:pt x="54" y="101"/>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595">
              <a:extLst>
                <a:ext uri="{FF2B5EF4-FFF2-40B4-BE49-F238E27FC236}">
                  <a16:creationId xmlns:a16="http://schemas.microsoft.com/office/drawing/2014/main" id="{174ACD42-923D-42D5-B61B-0F65341E22D8}"/>
                </a:ext>
              </a:extLst>
            </p:cNvPr>
            <p:cNvSpPr>
              <a:spLocks/>
            </p:cNvSpPr>
            <p:nvPr/>
          </p:nvSpPr>
          <p:spPr bwMode="auto">
            <a:xfrm>
              <a:off x="3700464" y="2606676"/>
              <a:ext cx="246063" cy="165100"/>
            </a:xfrm>
            <a:custGeom>
              <a:avLst/>
              <a:gdLst>
                <a:gd name="T0" fmla="*/ 9 w 305"/>
                <a:gd name="T1" fmla="*/ 204 h 204"/>
                <a:gd name="T2" fmla="*/ 5 w 305"/>
                <a:gd name="T3" fmla="*/ 175 h 204"/>
                <a:gd name="T4" fmla="*/ 11 w 305"/>
                <a:gd name="T5" fmla="*/ 99 h 204"/>
                <a:gd name="T6" fmla="*/ 153 w 305"/>
                <a:gd name="T7" fmla="*/ 2 h 204"/>
                <a:gd name="T8" fmla="*/ 295 w 305"/>
                <a:gd name="T9" fmla="*/ 99 h 204"/>
                <a:gd name="T10" fmla="*/ 300 w 305"/>
                <a:gd name="T11" fmla="*/ 175 h 204"/>
                <a:gd name="T12" fmla="*/ 296 w 305"/>
                <a:gd name="T13" fmla="*/ 204 h 204"/>
                <a:gd name="T14" fmla="*/ 279 w 305"/>
                <a:gd name="T15" fmla="*/ 202 h 204"/>
                <a:gd name="T16" fmla="*/ 284 w 305"/>
                <a:gd name="T17" fmla="*/ 173 h 204"/>
                <a:gd name="T18" fmla="*/ 279 w 305"/>
                <a:gd name="T19" fmla="*/ 105 h 204"/>
                <a:gd name="T20" fmla="*/ 153 w 305"/>
                <a:gd name="T21" fmla="*/ 18 h 204"/>
                <a:gd name="T22" fmla="*/ 26 w 305"/>
                <a:gd name="T23" fmla="*/ 105 h 204"/>
                <a:gd name="T24" fmla="*/ 21 w 305"/>
                <a:gd name="T25" fmla="*/ 173 h 204"/>
                <a:gd name="T26" fmla="*/ 26 w 305"/>
                <a:gd name="T27" fmla="*/ 202 h 204"/>
                <a:gd name="T28" fmla="*/ 9 w 305"/>
                <a:gd name="T29"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5" h="204">
                  <a:moveTo>
                    <a:pt x="9" y="204"/>
                  </a:moveTo>
                  <a:lnTo>
                    <a:pt x="5" y="175"/>
                  </a:lnTo>
                  <a:cubicBezTo>
                    <a:pt x="0" y="147"/>
                    <a:pt x="2" y="122"/>
                    <a:pt x="11" y="99"/>
                  </a:cubicBezTo>
                  <a:cubicBezTo>
                    <a:pt x="33" y="39"/>
                    <a:pt x="90" y="0"/>
                    <a:pt x="153" y="2"/>
                  </a:cubicBezTo>
                  <a:cubicBezTo>
                    <a:pt x="216" y="0"/>
                    <a:pt x="272" y="39"/>
                    <a:pt x="295" y="99"/>
                  </a:cubicBezTo>
                  <a:cubicBezTo>
                    <a:pt x="303" y="122"/>
                    <a:pt x="305" y="147"/>
                    <a:pt x="300" y="175"/>
                  </a:cubicBezTo>
                  <a:lnTo>
                    <a:pt x="296" y="204"/>
                  </a:lnTo>
                  <a:lnTo>
                    <a:pt x="279" y="202"/>
                  </a:lnTo>
                  <a:lnTo>
                    <a:pt x="284" y="173"/>
                  </a:lnTo>
                  <a:cubicBezTo>
                    <a:pt x="288" y="148"/>
                    <a:pt x="286" y="125"/>
                    <a:pt x="279" y="105"/>
                  </a:cubicBezTo>
                  <a:cubicBezTo>
                    <a:pt x="259" y="51"/>
                    <a:pt x="209" y="16"/>
                    <a:pt x="153" y="18"/>
                  </a:cubicBezTo>
                  <a:cubicBezTo>
                    <a:pt x="97" y="16"/>
                    <a:pt x="46" y="51"/>
                    <a:pt x="26" y="105"/>
                  </a:cubicBezTo>
                  <a:cubicBezTo>
                    <a:pt x="19" y="125"/>
                    <a:pt x="17" y="148"/>
                    <a:pt x="21" y="173"/>
                  </a:cubicBezTo>
                  <a:lnTo>
                    <a:pt x="26" y="202"/>
                  </a:lnTo>
                  <a:lnTo>
                    <a:pt x="9"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596">
              <a:extLst>
                <a:ext uri="{FF2B5EF4-FFF2-40B4-BE49-F238E27FC236}">
                  <a16:creationId xmlns:a16="http://schemas.microsoft.com/office/drawing/2014/main" id="{6F065EBA-EA96-4696-81F6-BD3225F2B669}"/>
                </a:ext>
              </a:extLst>
            </p:cNvPr>
            <p:cNvSpPr>
              <a:spLocks noEditPoints="1"/>
            </p:cNvSpPr>
            <p:nvPr/>
          </p:nvSpPr>
          <p:spPr bwMode="auto">
            <a:xfrm>
              <a:off x="3902076" y="2762251"/>
              <a:ext cx="42863" cy="80963"/>
            </a:xfrm>
            <a:custGeom>
              <a:avLst/>
              <a:gdLst>
                <a:gd name="T0" fmla="*/ 17 w 53"/>
                <a:gd name="T1" fmla="*/ 17 h 101"/>
                <a:gd name="T2" fmla="*/ 17 w 53"/>
                <a:gd name="T3" fmla="*/ 83 h 101"/>
                <a:gd name="T4" fmla="*/ 27 w 53"/>
                <a:gd name="T5" fmla="*/ 71 h 101"/>
                <a:gd name="T6" fmla="*/ 37 w 53"/>
                <a:gd name="T7" fmla="*/ 29 h 101"/>
                <a:gd name="T8" fmla="*/ 37 w 53"/>
                <a:gd name="T9" fmla="*/ 27 h 101"/>
                <a:gd name="T10" fmla="*/ 27 w 53"/>
                <a:gd name="T11" fmla="*/ 17 h 101"/>
                <a:gd name="T12" fmla="*/ 17 w 53"/>
                <a:gd name="T13" fmla="*/ 17 h 101"/>
                <a:gd name="T14" fmla="*/ 8 w 53"/>
                <a:gd name="T15" fmla="*/ 101 h 101"/>
                <a:gd name="T16" fmla="*/ 0 w 53"/>
                <a:gd name="T17" fmla="*/ 101 h 101"/>
                <a:gd name="T18" fmla="*/ 0 w 53"/>
                <a:gd name="T19" fmla="*/ 0 h 101"/>
                <a:gd name="T20" fmla="*/ 27 w 53"/>
                <a:gd name="T21" fmla="*/ 0 h 101"/>
                <a:gd name="T22" fmla="*/ 53 w 53"/>
                <a:gd name="T23" fmla="*/ 27 h 101"/>
                <a:gd name="T24" fmla="*/ 53 w 53"/>
                <a:gd name="T25" fmla="*/ 29 h 101"/>
                <a:gd name="T26" fmla="*/ 42 w 53"/>
                <a:gd name="T27" fmla="*/ 78 h 101"/>
                <a:gd name="T28" fmla="*/ 8 w 53"/>
                <a:gd name="T29"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101">
                  <a:moveTo>
                    <a:pt x="17" y="17"/>
                  </a:moveTo>
                  <a:lnTo>
                    <a:pt x="17" y="83"/>
                  </a:lnTo>
                  <a:cubicBezTo>
                    <a:pt x="20" y="82"/>
                    <a:pt x="23" y="78"/>
                    <a:pt x="27" y="71"/>
                  </a:cubicBezTo>
                  <a:cubicBezTo>
                    <a:pt x="33" y="59"/>
                    <a:pt x="37" y="44"/>
                    <a:pt x="37" y="29"/>
                  </a:cubicBezTo>
                  <a:lnTo>
                    <a:pt x="37" y="27"/>
                  </a:lnTo>
                  <a:cubicBezTo>
                    <a:pt x="37" y="21"/>
                    <a:pt x="32" y="17"/>
                    <a:pt x="27" y="17"/>
                  </a:cubicBezTo>
                  <a:lnTo>
                    <a:pt x="17" y="17"/>
                  </a:lnTo>
                  <a:close/>
                  <a:moveTo>
                    <a:pt x="8" y="101"/>
                  </a:moveTo>
                  <a:lnTo>
                    <a:pt x="0" y="101"/>
                  </a:lnTo>
                  <a:lnTo>
                    <a:pt x="0" y="0"/>
                  </a:lnTo>
                  <a:lnTo>
                    <a:pt x="27" y="0"/>
                  </a:lnTo>
                  <a:cubicBezTo>
                    <a:pt x="42" y="0"/>
                    <a:pt x="53" y="12"/>
                    <a:pt x="53" y="27"/>
                  </a:cubicBezTo>
                  <a:lnTo>
                    <a:pt x="53" y="29"/>
                  </a:lnTo>
                  <a:cubicBezTo>
                    <a:pt x="53" y="47"/>
                    <a:pt x="49" y="64"/>
                    <a:pt x="42" y="78"/>
                  </a:cubicBezTo>
                  <a:cubicBezTo>
                    <a:pt x="35" y="93"/>
                    <a:pt x="27" y="101"/>
                    <a:pt x="8" y="10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597">
              <a:extLst>
                <a:ext uri="{FF2B5EF4-FFF2-40B4-BE49-F238E27FC236}">
                  <a16:creationId xmlns:a16="http://schemas.microsoft.com/office/drawing/2014/main" id="{9DB4743C-7995-40AA-937A-B2D099FE8347}"/>
                </a:ext>
              </a:extLst>
            </p:cNvPr>
            <p:cNvSpPr>
              <a:spLocks/>
            </p:cNvSpPr>
            <p:nvPr/>
          </p:nvSpPr>
          <p:spPr bwMode="auto">
            <a:xfrm>
              <a:off x="3813176" y="2916238"/>
              <a:ext cx="74613" cy="96838"/>
            </a:xfrm>
            <a:custGeom>
              <a:avLst/>
              <a:gdLst>
                <a:gd name="T0" fmla="*/ 26 w 47"/>
                <a:gd name="T1" fmla="*/ 61 h 61"/>
                <a:gd name="T2" fmla="*/ 0 w 47"/>
                <a:gd name="T3" fmla="*/ 34 h 61"/>
                <a:gd name="T4" fmla="*/ 40 w 47"/>
                <a:gd name="T5" fmla="*/ 0 h 61"/>
                <a:gd name="T6" fmla="*/ 47 w 47"/>
                <a:gd name="T7" fmla="*/ 9 h 61"/>
                <a:gd name="T8" fmla="*/ 40 w 47"/>
                <a:gd name="T9" fmla="*/ 14 h 61"/>
                <a:gd name="T10" fmla="*/ 39 w 47"/>
                <a:gd name="T11" fmla="*/ 12 h 61"/>
                <a:gd name="T12" fmla="*/ 12 w 47"/>
                <a:gd name="T13" fmla="*/ 35 h 61"/>
                <a:gd name="T14" fmla="*/ 32 w 47"/>
                <a:gd name="T15" fmla="*/ 55 h 61"/>
                <a:gd name="T16" fmla="*/ 26 w 47"/>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61">
                  <a:moveTo>
                    <a:pt x="26" y="61"/>
                  </a:moveTo>
                  <a:lnTo>
                    <a:pt x="0" y="34"/>
                  </a:lnTo>
                  <a:lnTo>
                    <a:pt x="40" y="0"/>
                  </a:lnTo>
                  <a:lnTo>
                    <a:pt x="47" y="9"/>
                  </a:lnTo>
                  <a:lnTo>
                    <a:pt x="40" y="14"/>
                  </a:lnTo>
                  <a:lnTo>
                    <a:pt x="39" y="12"/>
                  </a:lnTo>
                  <a:lnTo>
                    <a:pt x="12" y="35"/>
                  </a:lnTo>
                  <a:lnTo>
                    <a:pt x="32" y="55"/>
                  </a:lnTo>
                  <a:lnTo>
                    <a:pt x="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598">
              <a:extLst>
                <a:ext uri="{FF2B5EF4-FFF2-40B4-BE49-F238E27FC236}">
                  <a16:creationId xmlns:a16="http://schemas.microsoft.com/office/drawing/2014/main" id="{A0167E1A-4845-4616-807E-D3447854FD5D}"/>
                </a:ext>
              </a:extLst>
            </p:cNvPr>
            <p:cNvSpPr>
              <a:spLocks/>
            </p:cNvSpPr>
            <p:nvPr/>
          </p:nvSpPr>
          <p:spPr bwMode="auto">
            <a:xfrm>
              <a:off x="3759201" y="2916238"/>
              <a:ext cx="73025" cy="96838"/>
            </a:xfrm>
            <a:custGeom>
              <a:avLst/>
              <a:gdLst>
                <a:gd name="T0" fmla="*/ 21 w 46"/>
                <a:gd name="T1" fmla="*/ 61 h 61"/>
                <a:gd name="T2" fmla="*/ 14 w 46"/>
                <a:gd name="T3" fmla="*/ 55 h 61"/>
                <a:gd name="T4" fmla="*/ 34 w 46"/>
                <a:gd name="T5" fmla="*/ 35 h 61"/>
                <a:gd name="T6" fmla="*/ 7 w 46"/>
                <a:gd name="T7" fmla="*/ 12 h 61"/>
                <a:gd name="T8" fmla="*/ 6 w 46"/>
                <a:gd name="T9" fmla="*/ 14 h 61"/>
                <a:gd name="T10" fmla="*/ 0 w 46"/>
                <a:gd name="T11" fmla="*/ 9 h 61"/>
                <a:gd name="T12" fmla="*/ 6 w 46"/>
                <a:gd name="T13" fmla="*/ 0 h 61"/>
                <a:gd name="T14" fmla="*/ 46 w 46"/>
                <a:gd name="T15" fmla="*/ 34 h 61"/>
                <a:gd name="T16" fmla="*/ 21 w 46"/>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1">
                  <a:moveTo>
                    <a:pt x="21" y="61"/>
                  </a:moveTo>
                  <a:lnTo>
                    <a:pt x="14" y="55"/>
                  </a:lnTo>
                  <a:lnTo>
                    <a:pt x="34" y="35"/>
                  </a:lnTo>
                  <a:lnTo>
                    <a:pt x="7" y="12"/>
                  </a:lnTo>
                  <a:lnTo>
                    <a:pt x="6" y="14"/>
                  </a:lnTo>
                  <a:lnTo>
                    <a:pt x="0" y="9"/>
                  </a:lnTo>
                  <a:lnTo>
                    <a:pt x="6" y="0"/>
                  </a:lnTo>
                  <a:lnTo>
                    <a:pt x="46" y="34"/>
                  </a:lnTo>
                  <a:lnTo>
                    <a:pt x="2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599">
              <a:extLst>
                <a:ext uri="{FF2B5EF4-FFF2-40B4-BE49-F238E27FC236}">
                  <a16:creationId xmlns:a16="http://schemas.microsoft.com/office/drawing/2014/main" id="{5279DC84-E1C6-4707-9768-162716094BA2}"/>
                </a:ext>
              </a:extLst>
            </p:cNvPr>
            <p:cNvSpPr>
              <a:spLocks/>
            </p:cNvSpPr>
            <p:nvPr/>
          </p:nvSpPr>
          <p:spPr bwMode="auto">
            <a:xfrm>
              <a:off x="3790951" y="2994026"/>
              <a:ext cx="66675" cy="33338"/>
            </a:xfrm>
            <a:custGeom>
              <a:avLst/>
              <a:gdLst>
                <a:gd name="T0" fmla="*/ 40 w 82"/>
                <a:gd name="T1" fmla="*/ 41 h 41"/>
                <a:gd name="T2" fmla="*/ 20 w 82"/>
                <a:gd name="T3" fmla="*/ 32 h 41"/>
                <a:gd name="T4" fmla="*/ 0 w 82"/>
                <a:gd name="T5" fmla="*/ 12 h 41"/>
                <a:gd name="T6" fmla="*/ 12 w 82"/>
                <a:gd name="T7" fmla="*/ 1 h 41"/>
                <a:gd name="T8" fmla="*/ 32 w 82"/>
                <a:gd name="T9" fmla="*/ 20 h 41"/>
                <a:gd name="T10" fmla="*/ 49 w 82"/>
                <a:gd name="T11" fmla="*/ 21 h 41"/>
                <a:gd name="T12" fmla="*/ 70 w 82"/>
                <a:gd name="T13" fmla="*/ 0 h 41"/>
                <a:gd name="T14" fmla="*/ 82 w 82"/>
                <a:gd name="T15" fmla="*/ 12 h 41"/>
                <a:gd name="T16" fmla="*/ 60 w 82"/>
                <a:gd name="T17" fmla="*/ 33 h 41"/>
                <a:gd name="T18" fmla="*/ 40 w 82"/>
                <a:gd name="T19"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41">
                  <a:moveTo>
                    <a:pt x="40" y="41"/>
                  </a:moveTo>
                  <a:cubicBezTo>
                    <a:pt x="33" y="41"/>
                    <a:pt x="25" y="38"/>
                    <a:pt x="20" y="32"/>
                  </a:cubicBezTo>
                  <a:lnTo>
                    <a:pt x="0" y="12"/>
                  </a:lnTo>
                  <a:lnTo>
                    <a:pt x="12" y="1"/>
                  </a:lnTo>
                  <a:lnTo>
                    <a:pt x="32" y="20"/>
                  </a:lnTo>
                  <a:cubicBezTo>
                    <a:pt x="36" y="25"/>
                    <a:pt x="44" y="25"/>
                    <a:pt x="49" y="21"/>
                  </a:cubicBezTo>
                  <a:lnTo>
                    <a:pt x="70" y="0"/>
                  </a:lnTo>
                  <a:lnTo>
                    <a:pt x="82" y="12"/>
                  </a:lnTo>
                  <a:lnTo>
                    <a:pt x="60" y="33"/>
                  </a:lnTo>
                  <a:cubicBezTo>
                    <a:pt x="55" y="38"/>
                    <a:pt x="47" y="41"/>
                    <a:pt x="40" y="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Rectangle 600">
              <a:extLst>
                <a:ext uri="{FF2B5EF4-FFF2-40B4-BE49-F238E27FC236}">
                  <a16:creationId xmlns:a16="http://schemas.microsoft.com/office/drawing/2014/main" id="{1F4D8F7C-FD40-4904-A62A-35494B9467D9}"/>
                </a:ext>
              </a:extLst>
            </p:cNvPr>
            <p:cNvSpPr>
              <a:spLocks noChangeArrowheads="1"/>
            </p:cNvSpPr>
            <p:nvPr/>
          </p:nvSpPr>
          <p:spPr bwMode="auto">
            <a:xfrm>
              <a:off x="3968751" y="3076576"/>
              <a:ext cx="12700"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Rectangle 601">
              <a:extLst>
                <a:ext uri="{FF2B5EF4-FFF2-40B4-BE49-F238E27FC236}">
                  <a16:creationId xmlns:a16="http://schemas.microsoft.com/office/drawing/2014/main" id="{EA29C488-F955-464F-8602-D4FB96947537}"/>
                </a:ext>
              </a:extLst>
            </p:cNvPr>
            <p:cNvSpPr>
              <a:spLocks noChangeArrowheads="1"/>
            </p:cNvSpPr>
            <p:nvPr/>
          </p:nvSpPr>
          <p:spPr bwMode="auto">
            <a:xfrm>
              <a:off x="3663951" y="3076576"/>
              <a:ext cx="14288"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2" name="Energy_efficiency" descr="{&quot;Key&quot;:&quot;POWER_USER_SHAPE_ICON&quot;,&quot;Value&quot;:&quot;POWER_USER_SHAPE_ICON_STYLE_1&quot;}">
            <a:extLst>
              <a:ext uri="{FF2B5EF4-FFF2-40B4-BE49-F238E27FC236}">
                <a16:creationId xmlns:a16="http://schemas.microsoft.com/office/drawing/2014/main" id="{AC7B9E45-49FE-4DE7-BAF6-75C45B2DB0AE}"/>
              </a:ext>
            </a:extLst>
          </p:cNvPr>
          <p:cNvGrpSpPr>
            <a:grpSpLocks noChangeAspect="1"/>
          </p:cNvGrpSpPr>
          <p:nvPr/>
        </p:nvGrpSpPr>
        <p:grpSpPr>
          <a:xfrm>
            <a:off x="7043607" y="1996400"/>
            <a:ext cx="910681" cy="722633"/>
            <a:chOff x="6280150" y="2770188"/>
            <a:chExt cx="538163" cy="427038"/>
          </a:xfrm>
          <a:solidFill>
            <a:schemeClr val="accent2"/>
          </a:solidFill>
        </p:grpSpPr>
        <p:sp>
          <p:nvSpPr>
            <p:cNvPr id="425" name="Freeform 1435">
              <a:extLst>
                <a:ext uri="{FF2B5EF4-FFF2-40B4-BE49-F238E27FC236}">
                  <a16:creationId xmlns:a16="http://schemas.microsoft.com/office/drawing/2014/main" id="{1EA3C2CC-04EF-4EEA-A225-6D5AC595D59F}"/>
                </a:ext>
              </a:extLst>
            </p:cNvPr>
            <p:cNvSpPr>
              <a:spLocks noEditPoints="1"/>
            </p:cNvSpPr>
            <p:nvPr/>
          </p:nvSpPr>
          <p:spPr bwMode="auto">
            <a:xfrm>
              <a:off x="6370638" y="2924175"/>
              <a:ext cx="117475" cy="180975"/>
            </a:xfrm>
            <a:custGeom>
              <a:avLst/>
              <a:gdLst>
                <a:gd name="T0" fmla="*/ 389 w 1148"/>
                <a:gd name="T1" fmla="*/ 1232 h 1787"/>
                <a:gd name="T2" fmla="*/ 473 w 1148"/>
                <a:gd name="T3" fmla="*/ 1616 h 1787"/>
                <a:gd name="T4" fmla="*/ 856 w 1148"/>
                <a:gd name="T5" fmla="*/ 1391 h 1787"/>
                <a:gd name="T6" fmla="*/ 744 w 1148"/>
                <a:gd name="T7" fmla="*/ 1357 h 1787"/>
                <a:gd name="T8" fmla="*/ 702 w 1148"/>
                <a:gd name="T9" fmla="*/ 1321 h 1787"/>
                <a:gd name="T10" fmla="*/ 702 w 1148"/>
                <a:gd name="T11" fmla="*/ 1266 h 1787"/>
                <a:gd name="T12" fmla="*/ 974 w 1148"/>
                <a:gd name="T13" fmla="*/ 645 h 1787"/>
                <a:gd name="T14" fmla="*/ 508 w 1148"/>
                <a:gd name="T15" fmla="*/ 660 h 1787"/>
                <a:gd name="T16" fmla="*/ 450 w 1148"/>
                <a:gd name="T17" fmla="*/ 629 h 1787"/>
                <a:gd name="T18" fmla="*/ 447 w 1148"/>
                <a:gd name="T19" fmla="*/ 563 h 1787"/>
                <a:gd name="T20" fmla="*/ 664 w 1148"/>
                <a:gd name="T21" fmla="*/ 149 h 1787"/>
                <a:gd name="T22" fmla="*/ 530 w 1148"/>
                <a:gd name="T23" fmla="*/ 138 h 1787"/>
                <a:gd name="T24" fmla="*/ 183 w 1148"/>
                <a:gd name="T25" fmla="*/ 793 h 1787"/>
                <a:gd name="T26" fmla="*/ 702 w 1148"/>
                <a:gd name="T27" fmla="*/ 776 h 1787"/>
                <a:gd name="T28" fmla="*/ 760 w 1148"/>
                <a:gd name="T29" fmla="*/ 805 h 1787"/>
                <a:gd name="T30" fmla="*/ 765 w 1148"/>
                <a:gd name="T31" fmla="*/ 870 h 1787"/>
                <a:gd name="T32" fmla="*/ 603 w 1148"/>
                <a:gd name="T33" fmla="*/ 1228 h 1787"/>
                <a:gd name="T34" fmla="*/ 527 w 1148"/>
                <a:gd name="T35" fmla="*/ 1265 h 1787"/>
                <a:gd name="T36" fmla="*/ 389 w 1148"/>
                <a:gd name="T37" fmla="*/ 1232 h 1787"/>
                <a:gd name="T38" fmla="*/ 428 w 1148"/>
                <a:gd name="T39" fmla="*/ 1787 h 1787"/>
                <a:gd name="T40" fmla="*/ 401 w 1148"/>
                <a:gd name="T41" fmla="*/ 1782 h 1787"/>
                <a:gd name="T42" fmla="*/ 363 w 1148"/>
                <a:gd name="T43" fmla="*/ 1735 h 1787"/>
                <a:gd name="T44" fmla="*/ 237 w 1148"/>
                <a:gd name="T45" fmla="*/ 1157 h 1787"/>
                <a:gd name="T46" fmla="*/ 255 w 1148"/>
                <a:gd name="T47" fmla="*/ 1095 h 1787"/>
                <a:gd name="T48" fmla="*/ 317 w 1148"/>
                <a:gd name="T49" fmla="*/ 1078 h 1787"/>
                <a:gd name="T50" fmla="*/ 504 w 1148"/>
                <a:gd name="T51" fmla="*/ 1123 h 1787"/>
                <a:gd name="T52" fmla="*/ 600 w 1148"/>
                <a:gd name="T53" fmla="*/ 912 h 1787"/>
                <a:gd name="T54" fmla="*/ 72 w 1148"/>
                <a:gd name="T55" fmla="*/ 931 h 1787"/>
                <a:gd name="T56" fmla="*/ 13 w 1148"/>
                <a:gd name="T57" fmla="*/ 899 h 1787"/>
                <a:gd name="T58" fmla="*/ 11 w 1148"/>
                <a:gd name="T59" fmla="*/ 833 h 1787"/>
                <a:gd name="T60" fmla="*/ 433 w 1148"/>
                <a:gd name="T61" fmla="*/ 37 h 1787"/>
                <a:gd name="T62" fmla="*/ 497 w 1148"/>
                <a:gd name="T63" fmla="*/ 2 h 1787"/>
                <a:gd name="T64" fmla="*/ 775 w 1148"/>
                <a:gd name="T65" fmla="*/ 24 h 1787"/>
                <a:gd name="T66" fmla="*/ 828 w 1148"/>
                <a:gd name="T67" fmla="*/ 59 h 1787"/>
                <a:gd name="T68" fmla="*/ 829 w 1148"/>
                <a:gd name="T69" fmla="*/ 122 h 1787"/>
                <a:gd name="T70" fmla="*/ 618 w 1148"/>
                <a:gd name="T71" fmla="*/ 523 h 1787"/>
                <a:gd name="T72" fmla="*/ 1075 w 1148"/>
                <a:gd name="T73" fmla="*/ 508 h 1787"/>
                <a:gd name="T74" fmla="*/ 1133 w 1148"/>
                <a:gd name="T75" fmla="*/ 538 h 1787"/>
                <a:gd name="T76" fmla="*/ 1138 w 1148"/>
                <a:gd name="T77" fmla="*/ 602 h 1787"/>
                <a:gd name="T78" fmla="*/ 854 w 1148"/>
                <a:gd name="T79" fmla="*/ 1251 h 1787"/>
                <a:gd name="T80" fmla="*/ 1040 w 1148"/>
                <a:gd name="T81" fmla="*/ 1307 h 1787"/>
                <a:gd name="T82" fmla="*/ 1087 w 1148"/>
                <a:gd name="T83" fmla="*/ 1363 h 1787"/>
                <a:gd name="T84" fmla="*/ 1055 w 1148"/>
                <a:gd name="T85" fmla="*/ 1428 h 1787"/>
                <a:gd name="T86" fmla="*/ 462 w 1148"/>
                <a:gd name="T87" fmla="*/ 1778 h 1787"/>
                <a:gd name="T88" fmla="*/ 428 w 1148"/>
                <a:gd name="T89" fmla="*/ 1787 h 1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48" h="1787">
                  <a:moveTo>
                    <a:pt x="389" y="1232"/>
                  </a:moveTo>
                  <a:lnTo>
                    <a:pt x="473" y="1616"/>
                  </a:lnTo>
                  <a:lnTo>
                    <a:pt x="856" y="1391"/>
                  </a:lnTo>
                  <a:lnTo>
                    <a:pt x="744" y="1357"/>
                  </a:lnTo>
                  <a:cubicBezTo>
                    <a:pt x="725" y="1352"/>
                    <a:pt x="710" y="1338"/>
                    <a:pt x="702" y="1321"/>
                  </a:cubicBezTo>
                  <a:cubicBezTo>
                    <a:pt x="694" y="1304"/>
                    <a:pt x="694" y="1284"/>
                    <a:pt x="702" y="1266"/>
                  </a:cubicBezTo>
                  <a:lnTo>
                    <a:pt x="974" y="645"/>
                  </a:lnTo>
                  <a:lnTo>
                    <a:pt x="508" y="660"/>
                  </a:lnTo>
                  <a:cubicBezTo>
                    <a:pt x="485" y="661"/>
                    <a:pt x="462" y="649"/>
                    <a:pt x="450" y="629"/>
                  </a:cubicBezTo>
                  <a:cubicBezTo>
                    <a:pt x="437" y="609"/>
                    <a:pt x="436" y="584"/>
                    <a:pt x="447" y="563"/>
                  </a:cubicBezTo>
                  <a:lnTo>
                    <a:pt x="664" y="149"/>
                  </a:lnTo>
                  <a:lnTo>
                    <a:pt x="530" y="138"/>
                  </a:lnTo>
                  <a:lnTo>
                    <a:pt x="183" y="793"/>
                  </a:lnTo>
                  <a:lnTo>
                    <a:pt x="702" y="776"/>
                  </a:lnTo>
                  <a:cubicBezTo>
                    <a:pt x="725" y="775"/>
                    <a:pt x="747" y="786"/>
                    <a:pt x="760" y="805"/>
                  </a:cubicBezTo>
                  <a:cubicBezTo>
                    <a:pt x="773" y="824"/>
                    <a:pt x="775" y="849"/>
                    <a:pt x="765" y="870"/>
                  </a:cubicBezTo>
                  <a:lnTo>
                    <a:pt x="603" y="1228"/>
                  </a:lnTo>
                  <a:cubicBezTo>
                    <a:pt x="590" y="1257"/>
                    <a:pt x="558" y="1272"/>
                    <a:pt x="527" y="1265"/>
                  </a:cubicBezTo>
                  <a:lnTo>
                    <a:pt x="389" y="1232"/>
                  </a:lnTo>
                  <a:close/>
                  <a:moveTo>
                    <a:pt x="428" y="1787"/>
                  </a:moveTo>
                  <a:cubicBezTo>
                    <a:pt x="419" y="1787"/>
                    <a:pt x="410" y="1785"/>
                    <a:pt x="401" y="1782"/>
                  </a:cubicBezTo>
                  <a:cubicBezTo>
                    <a:pt x="382" y="1773"/>
                    <a:pt x="367" y="1756"/>
                    <a:pt x="363" y="1735"/>
                  </a:cubicBezTo>
                  <a:lnTo>
                    <a:pt x="237" y="1157"/>
                  </a:lnTo>
                  <a:cubicBezTo>
                    <a:pt x="232" y="1134"/>
                    <a:pt x="238" y="1111"/>
                    <a:pt x="255" y="1095"/>
                  </a:cubicBezTo>
                  <a:cubicBezTo>
                    <a:pt x="271" y="1079"/>
                    <a:pt x="295" y="1072"/>
                    <a:pt x="317" y="1078"/>
                  </a:cubicBezTo>
                  <a:lnTo>
                    <a:pt x="504" y="1123"/>
                  </a:lnTo>
                  <a:lnTo>
                    <a:pt x="600" y="912"/>
                  </a:lnTo>
                  <a:lnTo>
                    <a:pt x="72" y="931"/>
                  </a:lnTo>
                  <a:cubicBezTo>
                    <a:pt x="48" y="931"/>
                    <a:pt x="26" y="920"/>
                    <a:pt x="13" y="899"/>
                  </a:cubicBezTo>
                  <a:cubicBezTo>
                    <a:pt x="1" y="879"/>
                    <a:pt x="0" y="854"/>
                    <a:pt x="11" y="833"/>
                  </a:cubicBezTo>
                  <a:lnTo>
                    <a:pt x="433" y="37"/>
                  </a:lnTo>
                  <a:cubicBezTo>
                    <a:pt x="445" y="14"/>
                    <a:pt x="470" y="0"/>
                    <a:pt x="497" y="2"/>
                  </a:cubicBezTo>
                  <a:lnTo>
                    <a:pt x="775" y="24"/>
                  </a:lnTo>
                  <a:cubicBezTo>
                    <a:pt x="797" y="26"/>
                    <a:pt x="817" y="39"/>
                    <a:pt x="828" y="59"/>
                  </a:cubicBezTo>
                  <a:cubicBezTo>
                    <a:pt x="839" y="78"/>
                    <a:pt x="839" y="102"/>
                    <a:pt x="829" y="122"/>
                  </a:cubicBezTo>
                  <a:lnTo>
                    <a:pt x="618" y="523"/>
                  </a:lnTo>
                  <a:lnTo>
                    <a:pt x="1075" y="508"/>
                  </a:lnTo>
                  <a:cubicBezTo>
                    <a:pt x="1098" y="508"/>
                    <a:pt x="1120" y="519"/>
                    <a:pt x="1133" y="538"/>
                  </a:cubicBezTo>
                  <a:cubicBezTo>
                    <a:pt x="1146" y="556"/>
                    <a:pt x="1148" y="581"/>
                    <a:pt x="1138" y="602"/>
                  </a:cubicBezTo>
                  <a:lnTo>
                    <a:pt x="854" y="1251"/>
                  </a:lnTo>
                  <a:lnTo>
                    <a:pt x="1040" y="1307"/>
                  </a:lnTo>
                  <a:cubicBezTo>
                    <a:pt x="1066" y="1315"/>
                    <a:pt x="1084" y="1337"/>
                    <a:pt x="1087" y="1363"/>
                  </a:cubicBezTo>
                  <a:cubicBezTo>
                    <a:pt x="1090" y="1389"/>
                    <a:pt x="1078" y="1415"/>
                    <a:pt x="1055" y="1428"/>
                  </a:cubicBezTo>
                  <a:lnTo>
                    <a:pt x="462" y="1778"/>
                  </a:lnTo>
                  <a:cubicBezTo>
                    <a:pt x="451" y="1784"/>
                    <a:pt x="440" y="1787"/>
                    <a:pt x="428" y="178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1436">
              <a:extLst>
                <a:ext uri="{FF2B5EF4-FFF2-40B4-BE49-F238E27FC236}">
                  <a16:creationId xmlns:a16="http://schemas.microsoft.com/office/drawing/2014/main" id="{73647592-42B4-4A22-AD11-F86F0FA0246D}"/>
                </a:ext>
              </a:extLst>
            </p:cNvPr>
            <p:cNvSpPr>
              <a:spLocks/>
            </p:cNvSpPr>
            <p:nvPr/>
          </p:nvSpPr>
          <p:spPr bwMode="auto">
            <a:xfrm>
              <a:off x="6502400" y="2906713"/>
              <a:ext cx="14288" cy="15875"/>
            </a:xfrm>
            <a:custGeom>
              <a:avLst/>
              <a:gdLst>
                <a:gd name="T0" fmla="*/ 67 w 134"/>
                <a:gd name="T1" fmla="*/ 150 h 150"/>
                <a:gd name="T2" fmla="*/ 0 w 134"/>
                <a:gd name="T3" fmla="*/ 83 h 150"/>
                <a:gd name="T4" fmla="*/ 0 w 134"/>
                <a:gd name="T5" fmla="*/ 67 h 150"/>
                <a:gd name="T6" fmla="*/ 67 w 134"/>
                <a:gd name="T7" fmla="*/ 0 h 150"/>
                <a:gd name="T8" fmla="*/ 134 w 134"/>
                <a:gd name="T9" fmla="*/ 67 h 150"/>
                <a:gd name="T10" fmla="*/ 134 w 134"/>
                <a:gd name="T11" fmla="*/ 83 h 150"/>
                <a:gd name="T12" fmla="*/ 67 w 134"/>
                <a:gd name="T13" fmla="*/ 150 h 150"/>
              </a:gdLst>
              <a:ahLst/>
              <a:cxnLst>
                <a:cxn ang="0">
                  <a:pos x="T0" y="T1"/>
                </a:cxn>
                <a:cxn ang="0">
                  <a:pos x="T2" y="T3"/>
                </a:cxn>
                <a:cxn ang="0">
                  <a:pos x="T4" y="T5"/>
                </a:cxn>
                <a:cxn ang="0">
                  <a:pos x="T6" y="T7"/>
                </a:cxn>
                <a:cxn ang="0">
                  <a:pos x="T8" y="T9"/>
                </a:cxn>
                <a:cxn ang="0">
                  <a:pos x="T10" y="T11"/>
                </a:cxn>
                <a:cxn ang="0">
                  <a:pos x="T12" y="T13"/>
                </a:cxn>
              </a:cxnLst>
              <a:rect l="0" t="0" r="r" b="b"/>
              <a:pathLst>
                <a:path w="134" h="150">
                  <a:moveTo>
                    <a:pt x="67" y="150"/>
                  </a:moveTo>
                  <a:cubicBezTo>
                    <a:pt x="30" y="150"/>
                    <a:pt x="0" y="120"/>
                    <a:pt x="0" y="83"/>
                  </a:cubicBezTo>
                  <a:lnTo>
                    <a:pt x="0" y="67"/>
                  </a:lnTo>
                  <a:cubicBezTo>
                    <a:pt x="0" y="30"/>
                    <a:pt x="30" y="0"/>
                    <a:pt x="67" y="0"/>
                  </a:cubicBezTo>
                  <a:cubicBezTo>
                    <a:pt x="104" y="0"/>
                    <a:pt x="134" y="30"/>
                    <a:pt x="134" y="67"/>
                  </a:cubicBezTo>
                  <a:lnTo>
                    <a:pt x="134" y="83"/>
                  </a:lnTo>
                  <a:cubicBezTo>
                    <a:pt x="134" y="120"/>
                    <a:pt x="104" y="150"/>
                    <a:pt x="67" y="1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1437">
              <a:extLst>
                <a:ext uri="{FF2B5EF4-FFF2-40B4-BE49-F238E27FC236}">
                  <a16:creationId xmlns:a16="http://schemas.microsoft.com/office/drawing/2014/main" id="{8E895482-93B3-45A3-859A-A60F8A7C74FE}"/>
                </a:ext>
              </a:extLst>
            </p:cNvPr>
            <p:cNvSpPr>
              <a:spLocks/>
            </p:cNvSpPr>
            <p:nvPr/>
          </p:nvSpPr>
          <p:spPr bwMode="auto">
            <a:xfrm>
              <a:off x="6502400" y="2930525"/>
              <a:ext cx="14288" cy="55563"/>
            </a:xfrm>
            <a:custGeom>
              <a:avLst/>
              <a:gdLst>
                <a:gd name="T0" fmla="*/ 66 w 133"/>
                <a:gd name="T1" fmla="*/ 550 h 550"/>
                <a:gd name="T2" fmla="*/ 0 w 133"/>
                <a:gd name="T3" fmla="*/ 484 h 550"/>
                <a:gd name="T4" fmla="*/ 0 w 133"/>
                <a:gd name="T5" fmla="*/ 67 h 550"/>
                <a:gd name="T6" fmla="*/ 66 w 133"/>
                <a:gd name="T7" fmla="*/ 0 h 550"/>
                <a:gd name="T8" fmla="*/ 133 w 133"/>
                <a:gd name="T9" fmla="*/ 67 h 550"/>
                <a:gd name="T10" fmla="*/ 133 w 133"/>
                <a:gd name="T11" fmla="*/ 484 h 550"/>
                <a:gd name="T12" fmla="*/ 66 w 133"/>
                <a:gd name="T13" fmla="*/ 550 h 550"/>
              </a:gdLst>
              <a:ahLst/>
              <a:cxnLst>
                <a:cxn ang="0">
                  <a:pos x="T0" y="T1"/>
                </a:cxn>
                <a:cxn ang="0">
                  <a:pos x="T2" y="T3"/>
                </a:cxn>
                <a:cxn ang="0">
                  <a:pos x="T4" y="T5"/>
                </a:cxn>
                <a:cxn ang="0">
                  <a:pos x="T6" y="T7"/>
                </a:cxn>
                <a:cxn ang="0">
                  <a:pos x="T8" y="T9"/>
                </a:cxn>
                <a:cxn ang="0">
                  <a:pos x="T10" y="T11"/>
                </a:cxn>
                <a:cxn ang="0">
                  <a:pos x="T12" y="T13"/>
                </a:cxn>
              </a:cxnLst>
              <a:rect l="0" t="0" r="r" b="b"/>
              <a:pathLst>
                <a:path w="133" h="550">
                  <a:moveTo>
                    <a:pt x="66" y="550"/>
                  </a:moveTo>
                  <a:cubicBezTo>
                    <a:pt x="29" y="550"/>
                    <a:pt x="0" y="520"/>
                    <a:pt x="0" y="484"/>
                  </a:cubicBezTo>
                  <a:lnTo>
                    <a:pt x="0" y="67"/>
                  </a:lnTo>
                  <a:cubicBezTo>
                    <a:pt x="0" y="30"/>
                    <a:pt x="29" y="0"/>
                    <a:pt x="66" y="0"/>
                  </a:cubicBezTo>
                  <a:cubicBezTo>
                    <a:pt x="103" y="0"/>
                    <a:pt x="133" y="30"/>
                    <a:pt x="133" y="67"/>
                  </a:cubicBezTo>
                  <a:lnTo>
                    <a:pt x="133" y="484"/>
                  </a:lnTo>
                  <a:cubicBezTo>
                    <a:pt x="133" y="520"/>
                    <a:pt x="103" y="550"/>
                    <a:pt x="66" y="55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1438">
              <a:extLst>
                <a:ext uri="{FF2B5EF4-FFF2-40B4-BE49-F238E27FC236}">
                  <a16:creationId xmlns:a16="http://schemas.microsoft.com/office/drawing/2014/main" id="{1D4AC7CF-9F0C-4B09-A20D-02F9ADE57568}"/>
                </a:ext>
              </a:extLst>
            </p:cNvPr>
            <p:cNvSpPr>
              <a:spLocks/>
            </p:cNvSpPr>
            <p:nvPr/>
          </p:nvSpPr>
          <p:spPr bwMode="auto">
            <a:xfrm>
              <a:off x="6280150" y="2776538"/>
              <a:ext cx="236538" cy="420688"/>
            </a:xfrm>
            <a:custGeom>
              <a:avLst/>
              <a:gdLst>
                <a:gd name="T0" fmla="*/ 2270 w 2337"/>
                <a:gd name="T1" fmla="*/ 4157 h 4157"/>
                <a:gd name="T2" fmla="*/ 670 w 2337"/>
                <a:gd name="T3" fmla="*/ 4157 h 4157"/>
                <a:gd name="T4" fmla="*/ 604 w 2337"/>
                <a:gd name="T5" fmla="*/ 4090 h 4157"/>
                <a:gd name="T6" fmla="*/ 604 w 2337"/>
                <a:gd name="T7" fmla="*/ 2398 h 4157"/>
                <a:gd name="T8" fmla="*/ 518 w 2337"/>
                <a:gd name="T9" fmla="*/ 2464 h 4157"/>
                <a:gd name="T10" fmla="*/ 429 w 2337"/>
                <a:gd name="T11" fmla="*/ 2456 h 4157"/>
                <a:gd name="T12" fmla="*/ 19 w 2337"/>
                <a:gd name="T13" fmla="*/ 2023 h 4157"/>
                <a:gd name="T14" fmla="*/ 1 w 2337"/>
                <a:gd name="T15" fmla="*/ 1974 h 4157"/>
                <a:gd name="T16" fmla="*/ 23 w 2337"/>
                <a:gd name="T17" fmla="*/ 1927 h 4157"/>
                <a:gd name="T18" fmla="*/ 1020 w 2337"/>
                <a:gd name="T19" fmla="*/ 1046 h 4157"/>
                <a:gd name="T20" fmla="*/ 1020 w 2337"/>
                <a:gd name="T21" fmla="*/ 390 h 4157"/>
                <a:gd name="T22" fmla="*/ 1087 w 2337"/>
                <a:gd name="T23" fmla="*/ 323 h 4157"/>
                <a:gd name="T24" fmla="*/ 1570 w 2337"/>
                <a:gd name="T25" fmla="*/ 323 h 4157"/>
                <a:gd name="T26" fmla="*/ 1637 w 2337"/>
                <a:gd name="T27" fmla="*/ 390 h 4157"/>
                <a:gd name="T28" fmla="*/ 1637 w 2337"/>
                <a:gd name="T29" fmla="*/ 531 h 4157"/>
                <a:gd name="T30" fmla="*/ 2227 w 2337"/>
                <a:gd name="T31" fmla="*/ 21 h 4157"/>
                <a:gd name="T32" fmla="*/ 2298 w 2337"/>
                <a:gd name="T33" fmla="*/ 10 h 4157"/>
                <a:gd name="T34" fmla="*/ 2337 w 2337"/>
                <a:gd name="T35" fmla="*/ 71 h 4157"/>
                <a:gd name="T36" fmla="*/ 2337 w 2337"/>
                <a:gd name="T37" fmla="*/ 1157 h 4157"/>
                <a:gd name="T38" fmla="*/ 2270 w 2337"/>
                <a:gd name="T39" fmla="*/ 1223 h 4157"/>
                <a:gd name="T40" fmla="*/ 2204 w 2337"/>
                <a:gd name="T41" fmla="*/ 1157 h 4157"/>
                <a:gd name="T42" fmla="*/ 2204 w 2337"/>
                <a:gd name="T43" fmla="*/ 217 h 4157"/>
                <a:gd name="T44" fmla="*/ 1614 w 2337"/>
                <a:gd name="T45" fmla="*/ 727 h 4157"/>
                <a:gd name="T46" fmla="*/ 1543 w 2337"/>
                <a:gd name="T47" fmla="*/ 738 h 4157"/>
                <a:gd name="T48" fmla="*/ 1504 w 2337"/>
                <a:gd name="T49" fmla="*/ 677 h 4157"/>
                <a:gd name="T50" fmla="*/ 1504 w 2337"/>
                <a:gd name="T51" fmla="*/ 457 h 4157"/>
                <a:gd name="T52" fmla="*/ 1154 w 2337"/>
                <a:gd name="T53" fmla="*/ 457 h 4157"/>
                <a:gd name="T54" fmla="*/ 1154 w 2337"/>
                <a:gd name="T55" fmla="*/ 1076 h 4157"/>
                <a:gd name="T56" fmla="*/ 1131 w 2337"/>
                <a:gd name="T57" fmla="*/ 1126 h 4157"/>
                <a:gd name="T58" fmla="*/ 163 w 2337"/>
                <a:gd name="T59" fmla="*/ 1982 h 4157"/>
                <a:gd name="T60" fmla="*/ 484 w 2337"/>
                <a:gd name="T61" fmla="*/ 2321 h 4157"/>
                <a:gd name="T62" fmla="*/ 630 w 2337"/>
                <a:gd name="T63" fmla="*/ 2210 h 4157"/>
                <a:gd name="T64" fmla="*/ 700 w 2337"/>
                <a:gd name="T65" fmla="*/ 2203 h 4157"/>
                <a:gd name="T66" fmla="*/ 737 w 2337"/>
                <a:gd name="T67" fmla="*/ 2263 h 4157"/>
                <a:gd name="T68" fmla="*/ 737 w 2337"/>
                <a:gd name="T69" fmla="*/ 4023 h 4157"/>
                <a:gd name="T70" fmla="*/ 2204 w 2337"/>
                <a:gd name="T71" fmla="*/ 4023 h 4157"/>
                <a:gd name="T72" fmla="*/ 2204 w 2337"/>
                <a:gd name="T73" fmla="*/ 2240 h 4157"/>
                <a:gd name="T74" fmla="*/ 2270 w 2337"/>
                <a:gd name="T75" fmla="*/ 2173 h 4157"/>
                <a:gd name="T76" fmla="*/ 2337 w 2337"/>
                <a:gd name="T77" fmla="*/ 2240 h 4157"/>
                <a:gd name="T78" fmla="*/ 2337 w 2337"/>
                <a:gd name="T79" fmla="*/ 4090 h 4157"/>
                <a:gd name="T80" fmla="*/ 2270 w 2337"/>
                <a:gd name="T81" fmla="*/ 4157 h 4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37" h="4157">
                  <a:moveTo>
                    <a:pt x="2270" y="4157"/>
                  </a:moveTo>
                  <a:lnTo>
                    <a:pt x="670" y="4157"/>
                  </a:lnTo>
                  <a:cubicBezTo>
                    <a:pt x="633" y="4157"/>
                    <a:pt x="604" y="4127"/>
                    <a:pt x="604" y="4090"/>
                  </a:cubicBezTo>
                  <a:lnTo>
                    <a:pt x="604" y="2398"/>
                  </a:lnTo>
                  <a:lnTo>
                    <a:pt x="518" y="2464"/>
                  </a:lnTo>
                  <a:cubicBezTo>
                    <a:pt x="491" y="2484"/>
                    <a:pt x="452" y="2481"/>
                    <a:pt x="429" y="2456"/>
                  </a:cubicBezTo>
                  <a:lnTo>
                    <a:pt x="19" y="2023"/>
                  </a:lnTo>
                  <a:cubicBezTo>
                    <a:pt x="7" y="2010"/>
                    <a:pt x="0" y="1992"/>
                    <a:pt x="1" y="1974"/>
                  </a:cubicBezTo>
                  <a:cubicBezTo>
                    <a:pt x="2" y="1956"/>
                    <a:pt x="10" y="1939"/>
                    <a:pt x="23" y="1927"/>
                  </a:cubicBezTo>
                  <a:lnTo>
                    <a:pt x="1020" y="1046"/>
                  </a:lnTo>
                  <a:lnTo>
                    <a:pt x="1020" y="390"/>
                  </a:lnTo>
                  <a:cubicBezTo>
                    <a:pt x="1020" y="353"/>
                    <a:pt x="1050" y="323"/>
                    <a:pt x="1087" y="323"/>
                  </a:cubicBezTo>
                  <a:lnTo>
                    <a:pt x="1570" y="323"/>
                  </a:lnTo>
                  <a:cubicBezTo>
                    <a:pt x="1607" y="323"/>
                    <a:pt x="1637" y="353"/>
                    <a:pt x="1637" y="390"/>
                  </a:cubicBezTo>
                  <a:lnTo>
                    <a:pt x="1637" y="531"/>
                  </a:lnTo>
                  <a:lnTo>
                    <a:pt x="2227" y="21"/>
                  </a:lnTo>
                  <a:cubicBezTo>
                    <a:pt x="2246" y="4"/>
                    <a:pt x="2274" y="0"/>
                    <a:pt x="2298" y="10"/>
                  </a:cubicBezTo>
                  <a:cubicBezTo>
                    <a:pt x="2322" y="21"/>
                    <a:pt x="2337" y="45"/>
                    <a:pt x="2337" y="71"/>
                  </a:cubicBezTo>
                  <a:lnTo>
                    <a:pt x="2337" y="1157"/>
                  </a:lnTo>
                  <a:cubicBezTo>
                    <a:pt x="2337" y="1193"/>
                    <a:pt x="2307" y="1223"/>
                    <a:pt x="2270" y="1223"/>
                  </a:cubicBezTo>
                  <a:cubicBezTo>
                    <a:pt x="2233" y="1223"/>
                    <a:pt x="2204" y="1193"/>
                    <a:pt x="2204" y="1157"/>
                  </a:cubicBezTo>
                  <a:lnTo>
                    <a:pt x="2204" y="217"/>
                  </a:lnTo>
                  <a:lnTo>
                    <a:pt x="1614" y="727"/>
                  </a:lnTo>
                  <a:cubicBezTo>
                    <a:pt x="1594" y="744"/>
                    <a:pt x="1566" y="748"/>
                    <a:pt x="1543" y="738"/>
                  </a:cubicBezTo>
                  <a:cubicBezTo>
                    <a:pt x="1519" y="727"/>
                    <a:pt x="1504" y="703"/>
                    <a:pt x="1504" y="677"/>
                  </a:cubicBezTo>
                  <a:lnTo>
                    <a:pt x="1504" y="457"/>
                  </a:lnTo>
                  <a:lnTo>
                    <a:pt x="1154" y="457"/>
                  </a:lnTo>
                  <a:lnTo>
                    <a:pt x="1154" y="1076"/>
                  </a:lnTo>
                  <a:cubicBezTo>
                    <a:pt x="1154" y="1095"/>
                    <a:pt x="1145" y="1113"/>
                    <a:pt x="1131" y="1126"/>
                  </a:cubicBezTo>
                  <a:lnTo>
                    <a:pt x="163" y="1982"/>
                  </a:lnTo>
                  <a:lnTo>
                    <a:pt x="484" y="2321"/>
                  </a:lnTo>
                  <a:lnTo>
                    <a:pt x="630" y="2210"/>
                  </a:lnTo>
                  <a:cubicBezTo>
                    <a:pt x="650" y="2194"/>
                    <a:pt x="677" y="2192"/>
                    <a:pt x="700" y="2203"/>
                  </a:cubicBezTo>
                  <a:cubicBezTo>
                    <a:pt x="723" y="2214"/>
                    <a:pt x="737" y="2237"/>
                    <a:pt x="737" y="2263"/>
                  </a:cubicBezTo>
                  <a:lnTo>
                    <a:pt x="737" y="4023"/>
                  </a:lnTo>
                  <a:lnTo>
                    <a:pt x="2204" y="4023"/>
                  </a:lnTo>
                  <a:lnTo>
                    <a:pt x="2204" y="2240"/>
                  </a:lnTo>
                  <a:cubicBezTo>
                    <a:pt x="2204" y="2203"/>
                    <a:pt x="2233" y="2173"/>
                    <a:pt x="2270" y="2173"/>
                  </a:cubicBezTo>
                  <a:cubicBezTo>
                    <a:pt x="2307" y="2173"/>
                    <a:pt x="2337" y="2203"/>
                    <a:pt x="2337" y="2240"/>
                  </a:cubicBezTo>
                  <a:lnTo>
                    <a:pt x="2337" y="4090"/>
                  </a:lnTo>
                  <a:cubicBezTo>
                    <a:pt x="2337" y="4127"/>
                    <a:pt x="2307" y="4157"/>
                    <a:pt x="2270" y="415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1439">
              <a:extLst>
                <a:ext uri="{FF2B5EF4-FFF2-40B4-BE49-F238E27FC236}">
                  <a16:creationId xmlns:a16="http://schemas.microsoft.com/office/drawing/2014/main" id="{AE32E943-B9BF-4406-B065-10048BC7D34D}"/>
                </a:ext>
              </a:extLst>
            </p:cNvPr>
            <p:cNvSpPr>
              <a:spLocks noEditPoints="1"/>
            </p:cNvSpPr>
            <p:nvPr/>
          </p:nvSpPr>
          <p:spPr bwMode="auto">
            <a:xfrm>
              <a:off x="6540500" y="2770188"/>
              <a:ext cx="112713" cy="101600"/>
            </a:xfrm>
            <a:custGeom>
              <a:avLst/>
              <a:gdLst>
                <a:gd name="T0" fmla="*/ 134 w 1124"/>
                <a:gd name="T1" fmla="*/ 864 h 998"/>
                <a:gd name="T2" fmla="*/ 629 w 1124"/>
                <a:gd name="T3" fmla="*/ 864 h 998"/>
                <a:gd name="T4" fmla="*/ 962 w 1124"/>
                <a:gd name="T5" fmla="*/ 493 h 998"/>
                <a:gd name="T6" fmla="*/ 637 w 1124"/>
                <a:gd name="T7" fmla="*/ 136 h 998"/>
                <a:gd name="T8" fmla="*/ 134 w 1124"/>
                <a:gd name="T9" fmla="*/ 134 h 998"/>
                <a:gd name="T10" fmla="*/ 134 w 1124"/>
                <a:gd name="T11" fmla="*/ 864 h 998"/>
                <a:gd name="T12" fmla="*/ 659 w 1124"/>
                <a:gd name="T13" fmla="*/ 998 h 998"/>
                <a:gd name="T14" fmla="*/ 67 w 1124"/>
                <a:gd name="T15" fmla="*/ 998 h 998"/>
                <a:gd name="T16" fmla="*/ 0 w 1124"/>
                <a:gd name="T17" fmla="*/ 931 h 998"/>
                <a:gd name="T18" fmla="*/ 0 w 1124"/>
                <a:gd name="T19" fmla="*/ 67 h 998"/>
                <a:gd name="T20" fmla="*/ 20 w 1124"/>
                <a:gd name="T21" fmla="*/ 20 h 998"/>
                <a:gd name="T22" fmla="*/ 67 w 1124"/>
                <a:gd name="T23" fmla="*/ 0 h 998"/>
                <a:gd name="T24" fmla="*/ 667 w 1124"/>
                <a:gd name="T25" fmla="*/ 3 h 998"/>
                <a:gd name="T26" fmla="*/ 716 w 1124"/>
                <a:gd name="T27" fmla="*/ 25 h 998"/>
                <a:gd name="T28" fmla="*/ 1101 w 1124"/>
                <a:gd name="T29" fmla="*/ 448 h 998"/>
                <a:gd name="T30" fmla="*/ 1101 w 1124"/>
                <a:gd name="T31" fmla="*/ 537 h 998"/>
                <a:gd name="T32" fmla="*/ 708 w 1124"/>
                <a:gd name="T33" fmla="*/ 976 h 998"/>
                <a:gd name="T34" fmla="*/ 659 w 1124"/>
                <a:gd name="T35" fmla="*/ 998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4" h="998">
                  <a:moveTo>
                    <a:pt x="134" y="864"/>
                  </a:moveTo>
                  <a:lnTo>
                    <a:pt x="629" y="864"/>
                  </a:lnTo>
                  <a:lnTo>
                    <a:pt x="962" y="493"/>
                  </a:lnTo>
                  <a:lnTo>
                    <a:pt x="637" y="136"/>
                  </a:lnTo>
                  <a:lnTo>
                    <a:pt x="134" y="134"/>
                  </a:lnTo>
                  <a:lnTo>
                    <a:pt x="134" y="864"/>
                  </a:lnTo>
                  <a:close/>
                  <a:moveTo>
                    <a:pt x="659" y="998"/>
                  </a:moveTo>
                  <a:lnTo>
                    <a:pt x="67" y="998"/>
                  </a:lnTo>
                  <a:cubicBezTo>
                    <a:pt x="30" y="998"/>
                    <a:pt x="0" y="968"/>
                    <a:pt x="0" y="931"/>
                  </a:cubicBezTo>
                  <a:lnTo>
                    <a:pt x="0" y="67"/>
                  </a:lnTo>
                  <a:cubicBezTo>
                    <a:pt x="0" y="49"/>
                    <a:pt x="7" y="32"/>
                    <a:pt x="20" y="20"/>
                  </a:cubicBezTo>
                  <a:cubicBezTo>
                    <a:pt x="32" y="7"/>
                    <a:pt x="49" y="0"/>
                    <a:pt x="67" y="0"/>
                  </a:cubicBezTo>
                  <a:lnTo>
                    <a:pt x="667" y="3"/>
                  </a:lnTo>
                  <a:cubicBezTo>
                    <a:pt x="686" y="3"/>
                    <a:pt x="704" y="11"/>
                    <a:pt x="716" y="25"/>
                  </a:cubicBezTo>
                  <a:lnTo>
                    <a:pt x="1101" y="448"/>
                  </a:lnTo>
                  <a:cubicBezTo>
                    <a:pt x="1124" y="473"/>
                    <a:pt x="1124" y="512"/>
                    <a:pt x="1101" y="537"/>
                  </a:cubicBezTo>
                  <a:lnTo>
                    <a:pt x="708" y="976"/>
                  </a:lnTo>
                  <a:cubicBezTo>
                    <a:pt x="696" y="990"/>
                    <a:pt x="678" y="998"/>
                    <a:pt x="659" y="99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1440">
              <a:extLst>
                <a:ext uri="{FF2B5EF4-FFF2-40B4-BE49-F238E27FC236}">
                  <a16:creationId xmlns:a16="http://schemas.microsoft.com/office/drawing/2014/main" id="{56F65ADD-C9EA-405C-97A7-83788672B29F}"/>
                </a:ext>
              </a:extLst>
            </p:cNvPr>
            <p:cNvSpPr>
              <a:spLocks noEditPoints="1"/>
            </p:cNvSpPr>
            <p:nvPr/>
          </p:nvSpPr>
          <p:spPr bwMode="auto">
            <a:xfrm>
              <a:off x="6538913" y="2878138"/>
              <a:ext cx="173038" cy="101600"/>
            </a:xfrm>
            <a:custGeom>
              <a:avLst/>
              <a:gdLst>
                <a:gd name="T0" fmla="*/ 134 w 1717"/>
                <a:gd name="T1" fmla="*/ 863 h 997"/>
                <a:gd name="T2" fmla="*/ 1208 w 1717"/>
                <a:gd name="T3" fmla="*/ 863 h 997"/>
                <a:gd name="T4" fmla="*/ 1553 w 1717"/>
                <a:gd name="T5" fmla="*/ 491 h 997"/>
                <a:gd name="T6" fmla="*/ 1216 w 1717"/>
                <a:gd name="T7" fmla="*/ 133 h 997"/>
                <a:gd name="T8" fmla="*/ 134 w 1717"/>
                <a:gd name="T9" fmla="*/ 144 h 997"/>
                <a:gd name="T10" fmla="*/ 134 w 1717"/>
                <a:gd name="T11" fmla="*/ 863 h 997"/>
                <a:gd name="T12" fmla="*/ 1237 w 1717"/>
                <a:gd name="T13" fmla="*/ 997 h 997"/>
                <a:gd name="T14" fmla="*/ 67 w 1717"/>
                <a:gd name="T15" fmla="*/ 997 h 997"/>
                <a:gd name="T16" fmla="*/ 0 w 1717"/>
                <a:gd name="T17" fmla="*/ 930 h 997"/>
                <a:gd name="T18" fmla="*/ 0 w 1717"/>
                <a:gd name="T19" fmla="*/ 78 h 997"/>
                <a:gd name="T20" fmla="*/ 66 w 1717"/>
                <a:gd name="T21" fmla="*/ 11 h 997"/>
                <a:gd name="T22" fmla="*/ 1244 w 1717"/>
                <a:gd name="T23" fmla="*/ 0 h 997"/>
                <a:gd name="T24" fmla="*/ 1293 w 1717"/>
                <a:gd name="T25" fmla="*/ 21 h 997"/>
                <a:gd name="T26" fmla="*/ 1693 w 1717"/>
                <a:gd name="T27" fmla="*/ 444 h 997"/>
                <a:gd name="T28" fmla="*/ 1693 w 1717"/>
                <a:gd name="T29" fmla="*/ 535 h 997"/>
                <a:gd name="T30" fmla="*/ 1286 w 1717"/>
                <a:gd name="T31" fmla="*/ 975 h 997"/>
                <a:gd name="T32" fmla="*/ 1237 w 1717"/>
                <a:gd name="T33" fmla="*/ 997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7" h="997">
                  <a:moveTo>
                    <a:pt x="134" y="863"/>
                  </a:moveTo>
                  <a:lnTo>
                    <a:pt x="1208" y="863"/>
                  </a:lnTo>
                  <a:lnTo>
                    <a:pt x="1553" y="491"/>
                  </a:lnTo>
                  <a:lnTo>
                    <a:pt x="1216" y="133"/>
                  </a:lnTo>
                  <a:lnTo>
                    <a:pt x="134" y="144"/>
                  </a:lnTo>
                  <a:lnTo>
                    <a:pt x="134" y="863"/>
                  </a:lnTo>
                  <a:close/>
                  <a:moveTo>
                    <a:pt x="1237" y="997"/>
                  </a:moveTo>
                  <a:lnTo>
                    <a:pt x="67" y="997"/>
                  </a:lnTo>
                  <a:cubicBezTo>
                    <a:pt x="30" y="997"/>
                    <a:pt x="0" y="967"/>
                    <a:pt x="0" y="930"/>
                  </a:cubicBezTo>
                  <a:lnTo>
                    <a:pt x="0" y="78"/>
                  </a:lnTo>
                  <a:cubicBezTo>
                    <a:pt x="0" y="41"/>
                    <a:pt x="30" y="12"/>
                    <a:pt x="66" y="11"/>
                  </a:cubicBezTo>
                  <a:lnTo>
                    <a:pt x="1244" y="0"/>
                  </a:lnTo>
                  <a:cubicBezTo>
                    <a:pt x="1262" y="0"/>
                    <a:pt x="1280" y="7"/>
                    <a:pt x="1293" y="21"/>
                  </a:cubicBezTo>
                  <a:lnTo>
                    <a:pt x="1693" y="444"/>
                  </a:lnTo>
                  <a:cubicBezTo>
                    <a:pt x="1717" y="470"/>
                    <a:pt x="1717" y="510"/>
                    <a:pt x="1693" y="535"/>
                  </a:cubicBezTo>
                  <a:lnTo>
                    <a:pt x="1286" y="975"/>
                  </a:lnTo>
                  <a:cubicBezTo>
                    <a:pt x="1273" y="989"/>
                    <a:pt x="1255" y="997"/>
                    <a:pt x="1237" y="99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1441">
              <a:extLst>
                <a:ext uri="{FF2B5EF4-FFF2-40B4-BE49-F238E27FC236}">
                  <a16:creationId xmlns:a16="http://schemas.microsoft.com/office/drawing/2014/main" id="{1A587614-089B-4850-B89E-207F29B9664E}"/>
                </a:ext>
              </a:extLst>
            </p:cNvPr>
            <p:cNvSpPr>
              <a:spLocks noEditPoints="1"/>
            </p:cNvSpPr>
            <p:nvPr/>
          </p:nvSpPr>
          <p:spPr bwMode="auto">
            <a:xfrm>
              <a:off x="6542088" y="2986088"/>
              <a:ext cx="217488" cy="101600"/>
            </a:xfrm>
            <a:custGeom>
              <a:avLst/>
              <a:gdLst>
                <a:gd name="T0" fmla="*/ 133 w 2156"/>
                <a:gd name="T1" fmla="*/ 866 h 999"/>
                <a:gd name="T2" fmla="*/ 1646 w 2156"/>
                <a:gd name="T3" fmla="*/ 866 h 999"/>
                <a:gd name="T4" fmla="*/ 1992 w 2156"/>
                <a:gd name="T5" fmla="*/ 492 h 999"/>
                <a:gd name="T6" fmla="*/ 1656 w 2156"/>
                <a:gd name="T7" fmla="*/ 134 h 999"/>
                <a:gd name="T8" fmla="*/ 133 w 2156"/>
                <a:gd name="T9" fmla="*/ 144 h 999"/>
                <a:gd name="T10" fmla="*/ 133 w 2156"/>
                <a:gd name="T11" fmla="*/ 866 h 999"/>
                <a:gd name="T12" fmla="*/ 1676 w 2156"/>
                <a:gd name="T13" fmla="*/ 999 h 999"/>
                <a:gd name="T14" fmla="*/ 66 w 2156"/>
                <a:gd name="T15" fmla="*/ 999 h 999"/>
                <a:gd name="T16" fmla="*/ 0 w 2156"/>
                <a:gd name="T17" fmla="*/ 933 h 999"/>
                <a:gd name="T18" fmla="*/ 0 w 2156"/>
                <a:gd name="T19" fmla="*/ 78 h 999"/>
                <a:gd name="T20" fmla="*/ 66 w 2156"/>
                <a:gd name="T21" fmla="*/ 11 h 999"/>
                <a:gd name="T22" fmla="*/ 1684 w 2156"/>
                <a:gd name="T23" fmla="*/ 0 h 999"/>
                <a:gd name="T24" fmla="*/ 1734 w 2156"/>
                <a:gd name="T25" fmla="*/ 21 h 999"/>
                <a:gd name="T26" fmla="*/ 2132 w 2156"/>
                <a:gd name="T27" fmla="*/ 446 h 999"/>
                <a:gd name="T28" fmla="*/ 2132 w 2156"/>
                <a:gd name="T29" fmla="*/ 537 h 999"/>
                <a:gd name="T30" fmla="*/ 1725 w 2156"/>
                <a:gd name="T31" fmla="*/ 978 h 999"/>
                <a:gd name="T32" fmla="*/ 1676 w 2156"/>
                <a:gd name="T33" fmla="*/ 99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6" h="999">
                  <a:moveTo>
                    <a:pt x="133" y="866"/>
                  </a:moveTo>
                  <a:lnTo>
                    <a:pt x="1646" y="866"/>
                  </a:lnTo>
                  <a:lnTo>
                    <a:pt x="1992" y="492"/>
                  </a:lnTo>
                  <a:lnTo>
                    <a:pt x="1656" y="134"/>
                  </a:lnTo>
                  <a:lnTo>
                    <a:pt x="133" y="144"/>
                  </a:lnTo>
                  <a:lnTo>
                    <a:pt x="133" y="866"/>
                  </a:lnTo>
                  <a:close/>
                  <a:moveTo>
                    <a:pt x="1676" y="999"/>
                  </a:moveTo>
                  <a:lnTo>
                    <a:pt x="66" y="999"/>
                  </a:lnTo>
                  <a:cubicBezTo>
                    <a:pt x="30" y="999"/>
                    <a:pt x="0" y="969"/>
                    <a:pt x="0" y="933"/>
                  </a:cubicBezTo>
                  <a:lnTo>
                    <a:pt x="0" y="78"/>
                  </a:lnTo>
                  <a:cubicBezTo>
                    <a:pt x="0" y="41"/>
                    <a:pt x="29" y="11"/>
                    <a:pt x="66" y="11"/>
                  </a:cubicBezTo>
                  <a:lnTo>
                    <a:pt x="1684" y="0"/>
                  </a:lnTo>
                  <a:cubicBezTo>
                    <a:pt x="1703" y="1"/>
                    <a:pt x="1721" y="8"/>
                    <a:pt x="1734" y="21"/>
                  </a:cubicBezTo>
                  <a:lnTo>
                    <a:pt x="2132" y="446"/>
                  </a:lnTo>
                  <a:cubicBezTo>
                    <a:pt x="2156" y="471"/>
                    <a:pt x="2156" y="511"/>
                    <a:pt x="2132" y="537"/>
                  </a:cubicBezTo>
                  <a:lnTo>
                    <a:pt x="1725" y="978"/>
                  </a:lnTo>
                  <a:cubicBezTo>
                    <a:pt x="1712" y="992"/>
                    <a:pt x="1694" y="999"/>
                    <a:pt x="1676" y="99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1442">
              <a:extLst>
                <a:ext uri="{FF2B5EF4-FFF2-40B4-BE49-F238E27FC236}">
                  <a16:creationId xmlns:a16="http://schemas.microsoft.com/office/drawing/2014/main" id="{75B56C57-FD98-4C9C-8771-18D49F28D35F}"/>
                </a:ext>
              </a:extLst>
            </p:cNvPr>
            <p:cNvSpPr>
              <a:spLocks noEditPoints="1"/>
            </p:cNvSpPr>
            <p:nvPr/>
          </p:nvSpPr>
          <p:spPr bwMode="auto">
            <a:xfrm>
              <a:off x="6542088" y="3095625"/>
              <a:ext cx="276225" cy="101600"/>
            </a:xfrm>
            <a:custGeom>
              <a:avLst/>
              <a:gdLst>
                <a:gd name="T0" fmla="*/ 133 w 2732"/>
                <a:gd name="T1" fmla="*/ 868 h 1002"/>
                <a:gd name="T2" fmla="*/ 2237 w 2732"/>
                <a:gd name="T3" fmla="*/ 868 h 1002"/>
                <a:gd name="T4" fmla="*/ 2570 w 2732"/>
                <a:gd name="T5" fmla="*/ 493 h 1002"/>
                <a:gd name="T6" fmla="*/ 2246 w 2732"/>
                <a:gd name="T7" fmla="*/ 134 h 1002"/>
                <a:gd name="T8" fmla="*/ 133 w 2732"/>
                <a:gd name="T9" fmla="*/ 143 h 1002"/>
                <a:gd name="T10" fmla="*/ 133 w 2732"/>
                <a:gd name="T11" fmla="*/ 868 h 1002"/>
                <a:gd name="T12" fmla="*/ 2267 w 2732"/>
                <a:gd name="T13" fmla="*/ 1002 h 1002"/>
                <a:gd name="T14" fmla="*/ 67 w 2732"/>
                <a:gd name="T15" fmla="*/ 1002 h 1002"/>
                <a:gd name="T16" fmla="*/ 0 w 2732"/>
                <a:gd name="T17" fmla="*/ 935 h 1002"/>
                <a:gd name="T18" fmla="*/ 0 w 2732"/>
                <a:gd name="T19" fmla="*/ 77 h 1002"/>
                <a:gd name="T20" fmla="*/ 66 w 2732"/>
                <a:gd name="T21" fmla="*/ 10 h 1002"/>
                <a:gd name="T22" fmla="*/ 2276 w 2732"/>
                <a:gd name="T23" fmla="*/ 0 h 1002"/>
                <a:gd name="T24" fmla="*/ 2276 w 2732"/>
                <a:gd name="T25" fmla="*/ 0 h 1002"/>
                <a:gd name="T26" fmla="*/ 2325 w 2732"/>
                <a:gd name="T27" fmla="*/ 22 h 1002"/>
                <a:gd name="T28" fmla="*/ 2709 w 2732"/>
                <a:gd name="T29" fmla="*/ 447 h 1002"/>
                <a:gd name="T30" fmla="*/ 2709 w 2732"/>
                <a:gd name="T31" fmla="*/ 536 h 1002"/>
                <a:gd name="T32" fmla="*/ 2317 w 2732"/>
                <a:gd name="T33" fmla="*/ 979 h 1002"/>
                <a:gd name="T34" fmla="*/ 2267 w 2732"/>
                <a:gd name="T35" fmla="*/ 100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32" h="1002">
                  <a:moveTo>
                    <a:pt x="133" y="868"/>
                  </a:moveTo>
                  <a:lnTo>
                    <a:pt x="2237" y="868"/>
                  </a:lnTo>
                  <a:lnTo>
                    <a:pt x="2570" y="493"/>
                  </a:lnTo>
                  <a:lnTo>
                    <a:pt x="2246" y="134"/>
                  </a:lnTo>
                  <a:lnTo>
                    <a:pt x="133" y="143"/>
                  </a:lnTo>
                  <a:lnTo>
                    <a:pt x="133" y="868"/>
                  </a:lnTo>
                  <a:close/>
                  <a:moveTo>
                    <a:pt x="2267" y="1002"/>
                  </a:moveTo>
                  <a:lnTo>
                    <a:pt x="67" y="1002"/>
                  </a:lnTo>
                  <a:cubicBezTo>
                    <a:pt x="29" y="1002"/>
                    <a:pt x="0" y="972"/>
                    <a:pt x="0" y="935"/>
                  </a:cubicBezTo>
                  <a:lnTo>
                    <a:pt x="0" y="77"/>
                  </a:lnTo>
                  <a:cubicBezTo>
                    <a:pt x="0" y="40"/>
                    <a:pt x="29" y="10"/>
                    <a:pt x="66" y="10"/>
                  </a:cubicBezTo>
                  <a:lnTo>
                    <a:pt x="2276" y="0"/>
                  </a:lnTo>
                  <a:lnTo>
                    <a:pt x="2276" y="0"/>
                  </a:lnTo>
                  <a:cubicBezTo>
                    <a:pt x="2295" y="0"/>
                    <a:pt x="2313" y="8"/>
                    <a:pt x="2325" y="22"/>
                  </a:cubicBezTo>
                  <a:lnTo>
                    <a:pt x="2709" y="447"/>
                  </a:lnTo>
                  <a:cubicBezTo>
                    <a:pt x="2732" y="472"/>
                    <a:pt x="2732" y="511"/>
                    <a:pt x="2709" y="536"/>
                  </a:cubicBezTo>
                  <a:lnTo>
                    <a:pt x="2317" y="979"/>
                  </a:lnTo>
                  <a:cubicBezTo>
                    <a:pt x="2304" y="994"/>
                    <a:pt x="2286" y="1002"/>
                    <a:pt x="2267" y="100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1443">
              <a:extLst>
                <a:ext uri="{FF2B5EF4-FFF2-40B4-BE49-F238E27FC236}">
                  <a16:creationId xmlns:a16="http://schemas.microsoft.com/office/drawing/2014/main" id="{DFEE81E0-8CAB-4DB5-AF2F-BF98797858D3}"/>
                </a:ext>
              </a:extLst>
            </p:cNvPr>
            <p:cNvSpPr>
              <a:spLocks/>
            </p:cNvSpPr>
            <p:nvPr/>
          </p:nvSpPr>
          <p:spPr bwMode="auto">
            <a:xfrm>
              <a:off x="6561138" y="2787650"/>
              <a:ext cx="49213" cy="58738"/>
            </a:xfrm>
            <a:custGeom>
              <a:avLst/>
              <a:gdLst>
                <a:gd name="T0" fmla="*/ 75 w 480"/>
                <a:gd name="T1" fmla="*/ 572 h 581"/>
                <a:gd name="T2" fmla="*/ 53 w 480"/>
                <a:gd name="T3" fmla="*/ 568 h 581"/>
                <a:gd name="T4" fmla="*/ 12 w 480"/>
                <a:gd name="T5" fmla="*/ 483 h 581"/>
                <a:gd name="T6" fmla="*/ 165 w 480"/>
                <a:gd name="T7" fmla="*/ 45 h 581"/>
                <a:gd name="T8" fmla="*/ 226 w 480"/>
                <a:gd name="T9" fmla="*/ 0 h 581"/>
                <a:gd name="T10" fmla="*/ 289 w 480"/>
                <a:gd name="T11" fmla="*/ 42 h 581"/>
                <a:gd name="T12" fmla="*/ 467 w 480"/>
                <a:gd name="T13" fmla="*/ 480 h 581"/>
                <a:gd name="T14" fmla="*/ 430 w 480"/>
                <a:gd name="T15" fmla="*/ 567 h 581"/>
                <a:gd name="T16" fmla="*/ 343 w 480"/>
                <a:gd name="T17" fmla="*/ 530 h 581"/>
                <a:gd name="T18" fmla="*/ 232 w 480"/>
                <a:gd name="T19" fmla="*/ 256 h 581"/>
                <a:gd name="T20" fmla="*/ 138 w 480"/>
                <a:gd name="T21" fmla="*/ 527 h 581"/>
                <a:gd name="T22" fmla="*/ 75 w 480"/>
                <a:gd name="T23" fmla="*/ 572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0" h="581">
                  <a:moveTo>
                    <a:pt x="75" y="572"/>
                  </a:moveTo>
                  <a:cubicBezTo>
                    <a:pt x="68" y="572"/>
                    <a:pt x="60" y="571"/>
                    <a:pt x="53" y="568"/>
                  </a:cubicBezTo>
                  <a:cubicBezTo>
                    <a:pt x="18" y="556"/>
                    <a:pt x="0" y="518"/>
                    <a:pt x="12" y="483"/>
                  </a:cubicBezTo>
                  <a:lnTo>
                    <a:pt x="165" y="45"/>
                  </a:lnTo>
                  <a:cubicBezTo>
                    <a:pt x="174" y="19"/>
                    <a:pt x="198" y="1"/>
                    <a:pt x="226" y="0"/>
                  </a:cubicBezTo>
                  <a:cubicBezTo>
                    <a:pt x="254" y="0"/>
                    <a:pt x="279" y="16"/>
                    <a:pt x="289" y="42"/>
                  </a:cubicBezTo>
                  <a:lnTo>
                    <a:pt x="467" y="480"/>
                  </a:lnTo>
                  <a:cubicBezTo>
                    <a:pt x="480" y="514"/>
                    <a:pt x="464" y="553"/>
                    <a:pt x="430" y="567"/>
                  </a:cubicBezTo>
                  <a:cubicBezTo>
                    <a:pt x="396" y="581"/>
                    <a:pt x="357" y="564"/>
                    <a:pt x="343" y="530"/>
                  </a:cubicBezTo>
                  <a:lnTo>
                    <a:pt x="232" y="256"/>
                  </a:lnTo>
                  <a:lnTo>
                    <a:pt x="138" y="527"/>
                  </a:lnTo>
                  <a:cubicBezTo>
                    <a:pt x="128" y="554"/>
                    <a:pt x="102" y="572"/>
                    <a:pt x="75" y="57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1444">
              <a:extLst>
                <a:ext uri="{FF2B5EF4-FFF2-40B4-BE49-F238E27FC236}">
                  <a16:creationId xmlns:a16="http://schemas.microsoft.com/office/drawing/2014/main" id="{AA8AA579-760D-4D89-B786-BAF3098AB14B}"/>
                </a:ext>
              </a:extLst>
            </p:cNvPr>
            <p:cNvSpPr>
              <a:spLocks/>
            </p:cNvSpPr>
            <p:nvPr/>
          </p:nvSpPr>
          <p:spPr bwMode="auto">
            <a:xfrm>
              <a:off x="6572250" y="2819400"/>
              <a:ext cx="26988" cy="12700"/>
            </a:xfrm>
            <a:custGeom>
              <a:avLst/>
              <a:gdLst>
                <a:gd name="T0" fmla="*/ 200 w 266"/>
                <a:gd name="T1" fmla="*/ 134 h 134"/>
                <a:gd name="T2" fmla="*/ 67 w 266"/>
                <a:gd name="T3" fmla="*/ 134 h 134"/>
                <a:gd name="T4" fmla="*/ 0 w 266"/>
                <a:gd name="T5" fmla="*/ 67 h 134"/>
                <a:gd name="T6" fmla="*/ 67 w 266"/>
                <a:gd name="T7" fmla="*/ 0 h 134"/>
                <a:gd name="T8" fmla="*/ 200 w 266"/>
                <a:gd name="T9" fmla="*/ 0 h 134"/>
                <a:gd name="T10" fmla="*/ 266 w 266"/>
                <a:gd name="T11" fmla="*/ 67 h 134"/>
                <a:gd name="T12" fmla="*/ 200 w 266"/>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266" h="134">
                  <a:moveTo>
                    <a:pt x="200" y="134"/>
                  </a:moveTo>
                  <a:lnTo>
                    <a:pt x="67" y="134"/>
                  </a:lnTo>
                  <a:cubicBezTo>
                    <a:pt x="30" y="134"/>
                    <a:pt x="0" y="104"/>
                    <a:pt x="0" y="67"/>
                  </a:cubicBezTo>
                  <a:cubicBezTo>
                    <a:pt x="0" y="30"/>
                    <a:pt x="30" y="0"/>
                    <a:pt x="67" y="0"/>
                  </a:cubicBezTo>
                  <a:lnTo>
                    <a:pt x="200" y="0"/>
                  </a:lnTo>
                  <a:cubicBezTo>
                    <a:pt x="237" y="0"/>
                    <a:pt x="266" y="30"/>
                    <a:pt x="266" y="67"/>
                  </a:cubicBezTo>
                  <a:cubicBezTo>
                    <a:pt x="266" y="104"/>
                    <a:pt x="237" y="134"/>
                    <a:pt x="200" y="1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1445">
              <a:extLst>
                <a:ext uri="{FF2B5EF4-FFF2-40B4-BE49-F238E27FC236}">
                  <a16:creationId xmlns:a16="http://schemas.microsoft.com/office/drawing/2014/main" id="{30F87954-AE8D-43C7-9394-78AF7FBEABE6}"/>
                </a:ext>
              </a:extLst>
            </p:cNvPr>
            <p:cNvSpPr>
              <a:spLocks/>
            </p:cNvSpPr>
            <p:nvPr/>
          </p:nvSpPr>
          <p:spPr bwMode="auto">
            <a:xfrm>
              <a:off x="6570663" y="2901950"/>
              <a:ext cx="12700" cy="57150"/>
            </a:xfrm>
            <a:custGeom>
              <a:avLst/>
              <a:gdLst>
                <a:gd name="T0" fmla="*/ 70 w 137"/>
                <a:gd name="T1" fmla="*/ 572 h 572"/>
                <a:gd name="T2" fmla="*/ 3 w 137"/>
                <a:gd name="T3" fmla="*/ 505 h 572"/>
                <a:gd name="T4" fmla="*/ 0 w 137"/>
                <a:gd name="T5" fmla="*/ 68 h 572"/>
                <a:gd name="T6" fmla="*/ 67 w 137"/>
                <a:gd name="T7" fmla="*/ 0 h 572"/>
                <a:gd name="T8" fmla="*/ 67 w 137"/>
                <a:gd name="T9" fmla="*/ 0 h 572"/>
                <a:gd name="T10" fmla="*/ 134 w 137"/>
                <a:gd name="T11" fmla="*/ 67 h 572"/>
                <a:gd name="T12" fmla="*/ 137 w 137"/>
                <a:gd name="T13" fmla="*/ 504 h 572"/>
                <a:gd name="T14" fmla="*/ 70 w 137"/>
                <a:gd name="T15" fmla="*/ 572 h 572"/>
                <a:gd name="T16" fmla="*/ 70 w 137"/>
                <a:gd name="T17" fmla="*/ 57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572">
                  <a:moveTo>
                    <a:pt x="70" y="572"/>
                  </a:moveTo>
                  <a:cubicBezTo>
                    <a:pt x="34" y="572"/>
                    <a:pt x="4" y="542"/>
                    <a:pt x="3" y="505"/>
                  </a:cubicBezTo>
                  <a:lnTo>
                    <a:pt x="0" y="68"/>
                  </a:lnTo>
                  <a:cubicBezTo>
                    <a:pt x="0" y="31"/>
                    <a:pt x="30" y="1"/>
                    <a:pt x="67" y="0"/>
                  </a:cubicBezTo>
                  <a:lnTo>
                    <a:pt x="67" y="0"/>
                  </a:lnTo>
                  <a:cubicBezTo>
                    <a:pt x="103" y="0"/>
                    <a:pt x="133" y="30"/>
                    <a:pt x="134" y="67"/>
                  </a:cubicBezTo>
                  <a:lnTo>
                    <a:pt x="137" y="504"/>
                  </a:lnTo>
                  <a:cubicBezTo>
                    <a:pt x="137" y="541"/>
                    <a:pt x="107" y="571"/>
                    <a:pt x="70" y="572"/>
                  </a:cubicBezTo>
                  <a:lnTo>
                    <a:pt x="70" y="5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1446">
              <a:extLst>
                <a:ext uri="{FF2B5EF4-FFF2-40B4-BE49-F238E27FC236}">
                  <a16:creationId xmlns:a16="http://schemas.microsoft.com/office/drawing/2014/main" id="{C38E512F-30D1-4EBB-8098-29A90441E388}"/>
                </a:ext>
              </a:extLst>
            </p:cNvPr>
            <p:cNvSpPr>
              <a:spLocks/>
            </p:cNvSpPr>
            <p:nvPr/>
          </p:nvSpPr>
          <p:spPr bwMode="auto">
            <a:xfrm>
              <a:off x="6573838" y="2900363"/>
              <a:ext cx="34925" cy="33338"/>
            </a:xfrm>
            <a:custGeom>
              <a:avLst/>
              <a:gdLst>
                <a:gd name="T0" fmla="*/ 185 w 348"/>
                <a:gd name="T1" fmla="*/ 334 h 334"/>
                <a:gd name="T2" fmla="*/ 84 w 348"/>
                <a:gd name="T3" fmla="*/ 334 h 334"/>
                <a:gd name="T4" fmla="*/ 17 w 348"/>
                <a:gd name="T5" fmla="*/ 267 h 334"/>
                <a:gd name="T6" fmla="*/ 84 w 348"/>
                <a:gd name="T7" fmla="*/ 200 h 334"/>
                <a:gd name="T8" fmla="*/ 185 w 348"/>
                <a:gd name="T9" fmla="*/ 200 h 334"/>
                <a:gd name="T10" fmla="*/ 214 w 348"/>
                <a:gd name="T11" fmla="*/ 167 h 334"/>
                <a:gd name="T12" fmla="*/ 185 w 348"/>
                <a:gd name="T13" fmla="*/ 134 h 334"/>
                <a:gd name="T14" fmla="*/ 67 w 348"/>
                <a:gd name="T15" fmla="*/ 134 h 334"/>
                <a:gd name="T16" fmla="*/ 0 w 348"/>
                <a:gd name="T17" fmla="*/ 67 h 334"/>
                <a:gd name="T18" fmla="*/ 67 w 348"/>
                <a:gd name="T19" fmla="*/ 0 h 334"/>
                <a:gd name="T20" fmla="*/ 185 w 348"/>
                <a:gd name="T21" fmla="*/ 0 h 334"/>
                <a:gd name="T22" fmla="*/ 348 w 348"/>
                <a:gd name="T23" fmla="*/ 167 h 334"/>
                <a:gd name="T24" fmla="*/ 185 w 348"/>
                <a:gd name="T25" fmla="*/ 33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8" h="334">
                  <a:moveTo>
                    <a:pt x="185" y="334"/>
                  </a:moveTo>
                  <a:lnTo>
                    <a:pt x="84" y="334"/>
                  </a:lnTo>
                  <a:cubicBezTo>
                    <a:pt x="47" y="334"/>
                    <a:pt x="17" y="304"/>
                    <a:pt x="17" y="267"/>
                  </a:cubicBezTo>
                  <a:cubicBezTo>
                    <a:pt x="17" y="230"/>
                    <a:pt x="47" y="200"/>
                    <a:pt x="84" y="200"/>
                  </a:cubicBezTo>
                  <a:lnTo>
                    <a:pt x="185" y="200"/>
                  </a:lnTo>
                  <a:cubicBezTo>
                    <a:pt x="200" y="200"/>
                    <a:pt x="214" y="184"/>
                    <a:pt x="214" y="167"/>
                  </a:cubicBezTo>
                  <a:cubicBezTo>
                    <a:pt x="214" y="150"/>
                    <a:pt x="200" y="134"/>
                    <a:pt x="185" y="134"/>
                  </a:cubicBezTo>
                  <a:lnTo>
                    <a:pt x="67" y="134"/>
                  </a:lnTo>
                  <a:cubicBezTo>
                    <a:pt x="30" y="134"/>
                    <a:pt x="0" y="104"/>
                    <a:pt x="0" y="67"/>
                  </a:cubicBezTo>
                  <a:cubicBezTo>
                    <a:pt x="0" y="30"/>
                    <a:pt x="30" y="0"/>
                    <a:pt x="67" y="0"/>
                  </a:cubicBezTo>
                  <a:lnTo>
                    <a:pt x="185" y="0"/>
                  </a:lnTo>
                  <a:cubicBezTo>
                    <a:pt x="273" y="0"/>
                    <a:pt x="348" y="77"/>
                    <a:pt x="348" y="167"/>
                  </a:cubicBezTo>
                  <a:cubicBezTo>
                    <a:pt x="348" y="257"/>
                    <a:pt x="273" y="334"/>
                    <a:pt x="185" y="33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1447">
              <a:extLst>
                <a:ext uri="{FF2B5EF4-FFF2-40B4-BE49-F238E27FC236}">
                  <a16:creationId xmlns:a16="http://schemas.microsoft.com/office/drawing/2014/main" id="{9845B7F9-22CC-4838-AB3B-31747F069AEE}"/>
                </a:ext>
              </a:extLst>
            </p:cNvPr>
            <p:cNvSpPr>
              <a:spLocks/>
            </p:cNvSpPr>
            <p:nvPr/>
          </p:nvSpPr>
          <p:spPr bwMode="auto">
            <a:xfrm>
              <a:off x="6573838" y="2921000"/>
              <a:ext cx="39688" cy="38100"/>
            </a:xfrm>
            <a:custGeom>
              <a:avLst/>
              <a:gdLst>
                <a:gd name="T0" fmla="*/ 201 w 391"/>
                <a:gd name="T1" fmla="*/ 384 h 384"/>
                <a:gd name="T2" fmla="*/ 66 w 391"/>
                <a:gd name="T3" fmla="*/ 384 h 384"/>
                <a:gd name="T4" fmla="*/ 0 w 391"/>
                <a:gd name="T5" fmla="*/ 317 h 384"/>
                <a:gd name="T6" fmla="*/ 66 w 391"/>
                <a:gd name="T7" fmla="*/ 250 h 384"/>
                <a:gd name="T8" fmla="*/ 201 w 391"/>
                <a:gd name="T9" fmla="*/ 250 h 384"/>
                <a:gd name="T10" fmla="*/ 258 w 391"/>
                <a:gd name="T11" fmla="*/ 192 h 384"/>
                <a:gd name="T12" fmla="*/ 201 w 391"/>
                <a:gd name="T13" fmla="*/ 134 h 384"/>
                <a:gd name="T14" fmla="*/ 66 w 391"/>
                <a:gd name="T15" fmla="*/ 134 h 384"/>
                <a:gd name="T16" fmla="*/ 0 w 391"/>
                <a:gd name="T17" fmla="*/ 67 h 384"/>
                <a:gd name="T18" fmla="*/ 66 w 391"/>
                <a:gd name="T19" fmla="*/ 0 h 384"/>
                <a:gd name="T20" fmla="*/ 201 w 391"/>
                <a:gd name="T21" fmla="*/ 0 h 384"/>
                <a:gd name="T22" fmla="*/ 391 w 391"/>
                <a:gd name="T23" fmla="*/ 192 h 384"/>
                <a:gd name="T24" fmla="*/ 201 w 391"/>
                <a:gd name="T25" fmla="*/ 38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1" h="384">
                  <a:moveTo>
                    <a:pt x="201" y="384"/>
                  </a:moveTo>
                  <a:lnTo>
                    <a:pt x="66" y="384"/>
                  </a:lnTo>
                  <a:cubicBezTo>
                    <a:pt x="29" y="384"/>
                    <a:pt x="0" y="354"/>
                    <a:pt x="0" y="317"/>
                  </a:cubicBezTo>
                  <a:cubicBezTo>
                    <a:pt x="0" y="280"/>
                    <a:pt x="29" y="250"/>
                    <a:pt x="66" y="250"/>
                  </a:cubicBezTo>
                  <a:lnTo>
                    <a:pt x="201" y="250"/>
                  </a:lnTo>
                  <a:cubicBezTo>
                    <a:pt x="232" y="250"/>
                    <a:pt x="258" y="224"/>
                    <a:pt x="258" y="192"/>
                  </a:cubicBezTo>
                  <a:cubicBezTo>
                    <a:pt x="258" y="160"/>
                    <a:pt x="232" y="134"/>
                    <a:pt x="201" y="134"/>
                  </a:cubicBezTo>
                  <a:lnTo>
                    <a:pt x="66" y="134"/>
                  </a:lnTo>
                  <a:cubicBezTo>
                    <a:pt x="29" y="134"/>
                    <a:pt x="0" y="104"/>
                    <a:pt x="0" y="67"/>
                  </a:cubicBezTo>
                  <a:cubicBezTo>
                    <a:pt x="0" y="30"/>
                    <a:pt x="29" y="0"/>
                    <a:pt x="66" y="0"/>
                  </a:cubicBezTo>
                  <a:lnTo>
                    <a:pt x="201" y="0"/>
                  </a:lnTo>
                  <a:cubicBezTo>
                    <a:pt x="306" y="0"/>
                    <a:pt x="391" y="86"/>
                    <a:pt x="391" y="192"/>
                  </a:cubicBezTo>
                  <a:cubicBezTo>
                    <a:pt x="391" y="298"/>
                    <a:pt x="306" y="384"/>
                    <a:pt x="201" y="3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1448">
              <a:extLst>
                <a:ext uri="{FF2B5EF4-FFF2-40B4-BE49-F238E27FC236}">
                  <a16:creationId xmlns:a16="http://schemas.microsoft.com/office/drawing/2014/main" id="{2CC3C95A-C207-47B1-913C-6C54F12F05A7}"/>
                </a:ext>
              </a:extLst>
            </p:cNvPr>
            <p:cNvSpPr>
              <a:spLocks/>
            </p:cNvSpPr>
            <p:nvPr/>
          </p:nvSpPr>
          <p:spPr bwMode="auto">
            <a:xfrm>
              <a:off x="6570663" y="3006725"/>
              <a:ext cx="42863" cy="60325"/>
            </a:xfrm>
            <a:custGeom>
              <a:avLst/>
              <a:gdLst>
                <a:gd name="T0" fmla="*/ 213 w 428"/>
                <a:gd name="T1" fmla="*/ 600 h 600"/>
                <a:gd name="T2" fmla="*/ 209 w 428"/>
                <a:gd name="T3" fmla="*/ 600 h 600"/>
                <a:gd name="T4" fmla="*/ 0 w 428"/>
                <a:gd name="T5" fmla="*/ 386 h 600"/>
                <a:gd name="T6" fmla="*/ 0 w 428"/>
                <a:gd name="T7" fmla="*/ 214 h 600"/>
                <a:gd name="T8" fmla="*/ 209 w 428"/>
                <a:gd name="T9" fmla="*/ 0 h 600"/>
                <a:gd name="T10" fmla="*/ 213 w 428"/>
                <a:gd name="T11" fmla="*/ 0 h 600"/>
                <a:gd name="T12" fmla="*/ 412 w 428"/>
                <a:gd name="T13" fmla="*/ 139 h 600"/>
                <a:gd name="T14" fmla="*/ 373 w 428"/>
                <a:gd name="T15" fmla="*/ 225 h 600"/>
                <a:gd name="T16" fmla="*/ 287 w 428"/>
                <a:gd name="T17" fmla="*/ 186 h 600"/>
                <a:gd name="T18" fmla="*/ 213 w 428"/>
                <a:gd name="T19" fmla="*/ 134 h 600"/>
                <a:gd name="T20" fmla="*/ 209 w 428"/>
                <a:gd name="T21" fmla="*/ 134 h 600"/>
                <a:gd name="T22" fmla="*/ 133 w 428"/>
                <a:gd name="T23" fmla="*/ 214 h 600"/>
                <a:gd name="T24" fmla="*/ 133 w 428"/>
                <a:gd name="T25" fmla="*/ 386 h 600"/>
                <a:gd name="T26" fmla="*/ 209 w 428"/>
                <a:gd name="T27" fmla="*/ 467 h 600"/>
                <a:gd name="T28" fmla="*/ 213 w 428"/>
                <a:gd name="T29" fmla="*/ 467 h 600"/>
                <a:gd name="T30" fmla="*/ 291 w 428"/>
                <a:gd name="T31" fmla="*/ 395 h 600"/>
                <a:gd name="T32" fmla="*/ 365 w 428"/>
                <a:gd name="T33" fmla="*/ 336 h 600"/>
                <a:gd name="T34" fmla="*/ 424 w 428"/>
                <a:gd name="T35" fmla="*/ 409 h 600"/>
                <a:gd name="T36" fmla="*/ 213 w 428"/>
                <a:gd name="T37" fmla="*/ 6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8" h="600">
                  <a:moveTo>
                    <a:pt x="213" y="600"/>
                  </a:moveTo>
                  <a:lnTo>
                    <a:pt x="209" y="600"/>
                  </a:lnTo>
                  <a:cubicBezTo>
                    <a:pt x="94" y="600"/>
                    <a:pt x="0" y="504"/>
                    <a:pt x="0" y="386"/>
                  </a:cubicBezTo>
                  <a:lnTo>
                    <a:pt x="0" y="214"/>
                  </a:lnTo>
                  <a:cubicBezTo>
                    <a:pt x="0" y="96"/>
                    <a:pt x="94" y="0"/>
                    <a:pt x="209" y="0"/>
                  </a:cubicBezTo>
                  <a:lnTo>
                    <a:pt x="213" y="0"/>
                  </a:lnTo>
                  <a:cubicBezTo>
                    <a:pt x="301" y="0"/>
                    <a:pt x="381" y="56"/>
                    <a:pt x="412" y="139"/>
                  </a:cubicBezTo>
                  <a:cubicBezTo>
                    <a:pt x="425" y="174"/>
                    <a:pt x="407" y="212"/>
                    <a:pt x="373" y="225"/>
                  </a:cubicBezTo>
                  <a:cubicBezTo>
                    <a:pt x="338" y="238"/>
                    <a:pt x="300" y="221"/>
                    <a:pt x="287" y="186"/>
                  </a:cubicBezTo>
                  <a:cubicBezTo>
                    <a:pt x="275" y="155"/>
                    <a:pt x="245" y="134"/>
                    <a:pt x="213" y="134"/>
                  </a:cubicBezTo>
                  <a:lnTo>
                    <a:pt x="209" y="134"/>
                  </a:lnTo>
                  <a:cubicBezTo>
                    <a:pt x="167" y="134"/>
                    <a:pt x="133" y="169"/>
                    <a:pt x="133" y="214"/>
                  </a:cubicBezTo>
                  <a:lnTo>
                    <a:pt x="133" y="386"/>
                  </a:lnTo>
                  <a:cubicBezTo>
                    <a:pt x="133" y="431"/>
                    <a:pt x="168" y="467"/>
                    <a:pt x="209" y="467"/>
                  </a:cubicBezTo>
                  <a:lnTo>
                    <a:pt x="213" y="467"/>
                  </a:lnTo>
                  <a:cubicBezTo>
                    <a:pt x="253" y="467"/>
                    <a:pt x="287" y="436"/>
                    <a:pt x="291" y="395"/>
                  </a:cubicBezTo>
                  <a:cubicBezTo>
                    <a:pt x="295" y="359"/>
                    <a:pt x="328" y="332"/>
                    <a:pt x="365" y="336"/>
                  </a:cubicBezTo>
                  <a:cubicBezTo>
                    <a:pt x="401" y="340"/>
                    <a:pt x="428" y="372"/>
                    <a:pt x="424" y="409"/>
                  </a:cubicBezTo>
                  <a:cubicBezTo>
                    <a:pt x="413" y="518"/>
                    <a:pt x="322" y="600"/>
                    <a:pt x="213" y="6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1449">
              <a:extLst>
                <a:ext uri="{FF2B5EF4-FFF2-40B4-BE49-F238E27FC236}">
                  <a16:creationId xmlns:a16="http://schemas.microsoft.com/office/drawing/2014/main" id="{A5113AF2-B07C-4A8E-81C5-313E68FB2014}"/>
                </a:ext>
              </a:extLst>
            </p:cNvPr>
            <p:cNvSpPr>
              <a:spLocks/>
            </p:cNvSpPr>
            <p:nvPr/>
          </p:nvSpPr>
          <p:spPr bwMode="auto">
            <a:xfrm>
              <a:off x="6570663" y="3121025"/>
              <a:ext cx="12700" cy="52388"/>
            </a:xfrm>
            <a:custGeom>
              <a:avLst/>
              <a:gdLst>
                <a:gd name="T0" fmla="*/ 67 w 133"/>
                <a:gd name="T1" fmla="*/ 516 h 516"/>
                <a:gd name="T2" fmla="*/ 0 w 133"/>
                <a:gd name="T3" fmla="*/ 450 h 516"/>
                <a:gd name="T4" fmla="*/ 0 w 133"/>
                <a:gd name="T5" fmla="*/ 66 h 516"/>
                <a:gd name="T6" fmla="*/ 67 w 133"/>
                <a:gd name="T7" fmla="*/ 0 h 516"/>
                <a:gd name="T8" fmla="*/ 133 w 133"/>
                <a:gd name="T9" fmla="*/ 66 h 516"/>
                <a:gd name="T10" fmla="*/ 133 w 133"/>
                <a:gd name="T11" fmla="*/ 450 h 516"/>
                <a:gd name="T12" fmla="*/ 67 w 133"/>
                <a:gd name="T13" fmla="*/ 516 h 516"/>
              </a:gdLst>
              <a:ahLst/>
              <a:cxnLst>
                <a:cxn ang="0">
                  <a:pos x="T0" y="T1"/>
                </a:cxn>
                <a:cxn ang="0">
                  <a:pos x="T2" y="T3"/>
                </a:cxn>
                <a:cxn ang="0">
                  <a:pos x="T4" y="T5"/>
                </a:cxn>
                <a:cxn ang="0">
                  <a:pos x="T6" y="T7"/>
                </a:cxn>
                <a:cxn ang="0">
                  <a:pos x="T8" y="T9"/>
                </a:cxn>
                <a:cxn ang="0">
                  <a:pos x="T10" y="T11"/>
                </a:cxn>
                <a:cxn ang="0">
                  <a:pos x="T12" y="T13"/>
                </a:cxn>
              </a:cxnLst>
              <a:rect l="0" t="0" r="r" b="b"/>
              <a:pathLst>
                <a:path w="133" h="516">
                  <a:moveTo>
                    <a:pt x="67" y="516"/>
                  </a:moveTo>
                  <a:cubicBezTo>
                    <a:pt x="30" y="516"/>
                    <a:pt x="0" y="486"/>
                    <a:pt x="0" y="450"/>
                  </a:cubicBezTo>
                  <a:lnTo>
                    <a:pt x="0" y="66"/>
                  </a:lnTo>
                  <a:cubicBezTo>
                    <a:pt x="0" y="30"/>
                    <a:pt x="30" y="0"/>
                    <a:pt x="67" y="0"/>
                  </a:cubicBezTo>
                  <a:cubicBezTo>
                    <a:pt x="104" y="0"/>
                    <a:pt x="133" y="30"/>
                    <a:pt x="133" y="66"/>
                  </a:cubicBezTo>
                  <a:lnTo>
                    <a:pt x="133" y="450"/>
                  </a:lnTo>
                  <a:cubicBezTo>
                    <a:pt x="133" y="486"/>
                    <a:pt x="104" y="516"/>
                    <a:pt x="67" y="5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1450">
              <a:extLst>
                <a:ext uri="{FF2B5EF4-FFF2-40B4-BE49-F238E27FC236}">
                  <a16:creationId xmlns:a16="http://schemas.microsoft.com/office/drawing/2014/main" id="{F05E458A-1668-4350-AB28-951386CEC918}"/>
                </a:ext>
              </a:extLst>
            </p:cNvPr>
            <p:cNvSpPr>
              <a:spLocks/>
            </p:cNvSpPr>
            <p:nvPr/>
          </p:nvSpPr>
          <p:spPr bwMode="auto">
            <a:xfrm>
              <a:off x="6572250" y="3119438"/>
              <a:ext cx="41275" cy="53975"/>
            </a:xfrm>
            <a:custGeom>
              <a:avLst/>
              <a:gdLst>
                <a:gd name="T0" fmla="*/ 181 w 419"/>
                <a:gd name="T1" fmla="*/ 533 h 533"/>
                <a:gd name="T2" fmla="*/ 168 w 419"/>
                <a:gd name="T3" fmla="*/ 533 h 533"/>
                <a:gd name="T4" fmla="*/ 66 w 419"/>
                <a:gd name="T5" fmla="*/ 531 h 533"/>
                <a:gd name="T6" fmla="*/ 6 w 419"/>
                <a:gd name="T7" fmla="*/ 459 h 533"/>
                <a:gd name="T8" fmla="*/ 78 w 419"/>
                <a:gd name="T9" fmla="*/ 398 h 533"/>
                <a:gd name="T10" fmla="*/ 168 w 419"/>
                <a:gd name="T11" fmla="*/ 400 h 533"/>
                <a:gd name="T12" fmla="*/ 181 w 419"/>
                <a:gd name="T13" fmla="*/ 400 h 533"/>
                <a:gd name="T14" fmla="*/ 286 w 419"/>
                <a:gd name="T15" fmla="*/ 286 h 533"/>
                <a:gd name="T16" fmla="*/ 286 w 419"/>
                <a:gd name="T17" fmla="*/ 243 h 533"/>
                <a:gd name="T18" fmla="*/ 181 w 419"/>
                <a:gd name="T19" fmla="*/ 133 h 533"/>
                <a:gd name="T20" fmla="*/ 168 w 419"/>
                <a:gd name="T21" fmla="*/ 133 h 533"/>
                <a:gd name="T22" fmla="*/ 167 w 419"/>
                <a:gd name="T23" fmla="*/ 133 h 533"/>
                <a:gd name="T24" fmla="*/ 81 w 419"/>
                <a:gd name="T25" fmla="*/ 135 h 533"/>
                <a:gd name="T26" fmla="*/ 6 w 419"/>
                <a:gd name="T27" fmla="*/ 79 h 533"/>
                <a:gd name="T28" fmla="*/ 62 w 419"/>
                <a:gd name="T29" fmla="*/ 2 h 533"/>
                <a:gd name="T30" fmla="*/ 165 w 419"/>
                <a:gd name="T31" fmla="*/ 0 h 533"/>
                <a:gd name="T32" fmla="*/ 166 w 419"/>
                <a:gd name="T33" fmla="*/ 0 h 533"/>
                <a:gd name="T34" fmla="*/ 181 w 419"/>
                <a:gd name="T35" fmla="*/ 0 h 533"/>
                <a:gd name="T36" fmla="*/ 419 w 419"/>
                <a:gd name="T37" fmla="*/ 243 h 533"/>
                <a:gd name="T38" fmla="*/ 419 w 419"/>
                <a:gd name="T39" fmla="*/ 286 h 533"/>
                <a:gd name="T40" fmla="*/ 181 w 419"/>
                <a:gd name="T41" fmla="*/ 53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9" h="533">
                  <a:moveTo>
                    <a:pt x="181" y="533"/>
                  </a:moveTo>
                  <a:lnTo>
                    <a:pt x="168" y="533"/>
                  </a:lnTo>
                  <a:cubicBezTo>
                    <a:pt x="167" y="533"/>
                    <a:pt x="78" y="532"/>
                    <a:pt x="66" y="531"/>
                  </a:cubicBezTo>
                  <a:cubicBezTo>
                    <a:pt x="30" y="528"/>
                    <a:pt x="3" y="496"/>
                    <a:pt x="6" y="459"/>
                  </a:cubicBezTo>
                  <a:cubicBezTo>
                    <a:pt x="9" y="422"/>
                    <a:pt x="42" y="395"/>
                    <a:pt x="78" y="398"/>
                  </a:cubicBezTo>
                  <a:cubicBezTo>
                    <a:pt x="86" y="399"/>
                    <a:pt x="159" y="400"/>
                    <a:pt x="168" y="400"/>
                  </a:cubicBezTo>
                  <a:lnTo>
                    <a:pt x="181" y="400"/>
                  </a:lnTo>
                  <a:cubicBezTo>
                    <a:pt x="276" y="400"/>
                    <a:pt x="286" y="320"/>
                    <a:pt x="286" y="286"/>
                  </a:cubicBezTo>
                  <a:lnTo>
                    <a:pt x="286" y="243"/>
                  </a:lnTo>
                  <a:cubicBezTo>
                    <a:pt x="286" y="193"/>
                    <a:pt x="268" y="133"/>
                    <a:pt x="181" y="133"/>
                  </a:cubicBezTo>
                  <a:lnTo>
                    <a:pt x="168" y="133"/>
                  </a:lnTo>
                  <a:lnTo>
                    <a:pt x="167" y="133"/>
                  </a:lnTo>
                  <a:cubicBezTo>
                    <a:pt x="99" y="133"/>
                    <a:pt x="83" y="134"/>
                    <a:pt x="81" y="135"/>
                  </a:cubicBezTo>
                  <a:cubicBezTo>
                    <a:pt x="45" y="139"/>
                    <a:pt x="12" y="115"/>
                    <a:pt x="6" y="79"/>
                  </a:cubicBezTo>
                  <a:cubicBezTo>
                    <a:pt x="0" y="42"/>
                    <a:pt x="25" y="8"/>
                    <a:pt x="62" y="2"/>
                  </a:cubicBezTo>
                  <a:cubicBezTo>
                    <a:pt x="68" y="2"/>
                    <a:pt x="78" y="0"/>
                    <a:pt x="165" y="0"/>
                  </a:cubicBezTo>
                  <a:lnTo>
                    <a:pt x="166" y="0"/>
                  </a:lnTo>
                  <a:lnTo>
                    <a:pt x="181" y="0"/>
                  </a:lnTo>
                  <a:cubicBezTo>
                    <a:pt x="324" y="0"/>
                    <a:pt x="419" y="98"/>
                    <a:pt x="419" y="243"/>
                  </a:cubicBezTo>
                  <a:lnTo>
                    <a:pt x="419" y="286"/>
                  </a:lnTo>
                  <a:cubicBezTo>
                    <a:pt x="419" y="431"/>
                    <a:pt x="322" y="533"/>
                    <a:pt x="181" y="53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3" name="Fighter_jet4" descr="{&quot;Key&quot;:&quot;POWER_USER_SHAPE_ICON&quot;,&quot;Value&quot;:&quot;POWER_USER_SHAPE_ICON_STYLE_1&quot;}">
            <a:extLst>
              <a:ext uri="{FF2B5EF4-FFF2-40B4-BE49-F238E27FC236}">
                <a16:creationId xmlns:a16="http://schemas.microsoft.com/office/drawing/2014/main" id="{11E459B0-4B37-4D27-8186-8EDB6B9E0DB0}"/>
              </a:ext>
            </a:extLst>
          </p:cNvPr>
          <p:cNvGrpSpPr>
            <a:grpSpLocks noChangeAspect="1"/>
          </p:cNvGrpSpPr>
          <p:nvPr/>
        </p:nvGrpSpPr>
        <p:grpSpPr>
          <a:xfrm>
            <a:off x="7443256" y="3523316"/>
            <a:ext cx="828367" cy="828368"/>
            <a:chOff x="3908425" y="263525"/>
            <a:chExt cx="447676" cy="447676"/>
          </a:xfrm>
        </p:grpSpPr>
        <p:sp>
          <p:nvSpPr>
            <p:cNvPr id="407" name="Freeform 17">
              <a:extLst>
                <a:ext uri="{FF2B5EF4-FFF2-40B4-BE49-F238E27FC236}">
                  <a16:creationId xmlns:a16="http://schemas.microsoft.com/office/drawing/2014/main" id="{7FE5CD74-B316-44FA-9B63-D44B0C93AE33}"/>
                </a:ext>
              </a:extLst>
            </p:cNvPr>
            <p:cNvSpPr>
              <a:spLocks/>
            </p:cNvSpPr>
            <p:nvPr/>
          </p:nvSpPr>
          <p:spPr bwMode="auto">
            <a:xfrm>
              <a:off x="3944938" y="298450"/>
              <a:ext cx="341313" cy="342900"/>
            </a:xfrm>
            <a:custGeom>
              <a:avLst/>
              <a:gdLst>
                <a:gd name="T0" fmla="*/ 352 w 352"/>
                <a:gd name="T1" fmla="*/ 293 h 352"/>
                <a:gd name="T2" fmla="*/ 293 w 352"/>
                <a:gd name="T3" fmla="*/ 352 h 352"/>
                <a:gd name="T4" fmla="*/ 46 w 352"/>
                <a:gd name="T5" fmla="*/ 105 h 352"/>
                <a:gd name="T6" fmla="*/ 16 w 352"/>
                <a:gd name="T7" fmla="*/ 16 h 352"/>
                <a:gd name="T8" fmla="*/ 16 w 352"/>
                <a:gd name="T9" fmla="*/ 16 h 352"/>
                <a:gd name="T10" fmla="*/ 105 w 352"/>
                <a:gd name="T11" fmla="*/ 46 h 352"/>
                <a:gd name="T12" fmla="*/ 352 w 352"/>
                <a:gd name="T13" fmla="*/ 293 h 352"/>
              </a:gdLst>
              <a:ahLst/>
              <a:cxnLst>
                <a:cxn ang="0">
                  <a:pos x="T0" y="T1"/>
                </a:cxn>
                <a:cxn ang="0">
                  <a:pos x="T2" y="T3"/>
                </a:cxn>
                <a:cxn ang="0">
                  <a:pos x="T4" y="T5"/>
                </a:cxn>
                <a:cxn ang="0">
                  <a:pos x="T6" y="T7"/>
                </a:cxn>
                <a:cxn ang="0">
                  <a:pos x="T8" y="T9"/>
                </a:cxn>
                <a:cxn ang="0">
                  <a:pos x="T10" y="T11"/>
                </a:cxn>
                <a:cxn ang="0">
                  <a:pos x="T12" y="T13"/>
                </a:cxn>
              </a:cxnLst>
              <a:rect l="0" t="0" r="r" b="b"/>
              <a:pathLst>
                <a:path w="352" h="352">
                  <a:moveTo>
                    <a:pt x="352" y="293"/>
                  </a:moveTo>
                  <a:lnTo>
                    <a:pt x="293" y="352"/>
                  </a:lnTo>
                  <a:lnTo>
                    <a:pt x="46" y="105"/>
                  </a:lnTo>
                  <a:cubicBezTo>
                    <a:pt x="29" y="88"/>
                    <a:pt x="0" y="33"/>
                    <a:pt x="16" y="16"/>
                  </a:cubicBezTo>
                  <a:lnTo>
                    <a:pt x="16" y="16"/>
                  </a:lnTo>
                  <a:cubicBezTo>
                    <a:pt x="32" y="0"/>
                    <a:pt x="88" y="29"/>
                    <a:pt x="105" y="46"/>
                  </a:cubicBezTo>
                  <a:lnTo>
                    <a:pt x="352" y="293"/>
                  </a:lnTo>
                  <a:close/>
                </a:path>
              </a:pathLst>
            </a:custGeom>
            <a:noFill/>
            <a:ln w="1905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8">
              <a:extLst>
                <a:ext uri="{FF2B5EF4-FFF2-40B4-BE49-F238E27FC236}">
                  <a16:creationId xmlns:a16="http://schemas.microsoft.com/office/drawing/2014/main" id="{D53B99A2-949F-4C8F-9F82-15216B0DDF89}"/>
                </a:ext>
              </a:extLst>
            </p:cNvPr>
            <p:cNvSpPr>
              <a:spLocks/>
            </p:cNvSpPr>
            <p:nvPr/>
          </p:nvSpPr>
          <p:spPr bwMode="auto">
            <a:xfrm>
              <a:off x="4143375" y="498475"/>
              <a:ext cx="125413" cy="125413"/>
            </a:xfrm>
            <a:custGeom>
              <a:avLst/>
              <a:gdLst>
                <a:gd name="T0" fmla="*/ 129 w 129"/>
                <a:gd name="T1" fmla="*/ 106 h 129"/>
                <a:gd name="T2" fmla="*/ 106 w 129"/>
                <a:gd name="T3" fmla="*/ 129 h 129"/>
                <a:gd name="T4" fmla="*/ 0 w 129"/>
                <a:gd name="T5" fmla="*/ 23 h 129"/>
                <a:gd name="T6" fmla="*/ 23 w 129"/>
                <a:gd name="T7" fmla="*/ 0 h 129"/>
                <a:gd name="T8" fmla="*/ 129 w 129"/>
                <a:gd name="T9" fmla="*/ 106 h 129"/>
              </a:gdLst>
              <a:ahLst/>
              <a:cxnLst>
                <a:cxn ang="0">
                  <a:pos x="T0" y="T1"/>
                </a:cxn>
                <a:cxn ang="0">
                  <a:pos x="T2" y="T3"/>
                </a:cxn>
                <a:cxn ang="0">
                  <a:pos x="T4" y="T5"/>
                </a:cxn>
                <a:cxn ang="0">
                  <a:pos x="T6" y="T7"/>
                </a:cxn>
                <a:cxn ang="0">
                  <a:pos x="T8" y="T9"/>
                </a:cxn>
              </a:cxnLst>
              <a:rect l="0" t="0" r="r" b="b"/>
              <a:pathLst>
                <a:path w="129" h="129">
                  <a:moveTo>
                    <a:pt x="129" y="106"/>
                  </a:moveTo>
                  <a:lnTo>
                    <a:pt x="106" y="129"/>
                  </a:lnTo>
                  <a:lnTo>
                    <a:pt x="0" y="23"/>
                  </a:lnTo>
                  <a:lnTo>
                    <a:pt x="23" y="0"/>
                  </a:lnTo>
                  <a:lnTo>
                    <a:pt x="129" y="106"/>
                  </a:lnTo>
                  <a:close/>
                </a:path>
              </a:pathLst>
            </a:custGeom>
            <a:noFill/>
            <a:ln w="1905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19">
              <a:extLst>
                <a:ext uri="{FF2B5EF4-FFF2-40B4-BE49-F238E27FC236}">
                  <a16:creationId xmlns:a16="http://schemas.microsoft.com/office/drawing/2014/main" id="{312BCEF1-09C0-400F-9011-81158129D732}"/>
                </a:ext>
              </a:extLst>
            </p:cNvPr>
            <p:cNvSpPr>
              <a:spLocks/>
            </p:cNvSpPr>
            <p:nvPr/>
          </p:nvSpPr>
          <p:spPr bwMode="auto">
            <a:xfrm>
              <a:off x="4000500" y="354013"/>
              <a:ext cx="80963" cy="82550"/>
            </a:xfrm>
            <a:custGeom>
              <a:avLst/>
              <a:gdLst>
                <a:gd name="T0" fmla="*/ 54 w 84"/>
                <a:gd name="T1" fmla="*/ 30 h 84"/>
                <a:gd name="T2" fmla="*/ 77 w 84"/>
                <a:gd name="T3" fmla="*/ 77 h 84"/>
                <a:gd name="T4" fmla="*/ 30 w 84"/>
                <a:gd name="T5" fmla="*/ 54 h 84"/>
                <a:gd name="T6" fmla="*/ 6 w 84"/>
                <a:gd name="T7" fmla="*/ 6 h 84"/>
                <a:gd name="T8" fmla="*/ 54 w 84"/>
                <a:gd name="T9" fmla="*/ 30 h 84"/>
              </a:gdLst>
              <a:ahLst/>
              <a:cxnLst>
                <a:cxn ang="0">
                  <a:pos x="T0" y="T1"/>
                </a:cxn>
                <a:cxn ang="0">
                  <a:pos x="T2" y="T3"/>
                </a:cxn>
                <a:cxn ang="0">
                  <a:pos x="T4" y="T5"/>
                </a:cxn>
                <a:cxn ang="0">
                  <a:pos x="T6" y="T7"/>
                </a:cxn>
                <a:cxn ang="0">
                  <a:pos x="T8" y="T9"/>
                </a:cxn>
              </a:cxnLst>
              <a:rect l="0" t="0" r="r" b="b"/>
              <a:pathLst>
                <a:path w="84" h="84">
                  <a:moveTo>
                    <a:pt x="54" y="30"/>
                  </a:moveTo>
                  <a:cubicBezTo>
                    <a:pt x="73" y="49"/>
                    <a:pt x="84" y="71"/>
                    <a:pt x="77" y="77"/>
                  </a:cubicBezTo>
                  <a:cubicBezTo>
                    <a:pt x="71" y="84"/>
                    <a:pt x="49" y="73"/>
                    <a:pt x="30" y="54"/>
                  </a:cubicBezTo>
                  <a:cubicBezTo>
                    <a:pt x="10" y="34"/>
                    <a:pt x="0" y="13"/>
                    <a:pt x="6" y="6"/>
                  </a:cubicBezTo>
                  <a:cubicBezTo>
                    <a:pt x="13" y="0"/>
                    <a:pt x="34" y="10"/>
                    <a:pt x="54" y="30"/>
                  </a:cubicBezTo>
                  <a:close/>
                </a:path>
              </a:pathLst>
            </a:custGeom>
            <a:noFill/>
            <a:ln w="1905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Line 20">
              <a:extLst>
                <a:ext uri="{FF2B5EF4-FFF2-40B4-BE49-F238E27FC236}">
                  <a16:creationId xmlns:a16="http://schemas.microsoft.com/office/drawing/2014/main" id="{4AFA1DCB-968C-4C5E-858D-1AC5470F0CD7}"/>
                </a:ext>
              </a:extLst>
            </p:cNvPr>
            <p:cNvSpPr>
              <a:spLocks noChangeShapeType="1"/>
            </p:cNvSpPr>
            <p:nvPr/>
          </p:nvSpPr>
          <p:spPr bwMode="auto">
            <a:xfrm>
              <a:off x="3937000" y="292100"/>
              <a:ext cx="22225" cy="22225"/>
            </a:xfrm>
            <a:prstGeom prst="line">
              <a:avLst/>
            </a:prstGeom>
            <a:noFill/>
            <a:ln w="19050"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21">
              <a:extLst>
                <a:ext uri="{FF2B5EF4-FFF2-40B4-BE49-F238E27FC236}">
                  <a16:creationId xmlns:a16="http://schemas.microsoft.com/office/drawing/2014/main" id="{9870E2E8-4032-4704-B442-4BD8454ACC89}"/>
                </a:ext>
              </a:extLst>
            </p:cNvPr>
            <p:cNvSpPr>
              <a:spLocks/>
            </p:cNvSpPr>
            <p:nvPr/>
          </p:nvSpPr>
          <p:spPr bwMode="auto">
            <a:xfrm>
              <a:off x="3924300" y="566738"/>
              <a:ext cx="106363" cy="104775"/>
            </a:xfrm>
            <a:custGeom>
              <a:avLst/>
              <a:gdLst>
                <a:gd name="T0" fmla="*/ 101 w 108"/>
                <a:gd name="T1" fmla="*/ 101 h 107"/>
                <a:gd name="T2" fmla="*/ 101 w 108"/>
                <a:gd name="T3" fmla="*/ 101 h 107"/>
                <a:gd name="T4" fmla="*/ 77 w 108"/>
                <a:gd name="T5" fmla="*/ 101 h 107"/>
                <a:gd name="T6" fmla="*/ 7 w 108"/>
                <a:gd name="T7" fmla="*/ 30 h 107"/>
                <a:gd name="T8" fmla="*/ 7 w 108"/>
                <a:gd name="T9" fmla="*/ 6 h 107"/>
                <a:gd name="T10" fmla="*/ 7 w 108"/>
                <a:gd name="T11" fmla="*/ 6 h 107"/>
                <a:gd name="T12" fmla="*/ 30 w 108"/>
                <a:gd name="T13" fmla="*/ 6 h 107"/>
                <a:gd name="T14" fmla="*/ 101 w 108"/>
                <a:gd name="T15" fmla="*/ 77 h 107"/>
                <a:gd name="T16" fmla="*/ 101 w 108"/>
                <a:gd name="T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7">
                  <a:moveTo>
                    <a:pt x="101" y="101"/>
                  </a:moveTo>
                  <a:lnTo>
                    <a:pt x="101" y="101"/>
                  </a:lnTo>
                  <a:cubicBezTo>
                    <a:pt x="95" y="107"/>
                    <a:pt x="84" y="107"/>
                    <a:pt x="77" y="101"/>
                  </a:cubicBezTo>
                  <a:lnTo>
                    <a:pt x="7" y="30"/>
                  </a:lnTo>
                  <a:cubicBezTo>
                    <a:pt x="0" y="23"/>
                    <a:pt x="0" y="13"/>
                    <a:pt x="7" y="6"/>
                  </a:cubicBezTo>
                  <a:lnTo>
                    <a:pt x="7" y="6"/>
                  </a:lnTo>
                  <a:cubicBezTo>
                    <a:pt x="13" y="0"/>
                    <a:pt x="24" y="0"/>
                    <a:pt x="30" y="6"/>
                  </a:cubicBezTo>
                  <a:lnTo>
                    <a:pt x="101" y="77"/>
                  </a:lnTo>
                  <a:cubicBezTo>
                    <a:pt x="108" y="84"/>
                    <a:pt x="108" y="94"/>
                    <a:pt x="101" y="101"/>
                  </a:cubicBezTo>
                  <a:close/>
                </a:path>
              </a:pathLst>
            </a:custGeom>
            <a:noFill/>
            <a:ln w="1905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Line 22">
              <a:extLst>
                <a:ext uri="{FF2B5EF4-FFF2-40B4-BE49-F238E27FC236}">
                  <a16:creationId xmlns:a16="http://schemas.microsoft.com/office/drawing/2014/main" id="{A84A351D-005F-467C-BC51-D8549AAAAE20}"/>
                </a:ext>
              </a:extLst>
            </p:cNvPr>
            <p:cNvSpPr>
              <a:spLocks noChangeShapeType="1"/>
            </p:cNvSpPr>
            <p:nvPr/>
          </p:nvSpPr>
          <p:spPr bwMode="auto">
            <a:xfrm flipH="1">
              <a:off x="4022725" y="527050"/>
              <a:ext cx="92075" cy="114300"/>
            </a:xfrm>
            <a:prstGeom prst="line">
              <a:avLst/>
            </a:prstGeom>
            <a:noFill/>
            <a:ln w="19050"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Line 23">
              <a:extLst>
                <a:ext uri="{FF2B5EF4-FFF2-40B4-BE49-F238E27FC236}">
                  <a16:creationId xmlns:a16="http://schemas.microsoft.com/office/drawing/2014/main" id="{8A331B72-F8A5-40AF-BA6A-8F6497539D87}"/>
                </a:ext>
              </a:extLst>
            </p:cNvPr>
            <p:cNvSpPr>
              <a:spLocks noChangeShapeType="1"/>
            </p:cNvSpPr>
            <p:nvPr/>
          </p:nvSpPr>
          <p:spPr bwMode="auto">
            <a:xfrm flipH="1">
              <a:off x="3954463" y="434975"/>
              <a:ext cx="68263" cy="138113"/>
            </a:xfrm>
            <a:prstGeom prst="line">
              <a:avLst/>
            </a:prstGeom>
            <a:noFill/>
            <a:ln w="19050"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Line 24">
              <a:extLst>
                <a:ext uri="{FF2B5EF4-FFF2-40B4-BE49-F238E27FC236}">
                  <a16:creationId xmlns:a16="http://schemas.microsoft.com/office/drawing/2014/main" id="{29E4573A-08C8-49E4-8E99-C572DA7B561D}"/>
                </a:ext>
              </a:extLst>
            </p:cNvPr>
            <p:cNvSpPr>
              <a:spLocks noChangeShapeType="1"/>
            </p:cNvSpPr>
            <p:nvPr/>
          </p:nvSpPr>
          <p:spPr bwMode="auto">
            <a:xfrm flipH="1">
              <a:off x="3978275" y="458788"/>
              <a:ext cx="68263" cy="138113"/>
            </a:xfrm>
            <a:prstGeom prst="line">
              <a:avLst/>
            </a:prstGeom>
            <a:noFill/>
            <a:ln w="19050"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Line 25">
              <a:extLst>
                <a:ext uri="{FF2B5EF4-FFF2-40B4-BE49-F238E27FC236}">
                  <a16:creationId xmlns:a16="http://schemas.microsoft.com/office/drawing/2014/main" id="{F10B4E43-275E-4223-8466-9DC6D5FE5E02}"/>
                </a:ext>
              </a:extLst>
            </p:cNvPr>
            <p:cNvSpPr>
              <a:spLocks noChangeShapeType="1"/>
            </p:cNvSpPr>
            <p:nvPr/>
          </p:nvSpPr>
          <p:spPr bwMode="auto">
            <a:xfrm>
              <a:off x="3908425" y="550863"/>
              <a:ext cx="23813" cy="22225"/>
            </a:xfrm>
            <a:prstGeom prst="line">
              <a:avLst/>
            </a:prstGeom>
            <a:noFill/>
            <a:ln w="19050"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26">
              <a:extLst>
                <a:ext uri="{FF2B5EF4-FFF2-40B4-BE49-F238E27FC236}">
                  <a16:creationId xmlns:a16="http://schemas.microsoft.com/office/drawing/2014/main" id="{14900D0E-CA9B-4C57-8DF2-E1F957DC338D}"/>
                </a:ext>
              </a:extLst>
            </p:cNvPr>
            <p:cNvSpPr>
              <a:spLocks/>
            </p:cNvSpPr>
            <p:nvPr/>
          </p:nvSpPr>
          <p:spPr bwMode="auto">
            <a:xfrm>
              <a:off x="4149725" y="614363"/>
              <a:ext cx="103188" cy="96838"/>
            </a:xfrm>
            <a:custGeom>
              <a:avLst/>
              <a:gdLst>
                <a:gd name="T0" fmla="*/ 29 w 106"/>
                <a:gd name="T1" fmla="*/ 70 h 100"/>
                <a:gd name="T2" fmla="*/ 53 w 106"/>
                <a:gd name="T3" fmla="*/ 0 h 100"/>
                <a:gd name="T4" fmla="*/ 106 w 106"/>
                <a:gd name="T5" fmla="*/ 53 h 100"/>
                <a:gd name="T6" fmla="*/ 59 w 106"/>
                <a:gd name="T7" fmla="*/ 100 h 100"/>
                <a:gd name="T8" fmla="*/ 0 w 106"/>
                <a:gd name="T9" fmla="*/ 41 h 100"/>
              </a:gdLst>
              <a:ahLst/>
              <a:cxnLst>
                <a:cxn ang="0">
                  <a:pos x="T0" y="T1"/>
                </a:cxn>
                <a:cxn ang="0">
                  <a:pos x="T2" y="T3"/>
                </a:cxn>
                <a:cxn ang="0">
                  <a:pos x="T4" y="T5"/>
                </a:cxn>
                <a:cxn ang="0">
                  <a:pos x="T6" y="T7"/>
                </a:cxn>
                <a:cxn ang="0">
                  <a:pos x="T8" y="T9"/>
                </a:cxn>
              </a:cxnLst>
              <a:rect l="0" t="0" r="r" b="b"/>
              <a:pathLst>
                <a:path w="106" h="100">
                  <a:moveTo>
                    <a:pt x="29" y="70"/>
                  </a:moveTo>
                  <a:lnTo>
                    <a:pt x="53" y="0"/>
                  </a:lnTo>
                  <a:lnTo>
                    <a:pt x="106" y="53"/>
                  </a:lnTo>
                  <a:lnTo>
                    <a:pt x="59" y="100"/>
                  </a:lnTo>
                  <a:lnTo>
                    <a:pt x="0" y="41"/>
                  </a:lnTo>
                </a:path>
              </a:pathLst>
            </a:custGeom>
            <a:noFill/>
            <a:ln w="1905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27">
              <a:extLst>
                <a:ext uri="{FF2B5EF4-FFF2-40B4-BE49-F238E27FC236}">
                  <a16:creationId xmlns:a16="http://schemas.microsoft.com/office/drawing/2014/main" id="{A2550D21-3CC6-4AE1-8353-56DA74E71FFA}"/>
                </a:ext>
              </a:extLst>
            </p:cNvPr>
            <p:cNvSpPr>
              <a:spLocks/>
            </p:cNvSpPr>
            <p:nvPr/>
          </p:nvSpPr>
          <p:spPr bwMode="auto">
            <a:xfrm>
              <a:off x="4211638" y="279400"/>
              <a:ext cx="104775" cy="104775"/>
            </a:xfrm>
            <a:custGeom>
              <a:avLst/>
              <a:gdLst>
                <a:gd name="T0" fmla="*/ 101 w 107"/>
                <a:gd name="T1" fmla="*/ 101 h 108"/>
                <a:gd name="T2" fmla="*/ 101 w 107"/>
                <a:gd name="T3" fmla="*/ 101 h 108"/>
                <a:gd name="T4" fmla="*/ 101 w 107"/>
                <a:gd name="T5" fmla="*/ 77 h 108"/>
                <a:gd name="T6" fmla="*/ 30 w 107"/>
                <a:gd name="T7" fmla="*/ 7 h 108"/>
                <a:gd name="T8" fmla="*/ 6 w 107"/>
                <a:gd name="T9" fmla="*/ 7 h 108"/>
                <a:gd name="T10" fmla="*/ 6 w 107"/>
                <a:gd name="T11" fmla="*/ 7 h 108"/>
                <a:gd name="T12" fmla="*/ 6 w 107"/>
                <a:gd name="T13" fmla="*/ 30 h 108"/>
                <a:gd name="T14" fmla="*/ 77 w 107"/>
                <a:gd name="T15" fmla="*/ 101 h 108"/>
                <a:gd name="T16" fmla="*/ 101 w 107"/>
                <a:gd name="T17" fmla="*/ 10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08">
                  <a:moveTo>
                    <a:pt x="101" y="101"/>
                  </a:moveTo>
                  <a:lnTo>
                    <a:pt x="101" y="101"/>
                  </a:lnTo>
                  <a:cubicBezTo>
                    <a:pt x="107" y="95"/>
                    <a:pt x="107" y="84"/>
                    <a:pt x="101" y="77"/>
                  </a:cubicBezTo>
                  <a:lnTo>
                    <a:pt x="30" y="7"/>
                  </a:lnTo>
                  <a:cubicBezTo>
                    <a:pt x="23" y="0"/>
                    <a:pt x="13" y="0"/>
                    <a:pt x="6" y="7"/>
                  </a:cubicBezTo>
                  <a:lnTo>
                    <a:pt x="6" y="7"/>
                  </a:lnTo>
                  <a:cubicBezTo>
                    <a:pt x="0" y="13"/>
                    <a:pt x="0" y="24"/>
                    <a:pt x="6" y="30"/>
                  </a:cubicBezTo>
                  <a:lnTo>
                    <a:pt x="77" y="101"/>
                  </a:lnTo>
                  <a:cubicBezTo>
                    <a:pt x="84" y="108"/>
                    <a:pt x="94" y="108"/>
                    <a:pt x="101" y="101"/>
                  </a:cubicBezTo>
                  <a:close/>
                </a:path>
              </a:pathLst>
            </a:custGeom>
            <a:noFill/>
            <a:ln w="1905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Line 28">
              <a:extLst>
                <a:ext uri="{FF2B5EF4-FFF2-40B4-BE49-F238E27FC236}">
                  <a16:creationId xmlns:a16="http://schemas.microsoft.com/office/drawing/2014/main" id="{DEEF54D0-BEC4-454B-AE92-86708FFBF550}"/>
                </a:ext>
              </a:extLst>
            </p:cNvPr>
            <p:cNvSpPr>
              <a:spLocks noChangeShapeType="1"/>
            </p:cNvSpPr>
            <p:nvPr/>
          </p:nvSpPr>
          <p:spPr bwMode="auto">
            <a:xfrm flipV="1">
              <a:off x="4171950" y="377825"/>
              <a:ext cx="114300" cy="92075"/>
            </a:xfrm>
            <a:prstGeom prst="line">
              <a:avLst/>
            </a:prstGeom>
            <a:noFill/>
            <a:ln w="19050"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Line 29">
              <a:extLst>
                <a:ext uri="{FF2B5EF4-FFF2-40B4-BE49-F238E27FC236}">
                  <a16:creationId xmlns:a16="http://schemas.microsoft.com/office/drawing/2014/main" id="{149EADFA-6A1E-41AB-A6D4-E77A3F9EE51E}"/>
                </a:ext>
              </a:extLst>
            </p:cNvPr>
            <p:cNvSpPr>
              <a:spLocks noChangeShapeType="1"/>
            </p:cNvSpPr>
            <p:nvPr/>
          </p:nvSpPr>
          <p:spPr bwMode="auto">
            <a:xfrm flipV="1">
              <a:off x="4079875" y="309563"/>
              <a:ext cx="138113" cy="68263"/>
            </a:xfrm>
            <a:prstGeom prst="line">
              <a:avLst/>
            </a:prstGeom>
            <a:noFill/>
            <a:ln w="19050"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Line 30">
              <a:extLst>
                <a:ext uri="{FF2B5EF4-FFF2-40B4-BE49-F238E27FC236}">
                  <a16:creationId xmlns:a16="http://schemas.microsoft.com/office/drawing/2014/main" id="{8C72BFBE-42E9-4F10-A3F3-83FB0A012CBF}"/>
                </a:ext>
              </a:extLst>
            </p:cNvPr>
            <p:cNvSpPr>
              <a:spLocks noChangeShapeType="1"/>
            </p:cNvSpPr>
            <p:nvPr/>
          </p:nvSpPr>
          <p:spPr bwMode="auto">
            <a:xfrm flipV="1">
              <a:off x="4103688" y="331788"/>
              <a:ext cx="138113" cy="69850"/>
            </a:xfrm>
            <a:prstGeom prst="line">
              <a:avLst/>
            </a:prstGeom>
            <a:noFill/>
            <a:ln w="19050"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Line 31">
              <a:extLst>
                <a:ext uri="{FF2B5EF4-FFF2-40B4-BE49-F238E27FC236}">
                  <a16:creationId xmlns:a16="http://schemas.microsoft.com/office/drawing/2014/main" id="{CC2D6BD9-B1C4-41A6-9125-D3F12E663F27}"/>
                </a:ext>
              </a:extLst>
            </p:cNvPr>
            <p:cNvSpPr>
              <a:spLocks noChangeShapeType="1"/>
            </p:cNvSpPr>
            <p:nvPr/>
          </p:nvSpPr>
          <p:spPr bwMode="auto">
            <a:xfrm>
              <a:off x="4195763" y="263525"/>
              <a:ext cx="22225" cy="22225"/>
            </a:xfrm>
            <a:prstGeom prst="line">
              <a:avLst/>
            </a:prstGeom>
            <a:noFill/>
            <a:ln w="19050"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32">
              <a:extLst>
                <a:ext uri="{FF2B5EF4-FFF2-40B4-BE49-F238E27FC236}">
                  <a16:creationId xmlns:a16="http://schemas.microsoft.com/office/drawing/2014/main" id="{9B3E9EB1-54DC-4189-A34C-A39FC0D38653}"/>
                </a:ext>
              </a:extLst>
            </p:cNvPr>
            <p:cNvSpPr>
              <a:spLocks/>
            </p:cNvSpPr>
            <p:nvPr/>
          </p:nvSpPr>
          <p:spPr bwMode="auto">
            <a:xfrm>
              <a:off x="4259263" y="504825"/>
              <a:ext cx="96838" cy="103188"/>
            </a:xfrm>
            <a:custGeom>
              <a:avLst/>
              <a:gdLst>
                <a:gd name="T0" fmla="*/ 70 w 100"/>
                <a:gd name="T1" fmla="*/ 29 h 106"/>
                <a:gd name="T2" fmla="*/ 0 w 100"/>
                <a:gd name="T3" fmla="*/ 53 h 106"/>
                <a:gd name="T4" fmla="*/ 53 w 100"/>
                <a:gd name="T5" fmla="*/ 106 h 106"/>
                <a:gd name="T6" fmla="*/ 100 w 100"/>
                <a:gd name="T7" fmla="*/ 59 h 106"/>
                <a:gd name="T8" fmla="*/ 41 w 100"/>
                <a:gd name="T9" fmla="*/ 0 h 106"/>
              </a:gdLst>
              <a:ahLst/>
              <a:cxnLst>
                <a:cxn ang="0">
                  <a:pos x="T0" y="T1"/>
                </a:cxn>
                <a:cxn ang="0">
                  <a:pos x="T2" y="T3"/>
                </a:cxn>
                <a:cxn ang="0">
                  <a:pos x="T4" y="T5"/>
                </a:cxn>
                <a:cxn ang="0">
                  <a:pos x="T6" y="T7"/>
                </a:cxn>
                <a:cxn ang="0">
                  <a:pos x="T8" y="T9"/>
                </a:cxn>
              </a:cxnLst>
              <a:rect l="0" t="0" r="r" b="b"/>
              <a:pathLst>
                <a:path w="100" h="106">
                  <a:moveTo>
                    <a:pt x="70" y="29"/>
                  </a:moveTo>
                  <a:lnTo>
                    <a:pt x="0" y="53"/>
                  </a:lnTo>
                  <a:lnTo>
                    <a:pt x="53" y="106"/>
                  </a:lnTo>
                  <a:lnTo>
                    <a:pt x="100" y="59"/>
                  </a:lnTo>
                  <a:lnTo>
                    <a:pt x="41" y="0"/>
                  </a:lnTo>
                </a:path>
              </a:pathLst>
            </a:custGeom>
            <a:noFill/>
            <a:ln w="1905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Line 33">
              <a:extLst>
                <a:ext uri="{FF2B5EF4-FFF2-40B4-BE49-F238E27FC236}">
                  <a16:creationId xmlns:a16="http://schemas.microsoft.com/office/drawing/2014/main" id="{B67F8935-6BA6-4B63-B4DF-715E61ECB7D9}"/>
                </a:ext>
              </a:extLst>
            </p:cNvPr>
            <p:cNvSpPr>
              <a:spLocks noChangeShapeType="1"/>
            </p:cNvSpPr>
            <p:nvPr/>
          </p:nvSpPr>
          <p:spPr bwMode="auto">
            <a:xfrm flipV="1">
              <a:off x="4195763" y="630238"/>
              <a:ext cx="22225" cy="69850"/>
            </a:xfrm>
            <a:prstGeom prst="line">
              <a:avLst/>
            </a:prstGeom>
            <a:noFill/>
            <a:ln w="19050"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Line 34">
              <a:extLst>
                <a:ext uri="{FF2B5EF4-FFF2-40B4-BE49-F238E27FC236}">
                  <a16:creationId xmlns:a16="http://schemas.microsoft.com/office/drawing/2014/main" id="{F50E81CA-78E8-49BA-91B9-8272FACB9738}"/>
                </a:ext>
              </a:extLst>
            </p:cNvPr>
            <p:cNvSpPr>
              <a:spLocks noChangeShapeType="1"/>
            </p:cNvSpPr>
            <p:nvPr/>
          </p:nvSpPr>
          <p:spPr bwMode="auto">
            <a:xfrm flipH="1">
              <a:off x="4275138" y="550863"/>
              <a:ext cx="68263" cy="22225"/>
            </a:xfrm>
            <a:prstGeom prst="line">
              <a:avLst/>
            </a:prstGeom>
            <a:noFill/>
            <a:ln w="19050"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4" name="Explosives" descr="{&quot;Key&quot;:&quot;POWER_USER_SHAPE_ICON&quot;,&quot;Value&quot;:&quot;POWER_USER_SHAPE_ICON_STYLE_1&quot;}">
            <a:extLst>
              <a:ext uri="{FF2B5EF4-FFF2-40B4-BE49-F238E27FC236}">
                <a16:creationId xmlns:a16="http://schemas.microsoft.com/office/drawing/2014/main" id="{9CFDBC15-D701-4AD5-845A-8C13F7BC5F27}"/>
              </a:ext>
            </a:extLst>
          </p:cNvPr>
          <p:cNvGrpSpPr>
            <a:grpSpLocks noChangeAspect="1"/>
          </p:cNvGrpSpPr>
          <p:nvPr/>
        </p:nvGrpSpPr>
        <p:grpSpPr>
          <a:xfrm>
            <a:off x="6484088" y="4770759"/>
            <a:ext cx="747624" cy="753059"/>
            <a:chOff x="6831013" y="5138738"/>
            <a:chExt cx="436563" cy="439738"/>
          </a:xfrm>
        </p:grpSpPr>
        <p:sp>
          <p:nvSpPr>
            <p:cNvPr id="392" name="Oval 349">
              <a:extLst>
                <a:ext uri="{FF2B5EF4-FFF2-40B4-BE49-F238E27FC236}">
                  <a16:creationId xmlns:a16="http://schemas.microsoft.com/office/drawing/2014/main" id="{CB592609-C37A-46FF-BBE2-7F17B976641B}"/>
                </a:ext>
              </a:extLst>
            </p:cNvPr>
            <p:cNvSpPr>
              <a:spLocks noChangeArrowheads="1"/>
            </p:cNvSpPr>
            <p:nvPr/>
          </p:nvSpPr>
          <p:spPr bwMode="auto">
            <a:xfrm>
              <a:off x="6959600" y="5268913"/>
              <a:ext cx="179388" cy="179388"/>
            </a:xfrm>
            <a:prstGeom prst="ellipse">
              <a:avLst/>
            </a:prstGeom>
            <a:noFill/>
            <a:ln w="190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Oval 350">
              <a:extLst>
                <a:ext uri="{FF2B5EF4-FFF2-40B4-BE49-F238E27FC236}">
                  <a16:creationId xmlns:a16="http://schemas.microsoft.com/office/drawing/2014/main" id="{D44AA4C8-5F4A-45B4-A3C1-8A8B05E4DADC}"/>
                </a:ext>
              </a:extLst>
            </p:cNvPr>
            <p:cNvSpPr>
              <a:spLocks noChangeArrowheads="1"/>
            </p:cNvSpPr>
            <p:nvPr/>
          </p:nvSpPr>
          <p:spPr bwMode="auto">
            <a:xfrm>
              <a:off x="6992938" y="5302250"/>
              <a:ext cx="112713" cy="112713"/>
            </a:xfrm>
            <a:prstGeom prst="ellipse">
              <a:avLst/>
            </a:prstGeom>
            <a:noFill/>
            <a:ln w="190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351">
              <a:extLst>
                <a:ext uri="{FF2B5EF4-FFF2-40B4-BE49-F238E27FC236}">
                  <a16:creationId xmlns:a16="http://schemas.microsoft.com/office/drawing/2014/main" id="{30BF42F3-C647-41CB-8E48-CBB34E647BB7}"/>
                </a:ext>
              </a:extLst>
            </p:cNvPr>
            <p:cNvSpPr>
              <a:spLocks/>
            </p:cNvSpPr>
            <p:nvPr/>
          </p:nvSpPr>
          <p:spPr bwMode="auto">
            <a:xfrm>
              <a:off x="7050088" y="5334000"/>
              <a:ext cx="23813" cy="25400"/>
            </a:xfrm>
            <a:custGeom>
              <a:avLst/>
              <a:gdLst>
                <a:gd name="T0" fmla="*/ 0 w 25"/>
                <a:gd name="T1" fmla="*/ 0 h 25"/>
                <a:gd name="T2" fmla="*/ 0 w 25"/>
                <a:gd name="T3" fmla="*/ 25 h 25"/>
                <a:gd name="T4" fmla="*/ 25 w 25"/>
                <a:gd name="T5" fmla="*/ 25 h 25"/>
              </a:gdLst>
              <a:ahLst/>
              <a:cxnLst>
                <a:cxn ang="0">
                  <a:pos x="T0" y="T1"/>
                </a:cxn>
                <a:cxn ang="0">
                  <a:pos x="T2" y="T3"/>
                </a:cxn>
                <a:cxn ang="0">
                  <a:pos x="T4" y="T5"/>
                </a:cxn>
              </a:cxnLst>
              <a:rect l="0" t="0" r="r" b="b"/>
              <a:pathLst>
                <a:path w="25" h="25">
                  <a:moveTo>
                    <a:pt x="0" y="0"/>
                  </a:moveTo>
                  <a:lnTo>
                    <a:pt x="0" y="25"/>
                  </a:lnTo>
                  <a:lnTo>
                    <a:pt x="25" y="25"/>
                  </a:lnTo>
                </a:path>
              </a:pathLst>
            </a:custGeom>
            <a:noFill/>
            <a:ln w="190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352">
              <a:extLst>
                <a:ext uri="{FF2B5EF4-FFF2-40B4-BE49-F238E27FC236}">
                  <a16:creationId xmlns:a16="http://schemas.microsoft.com/office/drawing/2014/main" id="{60CCDB25-E652-4272-A86C-A25680995BF0}"/>
                </a:ext>
              </a:extLst>
            </p:cNvPr>
            <p:cNvSpPr>
              <a:spLocks/>
            </p:cNvSpPr>
            <p:nvPr/>
          </p:nvSpPr>
          <p:spPr bwMode="auto">
            <a:xfrm>
              <a:off x="6992938" y="5138738"/>
              <a:ext cx="112713" cy="150813"/>
            </a:xfrm>
            <a:custGeom>
              <a:avLst/>
              <a:gdLst>
                <a:gd name="T0" fmla="*/ 0 w 116"/>
                <a:gd name="T1" fmla="*/ 154 h 154"/>
                <a:gd name="T2" fmla="*/ 0 w 116"/>
                <a:gd name="T3" fmla="*/ 0 h 154"/>
                <a:gd name="T4" fmla="*/ 116 w 116"/>
                <a:gd name="T5" fmla="*/ 0 h 154"/>
                <a:gd name="T6" fmla="*/ 116 w 116"/>
                <a:gd name="T7" fmla="*/ 154 h 154"/>
              </a:gdLst>
              <a:ahLst/>
              <a:cxnLst>
                <a:cxn ang="0">
                  <a:pos x="T0" y="T1"/>
                </a:cxn>
                <a:cxn ang="0">
                  <a:pos x="T2" y="T3"/>
                </a:cxn>
                <a:cxn ang="0">
                  <a:pos x="T4" y="T5"/>
                </a:cxn>
                <a:cxn ang="0">
                  <a:pos x="T6" y="T7"/>
                </a:cxn>
              </a:cxnLst>
              <a:rect l="0" t="0" r="r" b="b"/>
              <a:pathLst>
                <a:path w="116" h="154">
                  <a:moveTo>
                    <a:pt x="0" y="154"/>
                  </a:moveTo>
                  <a:lnTo>
                    <a:pt x="0" y="0"/>
                  </a:lnTo>
                  <a:lnTo>
                    <a:pt x="116" y="0"/>
                  </a:lnTo>
                  <a:lnTo>
                    <a:pt x="116" y="154"/>
                  </a:lnTo>
                </a:path>
              </a:pathLst>
            </a:custGeom>
            <a:noFill/>
            <a:ln w="190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Line 353">
              <a:extLst>
                <a:ext uri="{FF2B5EF4-FFF2-40B4-BE49-F238E27FC236}">
                  <a16:creationId xmlns:a16="http://schemas.microsoft.com/office/drawing/2014/main" id="{D2EDD60E-DD65-4594-89DC-82BC23CA1F89}"/>
                </a:ext>
              </a:extLst>
            </p:cNvPr>
            <p:cNvSpPr>
              <a:spLocks noChangeShapeType="1"/>
            </p:cNvSpPr>
            <p:nvPr/>
          </p:nvSpPr>
          <p:spPr bwMode="auto">
            <a:xfrm>
              <a:off x="7024688" y="5138738"/>
              <a:ext cx="0" cy="134938"/>
            </a:xfrm>
            <a:prstGeom prst="line">
              <a:avLst/>
            </a:prstGeom>
            <a:noFill/>
            <a:ln w="1905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Line 354">
              <a:extLst>
                <a:ext uri="{FF2B5EF4-FFF2-40B4-BE49-F238E27FC236}">
                  <a16:creationId xmlns:a16="http://schemas.microsoft.com/office/drawing/2014/main" id="{D17976B2-BF8F-43F1-A654-AB27DFC7DEDC}"/>
                </a:ext>
              </a:extLst>
            </p:cNvPr>
            <p:cNvSpPr>
              <a:spLocks noChangeShapeType="1"/>
            </p:cNvSpPr>
            <p:nvPr/>
          </p:nvSpPr>
          <p:spPr bwMode="auto">
            <a:xfrm>
              <a:off x="7073900" y="5138738"/>
              <a:ext cx="0" cy="134938"/>
            </a:xfrm>
            <a:prstGeom prst="line">
              <a:avLst/>
            </a:prstGeom>
            <a:noFill/>
            <a:ln w="1905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355">
              <a:extLst>
                <a:ext uri="{FF2B5EF4-FFF2-40B4-BE49-F238E27FC236}">
                  <a16:creationId xmlns:a16="http://schemas.microsoft.com/office/drawing/2014/main" id="{8107ED65-6292-4A70-B0F9-7EE8791F1944}"/>
                </a:ext>
              </a:extLst>
            </p:cNvPr>
            <p:cNvSpPr>
              <a:spLocks/>
            </p:cNvSpPr>
            <p:nvPr/>
          </p:nvSpPr>
          <p:spPr bwMode="auto">
            <a:xfrm>
              <a:off x="6992938" y="5427663"/>
              <a:ext cx="112713" cy="150813"/>
            </a:xfrm>
            <a:custGeom>
              <a:avLst/>
              <a:gdLst>
                <a:gd name="T0" fmla="*/ 0 w 116"/>
                <a:gd name="T1" fmla="*/ 0 h 154"/>
                <a:gd name="T2" fmla="*/ 0 w 116"/>
                <a:gd name="T3" fmla="*/ 154 h 154"/>
                <a:gd name="T4" fmla="*/ 116 w 116"/>
                <a:gd name="T5" fmla="*/ 154 h 154"/>
                <a:gd name="T6" fmla="*/ 116 w 116"/>
                <a:gd name="T7" fmla="*/ 0 h 154"/>
              </a:gdLst>
              <a:ahLst/>
              <a:cxnLst>
                <a:cxn ang="0">
                  <a:pos x="T0" y="T1"/>
                </a:cxn>
                <a:cxn ang="0">
                  <a:pos x="T2" y="T3"/>
                </a:cxn>
                <a:cxn ang="0">
                  <a:pos x="T4" y="T5"/>
                </a:cxn>
                <a:cxn ang="0">
                  <a:pos x="T6" y="T7"/>
                </a:cxn>
              </a:cxnLst>
              <a:rect l="0" t="0" r="r" b="b"/>
              <a:pathLst>
                <a:path w="116" h="154">
                  <a:moveTo>
                    <a:pt x="0" y="0"/>
                  </a:moveTo>
                  <a:lnTo>
                    <a:pt x="0" y="154"/>
                  </a:lnTo>
                  <a:lnTo>
                    <a:pt x="116" y="154"/>
                  </a:lnTo>
                  <a:lnTo>
                    <a:pt x="116" y="0"/>
                  </a:lnTo>
                </a:path>
              </a:pathLst>
            </a:custGeom>
            <a:noFill/>
            <a:ln w="190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Line 356">
              <a:extLst>
                <a:ext uri="{FF2B5EF4-FFF2-40B4-BE49-F238E27FC236}">
                  <a16:creationId xmlns:a16="http://schemas.microsoft.com/office/drawing/2014/main" id="{33904918-F2C2-4BF6-9AC0-EC51461D31D6}"/>
                </a:ext>
              </a:extLst>
            </p:cNvPr>
            <p:cNvSpPr>
              <a:spLocks noChangeShapeType="1"/>
            </p:cNvSpPr>
            <p:nvPr/>
          </p:nvSpPr>
          <p:spPr bwMode="auto">
            <a:xfrm flipV="1">
              <a:off x="7024688" y="5445125"/>
              <a:ext cx="0" cy="133350"/>
            </a:xfrm>
            <a:prstGeom prst="line">
              <a:avLst/>
            </a:prstGeom>
            <a:noFill/>
            <a:ln w="1905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Line 357">
              <a:extLst>
                <a:ext uri="{FF2B5EF4-FFF2-40B4-BE49-F238E27FC236}">
                  <a16:creationId xmlns:a16="http://schemas.microsoft.com/office/drawing/2014/main" id="{A3A55B9A-5505-4880-A94D-BA729F9D83A4}"/>
                </a:ext>
              </a:extLst>
            </p:cNvPr>
            <p:cNvSpPr>
              <a:spLocks noChangeShapeType="1"/>
            </p:cNvSpPr>
            <p:nvPr/>
          </p:nvSpPr>
          <p:spPr bwMode="auto">
            <a:xfrm flipV="1">
              <a:off x="7073900" y="5445125"/>
              <a:ext cx="0" cy="133350"/>
            </a:xfrm>
            <a:prstGeom prst="line">
              <a:avLst/>
            </a:prstGeom>
            <a:noFill/>
            <a:ln w="19050" cap="rnd">
              <a:solidFill>
                <a:schemeClr val="accent4"/>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358">
              <a:extLst>
                <a:ext uri="{FF2B5EF4-FFF2-40B4-BE49-F238E27FC236}">
                  <a16:creationId xmlns:a16="http://schemas.microsoft.com/office/drawing/2014/main" id="{F3643460-460C-44F7-97CB-86060186F3D1}"/>
                </a:ext>
              </a:extLst>
            </p:cNvPr>
            <p:cNvSpPr>
              <a:spLocks/>
            </p:cNvSpPr>
            <p:nvPr/>
          </p:nvSpPr>
          <p:spPr bwMode="auto">
            <a:xfrm>
              <a:off x="7105650" y="5164138"/>
              <a:ext cx="161925" cy="128588"/>
            </a:xfrm>
            <a:custGeom>
              <a:avLst/>
              <a:gdLst>
                <a:gd name="T0" fmla="*/ 5 w 167"/>
                <a:gd name="T1" fmla="*/ 133 h 133"/>
                <a:gd name="T2" fmla="*/ 100 w 167"/>
                <a:gd name="T3" fmla="*/ 133 h 133"/>
                <a:gd name="T4" fmla="*/ 167 w 167"/>
                <a:gd name="T5" fmla="*/ 67 h 133"/>
                <a:gd name="T6" fmla="*/ 167 w 167"/>
                <a:gd name="T7" fmla="*/ 67 h 133"/>
                <a:gd name="T8" fmla="*/ 100 w 167"/>
                <a:gd name="T9" fmla="*/ 0 h 133"/>
                <a:gd name="T10" fmla="*/ 0 w 167"/>
                <a:gd name="T11" fmla="*/ 0 h 133"/>
              </a:gdLst>
              <a:ahLst/>
              <a:cxnLst>
                <a:cxn ang="0">
                  <a:pos x="T0" y="T1"/>
                </a:cxn>
                <a:cxn ang="0">
                  <a:pos x="T2" y="T3"/>
                </a:cxn>
                <a:cxn ang="0">
                  <a:pos x="T4" y="T5"/>
                </a:cxn>
                <a:cxn ang="0">
                  <a:pos x="T6" y="T7"/>
                </a:cxn>
                <a:cxn ang="0">
                  <a:pos x="T8" y="T9"/>
                </a:cxn>
                <a:cxn ang="0">
                  <a:pos x="T10" y="T11"/>
                </a:cxn>
              </a:cxnLst>
              <a:rect l="0" t="0" r="r" b="b"/>
              <a:pathLst>
                <a:path w="167" h="133">
                  <a:moveTo>
                    <a:pt x="5" y="133"/>
                  </a:moveTo>
                  <a:lnTo>
                    <a:pt x="100" y="133"/>
                  </a:lnTo>
                  <a:cubicBezTo>
                    <a:pt x="137" y="133"/>
                    <a:pt x="167" y="103"/>
                    <a:pt x="167" y="67"/>
                  </a:cubicBezTo>
                  <a:lnTo>
                    <a:pt x="167" y="67"/>
                  </a:lnTo>
                  <a:cubicBezTo>
                    <a:pt x="167" y="30"/>
                    <a:pt x="137" y="0"/>
                    <a:pt x="100" y="0"/>
                  </a:cubicBezTo>
                  <a:lnTo>
                    <a:pt x="0" y="0"/>
                  </a:lnTo>
                </a:path>
              </a:pathLst>
            </a:custGeom>
            <a:noFill/>
            <a:ln w="190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359">
              <a:extLst>
                <a:ext uri="{FF2B5EF4-FFF2-40B4-BE49-F238E27FC236}">
                  <a16:creationId xmlns:a16="http://schemas.microsoft.com/office/drawing/2014/main" id="{DB0EB57C-DDAE-433D-B297-4686413D9D9A}"/>
                </a:ext>
              </a:extLst>
            </p:cNvPr>
            <p:cNvSpPr>
              <a:spLocks/>
            </p:cNvSpPr>
            <p:nvPr/>
          </p:nvSpPr>
          <p:spPr bwMode="auto">
            <a:xfrm>
              <a:off x="6831013" y="5164138"/>
              <a:ext cx="161925" cy="128588"/>
            </a:xfrm>
            <a:custGeom>
              <a:avLst/>
              <a:gdLst>
                <a:gd name="T0" fmla="*/ 167 w 167"/>
                <a:gd name="T1" fmla="*/ 0 h 133"/>
                <a:gd name="T2" fmla="*/ 67 w 167"/>
                <a:gd name="T3" fmla="*/ 0 h 133"/>
                <a:gd name="T4" fmla="*/ 0 w 167"/>
                <a:gd name="T5" fmla="*/ 67 h 133"/>
                <a:gd name="T6" fmla="*/ 0 w 167"/>
                <a:gd name="T7" fmla="*/ 67 h 133"/>
                <a:gd name="T8" fmla="*/ 67 w 167"/>
                <a:gd name="T9" fmla="*/ 133 h 133"/>
                <a:gd name="T10" fmla="*/ 162 w 167"/>
                <a:gd name="T11" fmla="*/ 133 h 133"/>
              </a:gdLst>
              <a:ahLst/>
              <a:cxnLst>
                <a:cxn ang="0">
                  <a:pos x="T0" y="T1"/>
                </a:cxn>
                <a:cxn ang="0">
                  <a:pos x="T2" y="T3"/>
                </a:cxn>
                <a:cxn ang="0">
                  <a:pos x="T4" y="T5"/>
                </a:cxn>
                <a:cxn ang="0">
                  <a:pos x="T6" y="T7"/>
                </a:cxn>
                <a:cxn ang="0">
                  <a:pos x="T8" y="T9"/>
                </a:cxn>
                <a:cxn ang="0">
                  <a:pos x="T10" y="T11"/>
                </a:cxn>
              </a:cxnLst>
              <a:rect l="0" t="0" r="r" b="b"/>
              <a:pathLst>
                <a:path w="167" h="133">
                  <a:moveTo>
                    <a:pt x="167" y="0"/>
                  </a:moveTo>
                  <a:lnTo>
                    <a:pt x="67" y="0"/>
                  </a:lnTo>
                  <a:cubicBezTo>
                    <a:pt x="30" y="0"/>
                    <a:pt x="0" y="30"/>
                    <a:pt x="0" y="67"/>
                  </a:cubicBezTo>
                  <a:lnTo>
                    <a:pt x="0" y="67"/>
                  </a:lnTo>
                  <a:cubicBezTo>
                    <a:pt x="0" y="103"/>
                    <a:pt x="30" y="133"/>
                    <a:pt x="67" y="133"/>
                  </a:cubicBezTo>
                  <a:lnTo>
                    <a:pt x="162" y="133"/>
                  </a:lnTo>
                </a:path>
              </a:pathLst>
            </a:custGeom>
            <a:noFill/>
            <a:ln w="190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360">
              <a:extLst>
                <a:ext uri="{FF2B5EF4-FFF2-40B4-BE49-F238E27FC236}">
                  <a16:creationId xmlns:a16="http://schemas.microsoft.com/office/drawing/2014/main" id="{2B0E4D0F-23D6-4177-8FAA-54121A683C2F}"/>
                </a:ext>
              </a:extLst>
            </p:cNvPr>
            <p:cNvSpPr>
              <a:spLocks/>
            </p:cNvSpPr>
            <p:nvPr/>
          </p:nvSpPr>
          <p:spPr bwMode="auto">
            <a:xfrm>
              <a:off x="7110413" y="5292725"/>
              <a:ext cx="157163" cy="131763"/>
            </a:xfrm>
            <a:custGeom>
              <a:avLst/>
              <a:gdLst>
                <a:gd name="T0" fmla="*/ 0 w 162"/>
                <a:gd name="T1" fmla="*/ 134 h 134"/>
                <a:gd name="T2" fmla="*/ 95 w 162"/>
                <a:gd name="T3" fmla="*/ 134 h 134"/>
                <a:gd name="T4" fmla="*/ 162 w 162"/>
                <a:gd name="T5" fmla="*/ 67 h 134"/>
                <a:gd name="T6" fmla="*/ 162 w 162"/>
                <a:gd name="T7" fmla="*/ 67 h 134"/>
                <a:gd name="T8" fmla="*/ 95 w 162"/>
                <a:gd name="T9" fmla="*/ 0 h 134"/>
              </a:gdLst>
              <a:ahLst/>
              <a:cxnLst>
                <a:cxn ang="0">
                  <a:pos x="T0" y="T1"/>
                </a:cxn>
                <a:cxn ang="0">
                  <a:pos x="T2" y="T3"/>
                </a:cxn>
                <a:cxn ang="0">
                  <a:pos x="T4" y="T5"/>
                </a:cxn>
                <a:cxn ang="0">
                  <a:pos x="T6" y="T7"/>
                </a:cxn>
                <a:cxn ang="0">
                  <a:pos x="T8" y="T9"/>
                </a:cxn>
              </a:cxnLst>
              <a:rect l="0" t="0" r="r" b="b"/>
              <a:pathLst>
                <a:path w="162" h="134">
                  <a:moveTo>
                    <a:pt x="0" y="134"/>
                  </a:moveTo>
                  <a:lnTo>
                    <a:pt x="95" y="134"/>
                  </a:lnTo>
                  <a:cubicBezTo>
                    <a:pt x="132" y="134"/>
                    <a:pt x="162" y="104"/>
                    <a:pt x="162" y="67"/>
                  </a:cubicBezTo>
                  <a:lnTo>
                    <a:pt x="162" y="67"/>
                  </a:lnTo>
                  <a:cubicBezTo>
                    <a:pt x="162" y="30"/>
                    <a:pt x="132" y="0"/>
                    <a:pt x="95" y="0"/>
                  </a:cubicBezTo>
                </a:path>
              </a:pathLst>
            </a:custGeom>
            <a:noFill/>
            <a:ln w="190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361">
              <a:extLst>
                <a:ext uri="{FF2B5EF4-FFF2-40B4-BE49-F238E27FC236}">
                  <a16:creationId xmlns:a16="http://schemas.microsoft.com/office/drawing/2014/main" id="{DEF98A35-11B8-4E64-B4F7-B2936ECD9FAE}"/>
                </a:ext>
              </a:extLst>
            </p:cNvPr>
            <p:cNvSpPr>
              <a:spLocks/>
            </p:cNvSpPr>
            <p:nvPr/>
          </p:nvSpPr>
          <p:spPr bwMode="auto">
            <a:xfrm>
              <a:off x="6831013" y="5292725"/>
              <a:ext cx="157163" cy="131763"/>
            </a:xfrm>
            <a:custGeom>
              <a:avLst/>
              <a:gdLst>
                <a:gd name="T0" fmla="*/ 67 w 162"/>
                <a:gd name="T1" fmla="*/ 0 h 134"/>
                <a:gd name="T2" fmla="*/ 0 w 162"/>
                <a:gd name="T3" fmla="*/ 67 h 134"/>
                <a:gd name="T4" fmla="*/ 0 w 162"/>
                <a:gd name="T5" fmla="*/ 67 h 134"/>
                <a:gd name="T6" fmla="*/ 67 w 162"/>
                <a:gd name="T7" fmla="*/ 134 h 134"/>
                <a:gd name="T8" fmla="*/ 162 w 162"/>
                <a:gd name="T9" fmla="*/ 134 h 134"/>
              </a:gdLst>
              <a:ahLst/>
              <a:cxnLst>
                <a:cxn ang="0">
                  <a:pos x="T0" y="T1"/>
                </a:cxn>
                <a:cxn ang="0">
                  <a:pos x="T2" y="T3"/>
                </a:cxn>
                <a:cxn ang="0">
                  <a:pos x="T4" y="T5"/>
                </a:cxn>
                <a:cxn ang="0">
                  <a:pos x="T6" y="T7"/>
                </a:cxn>
                <a:cxn ang="0">
                  <a:pos x="T8" y="T9"/>
                </a:cxn>
              </a:cxnLst>
              <a:rect l="0" t="0" r="r" b="b"/>
              <a:pathLst>
                <a:path w="162" h="134">
                  <a:moveTo>
                    <a:pt x="67" y="0"/>
                  </a:moveTo>
                  <a:cubicBezTo>
                    <a:pt x="30" y="0"/>
                    <a:pt x="0" y="30"/>
                    <a:pt x="0" y="67"/>
                  </a:cubicBezTo>
                  <a:lnTo>
                    <a:pt x="0" y="67"/>
                  </a:lnTo>
                  <a:cubicBezTo>
                    <a:pt x="0" y="104"/>
                    <a:pt x="30" y="134"/>
                    <a:pt x="67" y="134"/>
                  </a:cubicBezTo>
                  <a:lnTo>
                    <a:pt x="162" y="134"/>
                  </a:lnTo>
                </a:path>
              </a:pathLst>
            </a:custGeom>
            <a:noFill/>
            <a:ln w="190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362">
              <a:extLst>
                <a:ext uri="{FF2B5EF4-FFF2-40B4-BE49-F238E27FC236}">
                  <a16:creationId xmlns:a16="http://schemas.microsoft.com/office/drawing/2014/main" id="{FA26E7A6-4022-4163-9986-FA518D14F115}"/>
                </a:ext>
              </a:extLst>
            </p:cNvPr>
            <p:cNvSpPr>
              <a:spLocks/>
            </p:cNvSpPr>
            <p:nvPr/>
          </p:nvSpPr>
          <p:spPr bwMode="auto">
            <a:xfrm>
              <a:off x="6831013" y="5424488"/>
              <a:ext cx="161925" cy="128588"/>
            </a:xfrm>
            <a:custGeom>
              <a:avLst/>
              <a:gdLst>
                <a:gd name="T0" fmla="*/ 67 w 167"/>
                <a:gd name="T1" fmla="*/ 0 h 133"/>
                <a:gd name="T2" fmla="*/ 0 w 167"/>
                <a:gd name="T3" fmla="*/ 66 h 133"/>
                <a:gd name="T4" fmla="*/ 0 w 167"/>
                <a:gd name="T5" fmla="*/ 66 h 133"/>
                <a:gd name="T6" fmla="*/ 67 w 167"/>
                <a:gd name="T7" fmla="*/ 133 h 133"/>
                <a:gd name="T8" fmla="*/ 167 w 167"/>
                <a:gd name="T9" fmla="*/ 133 h 133"/>
              </a:gdLst>
              <a:ahLst/>
              <a:cxnLst>
                <a:cxn ang="0">
                  <a:pos x="T0" y="T1"/>
                </a:cxn>
                <a:cxn ang="0">
                  <a:pos x="T2" y="T3"/>
                </a:cxn>
                <a:cxn ang="0">
                  <a:pos x="T4" y="T5"/>
                </a:cxn>
                <a:cxn ang="0">
                  <a:pos x="T6" y="T7"/>
                </a:cxn>
                <a:cxn ang="0">
                  <a:pos x="T8" y="T9"/>
                </a:cxn>
              </a:cxnLst>
              <a:rect l="0" t="0" r="r" b="b"/>
              <a:pathLst>
                <a:path w="167" h="133">
                  <a:moveTo>
                    <a:pt x="67" y="0"/>
                  </a:moveTo>
                  <a:cubicBezTo>
                    <a:pt x="30" y="0"/>
                    <a:pt x="0" y="30"/>
                    <a:pt x="0" y="66"/>
                  </a:cubicBezTo>
                  <a:lnTo>
                    <a:pt x="0" y="66"/>
                  </a:lnTo>
                  <a:cubicBezTo>
                    <a:pt x="0" y="103"/>
                    <a:pt x="30" y="133"/>
                    <a:pt x="67" y="133"/>
                  </a:cubicBezTo>
                  <a:lnTo>
                    <a:pt x="167" y="133"/>
                  </a:lnTo>
                </a:path>
              </a:pathLst>
            </a:custGeom>
            <a:noFill/>
            <a:ln w="190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363">
              <a:extLst>
                <a:ext uri="{FF2B5EF4-FFF2-40B4-BE49-F238E27FC236}">
                  <a16:creationId xmlns:a16="http://schemas.microsoft.com/office/drawing/2014/main" id="{2671C5C3-9377-4E82-B4A9-5BD5BF5BE9D3}"/>
                </a:ext>
              </a:extLst>
            </p:cNvPr>
            <p:cNvSpPr>
              <a:spLocks/>
            </p:cNvSpPr>
            <p:nvPr/>
          </p:nvSpPr>
          <p:spPr bwMode="auto">
            <a:xfrm>
              <a:off x="7105650" y="5424488"/>
              <a:ext cx="161925" cy="128588"/>
            </a:xfrm>
            <a:custGeom>
              <a:avLst/>
              <a:gdLst>
                <a:gd name="T0" fmla="*/ 0 w 167"/>
                <a:gd name="T1" fmla="*/ 133 h 133"/>
                <a:gd name="T2" fmla="*/ 100 w 167"/>
                <a:gd name="T3" fmla="*/ 133 h 133"/>
                <a:gd name="T4" fmla="*/ 167 w 167"/>
                <a:gd name="T5" fmla="*/ 66 h 133"/>
                <a:gd name="T6" fmla="*/ 167 w 167"/>
                <a:gd name="T7" fmla="*/ 66 h 133"/>
                <a:gd name="T8" fmla="*/ 100 w 167"/>
                <a:gd name="T9" fmla="*/ 0 h 133"/>
              </a:gdLst>
              <a:ahLst/>
              <a:cxnLst>
                <a:cxn ang="0">
                  <a:pos x="T0" y="T1"/>
                </a:cxn>
                <a:cxn ang="0">
                  <a:pos x="T2" y="T3"/>
                </a:cxn>
                <a:cxn ang="0">
                  <a:pos x="T4" y="T5"/>
                </a:cxn>
                <a:cxn ang="0">
                  <a:pos x="T6" y="T7"/>
                </a:cxn>
                <a:cxn ang="0">
                  <a:pos x="T8" y="T9"/>
                </a:cxn>
              </a:cxnLst>
              <a:rect l="0" t="0" r="r" b="b"/>
              <a:pathLst>
                <a:path w="167" h="133">
                  <a:moveTo>
                    <a:pt x="0" y="133"/>
                  </a:moveTo>
                  <a:lnTo>
                    <a:pt x="100" y="133"/>
                  </a:lnTo>
                  <a:cubicBezTo>
                    <a:pt x="137" y="133"/>
                    <a:pt x="167" y="103"/>
                    <a:pt x="167" y="66"/>
                  </a:cubicBezTo>
                  <a:lnTo>
                    <a:pt x="167" y="66"/>
                  </a:lnTo>
                  <a:cubicBezTo>
                    <a:pt x="167" y="30"/>
                    <a:pt x="137" y="0"/>
                    <a:pt x="100" y="0"/>
                  </a:cubicBezTo>
                </a:path>
              </a:pathLst>
            </a:custGeom>
            <a:noFill/>
            <a:ln w="1905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5" name="Hologram" descr="{&quot;Key&quot;:&quot;POWER_USER_SHAPE_ICON&quot;,&quot;Value&quot;:&quot;POWER_USER_SHAPE_ICON_STYLE_1&quot;}">
            <a:extLst>
              <a:ext uri="{FF2B5EF4-FFF2-40B4-BE49-F238E27FC236}">
                <a16:creationId xmlns:a16="http://schemas.microsoft.com/office/drawing/2014/main" id="{321BECB2-E55E-44F7-BBDC-90C74B8A2BC1}"/>
              </a:ext>
            </a:extLst>
          </p:cNvPr>
          <p:cNvGrpSpPr>
            <a:grpSpLocks noChangeAspect="1"/>
          </p:cNvGrpSpPr>
          <p:nvPr/>
        </p:nvGrpSpPr>
        <p:grpSpPr>
          <a:xfrm>
            <a:off x="4949561" y="4761579"/>
            <a:ext cx="727274" cy="874389"/>
            <a:chOff x="5300663" y="5657850"/>
            <a:chExt cx="557213" cy="669926"/>
          </a:xfrm>
          <a:solidFill>
            <a:schemeClr val="accent5"/>
          </a:solidFill>
        </p:grpSpPr>
        <p:sp>
          <p:nvSpPr>
            <p:cNvPr id="272" name="Freeform 427">
              <a:extLst>
                <a:ext uri="{FF2B5EF4-FFF2-40B4-BE49-F238E27FC236}">
                  <a16:creationId xmlns:a16="http://schemas.microsoft.com/office/drawing/2014/main" id="{A926285A-3F1C-44D8-9482-F0E45829AC08}"/>
                </a:ext>
              </a:extLst>
            </p:cNvPr>
            <p:cNvSpPr>
              <a:spLocks noEditPoints="1"/>
            </p:cNvSpPr>
            <p:nvPr/>
          </p:nvSpPr>
          <p:spPr bwMode="auto">
            <a:xfrm>
              <a:off x="5337176" y="6240463"/>
              <a:ext cx="482600" cy="87313"/>
            </a:xfrm>
            <a:custGeom>
              <a:avLst/>
              <a:gdLst>
                <a:gd name="T0" fmla="*/ 25 w 650"/>
                <a:gd name="T1" fmla="*/ 17 h 117"/>
                <a:gd name="T2" fmla="*/ 16 w 650"/>
                <a:gd name="T3" fmla="*/ 25 h 117"/>
                <a:gd name="T4" fmla="*/ 16 w 650"/>
                <a:gd name="T5" fmla="*/ 92 h 117"/>
                <a:gd name="T6" fmla="*/ 25 w 650"/>
                <a:gd name="T7" fmla="*/ 100 h 117"/>
                <a:gd name="T8" fmla="*/ 625 w 650"/>
                <a:gd name="T9" fmla="*/ 100 h 117"/>
                <a:gd name="T10" fmla="*/ 633 w 650"/>
                <a:gd name="T11" fmla="*/ 92 h 117"/>
                <a:gd name="T12" fmla="*/ 633 w 650"/>
                <a:gd name="T13" fmla="*/ 25 h 117"/>
                <a:gd name="T14" fmla="*/ 625 w 650"/>
                <a:gd name="T15" fmla="*/ 17 h 117"/>
                <a:gd name="T16" fmla="*/ 25 w 650"/>
                <a:gd name="T17" fmla="*/ 17 h 117"/>
                <a:gd name="T18" fmla="*/ 625 w 650"/>
                <a:gd name="T19" fmla="*/ 117 h 117"/>
                <a:gd name="T20" fmla="*/ 25 w 650"/>
                <a:gd name="T21" fmla="*/ 117 h 117"/>
                <a:gd name="T22" fmla="*/ 0 w 650"/>
                <a:gd name="T23" fmla="*/ 92 h 117"/>
                <a:gd name="T24" fmla="*/ 0 w 650"/>
                <a:gd name="T25" fmla="*/ 25 h 117"/>
                <a:gd name="T26" fmla="*/ 25 w 650"/>
                <a:gd name="T27" fmla="*/ 0 h 117"/>
                <a:gd name="T28" fmla="*/ 625 w 650"/>
                <a:gd name="T29" fmla="*/ 0 h 117"/>
                <a:gd name="T30" fmla="*/ 650 w 650"/>
                <a:gd name="T31" fmla="*/ 25 h 117"/>
                <a:gd name="T32" fmla="*/ 650 w 650"/>
                <a:gd name="T33" fmla="*/ 92 h 117"/>
                <a:gd name="T34" fmla="*/ 625 w 650"/>
                <a:gd name="T3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0" h="117">
                  <a:moveTo>
                    <a:pt x="25" y="17"/>
                  </a:moveTo>
                  <a:cubicBezTo>
                    <a:pt x="20" y="17"/>
                    <a:pt x="16" y="21"/>
                    <a:pt x="16" y="25"/>
                  </a:cubicBezTo>
                  <a:lnTo>
                    <a:pt x="16" y="92"/>
                  </a:lnTo>
                  <a:cubicBezTo>
                    <a:pt x="16" y="97"/>
                    <a:pt x="20" y="100"/>
                    <a:pt x="25" y="100"/>
                  </a:cubicBezTo>
                  <a:lnTo>
                    <a:pt x="625" y="100"/>
                  </a:lnTo>
                  <a:cubicBezTo>
                    <a:pt x="629" y="100"/>
                    <a:pt x="633" y="97"/>
                    <a:pt x="633" y="92"/>
                  </a:cubicBezTo>
                  <a:lnTo>
                    <a:pt x="633" y="25"/>
                  </a:lnTo>
                  <a:cubicBezTo>
                    <a:pt x="633" y="21"/>
                    <a:pt x="629" y="17"/>
                    <a:pt x="625" y="17"/>
                  </a:cubicBezTo>
                  <a:lnTo>
                    <a:pt x="25" y="17"/>
                  </a:lnTo>
                  <a:close/>
                  <a:moveTo>
                    <a:pt x="625" y="117"/>
                  </a:moveTo>
                  <a:lnTo>
                    <a:pt x="25" y="117"/>
                  </a:lnTo>
                  <a:cubicBezTo>
                    <a:pt x="11" y="117"/>
                    <a:pt x="0" y="106"/>
                    <a:pt x="0" y="92"/>
                  </a:cubicBezTo>
                  <a:lnTo>
                    <a:pt x="0" y="25"/>
                  </a:lnTo>
                  <a:cubicBezTo>
                    <a:pt x="0" y="12"/>
                    <a:pt x="11" y="0"/>
                    <a:pt x="25" y="0"/>
                  </a:cubicBezTo>
                  <a:lnTo>
                    <a:pt x="625" y="0"/>
                  </a:lnTo>
                  <a:cubicBezTo>
                    <a:pt x="638" y="0"/>
                    <a:pt x="650" y="12"/>
                    <a:pt x="650" y="25"/>
                  </a:cubicBezTo>
                  <a:lnTo>
                    <a:pt x="650" y="92"/>
                  </a:lnTo>
                  <a:cubicBezTo>
                    <a:pt x="650" y="106"/>
                    <a:pt x="638" y="117"/>
                    <a:pt x="625"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428">
              <a:extLst>
                <a:ext uri="{FF2B5EF4-FFF2-40B4-BE49-F238E27FC236}">
                  <a16:creationId xmlns:a16="http://schemas.microsoft.com/office/drawing/2014/main" id="{DA98FD1D-3DE3-4B56-BFCA-9F12FCC5F290}"/>
                </a:ext>
              </a:extLst>
            </p:cNvPr>
            <p:cNvSpPr>
              <a:spLocks noEditPoints="1"/>
            </p:cNvSpPr>
            <p:nvPr/>
          </p:nvSpPr>
          <p:spPr bwMode="auto">
            <a:xfrm>
              <a:off x="5461001" y="6191250"/>
              <a:ext cx="234950" cy="61913"/>
            </a:xfrm>
            <a:custGeom>
              <a:avLst/>
              <a:gdLst>
                <a:gd name="T0" fmla="*/ 17 w 317"/>
                <a:gd name="T1" fmla="*/ 66 h 83"/>
                <a:gd name="T2" fmla="*/ 300 w 317"/>
                <a:gd name="T3" fmla="*/ 66 h 83"/>
                <a:gd name="T4" fmla="*/ 300 w 317"/>
                <a:gd name="T5" fmla="*/ 41 h 83"/>
                <a:gd name="T6" fmla="*/ 275 w 317"/>
                <a:gd name="T7" fmla="*/ 16 h 83"/>
                <a:gd name="T8" fmla="*/ 42 w 317"/>
                <a:gd name="T9" fmla="*/ 16 h 83"/>
                <a:gd name="T10" fmla="*/ 17 w 317"/>
                <a:gd name="T11" fmla="*/ 41 h 83"/>
                <a:gd name="T12" fmla="*/ 17 w 317"/>
                <a:gd name="T13" fmla="*/ 66 h 83"/>
                <a:gd name="T14" fmla="*/ 317 w 317"/>
                <a:gd name="T15" fmla="*/ 83 h 83"/>
                <a:gd name="T16" fmla="*/ 0 w 317"/>
                <a:gd name="T17" fmla="*/ 83 h 83"/>
                <a:gd name="T18" fmla="*/ 0 w 317"/>
                <a:gd name="T19" fmla="*/ 41 h 83"/>
                <a:gd name="T20" fmla="*/ 42 w 317"/>
                <a:gd name="T21" fmla="*/ 0 h 83"/>
                <a:gd name="T22" fmla="*/ 275 w 317"/>
                <a:gd name="T23" fmla="*/ 0 h 83"/>
                <a:gd name="T24" fmla="*/ 317 w 317"/>
                <a:gd name="T25" fmla="*/ 41 h 83"/>
                <a:gd name="T26" fmla="*/ 317 w 317"/>
                <a:gd name="T2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7" h="83">
                  <a:moveTo>
                    <a:pt x="17" y="66"/>
                  </a:moveTo>
                  <a:lnTo>
                    <a:pt x="300" y="66"/>
                  </a:lnTo>
                  <a:lnTo>
                    <a:pt x="300" y="41"/>
                  </a:lnTo>
                  <a:cubicBezTo>
                    <a:pt x="300" y="28"/>
                    <a:pt x="289" y="16"/>
                    <a:pt x="275" y="16"/>
                  </a:cubicBezTo>
                  <a:lnTo>
                    <a:pt x="42" y="16"/>
                  </a:lnTo>
                  <a:cubicBezTo>
                    <a:pt x="28" y="16"/>
                    <a:pt x="17" y="28"/>
                    <a:pt x="17" y="41"/>
                  </a:cubicBezTo>
                  <a:lnTo>
                    <a:pt x="17" y="66"/>
                  </a:lnTo>
                  <a:close/>
                  <a:moveTo>
                    <a:pt x="317" y="83"/>
                  </a:moveTo>
                  <a:lnTo>
                    <a:pt x="0" y="83"/>
                  </a:lnTo>
                  <a:lnTo>
                    <a:pt x="0" y="41"/>
                  </a:lnTo>
                  <a:cubicBezTo>
                    <a:pt x="0" y="18"/>
                    <a:pt x="19" y="0"/>
                    <a:pt x="42" y="0"/>
                  </a:cubicBezTo>
                  <a:lnTo>
                    <a:pt x="275" y="0"/>
                  </a:lnTo>
                  <a:cubicBezTo>
                    <a:pt x="298" y="0"/>
                    <a:pt x="317" y="18"/>
                    <a:pt x="317" y="41"/>
                  </a:cubicBezTo>
                  <a:lnTo>
                    <a:pt x="317"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Rectangle 429">
              <a:extLst>
                <a:ext uri="{FF2B5EF4-FFF2-40B4-BE49-F238E27FC236}">
                  <a16:creationId xmlns:a16="http://schemas.microsoft.com/office/drawing/2014/main" id="{42E71EA9-4BB0-4B0A-8CE6-B50B5CB7F05F}"/>
                </a:ext>
              </a:extLst>
            </p:cNvPr>
            <p:cNvSpPr>
              <a:spLocks noChangeArrowheads="1"/>
            </p:cNvSpPr>
            <p:nvPr/>
          </p:nvSpPr>
          <p:spPr bwMode="auto">
            <a:xfrm>
              <a:off x="5807076" y="5745163"/>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Rectangle 430">
              <a:extLst>
                <a:ext uri="{FF2B5EF4-FFF2-40B4-BE49-F238E27FC236}">
                  <a16:creationId xmlns:a16="http://schemas.microsoft.com/office/drawing/2014/main" id="{AF17BB72-DDE8-4109-99FA-E092EEE22FDC}"/>
                </a:ext>
              </a:extLst>
            </p:cNvPr>
            <p:cNvSpPr>
              <a:spLocks noChangeArrowheads="1"/>
            </p:cNvSpPr>
            <p:nvPr/>
          </p:nvSpPr>
          <p:spPr bwMode="auto">
            <a:xfrm>
              <a:off x="5783263" y="5719763"/>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Rectangle 431">
              <a:extLst>
                <a:ext uri="{FF2B5EF4-FFF2-40B4-BE49-F238E27FC236}">
                  <a16:creationId xmlns:a16="http://schemas.microsoft.com/office/drawing/2014/main" id="{0D651454-F575-480A-9B3E-2DD96199B7FC}"/>
                </a:ext>
              </a:extLst>
            </p:cNvPr>
            <p:cNvSpPr>
              <a:spLocks noChangeArrowheads="1"/>
            </p:cNvSpPr>
            <p:nvPr/>
          </p:nvSpPr>
          <p:spPr bwMode="auto">
            <a:xfrm>
              <a:off x="5360988" y="571976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Rectangle 432">
              <a:extLst>
                <a:ext uri="{FF2B5EF4-FFF2-40B4-BE49-F238E27FC236}">
                  <a16:creationId xmlns:a16="http://schemas.microsoft.com/office/drawing/2014/main" id="{F5EF79EB-A232-471B-B8E3-8F84E86406C7}"/>
                </a:ext>
              </a:extLst>
            </p:cNvPr>
            <p:cNvSpPr>
              <a:spLocks noChangeArrowheads="1"/>
            </p:cNvSpPr>
            <p:nvPr/>
          </p:nvSpPr>
          <p:spPr bwMode="auto">
            <a:xfrm>
              <a:off x="5746751" y="5695950"/>
              <a:ext cx="11113"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Rectangle 433">
              <a:extLst>
                <a:ext uri="{FF2B5EF4-FFF2-40B4-BE49-F238E27FC236}">
                  <a16:creationId xmlns:a16="http://schemas.microsoft.com/office/drawing/2014/main" id="{B3A5C7FF-7A8D-477C-887E-9ADD8A2EA3E1}"/>
                </a:ext>
              </a:extLst>
            </p:cNvPr>
            <p:cNvSpPr>
              <a:spLocks noChangeArrowheads="1"/>
            </p:cNvSpPr>
            <p:nvPr/>
          </p:nvSpPr>
          <p:spPr bwMode="auto">
            <a:xfrm>
              <a:off x="5399088" y="5695950"/>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Rectangle 434">
              <a:extLst>
                <a:ext uri="{FF2B5EF4-FFF2-40B4-BE49-F238E27FC236}">
                  <a16:creationId xmlns:a16="http://schemas.microsoft.com/office/drawing/2014/main" id="{3B2532B9-95F5-426F-BA65-E0258907AC32}"/>
                </a:ext>
              </a:extLst>
            </p:cNvPr>
            <p:cNvSpPr>
              <a:spLocks noChangeArrowheads="1"/>
            </p:cNvSpPr>
            <p:nvPr/>
          </p:nvSpPr>
          <p:spPr bwMode="auto">
            <a:xfrm>
              <a:off x="5794376" y="5683250"/>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Rectangle 435">
              <a:extLst>
                <a:ext uri="{FF2B5EF4-FFF2-40B4-BE49-F238E27FC236}">
                  <a16:creationId xmlns:a16="http://schemas.microsoft.com/office/drawing/2014/main" id="{6A72F01D-C4F0-472C-A25E-15B6B24095A7}"/>
                </a:ext>
              </a:extLst>
            </p:cNvPr>
            <p:cNvSpPr>
              <a:spLocks noChangeArrowheads="1"/>
            </p:cNvSpPr>
            <p:nvPr/>
          </p:nvSpPr>
          <p:spPr bwMode="auto">
            <a:xfrm>
              <a:off x="5349876" y="5683250"/>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Rectangle 436">
              <a:extLst>
                <a:ext uri="{FF2B5EF4-FFF2-40B4-BE49-F238E27FC236}">
                  <a16:creationId xmlns:a16="http://schemas.microsoft.com/office/drawing/2014/main" id="{1F8850CD-0680-4FBF-88F5-D93E1E660BA7}"/>
                </a:ext>
              </a:extLst>
            </p:cNvPr>
            <p:cNvSpPr>
              <a:spLocks noChangeArrowheads="1"/>
            </p:cNvSpPr>
            <p:nvPr/>
          </p:nvSpPr>
          <p:spPr bwMode="auto">
            <a:xfrm>
              <a:off x="5300663" y="5657850"/>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Rectangle 437">
              <a:extLst>
                <a:ext uri="{FF2B5EF4-FFF2-40B4-BE49-F238E27FC236}">
                  <a16:creationId xmlns:a16="http://schemas.microsoft.com/office/drawing/2014/main" id="{83CC29E3-FE53-4461-9FB1-51722A206CDE}"/>
                </a:ext>
              </a:extLst>
            </p:cNvPr>
            <p:cNvSpPr>
              <a:spLocks noChangeArrowheads="1"/>
            </p:cNvSpPr>
            <p:nvPr/>
          </p:nvSpPr>
          <p:spPr bwMode="auto">
            <a:xfrm>
              <a:off x="5845176" y="5657850"/>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Rectangle 438">
              <a:extLst>
                <a:ext uri="{FF2B5EF4-FFF2-40B4-BE49-F238E27FC236}">
                  <a16:creationId xmlns:a16="http://schemas.microsoft.com/office/drawing/2014/main" id="{853CDCFA-633B-4803-B9B3-1E0CD34E92BD}"/>
                </a:ext>
              </a:extLst>
            </p:cNvPr>
            <p:cNvSpPr>
              <a:spLocks noChangeArrowheads="1"/>
            </p:cNvSpPr>
            <p:nvPr/>
          </p:nvSpPr>
          <p:spPr bwMode="auto">
            <a:xfrm>
              <a:off x="5819776" y="570706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Rectangle 439">
              <a:extLst>
                <a:ext uri="{FF2B5EF4-FFF2-40B4-BE49-F238E27FC236}">
                  <a16:creationId xmlns:a16="http://schemas.microsoft.com/office/drawing/2014/main" id="{BA99A5AD-E8C7-4482-8E4C-E0F491B76600}"/>
                </a:ext>
              </a:extLst>
            </p:cNvPr>
            <p:cNvSpPr>
              <a:spLocks noChangeArrowheads="1"/>
            </p:cNvSpPr>
            <p:nvPr/>
          </p:nvSpPr>
          <p:spPr bwMode="auto">
            <a:xfrm>
              <a:off x="5324476" y="570706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Rectangle 440">
              <a:extLst>
                <a:ext uri="{FF2B5EF4-FFF2-40B4-BE49-F238E27FC236}">
                  <a16:creationId xmlns:a16="http://schemas.microsoft.com/office/drawing/2014/main" id="{8F7A3835-6FA8-475E-9116-6EFEA762A2F1}"/>
                </a:ext>
              </a:extLst>
            </p:cNvPr>
            <p:cNvSpPr>
              <a:spLocks noChangeArrowheads="1"/>
            </p:cNvSpPr>
            <p:nvPr/>
          </p:nvSpPr>
          <p:spPr bwMode="auto">
            <a:xfrm>
              <a:off x="5337176" y="5745163"/>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Rectangle 441">
              <a:extLst>
                <a:ext uri="{FF2B5EF4-FFF2-40B4-BE49-F238E27FC236}">
                  <a16:creationId xmlns:a16="http://schemas.microsoft.com/office/drawing/2014/main" id="{B04515CA-75BD-4159-A0AC-BA110BAAA351}"/>
                </a:ext>
              </a:extLst>
            </p:cNvPr>
            <p:cNvSpPr>
              <a:spLocks noChangeArrowheads="1"/>
            </p:cNvSpPr>
            <p:nvPr/>
          </p:nvSpPr>
          <p:spPr bwMode="auto">
            <a:xfrm>
              <a:off x="5794376" y="5768975"/>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Rectangle 442">
              <a:extLst>
                <a:ext uri="{FF2B5EF4-FFF2-40B4-BE49-F238E27FC236}">
                  <a16:creationId xmlns:a16="http://schemas.microsoft.com/office/drawing/2014/main" id="{35D34945-A2FD-445A-8252-56963FF4B672}"/>
                </a:ext>
              </a:extLst>
            </p:cNvPr>
            <p:cNvSpPr>
              <a:spLocks noChangeArrowheads="1"/>
            </p:cNvSpPr>
            <p:nvPr/>
          </p:nvSpPr>
          <p:spPr bwMode="auto">
            <a:xfrm>
              <a:off x="5349876" y="5768975"/>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Rectangle 443">
              <a:extLst>
                <a:ext uri="{FF2B5EF4-FFF2-40B4-BE49-F238E27FC236}">
                  <a16:creationId xmlns:a16="http://schemas.microsoft.com/office/drawing/2014/main" id="{8435718E-2E86-432F-8EE7-8DA56D2CFDB0}"/>
                </a:ext>
              </a:extLst>
            </p:cNvPr>
            <p:cNvSpPr>
              <a:spLocks noChangeArrowheads="1"/>
            </p:cNvSpPr>
            <p:nvPr/>
          </p:nvSpPr>
          <p:spPr bwMode="auto">
            <a:xfrm>
              <a:off x="5783263" y="5794375"/>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Rectangle 444">
              <a:extLst>
                <a:ext uri="{FF2B5EF4-FFF2-40B4-BE49-F238E27FC236}">
                  <a16:creationId xmlns:a16="http://schemas.microsoft.com/office/drawing/2014/main" id="{490F9F32-7870-4D04-B09D-33C1E4B22992}"/>
                </a:ext>
              </a:extLst>
            </p:cNvPr>
            <p:cNvSpPr>
              <a:spLocks noChangeArrowheads="1"/>
            </p:cNvSpPr>
            <p:nvPr/>
          </p:nvSpPr>
          <p:spPr bwMode="auto">
            <a:xfrm>
              <a:off x="5360988" y="5794375"/>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Rectangle 445">
              <a:extLst>
                <a:ext uri="{FF2B5EF4-FFF2-40B4-BE49-F238E27FC236}">
                  <a16:creationId xmlns:a16="http://schemas.microsoft.com/office/drawing/2014/main" id="{03AB2C6C-06D1-4094-8FA2-16F5F2D50095}"/>
                </a:ext>
              </a:extLst>
            </p:cNvPr>
            <p:cNvSpPr>
              <a:spLocks noChangeArrowheads="1"/>
            </p:cNvSpPr>
            <p:nvPr/>
          </p:nvSpPr>
          <p:spPr bwMode="auto">
            <a:xfrm>
              <a:off x="5770563" y="5819775"/>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Rectangle 446">
              <a:extLst>
                <a:ext uri="{FF2B5EF4-FFF2-40B4-BE49-F238E27FC236}">
                  <a16:creationId xmlns:a16="http://schemas.microsoft.com/office/drawing/2014/main" id="{5BC0DAB9-5486-4611-A389-A8D94B3C4B16}"/>
                </a:ext>
              </a:extLst>
            </p:cNvPr>
            <p:cNvSpPr>
              <a:spLocks noChangeArrowheads="1"/>
            </p:cNvSpPr>
            <p:nvPr/>
          </p:nvSpPr>
          <p:spPr bwMode="auto">
            <a:xfrm>
              <a:off x="5373688" y="5819775"/>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Rectangle 447">
              <a:extLst>
                <a:ext uri="{FF2B5EF4-FFF2-40B4-BE49-F238E27FC236}">
                  <a16:creationId xmlns:a16="http://schemas.microsoft.com/office/drawing/2014/main" id="{85C4ADF6-5439-430D-BC5D-567F7C7DC961}"/>
                </a:ext>
              </a:extLst>
            </p:cNvPr>
            <p:cNvSpPr>
              <a:spLocks noChangeArrowheads="1"/>
            </p:cNvSpPr>
            <p:nvPr/>
          </p:nvSpPr>
          <p:spPr bwMode="auto">
            <a:xfrm>
              <a:off x="5757863" y="584358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Rectangle 448">
              <a:extLst>
                <a:ext uri="{FF2B5EF4-FFF2-40B4-BE49-F238E27FC236}">
                  <a16:creationId xmlns:a16="http://schemas.microsoft.com/office/drawing/2014/main" id="{5D036320-750A-496B-9721-070F3D0B8CFC}"/>
                </a:ext>
              </a:extLst>
            </p:cNvPr>
            <p:cNvSpPr>
              <a:spLocks noChangeArrowheads="1"/>
            </p:cNvSpPr>
            <p:nvPr/>
          </p:nvSpPr>
          <p:spPr bwMode="auto">
            <a:xfrm>
              <a:off x="5734051" y="584358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Rectangle 449">
              <a:extLst>
                <a:ext uri="{FF2B5EF4-FFF2-40B4-BE49-F238E27FC236}">
                  <a16:creationId xmlns:a16="http://schemas.microsoft.com/office/drawing/2014/main" id="{D9BE4C5E-3B1F-4436-AFD9-792538BD240E}"/>
                </a:ext>
              </a:extLst>
            </p:cNvPr>
            <p:cNvSpPr>
              <a:spLocks noChangeArrowheads="1"/>
            </p:cNvSpPr>
            <p:nvPr/>
          </p:nvSpPr>
          <p:spPr bwMode="auto">
            <a:xfrm>
              <a:off x="5411788" y="5843588"/>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Rectangle 450">
              <a:extLst>
                <a:ext uri="{FF2B5EF4-FFF2-40B4-BE49-F238E27FC236}">
                  <a16:creationId xmlns:a16="http://schemas.microsoft.com/office/drawing/2014/main" id="{E19F90DF-0939-43D0-8B10-76F850F7C55F}"/>
                </a:ext>
              </a:extLst>
            </p:cNvPr>
            <p:cNvSpPr>
              <a:spLocks noChangeArrowheads="1"/>
            </p:cNvSpPr>
            <p:nvPr/>
          </p:nvSpPr>
          <p:spPr bwMode="auto">
            <a:xfrm>
              <a:off x="5386388" y="584358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Rectangle 451">
              <a:extLst>
                <a:ext uri="{FF2B5EF4-FFF2-40B4-BE49-F238E27FC236}">
                  <a16:creationId xmlns:a16="http://schemas.microsoft.com/office/drawing/2014/main" id="{1A3AACDE-B28A-423C-AF28-A55B8A1B8C43}"/>
                </a:ext>
              </a:extLst>
            </p:cNvPr>
            <p:cNvSpPr>
              <a:spLocks noChangeArrowheads="1"/>
            </p:cNvSpPr>
            <p:nvPr/>
          </p:nvSpPr>
          <p:spPr bwMode="auto">
            <a:xfrm>
              <a:off x="5746751" y="5868988"/>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Rectangle 452">
              <a:extLst>
                <a:ext uri="{FF2B5EF4-FFF2-40B4-BE49-F238E27FC236}">
                  <a16:creationId xmlns:a16="http://schemas.microsoft.com/office/drawing/2014/main" id="{62E74886-4C56-422F-8948-5D96DFB91620}"/>
                </a:ext>
              </a:extLst>
            </p:cNvPr>
            <p:cNvSpPr>
              <a:spLocks noChangeArrowheads="1"/>
            </p:cNvSpPr>
            <p:nvPr/>
          </p:nvSpPr>
          <p:spPr bwMode="auto">
            <a:xfrm>
              <a:off x="5721351" y="586898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Rectangle 453">
              <a:extLst>
                <a:ext uri="{FF2B5EF4-FFF2-40B4-BE49-F238E27FC236}">
                  <a16:creationId xmlns:a16="http://schemas.microsoft.com/office/drawing/2014/main" id="{2379E49F-983C-4F0B-92EF-5FC003DE79DE}"/>
                </a:ext>
              </a:extLst>
            </p:cNvPr>
            <p:cNvSpPr>
              <a:spLocks noChangeArrowheads="1"/>
            </p:cNvSpPr>
            <p:nvPr/>
          </p:nvSpPr>
          <p:spPr bwMode="auto">
            <a:xfrm>
              <a:off x="5422901" y="586898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Rectangle 454">
              <a:extLst>
                <a:ext uri="{FF2B5EF4-FFF2-40B4-BE49-F238E27FC236}">
                  <a16:creationId xmlns:a16="http://schemas.microsoft.com/office/drawing/2014/main" id="{CE7F43F9-DB69-4802-B5B8-B5DC39E106B1}"/>
                </a:ext>
              </a:extLst>
            </p:cNvPr>
            <p:cNvSpPr>
              <a:spLocks noChangeArrowheads="1"/>
            </p:cNvSpPr>
            <p:nvPr/>
          </p:nvSpPr>
          <p:spPr bwMode="auto">
            <a:xfrm>
              <a:off x="5399088" y="586898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Rectangle 455">
              <a:extLst>
                <a:ext uri="{FF2B5EF4-FFF2-40B4-BE49-F238E27FC236}">
                  <a16:creationId xmlns:a16="http://schemas.microsoft.com/office/drawing/2014/main" id="{F75C2414-26DC-400D-B2BB-753A334637A2}"/>
                </a:ext>
              </a:extLst>
            </p:cNvPr>
            <p:cNvSpPr>
              <a:spLocks noChangeArrowheads="1"/>
            </p:cNvSpPr>
            <p:nvPr/>
          </p:nvSpPr>
          <p:spPr bwMode="auto">
            <a:xfrm>
              <a:off x="5734051" y="5894388"/>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Rectangle 456">
              <a:extLst>
                <a:ext uri="{FF2B5EF4-FFF2-40B4-BE49-F238E27FC236}">
                  <a16:creationId xmlns:a16="http://schemas.microsoft.com/office/drawing/2014/main" id="{CA695E6A-37D1-42D5-8E96-0DCB9300426F}"/>
                </a:ext>
              </a:extLst>
            </p:cNvPr>
            <p:cNvSpPr>
              <a:spLocks noChangeArrowheads="1"/>
            </p:cNvSpPr>
            <p:nvPr/>
          </p:nvSpPr>
          <p:spPr bwMode="auto">
            <a:xfrm>
              <a:off x="5708651" y="5894388"/>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Rectangle 457">
              <a:extLst>
                <a:ext uri="{FF2B5EF4-FFF2-40B4-BE49-F238E27FC236}">
                  <a16:creationId xmlns:a16="http://schemas.microsoft.com/office/drawing/2014/main" id="{2635FD58-5DC1-4577-ACF7-E797E0EE856A}"/>
                </a:ext>
              </a:extLst>
            </p:cNvPr>
            <p:cNvSpPr>
              <a:spLocks noChangeArrowheads="1"/>
            </p:cNvSpPr>
            <p:nvPr/>
          </p:nvSpPr>
          <p:spPr bwMode="auto">
            <a:xfrm>
              <a:off x="5435601" y="5894388"/>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Rectangle 458">
              <a:extLst>
                <a:ext uri="{FF2B5EF4-FFF2-40B4-BE49-F238E27FC236}">
                  <a16:creationId xmlns:a16="http://schemas.microsoft.com/office/drawing/2014/main" id="{E0831F59-A4E1-4EFE-8E89-268CD708CEAD}"/>
                </a:ext>
              </a:extLst>
            </p:cNvPr>
            <p:cNvSpPr>
              <a:spLocks noChangeArrowheads="1"/>
            </p:cNvSpPr>
            <p:nvPr/>
          </p:nvSpPr>
          <p:spPr bwMode="auto">
            <a:xfrm>
              <a:off x="5411788" y="5894388"/>
              <a:ext cx="11113"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Rectangle 459">
              <a:extLst>
                <a:ext uri="{FF2B5EF4-FFF2-40B4-BE49-F238E27FC236}">
                  <a16:creationId xmlns:a16="http://schemas.microsoft.com/office/drawing/2014/main" id="{1458323F-A19C-4D63-AB45-1C917A8A61C3}"/>
                </a:ext>
              </a:extLst>
            </p:cNvPr>
            <p:cNvSpPr>
              <a:spLocks noChangeArrowheads="1"/>
            </p:cNvSpPr>
            <p:nvPr/>
          </p:nvSpPr>
          <p:spPr bwMode="auto">
            <a:xfrm>
              <a:off x="5721351" y="5918200"/>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Rectangle 460">
              <a:extLst>
                <a:ext uri="{FF2B5EF4-FFF2-40B4-BE49-F238E27FC236}">
                  <a16:creationId xmlns:a16="http://schemas.microsoft.com/office/drawing/2014/main" id="{9D4FBBCE-FBD3-4BE3-AC79-EFC8E83DBC1F}"/>
                </a:ext>
              </a:extLst>
            </p:cNvPr>
            <p:cNvSpPr>
              <a:spLocks noChangeArrowheads="1"/>
            </p:cNvSpPr>
            <p:nvPr/>
          </p:nvSpPr>
          <p:spPr bwMode="auto">
            <a:xfrm>
              <a:off x="5695951" y="5918200"/>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Rectangle 461">
              <a:extLst>
                <a:ext uri="{FF2B5EF4-FFF2-40B4-BE49-F238E27FC236}">
                  <a16:creationId xmlns:a16="http://schemas.microsoft.com/office/drawing/2014/main" id="{3C1E8376-BFE5-40E7-A654-9DC56820B021}"/>
                </a:ext>
              </a:extLst>
            </p:cNvPr>
            <p:cNvSpPr>
              <a:spLocks noChangeArrowheads="1"/>
            </p:cNvSpPr>
            <p:nvPr/>
          </p:nvSpPr>
          <p:spPr bwMode="auto">
            <a:xfrm>
              <a:off x="5672138" y="5918200"/>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Rectangle 462">
              <a:extLst>
                <a:ext uri="{FF2B5EF4-FFF2-40B4-BE49-F238E27FC236}">
                  <a16:creationId xmlns:a16="http://schemas.microsoft.com/office/drawing/2014/main" id="{F36B70E6-FBB4-4D33-A29F-AD31A9366926}"/>
                </a:ext>
              </a:extLst>
            </p:cNvPr>
            <p:cNvSpPr>
              <a:spLocks noChangeArrowheads="1"/>
            </p:cNvSpPr>
            <p:nvPr/>
          </p:nvSpPr>
          <p:spPr bwMode="auto">
            <a:xfrm>
              <a:off x="5473701" y="5918200"/>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Rectangle 463">
              <a:extLst>
                <a:ext uri="{FF2B5EF4-FFF2-40B4-BE49-F238E27FC236}">
                  <a16:creationId xmlns:a16="http://schemas.microsoft.com/office/drawing/2014/main" id="{2F31C7A6-F117-4FBF-AC66-0196F1BF40AB}"/>
                </a:ext>
              </a:extLst>
            </p:cNvPr>
            <p:cNvSpPr>
              <a:spLocks noChangeArrowheads="1"/>
            </p:cNvSpPr>
            <p:nvPr/>
          </p:nvSpPr>
          <p:spPr bwMode="auto">
            <a:xfrm>
              <a:off x="5448301" y="5918200"/>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Rectangle 464">
              <a:extLst>
                <a:ext uri="{FF2B5EF4-FFF2-40B4-BE49-F238E27FC236}">
                  <a16:creationId xmlns:a16="http://schemas.microsoft.com/office/drawing/2014/main" id="{B1EB2EA1-8588-4E48-99A5-749B4610B2FE}"/>
                </a:ext>
              </a:extLst>
            </p:cNvPr>
            <p:cNvSpPr>
              <a:spLocks noChangeArrowheads="1"/>
            </p:cNvSpPr>
            <p:nvPr/>
          </p:nvSpPr>
          <p:spPr bwMode="auto">
            <a:xfrm>
              <a:off x="5422901" y="5918200"/>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Rectangle 465">
              <a:extLst>
                <a:ext uri="{FF2B5EF4-FFF2-40B4-BE49-F238E27FC236}">
                  <a16:creationId xmlns:a16="http://schemas.microsoft.com/office/drawing/2014/main" id="{18A85762-4869-4A8F-B0BB-4146FA9F8264}"/>
                </a:ext>
              </a:extLst>
            </p:cNvPr>
            <p:cNvSpPr>
              <a:spLocks noChangeArrowheads="1"/>
            </p:cNvSpPr>
            <p:nvPr/>
          </p:nvSpPr>
          <p:spPr bwMode="auto">
            <a:xfrm>
              <a:off x="5708651" y="5943600"/>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Rectangle 466">
              <a:extLst>
                <a:ext uri="{FF2B5EF4-FFF2-40B4-BE49-F238E27FC236}">
                  <a16:creationId xmlns:a16="http://schemas.microsoft.com/office/drawing/2014/main" id="{751DF34B-270C-43D4-938E-1E2090BB9389}"/>
                </a:ext>
              </a:extLst>
            </p:cNvPr>
            <p:cNvSpPr>
              <a:spLocks noChangeArrowheads="1"/>
            </p:cNvSpPr>
            <p:nvPr/>
          </p:nvSpPr>
          <p:spPr bwMode="auto">
            <a:xfrm>
              <a:off x="5683251" y="5943600"/>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Rectangle 467">
              <a:extLst>
                <a:ext uri="{FF2B5EF4-FFF2-40B4-BE49-F238E27FC236}">
                  <a16:creationId xmlns:a16="http://schemas.microsoft.com/office/drawing/2014/main" id="{4B01CEC6-6EAD-4226-96F4-3DD9FC055782}"/>
                </a:ext>
              </a:extLst>
            </p:cNvPr>
            <p:cNvSpPr>
              <a:spLocks noChangeArrowheads="1"/>
            </p:cNvSpPr>
            <p:nvPr/>
          </p:nvSpPr>
          <p:spPr bwMode="auto">
            <a:xfrm>
              <a:off x="5659438" y="5943600"/>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Rectangle 468">
              <a:extLst>
                <a:ext uri="{FF2B5EF4-FFF2-40B4-BE49-F238E27FC236}">
                  <a16:creationId xmlns:a16="http://schemas.microsoft.com/office/drawing/2014/main" id="{7C867617-FDD2-4179-BBD5-D09E242418C9}"/>
                </a:ext>
              </a:extLst>
            </p:cNvPr>
            <p:cNvSpPr>
              <a:spLocks noChangeArrowheads="1"/>
            </p:cNvSpPr>
            <p:nvPr/>
          </p:nvSpPr>
          <p:spPr bwMode="auto">
            <a:xfrm>
              <a:off x="5486401" y="5943600"/>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Rectangle 469">
              <a:extLst>
                <a:ext uri="{FF2B5EF4-FFF2-40B4-BE49-F238E27FC236}">
                  <a16:creationId xmlns:a16="http://schemas.microsoft.com/office/drawing/2014/main" id="{66EA914D-EC39-4984-9B93-04AD346F373A}"/>
                </a:ext>
              </a:extLst>
            </p:cNvPr>
            <p:cNvSpPr>
              <a:spLocks noChangeArrowheads="1"/>
            </p:cNvSpPr>
            <p:nvPr/>
          </p:nvSpPr>
          <p:spPr bwMode="auto">
            <a:xfrm>
              <a:off x="5461001" y="5943600"/>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Rectangle 470">
              <a:extLst>
                <a:ext uri="{FF2B5EF4-FFF2-40B4-BE49-F238E27FC236}">
                  <a16:creationId xmlns:a16="http://schemas.microsoft.com/office/drawing/2014/main" id="{C737FB8D-0E52-4841-80EF-09DC02EEA1FC}"/>
                </a:ext>
              </a:extLst>
            </p:cNvPr>
            <p:cNvSpPr>
              <a:spLocks noChangeArrowheads="1"/>
            </p:cNvSpPr>
            <p:nvPr/>
          </p:nvSpPr>
          <p:spPr bwMode="auto">
            <a:xfrm>
              <a:off x="5435601" y="5943600"/>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Rectangle 471">
              <a:extLst>
                <a:ext uri="{FF2B5EF4-FFF2-40B4-BE49-F238E27FC236}">
                  <a16:creationId xmlns:a16="http://schemas.microsoft.com/office/drawing/2014/main" id="{5BED86FD-D021-47A6-B581-B3A597FA85B0}"/>
                </a:ext>
              </a:extLst>
            </p:cNvPr>
            <p:cNvSpPr>
              <a:spLocks noChangeArrowheads="1"/>
            </p:cNvSpPr>
            <p:nvPr/>
          </p:nvSpPr>
          <p:spPr bwMode="auto">
            <a:xfrm>
              <a:off x="5695951" y="5969000"/>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Rectangle 472">
              <a:extLst>
                <a:ext uri="{FF2B5EF4-FFF2-40B4-BE49-F238E27FC236}">
                  <a16:creationId xmlns:a16="http://schemas.microsoft.com/office/drawing/2014/main" id="{E0621CA8-CE1F-449C-B430-40198D761E43}"/>
                </a:ext>
              </a:extLst>
            </p:cNvPr>
            <p:cNvSpPr>
              <a:spLocks noChangeArrowheads="1"/>
            </p:cNvSpPr>
            <p:nvPr/>
          </p:nvSpPr>
          <p:spPr bwMode="auto">
            <a:xfrm>
              <a:off x="5672138" y="5969000"/>
              <a:ext cx="11113"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Rectangle 473">
              <a:extLst>
                <a:ext uri="{FF2B5EF4-FFF2-40B4-BE49-F238E27FC236}">
                  <a16:creationId xmlns:a16="http://schemas.microsoft.com/office/drawing/2014/main" id="{0D493590-FD7D-4C00-A631-4AC8F9F1B92D}"/>
                </a:ext>
              </a:extLst>
            </p:cNvPr>
            <p:cNvSpPr>
              <a:spLocks noChangeArrowheads="1"/>
            </p:cNvSpPr>
            <p:nvPr/>
          </p:nvSpPr>
          <p:spPr bwMode="auto">
            <a:xfrm>
              <a:off x="5646738" y="5969000"/>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Rectangle 474">
              <a:extLst>
                <a:ext uri="{FF2B5EF4-FFF2-40B4-BE49-F238E27FC236}">
                  <a16:creationId xmlns:a16="http://schemas.microsoft.com/office/drawing/2014/main" id="{6ED85875-B549-40E5-A64A-7CCBB0BABFF1}"/>
                </a:ext>
              </a:extLst>
            </p:cNvPr>
            <p:cNvSpPr>
              <a:spLocks noChangeArrowheads="1"/>
            </p:cNvSpPr>
            <p:nvPr/>
          </p:nvSpPr>
          <p:spPr bwMode="auto">
            <a:xfrm>
              <a:off x="5497513" y="5969000"/>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Rectangle 475">
              <a:extLst>
                <a:ext uri="{FF2B5EF4-FFF2-40B4-BE49-F238E27FC236}">
                  <a16:creationId xmlns:a16="http://schemas.microsoft.com/office/drawing/2014/main" id="{0F971F31-3368-4B31-A489-449C2AE80F4D}"/>
                </a:ext>
              </a:extLst>
            </p:cNvPr>
            <p:cNvSpPr>
              <a:spLocks noChangeArrowheads="1"/>
            </p:cNvSpPr>
            <p:nvPr/>
          </p:nvSpPr>
          <p:spPr bwMode="auto">
            <a:xfrm>
              <a:off x="5473701" y="5969000"/>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Rectangle 476">
              <a:extLst>
                <a:ext uri="{FF2B5EF4-FFF2-40B4-BE49-F238E27FC236}">
                  <a16:creationId xmlns:a16="http://schemas.microsoft.com/office/drawing/2014/main" id="{1BFA2580-21BA-4CEA-9F09-75633EBF6EC7}"/>
                </a:ext>
              </a:extLst>
            </p:cNvPr>
            <p:cNvSpPr>
              <a:spLocks noChangeArrowheads="1"/>
            </p:cNvSpPr>
            <p:nvPr/>
          </p:nvSpPr>
          <p:spPr bwMode="auto">
            <a:xfrm>
              <a:off x="5448301" y="5969000"/>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Rectangle 477">
              <a:extLst>
                <a:ext uri="{FF2B5EF4-FFF2-40B4-BE49-F238E27FC236}">
                  <a16:creationId xmlns:a16="http://schemas.microsoft.com/office/drawing/2014/main" id="{D18E4691-A3DF-4419-924F-60C52FB63FFD}"/>
                </a:ext>
              </a:extLst>
            </p:cNvPr>
            <p:cNvSpPr>
              <a:spLocks noChangeArrowheads="1"/>
            </p:cNvSpPr>
            <p:nvPr/>
          </p:nvSpPr>
          <p:spPr bwMode="auto">
            <a:xfrm>
              <a:off x="5683251" y="599281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Rectangle 478">
              <a:extLst>
                <a:ext uri="{FF2B5EF4-FFF2-40B4-BE49-F238E27FC236}">
                  <a16:creationId xmlns:a16="http://schemas.microsoft.com/office/drawing/2014/main" id="{588464FA-6434-4007-87AE-99D16A1515B6}"/>
                </a:ext>
              </a:extLst>
            </p:cNvPr>
            <p:cNvSpPr>
              <a:spLocks noChangeArrowheads="1"/>
            </p:cNvSpPr>
            <p:nvPr/>
          </p:nvSpPr>
          <p:spPr bwMode="auto">
            <a:xfrm>
              <a:off x="5659438" y="599281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Rectangle 479">
              <a:extLst>
                <a:ext uri="{FF2B5EF4-FFF2-40B4-BE49-F238E27FC236}">
                  <a16:creationId xmlns:a16="http://schemas.microsoft.com/office/drawing/2014/main" id="{891A8578-6483-459A-B88A-3A31B68AB4B9}"/>
                </a:ext>
              </a:extLst>
            </p:cNvPr>
            <p:cNvSpPr>
              <a:spLocks noChangeArrowheads="1"/>
            </p:cNvSpPr>
            <p:nvPr/>
          </p:nvSpPr>
          <p:spPr bwMode="auto">
            <a:xfrm>
              <a:off x="5634038" y="599281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Rectangle 480">
              <a:extLst>
                <a:ext uri="{FF2B5EF4-FFF2-40B4-BE49-F238E27FC236}">
                  <a16:creationId xmlns:a16="http://schemas.microsoft.com/office/drawing/2014/main" id="{67C75953-3A92-4C7D-AE73-3ACC77FA10EE}"/>
                </a:ext>
              </a:extLst>
            </p:cNvPr>
            <p:cNvSpPr>
              <a:spLocks noChangeArrowheads="1"/>
            </p:cNvSpPr>
            <p:nvPr/>
          </p:nvSpPr>
          <p:spPr bwMode="auto">
            <a:xfrm>
              <a:off x="5608638" y="599281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Rectangle 481">
              <a:extLst>
                <a:ext uri="{FF2B5EF4-FFF2-40B4-BE49-F238E27FC236}">
                  <a16:creationId xmlns:a16="http://schemas.microsoft.com/office/drawing/2014/main" id="{8232A92D-72BE-4514-977D-155E552230C4}"/>
                </a:ext>
              </a:extLst>
            </p:cNvPr>
            <p:cNvSpPr>
              <a:spLocks noChangeArrowheads="1"/>
            </p:cNvSpPr>
            <p:nvPr/>
          </p:nvSpPr>
          <p:spPr bwMode="auto">
            <a:xfrm>
              <a:off x="5535613" y="599281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Rectangle 482">
              <a:extLst>
                <a:ext uri="{FF2B5EF4-FFF2-40B4-BE49-F238E27FC236}">
                  <a16:creationId xmlns:a16="http://schemas.microsoft.com/office/drawing/2014/main" id="{EC6724EA-B4CC-4295-9997-4E8F81B94010}"/>
                </a:ext>
              </a:extLst>
            </p:cNvPr>
            <p:cNvSpPr>
              <a:spLocks noChangeArrowheads="1"/>
            </p:cNvSpPr>
            <p:nvPr/>
          </p:nvSpPr>
          <p:spPr bwMode="auto">
            <a:xfrm>
              <a:off x="5510213" y="599281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Rectangle 483">
              <a:extLst>
                <a:ext uri="{FF2B5EF4-FFF2-40B4-BE49-F238E27FC236}">
                  <a16:creationId xmlns:a16="http://schemas.microsoft.com/office/drawing/2014/main" id="{3D48BE9A-7FC2-4BAC-AE22-EB65082942B0}"/>
                </a:ext>
              </a:extLst>
            </p:cNvPr>
            <p:cNvSpPr>
              <a:spLocks noChangeArrowheads="1"/>
            </p:cNvSpPr>
            <p:nvPr/>
          </p:nvSpPr>
          <p:spPr bwMode="auto">
            <a:xfrm>
              <a:off x="5486401" y="5992813"/>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Rectangle 484">
              <a:extLst>
                <a:ext uri="{FF2B5EF4-FFF2-40B4-BE49-F238E27FC236}">
                  <a16:creationId xmlns:a16="http://schemas.microsoft.com/office/drawing/2014/main" id="{4CBED3C7-9306-4E49-B7F1-17700E0BAFD3}"/>
                </a:ext>
              </a:extLst>
            </p:cNvPr>
            <p:cNvSpPr>
              <a:spLocks noChangeArrowheads="1"/>
            </p:cNvSpPr>
            <p:nvPr/>
          </p:nvSpPr>
          <p:spPr bwMode="auto">
            <a:xfrm>
              <a:off x="5461001" y="599281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Rectangle 485">
              <a:extLst>
                <a:ext uri="{FF2B5EF4-FFF2-40B4-BE49-F238E27FC236}">
                  <a16:creationId xmlns:a16="http://schemas.microsoft.com/office/drawing/2014/main" id="{1D14B01C-B4E3-4DF6-8F8E-8653568A892E}"/>
                </a:ext>
              </a:extLst>
            </p:cNvPr>
            <p:cNvSpPr>
              <a:spLocks noChangeArrowheads="1"/>
            </p:cNvSpPr>
            <p:nvPr/>
          </p:nvSpPr>
          <p:spPr bwMode="auto">
            <a:xfrm>
              <a:off x="5672138" y="6018213"/>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Rectangle 486">
              <a:extLst>
                <a:ext uri="{FF2B5EF4-FFF2-40B4-BE49-F238E27FC236}">
                  <a16:creationId xmlns:a16="http://schemas.microsoft.com/office/drawing/2014/main" id="{45FE4ED9-F560-4137-AA59-5B4C7BFA1087}"/>
                </a:ext>
              </a:extLst>
            </p:cNvPr>
            <p:cNvSpPr>
              <a:spLocks noChangeArrowheads="1"/>
            </p:cNvSpPr>
            <p:nvPr/>
          </p:nvSpPr>
          <p:spPr bwMode="auto">
            <a:xfrm>
              <a:off x="5646738" y="601821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Rectangle 487">
              <a:extLst>
                <a:ext uri="{FF2B5EF4-FFF2-40B4-BE49-F238E27FC236}">
                  <a16:creationId xmlns:a16="http://schemas.microsoft.com/office/drawing/2014/main" id="{3C009C87-3BEC-457F-A0CE-8493E9A9C3FC}"/>
                </a:ext>
              </a:extLst>
            </p:cNvPr>
            <p:cNvSpPr>
              <a:spLocks noChangeArrowheads="1"/>
            </p:cNvSpPr>
            <p:nvPr/>
          </p:nvSpPr>
          <p:spPr bwMode="auto">
            <a:xfrm>
              <a:off x="5621338" y="601821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Rectangle 488">
              <a:extLst>
                <a:ext uri="{FF2B5EF4-FFF2-40B4-BE49-F238E27FC236}">
                  <a16:creationId xmlns:a16="http://schemas.microsoft.com/office/drawing/2014/main" id="{099133B7-B17F-4F1A-BCD4-D5B45C30D71B}"/>
                </a:ext>
              </a:extLst>
            </p:cNvPr>
            <p:cNvSpPr>
              <a:spLocks noChangeArrowheads="1"/>
            </p:cNvSpPr>
            <p:nvPr/>
          </p:nvSpPr>
          <p:spPr bwMode="auto">
            <a:xfrm>
              <a:off x="5597526" y="6018213"/>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Rectangle 489">
              <a:extLst>
                <a:ext uri="{FF2B5EF4-FFF2-40B4-BE49-F238E27FC236}">
                  <a16:creationId xmlns:a16="http://schemas.microsoft.com/office/drawing/2014/main" id="{1FF14747-FB8B-47CF-955C-C50789BE2FEF}"/>
                </a:ext>
              </a:extLst>
            </p:cNvPr>
            <p:cNvSpPr>
              <a:spLocks noChangeArrowheads="1"/>
            </p:cNvSpPr>
            <p:nvPr/>
          </p:nvSpPr>
          <p:spPr bwMode="auto">
            <a:xfrm>
              <a:off x="5548313" y="6018213"/>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Rectangle 490">
              <a:extLst>
                <a:ext uri="{FF2B5EF4-FFF2-40B4-BE49-F238E27FC236}">
                  <a16:creationId xmlns:a16="http://schemas.microsoft.com/office/drawing/2014/main" id="{B54F51B1-336B-419F-9E7A-8EC6D3A1A780}"/>
                </a:ext>
              </a:extLst>
            </p:cNvPr>
            <p:cNvSpPr>
              <a:spLocks noChangeArrowheads="1"/>
            </p:cNvSpPr>
            <p:nvPr/>
          </p:nvSpPr>
          <p:spPr bwMode="auto">
            <a:xfrm>
              <a:off x="5522913" y="601821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Rectangle 491">
              <a:extLst>
                <a:ext uri="{FF2B5EF4-FFF2-40B4-BE49-F238E27FC236}">
                  <a16:creationId xmlns:a16="http://schemas.microsoft.com/office/drawing/2014/main" id="{2692EB88-4D24-4272-8849-CE7BAF426A64}"/>
                </a:ext>
              </a:extLst>
            </p:cNvPr>
            <p:cNvSpPr>
              <a:spLocks noChangeArrowheads="1"/>
            </p:cNvSpPr>
            <p:nvPr/>
          </p:nvSpPr>
          <p:spPr bwMode="auto">
            <a:xfrm>
              <a:off x="5497513" y="601821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Rectangle 492">
              <a:extLst>
                <a:ext uri="{FF2B5EF4-FFF2-40B4-BE49-F238E27FC236}">
                  <a16:creationId xmlns:a16="http://schemas.microsoft.com/office/drawing/2014/main" id="{1F218C50-01C9-4E5A-BD80-AAE48CA2A6B5}"/>
                </a:ext>
              </a:extLst>
            </p:cNvPr>
            <p:cNvSpPr>
              <a:spLocks noChangeArrowheads="1"/>
            </p:cNvSpPr>
            <p:nvPr/>
          </p:nvSpPr>
          <p:spPr bwMode="auto">
            <a:xfrm>
              <a:off x="5473701" y="601821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Rectangle 493">
              <a:extLst>
                <a:ext uri="{FF2B5EF4-FFF2-40B4-BE49-F238E27FC236}">
                  <a16:creationId xmlns:a16="http://schemas.microsoft.com/office/drawing/2014/main" id="{051CD8B8-3D70-473F-8F8A-07962B8FC4BC}"/>
                </a:ext>
              </a:extLst>
            </p:cNvPr>
            <p:cNvSpPr>
              <a:spLocks noChangeArrowheads="1"/>
            </p:cNvSpPr>
            <p:nvPr/>
          </p:nvSpPr>
          <p:spPr bwMode="auto">
            <a:xfrm>
              <a:off x="5659438" y="6043613"/>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Rectangle 494">
              <a:extLst>
                <a:ext uri="{FF2B5EF4-FFF2-40B4-BE49-F238E27FC236}">
                  <a16:creationId xmlns:a16="http://schemas.microsoft.com/office/drawing/2014/main" id="{739CA1D9-BC03-43A1-8E72-425B178C0F2B}"/>
                </a:ext>
              </a:extLst>
            </p:cNvPr>
            <p:cNvSpPr>
              <a:spLocks noChangeArrowheads="1"/>
            </p:cNvSpPr>
            <p:nvPr/>
          </p:nvSpPr>
          <p:spPr bwMode="auto">
            <a:xfrm>
              <a:off x="5634038" y="6043613"/>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Rectangle 495">
              <a:extLst>
                <a:ext uri="{FF2B5EF4-FFF2-40B4-BE49-F238E27FC236}">
                  <a16:creationId xmlns:a16="http://schemas.microsoft.com/office/drawing/2014/main" id="{FB4E45EA-DD00-4552-9A3E-F9A0A3BD673E}"/>
                </a:ext>
              </a:extLst>
            </p:cNvPr>
            <p:cNvSpPr>
              <a:spLocks noChangeArrowheads="1"/>
            </p:cNvSpPr>
            <p:nvPr/>
          </p:nvSpPr>
          <p:spPr bwMode="auto">
            <a:xfrm>
              <a:off x="5608638" y="6043613"/>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Rectangle 496">
              <a:extLst>
                <a:ext uri="{FF2B5EF4-FFF2-40B4-BE49-F238E27FC236}">
                  <a16:creationId xmlns:a16="http://schemas.microsoft.com/office/drawing/2014/main" id="{F1AFFA87-84F0-494E-AF2E-FA38B73D8FA8}"/>
                </a:ext>
              </a:extLst>
            </p:cNvPr>
            <p:cNvSpPr>
              <a:spLocks noChangeArrowheads="1"/>
            </p:cNvSpPr>
            <p:nvPr/>
          </p:nvSpPr>
          <p:spPr bwMode="auto">
            <a:xfrm>
              <a:off x="5584826" y="6043613"/>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Rectangle 497">
              <a:extLst>
                <a:ext uri="{FF2B5EF4-FFF2-40B4-BE49-F238E27FC236}">
                  <a16:creationId xmlns:a16="http://schemas.microsoft.com/office/drawing/2014/main" id="{D1AB897E-34E0-45C5-8B2F-184B138E45DC}"/>
                </a:ext>
              </a:extLst>
            </p:cNvPr>
            <p:cNvSpPr>
              <a:spLocks noChangeArrowheads="1"/>
            </p:cNvSpPr>
            <p:nvPr/>
          </p:nvSpPr>
          <p:spPr bwMode="auto">
            <a:xfrm>
              <a:off x="5559426" y="6043613"/>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Rectangle 498">
              <a:extLst>
                <a:ext uri="{FF2B5EF4-FFF2-40B4-BE49-F238E27FC236}">
                  <a16:creationId xmlns:a16="http://schemas.microsoft.com/office/drawing/2014/main" id="{74656887-D9D8-4DA6-B8D4-1454E760753D}"/>
                </a:ext>
              </a:extLst>
            </p:cNvPr>
            <p:cNvSpPr>
              <a:spLocks noChangeArrowheads="1"/>
            </p:cNvSpPr>
            <p:nvPr/>
          </p:nvSpPr>
          <p:spPr bwMode="auto">
            <a:xfrm>
              <a:off x="5535613" y="6043613"/>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Rectangle 499">
              <a:extLst>
                <a:ext uri="{FF2B5EF4-FFF2-40B4-BE49-F238E27FC236}">
                  <a16:creationId xmlns:a16="http://schemas.microsoft.com/office/drawing/2014/main" id="{256A35EB-43C8-4F53-9D02-A942EBF69176}"/>
                </a:ext>
              </a:extLst>
            </p:cNvPr>
            <p:cNvSpPr>
              <a:spLocks noChangeArrowheads="1"/>
            </p:cNvSpPr>
            <p:nvPr/>
          </p:nvSpPr>
          <p:spPr bwMode="auto">
            <a:xfrm>
              <a:off x="5510213" y="6043613"/>
              <a:ext cx="12700"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Rectangle 500">
              <a:extLst>
                <a:ext uri="{FF2B5EF4-FFF2-40B4-BE49-F238E27FC236}">
                  <a16:creationId xmlns:a16="http://schemas.microsoft.com/office/drawing/2014/main" id="{79339465-BE0B-40EF-B3FE-5CA845FBA1D5}"/>
                </a:ext>
              </a:extLst>
            </p:cNvPr>
            <p:cNvSpPr>
              <a:spLocks noChangeArrowheads="1"/>
            </p:cNvSpPr>
            <p:nvPr/>
          </p:nvSpPr>
          <p:spPr bwMode="auto">
            <a:xfrm>
              <a:off x="5486401" y="6043613"/>
              <a:ext cx="11113" cy="111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Rectangle 501">
              <a:extLst>
                <a:ext uri="{FF2B5EF4-FFF2-40B4-BE49-F238E27FC236}">
                  <a16:creationId xmlns:a16="http://schemas.microsoft.com/office/drawing/2014/main" id="{8719E2B9-5423-47C7-878C-BF86AFC3A305}"/>
                </a:ext>
              </a:extLst>
            </p:cNvPr>
            <p:cNvSpPr>
              <a:spLocks noChangeArrowheads="1"/>
            </p:cNvSpPr>
            <p:nvPr/>
          </p:nvSpPr>
          <p:spPr bwMode="auto">
            <a:xfrm>
              <a:off x="5646738" y="6067425"/>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Rectangle 502">
              <a:extLst>
                <a:ext uri="{FF2B5EF4-FFF2-40B4-BE49-F238E27FC236}">
                  <a16:creationId xmlns:a16="http://schemas.microsoft.com/office/drawing/2014/main" id="{2A9D185A-F928-45EC-8B17-256931E16D09}"/>
                </a:ext>
              </a:extLst>
            </p:cNvPr>
            <p:cNvSpPr>
              <a:spLocks noChangeArrowheads="1"/>
            </p:cNvSpPr>
            <p:nvPr/>
          </p:nvSpPr>
          <p:spPr bwMode="auto">
            <a:xfrm>
              <a:off x="5621338" y="6067425"/>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Rectangle 503">
              <a:extLst>
                <a:ext uri="{FF2B5EF4-FFF2-40B4-BE49-F238E27FC236}">
                  <a16:creationId xmlns:a16="http://schemas.microsoft.com/office/drawing/2014/main" id="{27DE3B55-B0DE-40D8-82D2-64E2410D875A}"/>
                </a:ext>
              </a:extLst>
            </p:cNvPr>
            <p:cNvSpPr>
              <a:spLocks noChangeArrowheads="1"/>
            </p:cNvSpPr>
            <p:nvPr/>
          </p:nvSpPr>
          <p:spPr bwMode="auto">
            <a:xfrm>
              <a:off x="5597526" y="6067425"/>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504">
              <a:extLst>
                <a:ext uri="{FF2B5EF4-FFF2-40B4-BE49-F238E27FC236}">
                  <a16:creationId xmlns:a16="http://schemas.microsoft.com/office/drawing/2014/main" id="{F107B3BD-4D49-4095-BD2B-ACD81E79DAA5}"/>
                </a:ext>
              </a:extLst>
            </p:cNvPr>
            <p:cNvSpPr>
              <a:spLocks noChangeArrowheads="1"/>
            </p:cNvSpPr>
            <p:nvPr/>
          </p:nvSpPr>
          <p:spPr bwMode="auto">
            <a:xfrm>
              <a:off x="5572126" y="6067425"/>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505">
              <a:extLst>
                <a:ext uri="{FF2B5EF4-FFF2-40B4-BE49-F238E27FC236}">
                  <a16:creationId xmlns:a16="http://schemas.microsoft.com/office/drawing/2014/main" id="{606F39DA-B6E6-44BD-B439-E4BC50071371}"/>
                </a:ext>
              </a:extLst>
            </p:cNvPr>
            <p:cNvSpPr>
              <a:spLocks noChangeArrowheads="1"/>
            </p:cNvSpPr>
            <p:nvPr/>
          </p:nvSpPr>
          <p:spPr bwMode="auto">
            <a:xfrm>
              <a:off x="5548313" y="6067425"/>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Rectangle 506">
              <a:extLst>
                <a:ext uri="{FF2B5EF4-FFF2-40B4-BE49-F238E27FC236}">
                  <a16:creationId xmlns:a16="http://schemas.microsoft.com/office/drawing/2014/main" id="{BBB09EA0-D06A-4A83-A5F0-F64ABF84ECF8}"/>
                </a:ext>
              </a:extLst>
            </p:cNvPr>
            <p:cNvSpPr>
              <a:spLocks noChangeArrowheads="1"/>
            </p:cNvSpPr>
            <p:nvPr/>
          </p:nvSpPr>
          <p:spPr bwMode="auto">
            <a:xfrm>
              <a:off x="5522913" y="6067425"/>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Rectangle 507">
              <a:extLst>
                <a:ext uri="{FF2B5EF4-FFF2-40B4-BE49-F238E27FC236}">
                  <a16:creationId xmlns:a16="http://schemas.microsoft.com/office/drawing/2014/main" id="{0092E93C-18AD-4BD0-BB03-B8B35FA37326}"/>
                </a:ext>
              </a:extLst>
            </p:cNvPr>
            <p:cNvSpPr>
              <a:spLocks noChangeArrowheads="1"/>
            </p:cNvSpPr>
            <p:nvPr/>
          </p:nvSpPr>
          <p:spPr bwMode="auto">
            <a:xfrm>
              <a:off x="5497513" y="6067425"/>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Rectangle 508">
              <a:extLst>
                <a:ext uri="{FF2B5EF4-FFF2-40B4-BE49-F238E27FC236}">
                  <a16:creationId xmlns:a16="http://schemas.microsoft.com/office/drawing/2014/main" id="{95CC0C58-94F2-45B7-A33C-23C3048E3CBC}"/>
                </a:ext>
              </a:extLst>
            </p:cNvPr>
            <p:cNvSpPr>
              <a:spLocks noChangeArrowheads="1"/>
            </p:cNvSpPr>
            <p:nvPr/>
          </p:nvSpPr>
          <p:spPr bwMode="auto">
            <a:xfrm>
              <a:off x="5634038" y="609123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Rectangle 509">
              <a:extLst>
                <a:ext uri="{FF2B5EF4-FFF2-40B4-BE49-F238E27FC236}">
                  <a16:creationId xmlns:a16="http://schemas.microsoft.com/office/drawing/2014/main" id="{C61C88AC-67E6-4A30-9595-E94B83800149}"/>
                </a:ext>
              </a:extLst>
            </p:cNvPr>
            <p:cNvSpPr>
              <a:spLocks noChangeArrowheads="1"/>
            </p:cNvSpPr>
            <p:nvPr/>
          </p:nvSpPr>
          <p:spPr bwMode="auto">
            <a:xfrm>
              <a:off x="5608638" y="609123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Rectangle 510">
              <a:extLst>
                <a:ext uri="{FF2B5EF4-FFF2-40B4-BE49-F238E27FC236}">
                  <a16:creationId xmlns:a16="http://schemas.microsoft.com/office/drawing/2014/main" id="{2D922EFD-C764-46C4-AEA2-400E79918DFF}"/>
                </a:ext>
              </a:extLst>
            </p:cNvPr>
            <p:cNvSpPr>
              <a:spLocks noChangeArrowheads="1"/>
            </p:cNvSpPr>
            <p:nvPr/>
          </p:nvSpPr>
          <p:spPr bwMode="auto">
            <a:xfrm>
              <a:off x="5584826" y="609123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Rectangle 511">
              <a:extLst>
                <a:ext uri="{FF2B5EF4-FFF2-40B4-BE49-F238E27FC236}">
                  <a16:creationId xmlns:a16="http://schemas.microsoft.com/office/drawing/2014/main" id="{67E69342-BAB3-448F-B904-836FB341416B}"/>
                </a:ext>
              </a:extLst>
            </p:cNvPr>
            <p:cNvSpPr>
              <a:spLocks noChangeArrowheads="1"/>
            </p:cNvSpPr>
            <p:nvPr/>
          </p:nvSpPr>
          <p:spPr bwMode="auto">
            <a:xfrm>
              <a:off x="5559426" y="609123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Rectangle 512">
              <a:extLst>
                <a:ext uri="{FF2B5EF4-FFF2-40B4-BE49-F238E27FC236}">
                  <a16:creationId xmlns:a16="http://schemas.microsoft.com/office/drawing/2014/main" id="{20B46FD6-E2E5-47B2-A70A-C515A6B1C014}"/>
                </a:ext>
              </a:extLst>
            </p:cNvPr>
            <p:cNvSpPr>
              <a:spLocks noChangeArrowheads="1"/>
            </p:cNvSpPr>
            <p:nvPr/>
          </p:nvSpPr>
          <p:spPr bwMode="auto">
            <a:xfrm>
              <a:off x="5535613" y="609123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Rectangle 513">
              <a:extLst>
                <a:ext uri="{FF2B5EF4-FFF2-40B4-BE49-F238E27FC236}">
                  <a16:creationId xmlns:a16="http://schemas.microsoft.com/office/drawing/2014/main" id="{A2449A25-B484-4E42-8559-5F474A578070}"/>
                </a:ext>
              </a:extLst>
            </p:cNvPr>
            <p:cNvSpPr>
              <a:spLocks noChangeArrowheads="1"/>
            </p:cNvSpPr>
            <p:nvPr/>
          </p:nvSpPr>
          <p:spPr bwMode="auto">
            <a:xfrm>
              <a:off x="5510213" y="609123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Rectangle 514">
              <a:extLst>
                <a:ext uri="{FF2B5EF4-FFF2-40B4-BE49-F238E27FC236}">
                  <a16:creationId xmlns:a16="http://schemas.microsoft.com/office/drawing/2014/main" id="{EBFC7687-3CA3-4935-A783-2F26E488008F}"/>
                </a:ext>
              </a:extLst>
            </p:cNvPr>
            <p:cNvSpPr>
              <a:spLocks noChangeArrowheads="1"/>
            </p:cNvSpPr>
            <p:nvPr/>
          </p:nvSpPr>
          <p:spPr bwMode="auto">
            <a:xfrm>
              <a:off x="5621338" y="611663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Rectangle 515">
              <a:extLst>
                <a:ext uri="{FF2B5EF4-FFF2-40B4-BE49-F238E27FC236}">
                  <a16:creationId xmlns:a16="http://schemas.microsoft.com/office/drawing/2014/main" id="{E456C19B-17B6-4ED1-B28E-D87EFEE764CD}"/>
                </a:ext>
              </a:extLst>
            </p:cNvPr>
            <p:cNvSpPr>
              <a:spLocks noChangeArrowheads="1"/>
            </p:cNvSpPr>
            <p:nvPr/>
          </p:nvSpPr>
          <p:spPr bwMode="auto">
            <a:xfrm>
              <a:off x="5597526" y="6116638"/>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Rectangle 516">
              <a:extLst>
                <a:ext uri="{FF2B5EF4-FFF2-40B4-BE49-F238E27FC236}">
                  <a16:creationId xmlns:a16="http://schemas.microsoft.com/office/drawing/2014/main" id="{386220B4-B3ED-4C39-B5A9-532146DAE410}"/>
                </a:ext>
              </a:extLst>
            </p:cNvPr>
            <p:cNvSpPr>
              <a:spLocks noChangeArrowheads="1"/>
            </p:cNvSpPr>
            <p:nvPr/>
          </p:nvSpPr>
          <p:spPr bwMode="auto">
            <a:xfrm>
              <a:off x="5572126" y="611663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Rectangle 517">
              <a:extLst>
                <a:ext uri="{FF2B5EF4-FFF2-40B4-BE49-F238E27FC236}">
                  <a16:creationId xmlns:a16="http://schemas.microsoft.com/office/drawing/2014/main" id="{72DB0838-B801-41BB-B1A9-D76036EE58F7}"/>
                </a:ext>
              </a:extLst>
            </p:cNvPr>
            <p:cNvSpPr>
              <a:spLocks noChangeArrowheads="1"/>
            </p:cNvSpPr>
            <p:nvPr/>
          </p:nvSpPr>
          <p:spPr bwMode="auto">
            <a:xfrm>
              <a:off x="5548313" y="6116638"/>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Rectangle 518">
              <a:extLst>
                <a:ext uri="{FF2B5EF4-FFF2-40B4-BE49-F238E27FC236}">
                  <a16:creationId xmlns:a16="http://schemas.microsoft.com/office/drawing/2014/main" id="{84B99633-3E78-4D6A-A5B8-41286D264121}"/>
                </a:ext>
              </a:extLst>
            </p:cNvPr>
            <p:cNvSpPr>
              <a:spLocks noChangeArrowheads="1"/>
            </p:cNvSpPr>
            <p:nvPr/>
          </p:nvSpPr>
          <p:spPr bwMode="auto">
            <a:xfrm>
              <a:off x="5522913" y="611663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Rectangle 519">
              <a:extLst>
                <a:ext uri="{FF2B5EF4-FFF2-40B4-BE49-F238E27FC236}">
                  <a16:creationId xmlns:a16="http://schemas.microsoft.com/office/drawing/2014/main" id="{224F4501-38F1-4A88-B4BB-F735E51465D0}"/>
                </a:ext>
              </a:extLst>
            </p:cNvPr>
            <p:cNvSpPr>
              <a:spLocks noChangeArrowheads="1"/>
            </p:cNvSpPr>
            <p:nvPr/>
          </p:nvSpPr>
          <p:spPr bwMode="auto">
            <a:xfrm>
              <a:off x="5597526" y="6165850"/>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Rectangle 520">
              <a:extLst>
                <a:ext uri="{FF2B5EF4-FFF2-40B4-BE49-F238E27FC236}">
                  <a16:creationId xmlns:a16="http://schemas.microsoft.com/office/drawing/2014/main" id="{549E2D00-0F8B-464A-8F08-AEBE95B89646}"/>
                </a:ext>
              </a:extLst>
            </p:cNvPr>
            <p:cNvSpPr>
              <a:spLocks noChangeArrowheads="1"/>
            </p:cNvSpPr>
            <p:nvPr/>
          </p:nvSpPr>
          <p:spPr bwMode="auto">
            <a:xfrm>
              <a:off x="5572126" y="6165850"/>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Rectangle 521">
              <a:extLst>
                <a:ext uri="{FF2B5EF4-FFF2-40B4-BE49-F238E27FC236}">
                  <a16:creationId xmlns:a16="http://schemas.microsoft.com/office/drawing/2014/main" id="{E29D649F-1A01-4767-BEDF-54DD1C6A9E58}"/>
                </a:ext>
              </a:extLst>
            </p:cNvPr>
            <p:cNvSpPr>
              <a:spLocks noChangeArrowheads="1"/>
            </p:cNvSpPr>
            <p:nvPr/>
          </p:nvSpPr>
          <p:spPr bwMode="auto">
            <a:xfrm>
              <a:off x="5548313" y="6165850"/>
              <a:ext cx="111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Rectangle 522">
              <a:extLst>
                <a:ext uri="{FF2B5EF4-FFF2-40B4-BE49-F238E27FC236}">
                  <a16:creationId xmlns:a16="http://schemas.microsoft.com/office/drawing/2014/main" id="{AE3D7EFD-00A6-4CDE-9FB2-C7C42CF1081D}"/>
                </a:ext>
              </a:extLst>
            </p:cNvPr>
            <p:cNvSpPr>
              <a:spLocks noChangeArrowheads="1"/>
            </p:cNvSpPr>
            <p:nvPr/>
          </p:nvSpPr>
          <p:spPr bwMode="auto">
            <a:xfrm>
              <a:off x="5608638" y="614203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Rectangle 523">
              <a:extLst>
                <a:ext uri="{FF2B5EF4-FFF2-40B4-BE49-F238E27FC236}">
                  <a16:creationId xmlns:a16="http://schemas.microsoft.com/office/drawing/2014/main" id="{8897B407-6D6D-40B5-8F42-6F15E76E5BA9}"/>
                </a:ext>
              </a:extLst>
            </p:cNvPr>
            <p:cNvSpPr>
              <a:spLocks noChangeArrowheads="1"/>
            </p:cNvSpPr>
            <p:nvPr/>
          </p:nvSpPr>
          <p:spPr bwMode="auto">
            <a:xfrm>
              <a:off x="5584826" y="614203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Rectangle 524">
              <a:extLst>
                <a:ext uri="{FF2B5EF4-FFF2-40B4-BE49-F238E27FC236}">
                  <a16:creationId xmlns:a16="http://schemas.microsoft.com/office/drawing/2014/main" id="{766A50DE-8DC9-4A76-A653-D3E06D9F9D7D}"/>
                </a:ext>
              </a:extLst>
            </p:cNvPr>
            <p:cNvSpPr>
              <a:spLocks noChangeArrowheads="1"/>
            </p:cNvSpPr>
            <p:nvPr/>
          </p:nvSpPr>
          <p:spPr bwMode="auto">
            <a:xfrm>
              <a:off x="5559426" y="614203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Rectangle 525">
              <a:extLst>
                <a:ext uri="{FF2B5EF4-FFF2-40B4-BE49-F238E27FC236}">
                  <a16:creationId xmlns:a16="http://schemas.microsoft.com/office/drawing/2014/main" id="{D6F00E52-CE43-4296-BFFC-AF198A43F75C}"/>
                </a:ext>
              </a:extLst>
            </p:cNvPr>
            <p:cNvSpPr>
              <a:spLocks noChangeArrowheads="1"/>
            </p:cNvSpPr>
            <p:nvPr/>
          </p:nvSpPr>
          <p:spPr bwMode="auto">
            <a:xfrm>
              <a:off x="5535613" y="6142038"/>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526">
              <a:extLst>
                <a:ext uri="{FF2B5EF4-FFF2-40B4-BE49-F238E27FC236}">
                  <a16:creationId xmlns:a16="http://schemas.microsoft.com/office/drawing/2014/main" id="{04E92955-2FB5-4DE2-B21D-76D14E48224F}"/>
                </a:ext>
              </a:extLst>
            </p:cNvPr>
            <p:cNvSpPr>
              <a:spLocks noEditPoints="1"/>
            </p:cNvSpPr>
            <p:nvPr/>
          </p:nvSpPr>
          <p:spPr bwMode="auto">
            <a:xfrm>
              <a:off x="5378451" y="5657850"/>
              <a:ext cx="400050" cy="363538"/>
            </a:xfrm>
            <a:custGeom>
              <a:avLst/>
              <a:gdLst>
                <a:gd name="T0" fmla="*/ 152 w 539"/>
                <a:gd name="T1" fmla="*/ 17 h 488"/>
                <a:gd name="T2" fmla="*/ 250 w 539"/>
                <a:gd name="T3" fmla="*/ 17 h 488"/>
                <a:gd name="T4" fmla="*/ 139 w 539"/>
                <a:gd name="T5" fmla="*/ 134 h 488"/>
                <a:gd name="T6" fmla="*/ 152 w 539"/>
                <a:gd name="T7" fmla="*/ 17 h 488"/>
                <a:gd name="T8" fmla="*/ 270 w 539"/>
                <a:gd name="T9" fmla="*/ 20 h 488"/>
                <a:gd name="T10" fmla="*/ 392 w 539"/>
                <a:gd name="T11" fmla="*/ 150 h 488"/>
                <a:gd name="T12" fmla="*/ 147 w 539"/>
                <a:gd name="T13" fmla="*/ 150 h 488"/>
                <a:gd name="T14" fmla="*/ 270 w 539"/>
                <a:gd name="T15" fmla="*/ 20 h 488"/>
                <a:gd name="T16" fmla="*/ 387 w 539"/>
                <a:gd name="T17" fmla="*/ 17 h 488"/>
                <a:gd name="T18" fmla="*/ 400 w 539"/>
                <a:gd name="T19" fmla="*/ 134 h 488"/>
                <a:gd name="T20" fmla="*/ 289 w 539"/>
                <a:gd name="T21" fmla="*/ 17 h 488"/>
                <a:gd name="T22" fmla="*/ 387 w 539"/>
                <a:gd name="T23" fmla="*/ 17 h 488"/>
                <a:gd name="T24" fmla="*/ 510 w 539"/>
                <a:gd name="T25" fmla="*/ 143 h 488"/>
                <a:gd name="T26" fmla="*/ 419 w 539"/>
                <a:gd name="T27" fmla="*/ 149 h 488"/>
                <a:gd name="T28" fmla="*/ 406 w 539"/>
                <a:gd name="T29" fmla="*/ 32 h 488"/>
                <a:gd name="T30" fmla="*/ 510 w 539"/>
                <a:gd name="T31" fmla="*/ 143 h 488"/>
                <a:gd name="T32" fmla="*/ 304 w 539"/>
                <a:gd name="T33" fmla="*/ 418 h 488"/>
                <a:gd name="T34" fmla="*/ 417 w 539"/>
                <a:gd name="T35" fmla="*/ 166 h 488"/>
                <a:gd name="T36" fmla="*/ 510 w 539"/>
                <a:gd name="T37" fmla="*/ 160 h 488"/>
                <a:gd name="T38" fmla="*/ 304 w 539"/>
                <a:gd name="T39" fmla="*/ 418 h 488"/>
                <a:gd name="T40" fmla="*/ 270 w 539"/>
                <a:gd name="T41" fmla="*/ 455 h 488"/>
                <a:gd name="T42" fmla="*/ 141 w 539"/>
                <a:gd name="T43" fmla="*/ 167 h 488"/>
                <a:gd name="T44" fmla="*/ 398 w 539"/>
                <a:gd name="T45" fmla="*/ 167 h 488"/>
                <a:gd name="T46" fmla="*/ 270 w 539"/>
                <a:gd name="T47" fmla="*/ 455 h 488"/>
                <a:gd name="T48" fmla="*/ 30 w 539"/>
                <a:gd name="T49" fmla="*/ 160 h 488"/>
                <a:gd name="T50" fmla="*/ 122 w 539"/>
                <a:gd name="T51" fmla="*/ 166 h 488"/>
                <a:gd name="T52" fmla="*/ 235 w 539"/>
                <a:gd name="T53" fmla="*/ 418 h 488"/>
                <a:gd name="T54" fmla="*/ 30 w 539"/>
                <a:gd name="T55" fmla="*/ 160 h 488"/>
                <a:gd name="T56" fmla="*/ 134 w 539"/>
                <a:gd name="T57" fmla="*/ 32 h 488"/>
                <a:gd name="T58" fmla="*/ 122 w 539"/>
                <a:gd name="T59" fmla="*/ 137 h 488"/>
                <a:gd name="T60" fmla="*/ 121 w 539"/>
                <a:gd name="T61" fmla="*/ 149 h 488"/>
                <a:gd name="T62" fmla="*/ 29 w 539"/>
                <a:gd name="T63" fmla="*/ 143 h 488"/>
                <a:gd name="T64" fmla="*/ 134 w 539"/>
                <a:gd name="T65" fmla="*/ 32 h 488"/>
                <a:gd name="T66" fmla="*/ 0 w 539"/>
                <a:gd name="T67" fmla="*/ 150 h 488"/>
                <a:gd name="T68" fmla="*/ 270 w 539"/>
                <a:gd name="T69" fmla="*/ 488 h 488"/>
                <a:gd name="T70" fmla="*/ 539 w 539"/>
                <a:gd name="T71" fmla="*/ 150 h 488"/>
                <a:gd name="T72" fmla="*/ 539 w 539"/>
                <a:gd name="T73" fmla="*/ 150 h 488"/>
                <a:gd name="T74" fmla="*/ 539 w 539"/>
                <a:gd name="T75" fmla="*/ 150 h 488"/>
                <a:gd name="T76" fmla="*/ 398 w 539"/>
                <a:gd name="T77" fmla="*/ 0 h 488"/>
                <a:gd name="T78" fmla="*/ 141 w 539"/>
                <a:gd name="T79" fmla="*/ 0 h 488"/>
                <a:gd name="T80" fmla="*/ 0 w 539"/>
                <a:gd name="T81" fmla="*/ 150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39" h="488">
                  <a:moveTo>
                    <a:pt x="152" y="17"/>
                  </a:moveTo>
                  <a:lnTo>
                    <a:pt x="250" y="17"/>
                  </a:lnTo>
                  <a:lnTo>
                    <a:pt x="139" y="134"/>
                  </a:lnTo>
                  <a:lnTo>
                    <a:pt x="152" y="17"/>
                  </a:lnTo>
                  <a:close/>
                  <a:moveTo>
                    <a:pt x="270" y="20"/>
                  </a:moveTo>
                  <a:lnTo>
                    <a:pt x="392" y="150"/>
                  </a:lnTo>
                  <a:lnTo>
                    <a:pt x="147" y="150"/>
                  </a:lnTo>
                  <a:lnTo>
                    <a:pt x="270" y="20"/>
                  </a:lnTo>
                  <a:close/>
                  <a:moveTo>
                    <a:pt x="387" y="17"/>
                  </a:moveTo>
                  <a:lnTo>
                    <a:pt x="400" y="134"/>
                  </a:lnTo>
                  <a:lnTo>
                    <a:pt x="289" y="17"/>
                  </a:lnTo>
                  <a:lnTo>
                    <a:pt x="387" y="17"/>
                  </a:lnTo>
                  <a:close/>
                  <a:moveTo>
                    <a:pt x="510" y="143"/>
                  </a:moveTo>
                  <a:lnTo>
                    <a:pt x="419" y="149"/>
                  </a:lnTo>
                  <a:lnTo>
                    <a:pt x="406" y="32"/>
                  </a:lnTo>
                  <a:lnTo>
                    <a:pt x="510" y="143"/>
                  </a:lnTo>
                  <a:close/>
                  <a:moveTo>
                    <a:pt x="304" y="418"/>
                  </a:moveTo>
                  <a:lnTo>
                    <a:pt x="417" y="166"/>
                  </a:lnTo>
                  <a:lnTo>
                    <a:pt x="510" y="160"/>
                  </a:lnTo>
                  <a:lnTo>
                    <a:pt x="304" y="418"/>
                  </a:lnTo>
                  <a:close/>
                  <a:moveTo>
                    <a:pt x="270" y="455"/>
                  </a:moveTo>
                  <a:lnTo>
                    <a:pt x="141" y="167"/>
                  </a:lnTo>
                  <a:lnTo>
                    <a:pt x="398" y="167"/>
                  </a:lnTo>
                  <a:lnTo>
                    <a:pt x="270" y="455"/>
                  </a:lnTo>
                  <a:close/>
                  <a:moveTo>
                    <a:pt x="30" y="160"/>
                  </a:moveTo>
                  <a:lnTo>
                    <a:pt x="122" y="166"/>
                  </a:lnTo>
                  <a:lnTo>
                    <a:pt x="235" y="418"/>
                  </a:lnTo>
                  <a:lnTo>
                    <a:pt x="30" y="160"/>
                  </a:lnTo>
                  <a:close/>
                  <a:moveTo>
                    <a:pt x="134" y="32"/>
                  </a:moveTo>
                  <a:lnTo>
                    <a:pt x="122" y="137"/>
                  </a:lnTo>
                  <a:lnTo>
                    <a:pt x="121" y="149"/>
                  </a:lnTo>
                  <a:lnTo>
                    <a:pt x="29" y="143"/>
                  </a:lnTo>
                  <a:lnTo>
                    <a:pt x="134" y="32"/>
                  </a:lnTo>
                  <a:close/>
                  <a:moveTo>
                    <a:pt x="0" y="150"/>
                  </a:moveTo>
                  <a:lnTo>
                    <a:pt x="270" y="488"/>
                  </a:lnTo>
                  <a:lnTo>
                    <a:pt x="539" y="150"/>
                  </a:lnTo>
                  <a:lnTo>
                    <a:pt x="539" y="150"/>
                  </a:lnTo>
                  <a:lnTo>
                    <a:pt x="539" y="150"/>
                  </a:lnTo>
                  <a:lnTo>
                    <a:pt x="398" y="0"/>
                  </a:lnTo>
                  <a:lnTo>
                    <a:pt x="141" y="0"/>
                  </a:lnTo>
                  <a:lnTo>
                    <a:pt x="0" y="15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Rectangle 527">
              <a:extLst>
                <a:ext uri="{FF2B5EF4-FFF2-40B4-BE49-F238E27FC236}">
                  <a16:creationId xmlns:a16="http://schemas.microsoft.com/office/drawing/2014/main" id="{99E47727-9F03-4A98-9EDF-7709E6945D27}"/>
                </a:ext>
              </a:extLst>
            </p:cNvPr>
            <p:cNvSpPr>
              <a:spLocks noChangeArrowheads="1"/>
            </p:cNvSpPr>
            <p:nvPr/>
          </p:nvSpPr>
          <p:spPr bwMode="auto">
            <a:xfrm>
              <a:off x="5770563" y="6291263"/>
              <a:ext cx="12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Rectangle 528">
              <a:extLst>
                <a:ext uri="{FF2B5EF4-FFF2-40B4-BE49-F238E27FC236}">
                  <a16:creationId xmlns:a16="http://schemas.microsoft.com/office/drawing/2014/main" id="{01FEA35C-6BD4-4C4C-BFCC-46EB98CB077D}"/>
                </a:ext>
              </a:extLst>
            </p:cNvPr>
            <p:cNvSpPr>
              <a:spLocks noChangeArrowheads="1"/>
            </p:cNvSpPr>
            <p:nvPr/>
          </p:nvSpPr>
          <p:spPr bwMode="auto">
            <a:xfrm>
              <a:off x="5746751" y="6291263"/>
              <a:ext cx="11113"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Rectangle 529">
              <a:extLst>
                <a:ext uri="{FF2B5EF4-FFF2-40B4-BE49-F238E27FC236}">
                  <a16:creationId xmlns:a16="http://schemas.microsoft.com/office/drawing/2014/main" id="{081959D8-FC4C-4204-9ADD-05E029E10AC5}"/>
                </a:ext>
              </a:extLst>
            </p:cNvPr>
            <p:cNvSpPr>
              <a:spLocks noChangeArrowheads="1"/>
            </p:cNvSpPr>
            <p:nvPr/>
          </p:nvSpPr>
          <p:spPr bwMode="auto">
            <a:xfrm>
              <a:off x="5721351" y="6291263"/>
              <a:ext cx="12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Rectangle 530">
              <a:extLst>
                <a:ext uri="{FF2B5EF4-FFF2-40B4-BE49-F238E27FC236}">
                  <a16:creationId xmlns:a16="http://schemas.microsoft.com/office/drawing/2014/main" id="{32C984F9-CC8A-41A7-AA72-B908021476C2}"/>
                </a:ext>
              </a:extLst>
            </p:cNvPr>
            <p:cNvSpPr>
              <a:spLocks noChangeArrowheads="1"/>
            </p:cNvSpPr>
            <p:nvPr/>
          </p:nvSpPr>
          <p:spPr bwMode="auto">
            <a:xfrm>
              <a:off x="5695951" y="6291263"/>
              <a:ext cx="12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Rectangle 531">
              <a:extLst>
                <a:ext uri="{FF2B5EF4-FFF2-40B4-BE49-F238E27FC236}">
                  <a16:creationId xmlns:a16="http://schemas.microsoft.com/office/drawing/2014/main" id="{FCD1D0FA-E1F0-4746-8E86-15D421D032E3}"/>
                </a:ext>
              </a:extLst>
            </p:cNvPr>
            <p:cNvSpPr>
              <a:spLocks noChangeArrowheads="1"/>
            </p:cNvSpPr>
            <p:nvPr/>
          </p:nvSpPr>
          <p:spPr bwMode="auto">
            <a:xfrm>
              <a:off x="5672138" y="6291263"/>
              <a:ext cx="11113"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Rectangle 532">
              <a:extLst>
                <a:ext uri="{FF2B5EF4-FFF2-40B4-BE49-F238E27FC236}">
                  <a16:creationId xmlns:a16="http://schemas.microsoft.com/office/drawing/2014/main" id="{F6D81A76-650B-4139-AB53-33D990625963}"/>
                </a:ext>
              </a:extLst>
            </p:cNvPr>
            <p:cNvSpPr>
              <a:spLocks noChangeArrowheads="1"/>
            </p:cNvSpPr>
            <p:nvPr/>
          </p:nvSpPr>
          <p:spPr bwMode="auto">
            <a:xfrm>
              <a:off x="5646738" y="6291263"/>
              <a:ext cx="12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Rectangle 533">
              <a:extLst>
                <a:ext uri="{FF2B5EF4-FFF2-40B4-BE49-F238E27FC236}">
                  <a16:creationId xmlns:a16="http://schemas.microsoft.com/office/drawing/2014/main" id="{948D41BC-F6D5-4179-9B4E-4099F7DD2D40}"/>
                </a:ext>
              </a:extLst>
            </p:cNvPr>
            <p:cNvSpPr>
              <a:spLocks noChangeArrowheads="1"/>
            </p:cNvSpPr>
            <p:nvPr/>
          </p:nvSpPr>
          <p:spPr bwMode="auto">
            <a:xfrm>
              <a:off x="5621338" y="6291263"/>
              <a:ext cx="12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Rectangle 534">
              <a:extLst>
                <a:ext uri="{FF2B5EF4-FFF2-40B4-BE49-F238E27FC236}">
                  <a16:creationId xmlns:a16="http://schemas.microsoft.com/office/drawing/2014/main" id="{DC4644E5-64CD-40B8-93E7-9D2C5EB5D8C0}"/>
                </a:ext>
              </a:extLst>
            </p:cNvPr>
            <p:cNvSpPr>
              <a:spLocks noChangeArrowheads="1"/>
            </p:cNvSpPr>
            <p:nvPr/>
          </p:nvSpPr>
          <p:spPr bwMode="auto">
            <a:xfrm>
              <a:off x="5597526" y="6291263"/>
              <a:ext cx="11113"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Rectangle 535">
              <a:extLst>
                <a:ext uri="{FF2B5EF4-FFF2-40B4-BE49-F238E27FC236}">
                  <a16:creationId xmlns:a16="http://schemas.microsoft.com/office/drawing/2014/main" id="{9183D39F-3CDF-4647-AA17-360F50E7174B}"/>
                </a:ext>
              </a:extLst>
            </p:cNvPr>
            <p:cNvSpPr>
              <a:spLocks noChangeArrowheads="1"/>
            </p:cNvSpPr>
            <p:nvPr/>
          </p:nvSpPr>
          <p:spPr bwMode="auto">
            <a:xfrm>
              <a:off x="5572126" y="6291263"/>
              <a:ext cx="12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Rectangle 536">
              <a:extLst>
                <a:ext uri="{FF2B5EF4-FFF2-40B4-BE49-F238E27FC236}">
                  <a16:creationId xmlns:a16="http://schemas.microsoft.com/office/drawing/2014/main" id="{503471CD-837F-4D1C-97E5-D60109560EA5}"/>
                </a:ext>
              </a:extLst>
            </p:cNvPr>
            <p:cNvSpPr>
              <a:spLocks noChangeArrowheads="1"/>
            </p:cNvSpPr>
            <p:nvPr/>
          </p:nvSpPr>
          <p:spPr bwMode="auto">
            <a:xfrm>
              <a:off x="5548313" y="6291263"/>
              <a:ext cx="11113"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Rectangle 537">
              <a:extLst>
                <a:ext uri="{FF2B5EF4-FFF2-40B4-BE49-F238E27FC236}">
                  <a16:creationId xmlns:a16="http://schemas.microsoft.com/office/drawing/2014/main" id="{02EE7DE8-BDFA-4DB7-9793-804AB44BE8E8}"/>
                </a:ext>
              </a:extLst>
            </p:cNvPr>
            <p:cNvSpPr>
              <a:spLocks noChangeArrowheads="1"/>
            </p:cNvSpPr>
            <p:nvPr/>
          </p:nvSpPr>
          <p:spPr bwMode="auto">
            <a:xfrm>
              <a:off x="5522913" y="6291263"/>
              <a:ext cx="12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Rectangle 538">
              <a:extLst>
                <a:ext uri="{FF2B5EF4-FFF2-40B4-BE49-F238E27FC236}">
                  <a16:creationId xmlns:a16="http://schemas.microsoft.com/office/drawing/2014/main" id="{CFF8B5CE-8A5C-4F55-B6D7-777166C46F48}"/>
                </a:ext>
              </a:extLst>
            </p:cNvPr>
            <p:cNvSpPr>
              <a:spLocks noChangeArrowheads="1"/>
            </p:cNvSpPr>
            <p:nvPr/>
          </p:nvSpPr>
          <p:spPr bwMode="auto">
            <a:xfrm>
              <a:off x="5497513" y="6291263"/>
              <a:ext cx="12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Rectangle 539">
              <a:extLst>
                <a:ext uri="{FF2B5EF4-FFF2-40B4-BE49-F238E27FC236}">
                  <a16:creationId xmlns:a16="http://schemas.microsoft.com/office/drawing/2014/main" id="{918C104B-71A9-4A72-B43B-4C9F4D4BFF80}"/>
                </a:ext>
              </a:extLst>
            </p:cNvPr>
            <p:cNvSpPr>
              <a:spLocks noChangeArrowheads="1"/>
            </p:cNvSpPr>
            <p:nvPr/>
          </p:nvSpPr>
          <p:spPr bwMode="auto">
            <a:xfrm>
              <a:off x="5473701" y="6291263"/>
              <a:ext cx="12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Rectangle 540">
              <a:extLst>
                <a:ext uri="{FF2B5EF4-FFF2-40B4-BE49-F238E27FC236}">
                  <a16:creationId xmlns:a16="http://schemas.microsoft.com/office/drawing/2014/main" id="{63BC102A-7BDC-4E3E-AF91-09EF141EF778}"/>
                </a:ext>
              </a:extLst>
            </p:cNvPr>
            <p:cNvSpPr>
              <a:spLocks noChangeArrowheads="1"/>
            </p:cNvSpPr>
            <p:nvPr/>
          </p:nvSpPr>
          <p:spPr bwMode="auto">
            <a:xfrm>
              <a:off x="5448301" y="6291263"/>
              <a:ext cx="12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Rectangle 541">
              <a:extLst>
                <a:ext uri="{FF2B5EF4-FFF2-40B4-BE49-F238E27FC236}">
                  <a16:creationId xmlns:a16="http://schemas.microsoft.com/office/drawing/2014/main" id="{13E059FF-03F1-494D-A811-B581A1290F46}"/>
                </a:ext>
              </a:extLst>
            </p:cNvPr>
            <p:cNvSpPr>
              <a:spLocks noChangeArrowheads="1"/>
            </p:cNvSpPr>
            <p:nvPr/>
          </p:nvSpPr>
          <p:spPr bwMode="auto">
            <a:xfrm>
              <a:off x="5422901" y="6291263"/>
              <a:ext cx="12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Rectangle 542">
              <a:extLst>
                <a:ext uri="{FF2B5EF4-FFF2-40B4-BE49-F238E27FC236}">
                  <a16:creationId xmlns:a16="http://schemas.microsoft.com/office/drawing/2014/main" id="{6575A9C6-36B8-40DA-A25C-7E5CF336AACA}"/>
                </a:ext>
              </a:extLst>
            </p:cNvPr>
            <p:cNvSpPr>
              <a:spLocks noChangeArrowheads="1"/>
            </p:cNvSpPr>
            <p:nvPr/>
          </p:nvSpPr>
          <p:spPr bwMode="auto">
            <a:xfrm>
              <a:off x="5399088" y="6291263"/>
              <a:ext cx="12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Rectangle 543">
              <a:extLst>
                <a:ext uri="{FF2B5EF4-FFF2-40B4-BE49-F238E27FC236}">
                  <a16:creationId xmlns:a16="http://schemas.microsoft.com/office/drawing/2014/main" id="{9D3AB281-926E-46C9-BE6B-3921D0A456F9}"/>
                </a:ext>
              </a:extLst>
            </p:cNvPr>
            <p:cNvSpPr>
              <a:spLocks noChangeArrowheads="1"/>
            </p:cNvSpPr>
            <p:nvPr/>
          </p:nvSpPr>
          <p:spPr bwMode="auto">
            <a:xfrm>
              <a:off x="5373688" y="6291263"/>
              <a:ext cx="127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Rectangle 544">
              <a:extLst>
                <a:ext uri="{FF2B5EF4-FFF2-40B4-BE49-F238E27FC236}">
                  <a16:creationId xmlns:a16="http://schemas.microsoft.com/office/drawing/2014/main" id="{D91F21E9-D2C6-49AA-914E-E220BA916689}"/>
                </a:ext>
              </a:extLst>
            </p:cNvPr>
            <p:cNvSpPr>
              <a:spLocks noChangeArrowheads="1"/>
            </p:cNvSpPr>
            <p:nvPr/>
          </p:nvSpPr>
          <p:spPr bwMode="auto">
            <a:xfrm>
              <a:off x="5422901" y="626586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Rectangle 545">
              <a:extLst>
                <a:ext uri="{FF2B5EF4-FFF2-40B4-BE49-F238E27FC236}">
                  <a16:creationId xmlns:a16="http://schemas.microsoft.com/office/drawing/2014/main" id="{089F38C0-35D4-4BC2-8CD0-C35C5E1A6EF2}"/>
                </a:ext>
              </a:extLst>
            </p:cNvPr>
            <p:cNvSpPr>
              <a:spLocks noChangeArrowheads="1"/>
            </p:cNvSpPr>
            <p:nvPr/>
          </p:nvSpPr>
          <p:spPr bwMode="auto">
            <a:xfrm>
              <a:off x="5399088" y="626586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Rectangle 546">
              <a:extLst>
                <a:ext uri="{FF2B5EF4-FFF2-40B4-BE49-F238E27FC236}">
                  <a16:creationId xmlns:a16="http://schemas.microsoft.com/office/drawing/2014/main" id="{135ABBE4-758F-40B3-A6BF-FBF47E72FACC}"/>
                </a:ext>
              </a:extLst>
            </p:cNvPr>
            <p:cNvSpPr>
              <a:spLocks noChangeArrowheads="1"/>
            </p:cNvSpPr>
            <p:nvPr/>
          </p:nvSpPr>
          <p:spPr bwMode="auto">
            <a:xfrm>
              <a:off x="5373688" y="6265863"/>
              <a:ext cx="12700"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6" name="Leaves" descr="{&quot;Key&quot;:&quot;POWER_USER_SHAPE_ICON&quot;,&quot;Value&quot;:&quot;POWER_USER_SHAPE_ICON_STYLE_1&quot;}">
            <a:extLst>
              <a:ext uri="{FF2B5EF4-FFF2-40B4-BE49-F238E27FC236}">
                <a16:creationId xmlns:a16="http://schemas.microsoft.com/office/drawing/2014/main" id="{C824AF5B-5D32-44DC-B95F-EAC88766A3BD}"/>
              </a:ext>
            </a:extLst>
          </p:cNvPr>
          <p:cNvGrpSpPr>
            <a:grpSpLocks noChangeAspect="1"/>
          </p:cNvGrpSpPr>
          <p:nvPr/>
        </p:nvGrpSpPr>
        <p:grpSpPr>
          <a:xfrm>
            <a:off x="3866279" y="3668469"/>
            <a:ext cx="906463" cy="627552"/>
            <a:chOff x="5876925" y="2168525"/>
            <a:chExt cx="619125" cy="428626"/>
          </a:xfrm>
          <a:solidFill>
            <a:schemeClr val="accent6"/>
          </a:solidFill>
        </p:grpSpPr>
        <p:sp>
          <p:nvSpPr>
            <p:cNvPr id="254" name="Freeform 286">
              <a:extLst>
                <a:ext uri="{FF2B5EF4-FFF2-40B4-BE49-F238E27FC236}">
                  <a16:creationId xmlns:a16="http://schemas.microsoft.com/office/drawing/2014/main" id="{8B7DF0A7-9C0B-471A-BAA1-6924E1C4EEC4}"/>
                </a:ext>
              </a:extLst>
            </p:cNvPr>
            <p:cNvSpPr>
              <a:spLocks/>
            </p:cNvSpPr>
            <p:nvPr/>
          </p:nvSpPr>
          <p:spPr bwMode="auto">
            <a:xfrm>
              <a:off x="6142038" y="2181225"/>
              <a:ext cx="350838" cy="409575"/>
            </a:xfrm>
            <a:custGeom>
              <a:avLst/>
              <a:gdLst>
                <a:gd name="T0" fmla="*/ 237 w 4952"/>
                <a:gd name="T1" fmla="*/ 5773 h 5773"/>
                <a:gd name="T2" fmla="*/ 96 w 4952"/>
                <a:gd name="T3" fmla="*/ 5645 h 5773"/>
                <a:gd name="T4" fmla="*/ 545 w 4952"/>
                <a:gd name="T5" fmla="*/ 3065 h 5773"/>
                <a:gd name="T6" fmla="*/ 1991 w 4952"/>
                <a:gd name="T7" fmla="*/ 1372 h 5773"/>
                <a:gd name="T8" fmla="*/ 4756 w 4952"/>
                <a:gd name="T9" fmla="*/ 21 h 5773"/>
                <a:gd name="T10" fmla="*/ 4930 w 4952"/>
                <a:gd name="T11" fmla="*/ 119 h 5773"/>
                <a:gd name="T12" fmla="*/ 4833 w 4952"/>
                <a:gd name="T13" fmla="*/ 293 h 5773"/>
                <a:gd name="T14" fmla="*/ 378 w 4952"/>
                <a:gd name="T15" fmla="*/ 5617 h 5773"/>
                <a:gd name="T16" fmla="*/ 251 w 4952"/>
                <a:gd name="T17" fmla="*/ 5772 h 5773"/>
                <a:gd name="T18" fmla="*/ 237 w 4952"/>
                <a:gd name="T19" fmla="*/ 5773 h 5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52" h="5773">
                  <a:moveTo>
                    <a:pt x="237" y="5773"/>
                  </a:moveTo>
                  <a:cubicBezTo>
                    <a:pt x="165" y="5773"/>
                    <a:pt x="103" y="5718"/>
                    <a:pt x="96" y="5645"/>
                  </a:cubicBezTo>
                  <a:cubicBezTo>
                    <a:pt x="0" y="4704"/>
                    <a:pt x="151" y="3836"/>
                    <a:pt x="545" y="3065"/>
                  </a:cubicBezTo>
                  <a:cubicBezTo>
                    <a:pt x="867" y="2434"/>
                    <a:pt x="1354" y="1864"/>
                    <a:pt x="1991" y="1372"/>
                  </a:cubicBezTo>
                  <a:cubicBezTo>
                    <a:pt x="3003" y="591"/>
                    <a:pt x="4158" y="190"/>
                    <a:pt x="4756" y="21"/>
                  </a:cubicBezTo>
                  <a:cubicBezTo>
                    <a:pt x="4831" y="0"/>
                    <a:pt x="4909" y="43"/>
                    <a:pt x="4930" y="119"/>
                  </a:cubicBezTo>
                  <a:cubicBezTo>
                    <a:pt x="4952" y="194"/>
                    <a:pt x="4908" y="272"/>
                    <a:pt x="4833" y="293"/>
                  </a:cubicBezTo>
                  <a:cubicBezTo>
                    <a:pt x="3693" y="617"/>
                    <a:pt x="4" y="1955"/>
                    <a:pt x="378" y="5617"/>
                  </a:cubicBezTo>
                  <a:cubicBezTo>
                    <a:pt x="386" y="5694"/>
                    <a:pt x="329" y="5764"/>
                    <a:pt x="251" y="5772"/>
                  </a:cubicBezTo>
                  <a:cubicBezTo>
                    <a:pt x="246" y="5772"/>
                    <a:pt x="241" y="5773"/>
                    <a:pt x="237" y="577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287">
              <a:extLst>
                <a:ext uri="{FF2B5EF4-FFF2-40B4-BE49-F238E27FC236}">
                  <a16:creationId xmlns:a16="http://schemas.microsoft.com/office/drawing/2014/main" id="{BA5FD61D-3DCC-4BE1-A184-D0E4229EB4BA}"/>
                </a:ext>
              </a:extLst>
            </p:cNvPr>
            <p:cNvSpPr>
              <a:spLocks/>
            </p:cNvSpPr>
            <p:nvPr/>
          </p:nvSpPr>
          <p:spPr bwMode="auto">
            <a:xfrm>
              <a:off x="6140450" y="2168525"/>
              <a:ext cx="355600" cy="292100"/>
            </a:xfrm>
            <a:custGeom>
              <a:avLst/>
              <a:gdLst>
                <a:gd name="T0" fmla="*/ 305 w 5039"/>
                <a:gd name="T1" fmla="*/ 4134 h 4134"/>
                <a:gd name="T2" fmla="*/ 172 w 5039"/>
                <a:gd name="T3" fmla="*/ 4041 h 4134"/>
                <a:gd name="T4" fmla="*/ 44 w 5039"/>
                <a:gd name="T5" fmla="*/ 2774 h 4134"/>
                <a:gd name="T6" fmla="*/ 653 w 5039"/>
                <a:gd name="T7" fmla="*/ 1227 h 4134"/>
                <a:gd name="T8" fmla="*/ 2173 w 5039"/>
                <a:gd name="T9" fmla="*/ 257 h 4134"/>
                <a:gd name="T10" fmla="*/ 4907 w 5039"/>
                <a:gd name="T11" fmla="*/ 145 h 4134"/>
                <a:gd name="T12" fmla="*/ 5029 w 5039"/>
                <a:gd name="T13" fmla="*/ 305 h 4134"/>
                <a:gd name="T14" fmla="*/ 4870 w 5039"/>
                <a:gd name="T15" fmla="*/ 426 h 4134"/>
                <a:gd name="T16" fmla="*/ 874 w 5039"/>
                <a:gd name="T17" fmla="*/ 1405 h 4134"/>
                <a:gd name="T18" fmla="*/ 439 w 5039"/>
                <a:gd name="T19" fmla="*/ 3944 h 4134"/>
                <a:gd name="T20" fmla="*/ 354 w 5039"/>
                <a:gd name="T21" fmla="*/ 4126 h 4134"/>
                <a:gd name="T22" fmla="*/ 305 w 5039"/>
                <a:gd name="T23" fmla="*/ 4134 h 4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9" h="4134">
                  <a:moveTo>
                    <a:pt x="305" y="4134"/>
                  </a:moveTo>
                  <a:cubicBezTo>
                    <a:pt x="248" y="4134"/>
                    <a:pt x="193" y="4098"/>
                    <a:pt x="172" y="4041"/>
                  </a:cubicBezTo>
                  <a:cubicBezTo>
                    <a:pt x="48" y="3697"/>
                    <a:pt x="0" y="3224"/>
                    <a:pt x="44" y="2774"/>
                  </a:cubicBezTo>
                  <a:cubicBezTo>
                    <a:pt x="102" y="2184"/>
                    <a:pt x="313" y="1649"/>
                    <a:pt x="653" y="1227"/>
                  </a:cubicBezTo>
                  <a:cubicBezTo>
                    <a:pt x="1019" y="774"/>
                    <a:pt x="1530" y="447"/>
                    <a:pt x="2173" y="257"/>
                  </a:cubicBezTo>
                  <a:cubicBezTo>
                    <a:pt x="2914" y="38"/>
                    <a:pt x="3833" y="0"/>
                    <a:pt x="4907" y="145"/>
                  </a:cubicBezTo>
                  <a:cubicBezTo>
                    <a:pt x="4985" y="156"/>
                    <a:pt x="5039" y="227"/>
                    <a:pt x="5029" y="305"/>
                  </a:cubicBezTo>
                  <a:cubicBezTo>
                    <a:pt x="5019" y="382"/>
                    <a:pt x="4947" y="436"/>
                    <a:pt x="4870" y="426"/>
                  </a:cubicBezTo>
                  <a:cubicBezTo>
                    <a:pt x="2977" y="171"/>
                    <a:pt x="1595" y="510"/>
                    <a:pt x="874" y="1405"/>
                  </a:cubicBezTo>
                  <a:cubicBezTo>
                    <a:pt x="193" y="2250"/>
                    <a:pt x="245" y="3411"/>
                    <a:pt x="439" y="3944"/>
                  </a:cubicBezTo>
                  <a:cubicBezTo>
                    <a:pt x="465" y="4018"/>
                    <a:pt x="427" y="4099"/>
                    <a:pt x="354" y="4126"/>
                  </a:cubicBezTo>
                  <a:cubicBezTo>
                    <a:pt x="338" y="4131"/>
                    <a:pt x="322" y="4134"/>
                    <a:pt x="305" y="413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288">
              <a:extLst>
                <a:ext uri="{FF2B5EF4-FFF2-40B4-BE49-F238E27FC236}">
                  <a16:creationId xmlns:a16="http://schemas.microsoft.com/office/drawing/2014/main" id="{A2399845-863D-4C0E-BF03-CEA3573E1740}"/>
                </a:ext>
              </a:extLst>
            </p:cNvPr>
            <p:cNvSpPr>
              <a:spLocks/>
            </p:cNvSpPr>
            <p:nvPr/>
          </p:nvSpPr>
          <p:spPr bwMode="auto">
            <a:xfrm>
              <a:off x="6172200" y="2181225"/>
              <a:ext cx="323850" cy="304800"/>
            </a:xfrm>
            <a:custGeom>
              <a:avLst/>
              <a:gdLst>
                <a:gd name="T0" fmla="*/ 817 w 4576"/>
                <a:gd name="T1" fmla="*/ 4303 h 4303"/>
                <a:gd name="T2" fmla="*/ 102 w 4576"/>
                <a:gd name="T3" fmla="*/ 4172 h 4303"/>
                <a:gd name="T4" fmla="*/ 32 w 4576"/>
                <a:gd name="T5" fmla="*/ 3985 h 4303"/>
                <a:gd name="T6" fmla="*/ 220 w 4576"/>
                <a:gd name="T7" fmla="*/ 3915 h 4303"/>
                <a:gd name="T8" fmla="*/ 1975 w 4576"/>
                <a:gd name="T9" fmla="*/ 3746 h 4303"/>
                <a:gd name="T10" fmla="*/ 3660 w 4576"/>
                <a:gd name="T11" fmla="*/ 1491 h 4303"/>
                <a:gd name="T12" fmla="*/ 4132 w 4576"/>
                <a:gd name="T13" fmla="*/ 375 h 4303"/>
                <a:gd name="T14" fmla="*/ 4288 w 4576"/>
                <a:gd name="T15" fmla="*/ 96 h 4303"/>
                <a:gd name="T16" fmla="*/ 4479 w 4576"/>
                <a:gd name="T17" fmla="*/ 36 h 4303"/>
                <a:gd name="T18" fmla="*/ 4540 w 4576"/>
                <a:gd name="T19" fmla="*/ 227 h 4303"/>
                <a:gd name="T20" fmla="*/ 4377 w 4576"/>
                <a:gd name="T21" fmla="*/ 518 h 4303"/>
                <a:gd name="T22" fmla="*/ 3935 w 4576"/>
                <a:gd name="T23" fmla="*/ 1559 h 4303"/>
                <a:gd name="T24" fmla="*/ 2098 w 4576"/>
                <a:gd name="T25" fmla="*/ 4001 h 4303"/>
                <a:gd name="T26" fmla="*/ 817 w 4576"/>
                <a:gd name="T27" fmla="*/ 430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76" h="4303">
                  <a:moveTo>
                    <a:pt x="817" y="4303"/>
                  </a:moveTo>
                  <a:cubicBezTo>
                    <a:pt x="526" y="4303"/>
                    <a:pt x="277" y="4253"/>
                    <a:pt x="102" y="4172"/>
                  </a:cubicBezTo>
                  <a:cubicBezTo>
                    <a:pt x="30" y="4140"/>
                    <a:pt x="0" y="4055"/>
                    <a:pt x="32" y="3985"/>
                  </a:cubicBezTo>
                  <a:cubicBezTo>
                    <a:pt x="65" y="3913"/>
                    <a:pt x="149" y="3882"/>
                    <a:pt x="220" y="3915"/>
                  </a:cubicBezTo>
                  <a:cubicBezTo>
                    <a:pt x="509" y="4048"/>
                    <a:pt x="1215" y="4112"/>
                    <a:pt x="1975" y="3746"/>
                  </a:cubicBezTo>
                  <a:cubicBezTo>
                    <a:pt x="2559" y="3465"/>
                    <a:pt x="3324" y="2846"/>
                    <a:pt x="3660" y="1491"/>
                  </a:cubicBezTo>
                  <a:cubicBezTo>
                    <a:pt x="3792" y="961"/>
                    <a:pt x="3965" y="663"/>
                    <a:pt x="4132" y="375"/>
                  </a:cubicBezTo>
                  <a:cubicBezTo>
                    <a:pt x="4186" y="282"/>
                    <a:pt x="4238" y="194"/>
                    <a:pt x="4288" y="96"/>
                  </a:cubicBezTo>
                  <a:cubicBezTo>
                    <a:pt x="4325" y="27"/>
                    <a:pt x="4410" y="0"/>
                    <a:pt x="4479" y="36"/>
                  </a:cubicBezTo>
                  <a:cubicBezTo>
                    <a:pt x="4549" y="73"/>
                    <a:pt x="4576" y="158"/>
                    <a:pt x="4540" y="227"/>
                  </a:cubicBezTo>
                  <a:cubicBezTo>
                    <a:pt x="4486" y="330"/>
                    <a:pt x="4430" y="426"/>
                    <a:pt x="4377" y="518"/>
                  </a:cubicBezTo>
                  <a:cubicBezTo>
                    <a:pt x="4213" y="801"/>
                    <a:pt x="4057" y="1068"/>
                    <a:pt x="3935" y="1559"/>
                  </a:cubicBezTo>
                  <a:cubicBezTo>
                    <a:pt x="3573" y="3021"/>
                    <a:pt x="2736" y="3694"/>
                    <a:pt x="2098" y="4001"/>
                  </a:cubicBezTo>
                  <a:cubicBezTo>
                    <a:pt x="1648" y="4217"/>
                    <a:pt x="1197" y="4303"/>
                    <a:pt x="817" y="430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289">
              <a:extLst>
                <a:ext uri="{FF2B5EF4-FFF2-40B4-BE49-F238E27FC236}">
                  <a16:creationId xmlns:a16="http://schemas.microsoft.com/office/drawing/2014/main" id="{68377C65-C56E-4DCB-A293-C7EADA710CAB}"/>
                </a:ext>
              </a:extLst>
            </p:cNvPr>
            <p:cNvSpPr>
              <a:spLocks/>
            </p:cNvSpPr>
            <p:nvPr/>
          </p:nvSpPr>
          <p:spPr bwMode="auto">
            <a:xfrm>
              <a:off x="6194425" y="2365375"/>
              <a:ext cx="214313" cy="46038"/>
            </a:xfrm>
            <a:custGeom>
              <a:avLst/>
              <a:gdLst>
                <a:gd name="T0" fmla="*/ 1388 w 3024"/>
                <a:gd name="T1" fmla="*/ 642 h 642"/>
                <a:gd name="T2" fmla="*/ 952 w 3024"/>
                <a:gd name="T3" fmla="*/ 614 h 642"/>
                <a:gd name="T4" fmla="*/ 100 w 3024"/>
                <a:gd name="T5" fmla="*/ 390 h 642"/>
                <a:gd name="T6" fmla="*/ 34 w 3024"/>
                <a:gd name="T7" fmla="*/ 201 h 642"/>
                <a:gd name="T8" fmla="*/ 222 w 3024"/>
                <a:gd name="T9" fmla="*/ 135 h 642"/>
                <a:gd name="T10" fmla="*/ 999 w 3024"/>
                <a:gd name="T11" fmla="*/ 335 h 642"/>
                <a:gd name="T12" fmla="*/ 2801 w 3024"/>
                <a:gd name="T13" fmla="*/ 33 h 642"/>
                <a:gd name="T14" fmla="*/ 2990 w 3024"/>
                <a:gd name="T15" fmla="*/ 100 h 642"/>
                <a:gd name="T16" fmla="*/ 2925 w 3024"/>
                <a:gd name="T17" fmla="*/ 289 h 642"/>
                <a:gd name="T18" fmla="*/ 1388 w 3024"/>
                <a:gd name="T19"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4" h="642">
                  <a:moveTo>
                    <a:pt x="1388" y="642"/>
                  </a:moveTo>
                  <a:cubicBezTo>
                    <a:pt x="1227" y="642"/>
                    <a:pt x="1080" y="630"/>
                    <a:pt x="952" y="614"/>
                  </a:cubicBezTo>
                  <a:cubicBezTo>
                    <a:pt x="441" y="550"/>
                    <a:pt x="114" y="397"/>
                    <a:pt x="100" y="390"/>
                  </a:cubicBezTo>
                  <a:cubicBezTo>
                    <a:pt x="30" y="357"/>
                    <a:pt x="0" y="272"/>
                    <a:pt x="34" y="201"/>
                  </a:cubicBezTo>
                  <a:cubicBezTo>
                    <a:pt x="67" y="131"/>
                    <a:pt x="152" y="101"/>
                    <a:pt x="222" y="135"/>
                  </a:cubicBezTo>
                  <a:cubicBezTo>
                    <a:pt x="225" y="136"/>
                    <a:pt x="529" y="277"/>
                    <a:pt x="999" y="335"/>
                  </a:cubicBezTo>
                  <a:cubicBezTo>
                    <a:pt x="1428" y="387"/>
                    <a:pt x="2089" y="377"/>
                    <a:pt x="2801" y="33"/>
                  </a:cubicBezTo>
                  <a:cubicBezTo>
                    <a:pt x="2872" y="0"/>
                    <a:pt x="2956" y="29"/>
                    <a:pt x="2990" y="100"/>
                  </a:cubicBezTo>
                  <a:cubicBezTo>
                    <a:pt x="3024" y="170"/>
                    <a:pt x="2995" y="255"/>
                    <a:pt x="2925" y="289"/>
                  </a:cubicBezTo>
                  <a:cubicBezTo>
                    <a:pt x="2358" y="562"/>
                    <a:pt x="1820" y="642"/>
                    <a:pt x="1388" y="64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290">
              <a:extLst>
                <a:ext uri="{FF2B5EF4-FFF2-40B4-BE49-F238E27FC236}">
                  <a16:creationId xmlns:a16="http://schemas.microsoft.com/office/drawing/2014/main" id="{D5934E19-6355-4487-BD41-3E2EEDCC6A9E}"/>
                </a:ext>
              </a:extLst>
            </p:cNvPr>
            <p:cNvSpPr>
              <a:spLocks/>
            </p:cNvSpPr>
            <p:nvPr/>
          </p:nvSpPr>
          <p:spPr bwMode="auto">
            <a:xfrm>
              <a:off x="6267450" y="2292350"/>
              <a:ext cx="173038" cy="31750"/>
            </a:xfrm>
            <a:custGeom>
              <a:avLst/>
              <a:gdLst>
                <a:gd name="T0" fmla="*/ 1218 w 2439"/>
                <a:gd name="T1" fmla="*/ 467 h 467"/>
                <a:gd name="T2" fmla="*/ 116 w 2439"/>
                <a:gd name="T3" fmla="*/ 319 h 467"/>
                <a:gd name="T4" fmla="*/ 23 w 2439"/>
                <a:gd name="T5" fmla="*/ 142 h 467"/>
                <a:gd name="T6" fmla="*/ 200 w 2439"/>
                <a:gd name="T7" fmla="*/ 48 h 467"/>
                <a:gd name="T8" fmla="*/ 2233 w 2439"/>
                <a:gd name="T9" fmla="*/ 25 h 467"/>
                <a:gd name="T10" fmla="*/ 2414 w 2439"/>
                <a:gd name="T11" fmla="*/ 113 h 467"/>
                <a:gd name="T12" fmla="*/ 2325 w 2439"/>
                <a:gd name="T13" fmla="*/ 293 h 467"/>
                <a:gd name="T14" fmla="*/ 1218 w 2439"/>
                <a:gd name="T15" fmla="*/ 467 h 4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9" h="467">
                  <a:moveTo>
                    <a:pt x="1218" y="467"/>
                  </a:moveTo>
                  <a:cubicBezTo>
                    <a:pt x="607" y="467"/>
                    <a:pt x="146" y="328"/>
                    <a:pt x="116" y="319"/>
                  </a:cubicBezTo>
                  <a:cubicBezTo>
                    <a:pt x="42" y="296"/>
                    <a:pt x="0" y="217"/>
                    <a:pt x="23" y="142"/>
                  </a:cubicBezTo>
                  <a:cubicBezTo>
                    <a:pt x="45" y="67"/>
                    <a:pt x="125" y="25"/>
                    <a:pt x="200" y="48"/>
                  </a:cubicBezTo>
                  <a:cubicBezTo>
                    <a:pt x="216" y="53"/>
                    <a:pt x="1252" y="361"/>
                    <a:pt x="2233" y="25"/>
                  </a:cubicBezTo>
                  <a:cubicBezTo>
                    <a:pt x="2308" y="0"/>
                    <a:pt x="2388" y="39"/>
                    <a:pt x="2414" y="113"/>
                  </a:cubicBezTo>
                  <a:cubicBezTo>
                    <a:pt x="2439" y="187"/>
                    <a:pt x="2399" y="268"/>
                    <a:pt x="2325" y="293"/>
                  </a:cubicBezTo>
                  <a:cubicBezTo>
                    <a:pt x="1942" y="424"/>
                    <a:pt x="1557" y="467"/>
                    <a:pt x="1218" y="46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291">
              <a:extLst>
                <a:ext uri="{FF2B5EF4-FFF2-40B4-BE49-F238E27FC236}">
                  <a16:creationId xmlns:a16="http://schemas.microsoft.com/office/drawing/2014/main" id="{5B5AE164-3063-4D52-9E95-D79E7047F531}"/>
                </a:ext>
              </a:extLst>
            </p:cNvPr>
            <p:cNvSpPr>
              <a:spLocks/>
            </p:cNvSpPr>
            <p:nvPr/>
          </p:nvSpPr>
          <p:spPr bwMode="auto">
            <a:xfrm>
              <a:off x="6257925" y="2182813"/>
              <a:ext cx="65088" cy="61913"/>
            </a:xfrm>
            <a:custGeom>
              <a:avLst/>
              <a:gdLst>
                <a:gd name="T0" fmla="*/ 162 w 926"/>
                <a:gd name="T1" fmla="*/ 870 h 870"/>
                <a:gd name="T2" fmla="*/ 96 w 926"/>
                <a:gd name="T3" fmla="*/ 854 h 870"/>
                <a:gd name="T4" fmla="*/ 36 w 926"/>
                <a:gd name="T5" fmla="*/ 663 h 870"/>
                <a:gd name="T6" fmla="*/ 700 w 926"/>
                <a:gd name="T7" fmla="*/ 37 h 870"/>
                <a:gd name="T8" fmla="*/ 890 w 926"/>
                <a:gd name="T9" fmla="*/ 98 h 870"/>
                <a:gd name="T10" fmla="*/ 829 w 926"/>
                <a:gd name="T11" fmla="*/ 288 h 870"/>
                <a:gd name="T12" fmla="*/ 287 w 926"/>
                <a:gd name="T13" fmla="*/ 795 h 870"/>
                <a:gd name="T14" fmla="*/ 162 w 926"/>
                <a:gd name="T15" fmla="*/ 87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6" h="870">
                  <a:moveTo>
                    <a:pt x="162" y="870"/>
                  </a:moveTo>
                  <a:cubicBezTo>
                    <a:pt x="140" y="870"/>
                    <a:pt x="117" y="865"/>
                    <a:pt x="96" y="854"/>
                  </a:cubicBezTo>
                  <a:cubicBezTo>
                    <a:pt x="27" y="818"/>
                    <a:pt x="0" y="732"/>
                    <a:pt x="36" y="663"/>
                  </a:cubicBezTo>
                  <a:cubicBezTo>
                    <a:pt x="167" y="414"/>
                    <a:pt x="409" y="185"/>
                    <a:pt x="700" y="37"/>
                  </a:cubicBezTo>
                  <a:cubicBezTo>
                    <a:pt x="769" y="0"/>
                    <a:pt x="855" y="28"/>
                    <a:pt x="890" y="98"/>
                  </a:cubicBezTo>
                  <a:cubicBezTo>
                    <a:pt x="926" y="167"/>
                    <a:pt x="899" y="253"/>
                    <a:pt x="829" y="288"/>
                  </a:cubicBezTo>
                  <a:cubicBezTo>
                    <a:pt x="589" y="411"/>
                    <a:pt x="392" y="596"/>
                    <a:pt x="287" y="795"/>
                  </a:cubicBezTo>
                  <a:cubicBezTo>
                    <a:pt x="262" y="843"/>
                    <a:pt x="212" y="870"/>
                    <a:pt x="162" y="87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292">
              <a:extLst>
                <a:ext uri="{FF2B5EF4-FFF2-40B4-BE49-F238E27FC236}">
                  <a16:creationId xmlns:a16="http://schemas.microsoft.com/office/drawing/2014/main" id="{62A4B7DA-9B50-433A-B599-9275F19A18A3}"/>
                </a:ext>
              </a:extLst>
            </p:cNvPr>
            <p:cNvSpPr>
              <a:spLocks/>
            </p:cNvSpPr>
            <p:nvPr/>
          </p:nvSpPr>
          <p:spPr bwMode="auto">
            <a:xfrm>
              <a:off x="6251575" y="2257425"/>
              <a:ext cx="22225" cy="28575"/>
            </a:xfrm>
            <a:custGeom>
              <a:avLst/>
              <a:gdLst>
                <a:gd name="T0" fmla="*/ 164 w 320"/>
                <a:gd name="T1" fmla="*/ 394 h 394"/>
                <a:gd name="T2" fmla="*/ 26 w 320"/>
                <a:gd name="T3" fmla="*/ 282 h 394"/>
                <a:gd name="T4" fmla="*/ 7 w 320"/>
                <a:gd name="T5" fmla="*/ 161 h 394"/>
                <a:gd name="T6" fmla="*/ 135 w 320"/>
                <a:gd name="T7" fmla="*/ 7 h 394"/>
                <a:gd name="T8" fmla="*/ 289 w 320"/>
                <a:gd name="T9" fmla="*/ 135 h 394"/>
                <a:gd name="T10" fmla="*/ 302 w 320"/>
                <a:gd name="T11" fmla="*/ 222 h 394"/>
                <a:gd name="T12" fmla="*/ 195 w 320"/>
                <a:gd name="T13" fmla="*/ 391 h 394"/>
                <a:gd name="T14" fmla="*/ 164 w 320"/>
                <a:gd name="T15" fmla="*/ 394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394">
                  <a:moveTo>
                    <a:pt x="164" y="394"/>
                  </a:moveTo>
                  <a:cubicBezTo>
                    <a:pt x="99" y="394"/>
                    <a:pt x="40" y="348"/>
                    <a:pt x="26" y="282"/>
                  </a:cubicBezTo>
                  <a:cubicBezTo>
                    <a:pt x="17" y="242"/>
                    <a:pt x="11" y="201"/>
                    <a:pt x="7" y="161"/>
                  </a:cubicBezTo>
                  <a:cubicBezTo>
                    <a:pt x="0" y="83"/>
                    <a:pt x="57" y="14"/>
                    <a:pt x="135" y="7"/>
                  </a:cubicBezTo>
                  <a:cubicBezTo>
                    <a:pt x="213" y="0"/>
                    <a:pt x="282" y="57"/>
                    <a:pt x="289" y="135"/>
                  </a:cubicBezTo>
                  <a:cubicBezTo>
                    <a:pt x="292" y="164"/>
                    <a:pt x="296" y="193"/>
                    <a:pt x="302" y="222"/>
                  </a:cubicBezTo>
                  <a:cubicBezTo>
                    <a:pt x="320" y="298"/>
                    <a:pt x="271" y="374"/>
                    <a:pt x="195" y="391"/>
                  </a:cubicBezTo>
                  <a:cubicBezTo>
                    <a:pt x="184" y="393"/>
                    <a:pt x="174" y="394"/>
                    <a:pt x="164" y="39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293">
              <a:extLst>
                <a:ext uri="{FF2B5EF4-FFF2-40B4-BE49-F238E27FC236}">
                  <a16:creationId xmlns:a16="http://schemas.microsoft.com/office/drawing/2014/main" id="{CBB232E2-4646-43DB-94DC-D0EDED99A69A}"/>
                </a:ext>
              </a:extLst>
            </p:cNvPr>
            <p:cNvSpPr>
              <a:spLocks/>
            </p:cNvSpPr>
            <p:nvPr/>
          </p:nvSpPr>
          <p:spPr bwMode="auto">
            <a:xfrm>
              <a:off x="6164263" y="2246313"/>
              <a:ext cx="44450" cy="74613"/>
            </a:xfrm>
            <a:custGeom>
              <a:avLst/>
              <a:gdLst>
                <a:gd name="T0" fmla="*/ 147 w 627"/>
                <a:gd name="T1" fmla="*/ 1063 h 1063"/>
                <a:gd name="T2" fmla="*/ 137 w 627"/>
                <a:gd name="T3" fmla="*/ 1063 h 1063"/>
                <a:gd name="T4" fmla="*/ 5 w 627"/>
                <a:gd name="T5" fmla="*/ 912 h 1063"/>
                <a:gd name="T6" fmla="*/ 358 w 627"/>
                <a:gd name="T7" fmla="*/ 70 h 1063"/>
                <a:gd name="T8" fmla="*/ 557 w 627"/>
                <a:gd name="T9" fmla="*/ 49 h 1063"/>
                <a:gd name="T10" fmla="*/ 578 w 627"/>
                <a:gd name="T11" fmla="*/ 248 h 1063"/>
                <a:gd name="T12" fmla="*/ 288 w 627"/>
                <a:gd name="T13" fmla="*/ 931 h 1063"/>
                <a:gd name="T14" fmla="*/ 147 w 627"/>
                <a:gd name="T15" fmla="*/ 1063 h 10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7" h="1063">
                  <a:moveTo>
                    <a:pt x="147" y="1063"/>
                  </a:moveTo>
                  <a:cubicBezTo>
                    <a:pt x="144" y="1063"/>
                    <a:pt x="141" y="1063"/>
                    <a:pt x="137" y="1063"/>
                  </a:cubicBezTo>
                  <a:cubicBezTo>
                    <a:pt x="59" y="1057"/>
                    <a:pt x="0" y="990"/>
                    <a:pt x="5" y="912"/>
                  </a:cubicBezTo>
                  <a:cubicBezTo>
                    <a:pt x="24" y="631"/>
                    <a:pt x="153" y="324"/>
                    <a:pt x="358" y="70"/>
                  </a:cubicBezTo>
                  <a:cubicBezTo>
                    <a:pt x="407" y="9"/>
                    <a:pt x="496" y="0"/>
                    <a:pt x="557" y="49"/>
                  </a:cubicBezTo>
                  <a:cubicBezTo>
                    <a:pt x="618" y="98"/>
                    <a:pt x="627" y="187"/>
                    <a:pt x="578" y="248"/>
                  </a:cubicBezTo>
                  <a:cubicBezTo>
                    <a:pt x="409" y="458"/>
                    <a:pt x="303" y="707"/>
                    <a:pt x="288" y="931"/>
                  </a:cubicBezTo>
                  <a:cubicBezTo>
                    <a:pt x="283" y="1005"/>
                    <a:pt x="221" y="1063"/>
                    <a:pt x="147" y="10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294">
              <a:extLst>
                <a:ext uri="{FF2B5EF4-FFF2-40B4-BE49-F238E27FC236}">
                  <a16:creationId xmlns:a16="http://schemas.microsoft.com/office/drawing/2014/main" id="{8480287B-CA32-4C71-B54C-45F7F5647DC6}"/>
                </a:ext>
              </a:extLst>
            </p:cNvPr>
            <p:cNvSpPr>
              <a:spLocks/>
            </p:cNvSpPr>
            <p:nvPr/>
          </p:nvSpPr>
          <p:spPr bwMode="auto">
            <a:xfrm>
              <a:off x="6170613" y="2333625"/>
              <a:ext cx="26988" cy="28575"/>
            </a:xfrm>
            <a:custGeom>
              <a:avLst/>
              <a:gdLst>
                <a:gd name="T0" fmla="*/ 219 w 379"/>
                <a:gd name="T1" fmla="*/ 392 h 392"/>
                <a:gd name="T2" fmla="*/ 104 w 379"/>
                <a:gd name="T3" fmla="*/ 334 h 392"/>
                <a:gd name="T4" fmla="*/ 38 w 379"/>
                <a:gd name="T5" fmla="*/ 231 h 392"/>
                <a:gd name="T6" fmla="*/ 92 w 379"/>
                <a:gd name="T7" fmla="*/ 38 h 392"/>
                <a:gd name="T8" fmla="*/ 285 w 379"/>
                <a:gd name="T9" fmla="*/ 93 h 392"/>
                <a:gd name="T10" fmla="*/ 333 w 379"/>
                <a:gd name="T11" fmla="*/ 167 h 392"/>
                <a:gd name="T12" fmla="*/ 302 w 379"/>
                <a:gd name="T13" fmla="*/ 365 h 392"/>
                <a:gd name="T14" fmla="*/ 219 w 379"/>
                <a:gd name="T15" fmla="*/ 39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9" h="392">
                  <a:moveTo>
                    <a:pt x="219" y="392"/>
                  </a:moveTo>
                  <a:cubicBezTo>
                    <a:pt x="175" y="392"/>
                    <a:pt x="132" y="372"/>
                    <a:pt x="104" y="334"/>
                  </a:cubicBezTo>
                  <a:cubicBezTo>
                    <a:pt x="80" y="301"/>
                    <a:pt x="58" y="266"/>
                    <a:pt x="38" y="231"/>
                  </a:cubicBezTo>
                  <a:cubicBezTo>
                    <a:pt x="0" y="163"/>
                    <a:pt x="24" y="76"/>
                    <a:pt x="92" y="38"/>
                  </a:cubicBezTo>
                  <a:cubicBezTo>
                    <a:pt x="161" y="0"/>
                    <a:pt x="247" y="24"/>
                    <a:pt x="285" y="93"/>
                  </a:cubicBezTo>
                  <a:cubicBezTo>
                    <a:pt x="299" y="118"/>
                    <a:pt x="315" y="143"/>
                    <a:pt x="333" y="167"/>
                  </a:cubicBezTo>
                  <a:cubicBezTo>
                    <a:pt x="379" y="230"/>
                    <a:pt x="365" y="319"/>
                    <a:pt x="302" y="365"/>
                  </a:cubicBezTo>
                  <a:cubicBezTo>
                    <a:pt x="277" y="383"/>
                    <a:pt x="248" y="392"/>
                    <a:pt x="219" y="39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295">
              <a:extLst>
                <a:ext uri="{FF2B5EF4-FFF2-40B4-BE49-F238E27FC236}">
                  <a16:creationId xmlns:a16="http://schemas.microsoft.com/office/drawing/2014/main" id="{DB2B8B82-28A6-4B1D-9C74-921484B31B37}"/>
                </a:ext>
              </a:extLst>
            </p:cNvPr>
            <p:cNvSpPr>
              <a:spLocks/>
            </p:cNvSpPr>
            <p:nvPr/>
          </p:nvSpPr>
          <p:spPr bwMode="auto">
            <a:xfrm>
              <a:off x="5878513" y="2319338"/>
              <a:ext cx="238125" cy="277813"/>
            </a:xfrm>
            <a:custGeom>
              <a:avLst/>
              <a:gdLst>
                <a:gd name="T0" fmla="*/ 3171 w 3376"/>
                <a:gd name="T1" fmla="*/ 3918 h 3918"/>
                <a:gd name="T2" fmla="*/ 3157 w 3376"/>
                <a:gd name="T3" fmla="*/ 3918 h 3918"/>
                <a:gd name="T4" fmla="*/ 3030 w 3376"/>
                <a:gd name="T5" fmla="*/ 3762 h 3918"/>
                <a:gd name="T6" fmla="*/ 119 w 3376"/>
                <a:gd name="T7" fmla="*/ 294 h 3918"/>
                <a:gd name="T8" fmla="*/ 21 w 3376"/>
                <a:gd name="T9" fmla="*/ 119 h 3918"/>
                <a:gd name="T10" fmla="*/ 197 w 3376"/>
                <a:gd name="T11" fmla="*/ 21 h 3918"/>
                <a:gd name="T12" fmla="*/ 2040 w 3376"/>
                <a:gd name="T13" fmla="*/ 923 h 3918"/>
                <a:gd name="T14" fmla="*/ 3010 w 3376"/>
                <a:gd name="T15" fmla="*/ 2058 h 3918"/>
                <a:gd name="T16" fmla="*/ 3312 w 3376"/>
                <a:gd name="T17" fmla="*/ 3791 h 3918"/>
                <a:gd name="T18" fmla="*/ 3171 w 3376"/>
                <a:gd name="T19" fmla="*/ 3918 h 3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6" h="3918">
                  <a:moveTo>
                    <a:pt x="3171" y="3918"/>
                  </a:moveTo>
                  <a:cubicBezTo>
                    <a:pt x="3166" y="3918"/>
                    <a:pt x="3161" y="3918"/>
                    <a:pt x="3157" y="3918"/>
                  </a:cubicBezTo>
                  <a:cubicBezTo>
                    <a:pt x="3079" y="3909"/>
                    <a:pt x="3022" y="3840"/>
                    <a:pt x="3030" y="3762"/>
                  </a:cubicBezTo>
                  <a:cubicBezTo>
                    <a:pt x="3273" y="1379"/>
                    <a:pt x="863" y="505"/>
                    <a:pt x="119" y="294"/>
                  </a:cubicBezTo>
                  <a:cubicBezTo>
                    <a:pt x="44" y="273"/>
                    <a:pt x="0" y="194"/>
                    <a:pt x="21" y="119"/>
                  </a:cubicBezTo>
                  <a:cubicBezTo>
                    <a:pt x="43" y="44"/>
                    <a:pt x="121" y="0"/>
                    <a:pt x="197" y="21"/>
                  </a:cubicBezTo>
                  <a:cubicBezTo>
                    <a:pt x="595" y="134"/>
                    <a:pt x="1365" y="402"/>
                    <a:pt x="2040" y="923"/>
                  </a:cubicBezTo>
                  <a:cubicBezTo>
                    <a:pt x="2467" y="1252"/>
                    <a:pt x="2794" y="1634"/>
                    <a:pt x="3010" y="2058"/>
                  </a:cubicBezTo>
                  <a:cubicBezTo>
                    <a:pt x="3275" y="2576"/>
                    <a:pt x="3376" y="3159"/>
                    <a:pt x="3312" y="3791"/>
                  </a:cubicBezTo>
                  <a:cubicBezTo>
                    <a:pt x="3304" y="3864"/>
                    <a:pt x="3243" y="3918"/>
                    <a:pt x="3171" y="391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296">
              <a:extLst>
                <a:ext uri="{FF2B5EF4-FFF2-40B4-BE49-F238E27FC236}">
                  <a16:creationId xmlns:a16="http://schemas.microsoft.com/office/drawing/2014/main" id="{C24D03CC-45E0-4D1A-897E-A56E51AB9ABB}"/>
                </a:ext>
              </a:extLst>
            </p:cNvPr>
            <p:cNvSpPr>
              <a:spLocks/>
            </p:cNvSpPr>
            <p:nvPr/>
          </p:nvSpPr>
          <p:spPr bwMode="auto">
            <a:xfrm>
              <a:off x="5876925" y="2309813"/>
              <a:ext cx="247650" cy="201613"/>
            </a:xfrm>
            <a:custGeom>
              <a:avLst/>
              <a:gdLst>
                <a:gd name="T0" fmla="*/ 3181 w 3503"/>
                <a:gd name="T1" fmla="*/ 2829 h 2829"/>
                <a:gd name="T2" fmla="*/ 3132 w 3503"/>
                <a:gd name="T3" fmla="*/ 2821 h 2829"/>
                <a:gd name="T4" fmla="*/ 3048 w 3503"/>
                <a:gd name="T5" fmla="*/ 2640 h 2829"/>
                <a:gd name="T6" fmla="*/ 2768 w 3503"/>
                <a:gd name="T7" fmla="*/ 1007 h 2829"/>
                <a:gd name="T8" fmla="*/ 170 w 3503"/>
                <a:gd name="T9" fmla="*/ 377 h 2829"/>
                <a:gd name="T10" fmla="*/ 11 w 3503"/>
                <a:gd name="T11" fmla="*/ 256 h 2829"/>
                <a:gd name="T12" fmla="*/ 132 w 3503"/>
                <a:gd name="T13" fmla="*/ 97 h 2829"/>
                <a:gd name="T14" fmla="*/ 1959 w 3503"/>
                <a:gd name="T15" fmla="*/ 172 h 2829"/>
                <a:gd name="T16" fmla="*/ 2988 w 3503"/>
                <a:gd name="T17" fmla="*/ 829 h 2829"/>
                <a:gd name="T18" fmla="*/ 3314 w 3503"/>
                <a:gd name="T19" fmla="*/ 2736 h 2829"/>
                <a:gd name="T20" fmla="*/ 3181 w 3503"/>
                <a:gd name="T21" fmla="*/ 2829 h 2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03" h="2829">
                  <a:moveTo>
                    <a:pt x="3181" y="2829"/>
                  </a:moveTo>
                  <a:cubicBezTo>
                    <a:pt x="3165" y="2829"/>
                    <a:pt x="3148" y="2827"/>
                    <a:pt x="3132" y="2821"/>
                  </a:cubicBezTo>
                  <a:cubicBezTo>
                    <a:pt x="3059" y="2794"/>
                    <a:pt x="3021" y="2713"/>
                    <a:pt x="3048" y="2640"/>
                  </a:cubicBezTo>
                  <a:cubicBezTo>
                    <a:pt x="3172" y="2297"/>
                    <a:pt x="3206" y="1551"/>
                    <a:pt x="2768" y="1007"/>
                  </a:cubicBezTo>
                  <a:cubicBezTo>
                    <a:pt x="2302" y="429"/>
                    <a:pt x="1403" y="211"/>
                    <a:pt x="170" y="377"/>
                  </a:cubicBezTo>
                  <a:cubicBezTo>
                    <a:pt x="92" y="388"/>
                    <a:pt x="21" y="334"/>
                    <a:pt x="11" y="256"/>
                  </a:cubicBezTo>
                  <a:cubicBezTo>
                    <a:pt x="0" y="179"/>
                    <a:pt x="54" y="107"/>
                    <a:pt x="132" y="97"/>
                  </a:cubicBezTo>
                  <a:cubicBezTo>
                    <a:pt x="849" y="0"/>
                    <a:pt x="1464" y="25"/>
                    <a:pt x="1959" y="172"/>
                  </a:cubicBezTo>
                  <a:cubicBezTo>
                    <a:pt x="2394" y="301"/>
                    <a:pt x="2740" y="522"/>
                    <a:pt x="2988" y="829"/>
                  </a:cubicBezTo>
                  <a:cubicBezTo>
                    <a:pt x="3503" y="1468"/>
                    <a:pt x="3465" y="2320"/>
                    <a:pt x="3314" y="2736"/>
                  </a:cubicBezTo>
                  <a:cubicBezTo>
                    <a:pt x="3293" y="2794"/>
                    <a:pt x="3239" y="2829"/>
                    <a:pt x="3181" y="282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297">
              <a:extLst>
                <a:ext uri="{FF2B5EF4-FFF2-40B4-BE49-F238E27FC236}">
                  <a16:creationId xmlns:a16="http://schemas.microsoft.com/office/drawing/2014/main" id="{5AC973B7-F6F6-40ED-B4DB-6128A3DD980E}"/>
                </a:ext>
              </a:extLst>
            </p:cNvPr>
            <p:cNvSpPr>
              <a:spLocks/>
            </p:cNvSpPr>
            <p:nvPr/>
          </p:nvSpPr>
          <p:spPr bwMode="auto">
            <a:xfrm>
              <a:off x="5876925" y="2317750"/>
              <a:ext cx="220663" cy="209550"/>
            </a:xfrm>
            <a:custGeom>
              <a:avLst/>
              <a:gdLst>
                <a:gd name="T0" fmla="*/ 2539 w 3135"/>
                <a:gd name="T1" fmla="*/ 2948 h 2948"/>
                <a:gd name="T2" fmla="*/ 1672 w 3135"/>
                <a:gd name="T3" fmla="*/ 2744 h 2948"/>
                <a:gd name="T4" fmla="*/ 431 w 3135"/>
                <a:gd name="T5" fmla="*/ 1098 h 2948"/>
                <a:gd name="T6" fmla="*/ 145 w 3135"/>
                <a:gd name="T7" fmla="*/ 422 h 2948"/>
                <a:gd name="T8" fmla="*/ 36 w 3135"/>
                <a:gd name="T9" fmla="*/ 228 h 2948"/>
                <a:gd name="T10" fmla="*/ 96 w 3135"/>
                <a:gd name="T11" fmla="*/ 37 h 2948"/>
                <a:gd name="T12" fmla="*/ 287 w 3135"/>
                <a:gd name="T13" fmla="*/ 97 h 2948"/>
                <a:gd name="T14" fmla="*/ 389 w 3135"/>
                <a:gd name="T15" fmla="*/ 279 h 2948"/>
                <a:gd name="T16" fmla="*/ 706 w 3135"/>
                <a:gd name="T17" fmla="*/ 1029 h 2948"/>
                <a:gd name="T18" fmla="*/ 1795 w 3135"/>
                <a:gd name="T19" fmla="*/ 2488 h 2948"/>
                <a:gd name="T20" fmla="*/ 2914 w 3135"/>
                <a:gd name="T21" fmla="*/ 2600 h 2948"/>
                <a:gd name="T22" fmla="*/ 3102 w 3135"/>
                <a:gd name="T23" fmla="*/ 2669 h 2948"/>
                <a:gd name="T24" fmla="*/ 3033 w 3135"/>
                <a:gd name="T25" fmla="*/ 2857 h 2948"/>
                <a:gd name="T26" fmla="*/ 2539 w 3135"/>
                <a:gd name="T27" fmla="*/ 2948 h 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35" h="2948">
                  <a:moveTo>
                    <a:pt x="2539" y="2948"/>
                  </a:moveTo>
                  <a:cubicBezTo>
                    <a:pt x="2281" y="2948"/>
                    <a:pt x="1976" y="2890"/>
                    <a:pt x="1672" y="2744"/>
                  </a:cubicBezTo>
                  <a:cubicBezTo>
                    <a:pt x="1241" y="2536"/>
                    <a:pt x="676" y="2082"/>
                    <a:pt x="431" y="1098"/>
                  </a:cubicBezTo>
                  <a:cubicBezTo>
                    <a:pt x="353" y="780"/>
                    <a:pt x="252" y="606"/>
                    <a:pt x="145" y="422"/>
                  </a:cubicBezTo>
                  <a:cubicBezTo>
                    <a:pt x="109" y="360"/>
                    <a:pt x="72" y="297"/>
                    <a:pt x="36" y="228"/>
                  </a:cubicBezTo>
                  <a:cubicBezTo>
                    <a:pt x="0" y="158"/>
                    <a:pt x="27" y="73"/>
                    <a:pt x="96" y="37"/>
                  </a:cubicBezTo>
                  <a:cubicBezTo>
                    <a:pt x="165" y="0"/>
                    <a:pt x="251" y="27"/>
                    <a:pt x="287" y="97"/>
                  </a:cubicBezTo>
                  <a:cubicBezTo>
                    <a:pt x="320" y="160"/>
                    <a:pt x="354" y="218"/>
                    <a:pt x="389" y="279"/>
                  </a:cubicBezTo>
                  <a:cubicBezTo>
                    <a:pt x="501" y="472"/>
                    <a:pt x="618" y="672"/>
                    <a:pt x="706" y="1029"/>
                  </a:cubicBezTo>
                  <a:cubicBezTo>
                    <a:pt x="924" y="1907"/>
                    <a:pt x="1418" y="2307"/>
                    <a:pt x="1795" y="2488"/>
                  </a:cubicBezTo>
                  <a:cubicBezTo>
                    <a:pt x="2227" y="2696"/>
                    <a:pt x="2694" y="2701"/>
                    <a:pt x="2914" y="2600"/>
                  </a:cubicBezTo>
                  <a:cubicBezTo>
                    <a:pt x="2985" y="2567"/>
                    <a:pt x="3070" y="2598"/>
                    <a:pt x="3102" y="2669"/>
                  </a:cubicBezTo>
                  <a:cubicBezTo>
                    <a:pt x="3135" y="2741"/>
                    <a:pt x="3104" y="2825"/>
                    <a:pt x="3033" y="2857"/>
                  </a:cubicBezTo>
                  <a:cubicBezTo>
                    <a:pt x="2912" y="2913"/>
                    <a:pt x="2739" y="2948"/>
                    <a:pt x="2539" y="294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298">
              <a:extLst>
                <a:ext uri="{FF2B5EF4-FFF2-40B4-BE49-F238E27FC236}">
                  <a16:creationId xmlns:a16="http://schemas.microsoft.com/office/drawing/2014/main" id="{9F3E983D-8724-48B3-9B90-07E434788498}"/>
                </a:ext>
              </a:extLst>
            </p:cNvPr>
            <p:cNvSpPr>
              <a:spLocks/>
            </p:cNvSpPr>
            <p:nvPr/>
          </p:nvSpPr>
          <p:spPr bwMode="auto">
            <a:xfrm>
              <a:off x="5934075" y="2441575"/>
              <a:ext cx="149225" cy="36513"/>
            </a:xfrm>
            <a:custGeom>
              <a:avLst/>
              <a:gdLst>
                <a:gd name="T0" fmla="*/ 1134 w 2108"/>
                <a:gd name="T1" fmla="*/ 528 h 528"/>
                <a:gd name="T2" fmla="*/ 100 w 2108"/>
                <a:gd name="T3" fmla="*/ 289 h 528"/>
                <a:gd name="T4" fmla="*/ 34 w 2108"/>
                <a:gd name="T5" fmla="*/ 100 h 528"/>
                <a:gd name="T6" fmla="*/ 223 w 2108"/>
                <a:gd name="T7" fmla="*/ 34 h 528"/>
                <a:gd name="T8" fmla="*/ 1887 w 2108"/>
                <a:gd name="T9" fmla="*/ 101 h 528"/>
                <a:gd name="T10" fmla="*/ 2075 w 2108"/>
                <a:gd name="T11" fmla="*/ 168 h 528"/>
                <a:gd name="T12" fmla="*/ 2008 w 2108"/>
                <a:gd name="T13" fmla="*/ 356 h 528"/>
                <a:gd name="T14" fmla="*/ 1134 w 2108"/>
                <a:gd name="T15" fmla="*/ 528 h 5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8" h="528">
                  <a:moveTo>
                    <a:pt x="1134" y="528"/>
                  </a:moveTo>
                  <a:cubicBezTo>
                    <a:pt x="833" y="528"/>
                    <a:pt x="476" y="471"/>
                    <a:pt x="100" y="289"/>
                  </a:cubicBezTo>
                  <a:cubicBezTo>
                    <a:pt x="29" y="255"/>
                    <a:pt x="0" y="170"/>
                    <a:pt x="34" y="100"/>
                  </a:cubicBezTo>
                  <a:cubicBezTo>
                    <a:pt x="68" y="29"/>
                    <a:pt x="152" y="0"/>
                    <a:pt x="223" y="34"/>
                  </a:cubicBezTo>
                  <a:cubicBezTo>
                    <a:pt x="1103" y="459"/>
                    <a:pt x="1879" y="104"/>
                    <a:pt x="1887" y="101"/>
                  </a:cubicBezTo>
                  <a:cubicBezTo>
                    <a:pt x="1957" y="67"/>
                    <a:pt x="2042" y="97"/>
                    <a:pt x="2075" y="168"/>
                  </a:cubicBezTo>
                  <a:cubicBezTo>
                    <a:pt x="2108" y="239"/>
                    <a:pt x="2079" y="323"/>
                    <a:pt x="2008" y="356"/>
                  </a:cubicBezTo>
                  <a:cubicBezTo>
                    <a:pt x="1985" y="367"/>
                    <a:pt x="1638" y="528"/>
                    <a:pt x="1134" y="52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299">
              <a:extLst>
                <a:ext uri="{FF2B5EF4-FFF2-40B4-BE49-F238E27FC236}">
                  <a16:creationId xmlns:a16="http://schemas.microsoft.com/office/drawing/2014/main" id="{3C067A55-843C-4CE3-A0FB-3DDAB28E1B91}"/>
                </a:ext>
              </a:extLst>
            </p:cNvPr>
            <p:cNvSpPr>
              <a:spLocks/>
            </p:cNvSpPr>
            <p:nvPr/>
          </p:nvSpPr>
          <p:spPr bwMode="auto">
            <a:xfrm>
              <a:off x="5913438" y="2392363"/>
              <a:ext cx="120650" cy="28575"/>
            </a:xfrm>
            <a:custGeom>
              <a:avLst/>
              <a:gdLst>
                <a:gd name="T0" fmla="*/ 861 w 1721"/>
                <a:gd name="T1" fmla="*/ 411 h 411"/>
                <a:gd name="T2" fmla="*/ 114 w 1721"/>
                <a:gd name="T3" fmla="*/ 294 h 411"/>
                <a:gd name="T4" fmla="*/ 26 w 1721"/>
                <a:gd name="T5" fmla="*/ 114 h 411"/>
                <a:gd name="T6" fmla="*/ 206 w 1721"/>
                <a:gd name="T7" fmla="*/ 26 h 411"/>
                <a:gd name="T8" fmla="*/ 1521 w 1721"/>
                <a:gd name="T9" fmla="*/ 41 h 411"/>
                <a:gd name="T10" fmla="*/ 1697 w 1721"/>
                <a:gd name="T11" fmla="*/ 134 h 411"/>
                <a:gd name="T12" fmla="*/ 1604 w 1721"/>
                <a:gd name="T13" fmla="*/ 311 h 411"/>
                <a:gd name="T14" fmla="*/ 861 w 1721"/>
                <a:gd name="T15" fmla="*/ 411 h 4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1" h="411">
                  <a:moveTo>
                    <a:pt x="861" y="411"/>
                  </a:moveTo>
                  <a:cubicBezTo>
                    <a:pt x="632" y="411"/>
                    <a:pt x="372" y="382"/>
                    <a:pt x="114" y="294"/>
                  </a:cubicBezTo>
                  <a:cubicBezTo>
                    <a:pt x="40" y="268"/>
                    <a:pt x="0" y="188"/>
                    <a:pt x="26" y="114"/>
                  </a:cubicBezTo>
                  <a:cubicBezTo>
                    <a:pt x="51" y="40"/>
                    <a:pt x="131" y="0"/>
                    <a:pt x="206" y="26"/>
                  </a:cubicBezTo>
                  <a:cubicBezTo>
                    <a:pt x="844" y="244"/>
                    <a:pt x="1514" y="43"/>
                    <a:pt x="1521" y="41"/>
                  </a:cubicBezTo>
                  <a:cubicBezTo>
                    <a:pt x="1595" y="18"/>
                    <a:pt x="1675" y="60"/>
                    <a:pt x="1697" y="134"/>
                  </a:cubicBezTo>
                  <a:cubicBezTo>
                    <a:pt x="1721" y="209"/>
                    <a:pt x="1679" y="289"/>
                    <a:pt x="1604" y="311"/>
                  </a:cubicBezTo>
                  <a:cubicBezTo>
                    <a:pt x="1584" y="318"/>
                    <a:pt x="1273" y="411"/>
                    <a:pt x="861" y="41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300">
              <a:extLst>
                <a:ext uri="{FF2B5EF4-FFF2-40B4-BE49-F238E27FC236}">
                  <a16:creationId xmlns:a16="http://schemas.microsoft.com/office/drawing/2014/main" id="{3E298559-5168-40A3-ABF6-F654D3C2FFE4}"/>
                </a:ext>
              </a:extLst>
            </p:cNvPr>
            <p:cNvSpPr>
              <a:spLocks/>
            </p:cNvSpPr>
            <p:nvPr/>
          </p:nvSpPr>
          <p:spPr bwMode="auto">
            <a:xfrm>
              <a:off x="5989638" y="2319338"/>
              <a:ext cx="52388" cy="49213"/>
            </a:xfrm>
            <a:custGeom>
              <a:avLst/>
              <a:gdLst>
                <a:gd name="T0" fmla="*/ 560 w 722"/>
                <a:gd name="T1" fmla="*/ 678 h 678"/>
                <a:gd name="T2" fmla="*/ 435 w 722"/>
                <a:gd name="T3" fmla="*/ 602 h 678"/>
                <a:gd name="T4" fmla="*/ 97 w 722"/>
                <a:gd name="T5" fmla="*/ 288 h 678"/>
                <a:gd name="T6" fmla="*/ 36 w 722"/>
                <a:gd name="T7" fmla="*/ 97 h 678"/>
                <a:gd name="T8" fmla="*/ 226 w 722"/>
                <a:gd name="T9" fmla="*/ 35 h 678"/>
                <a:gd name="T10" fmla="*/ 685 w 722"/>
                <a:gd name="T11" fmla="*/ 470 h 678"/>
                <a:gd name="T12" fmla="*/ 626 w 722"/>
                <a:gd name="T13" fmla="*/ 661 h 678"/>
                <a:gd name="T14" fmla="*/ 560 w 722"/>
                <a:gd name="T15" fmla="*/ 678 h 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2" h="678">
                  <a:moveTo>
                    <a:pt x="560" y="678"/>
                  </a:moveTo>
                  <a:cubicBezTo>
                    <a:pt x="509" y="678"/>
                    <a:pt x="460" y="650"/>
                    <a:pt x="435" y="602"/>
                  </a:cubicBezTo>
                  <a:cubicBezTo>
                    <a:pt x="370" y="479"/>
                    <a:pt x="247" y="365"/>
                    <a:pt x="97" y="288"/>
                  </a:cubicBezTo>
                  <a:cubicBezTo>
                    <a:pt x="27" y="252"/>
                    <a:pt x="0" y="167"/>
                    <a:pt x="36" y="97"/>
                  </a:cubicBezTo>
                  <a:cubicBezTo>
                    <a:pt x="71" y="27"/>
                    <a:pt x="157" y="0"/>
                    <a:pt x="226" y="35"/>
                  </a:cubicBezTo>
                  <a:cubicBezTo>
                    <a:pt x="427" y="138"/>
                    <a:pt x="594" y="297"/>
                    <a:pt x="685" y="470"/>
                  </a:cubicBezTo>
                  <a:cubicBezTo>
                    <a:pt x="722" y="539"/>
                    <a:pt x="695" y="625"/>
                    <a:pt x="626" y="661"/>
                  </a:cubicBezTo>
                  <a:cubicBezTo>
                    <a:pt x="605" y="672"/>
                    <a:pt x="582" y="678"/>
                    <a:pt x="560" y="67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301">
              <a:extLst>
                <a:ext uri="{FF2B5EF4-FFF2-40B4-BE49-F238E27FC236}">
                  <a16:creationId xmlns:a16="http://schemas.microsoft.com/office/drawing/2014/main" id="{55A05893-54F2-4F52-8473-7C112F9413D5}"/>
                </a:ext>
              </a:extLst>
            </p:cNvPr>
            <p:cNvSpPr>
              <a:spLocks/>
            </p:cNvSpPr>
            <p:nvPr/>
          </p:nvSpPr>
          <p:spPr bwMode="auto">
            <a:xfrm>
              <a:off x="6022975" y="2370138"/>
              <a:ext cx="22225" cy="25400"/>
            </a:xfrm>
            <a:custGeom>
              <a:avLst/>
              <a:gdLst>
                <a:gd name="T0" fmla="*/ 156 w 315"/>
                <a:gd name="T1" fmla="*/ 358 h 358"/>
                <a:gd name="T2" fmla="*/ 125 w 315"/>
                <a:gd name="T3" fmla="*/ 355 h 358"/>
                <a:gd name="T4" fmla="*/ 17 w 315"/>
                <a:gd name="T5" fmla="*/ 186 h 358"/>
                <a:gd name="T6" fmla="*/ 25 w 315"/>
                <a:gd name="T7" fmla="*/ 135 h 358"/>
                <a:gd name="T8" fmla="*/ 179 w 315"/>
                <a:gd name="T9" fmla="*/ 7 h 358"/>
                <a:gd name="T10" fmla="*/ 307 w 315"/>
                <a:gd name="T11" fmla="*/ 161 h 358"/>
                <a:gd name="T12" fmla="*/ 294 w 315"/>
                <a:gd name="T13" fmla="*/ 247 h 358"/>
                <a:gd name="T14" fmla="*/ 156 w 315"/>
                <a:gd name="T15" fmla="*/ 358 h 3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5" h="358">
                  <a:moveTo>
                    <a:pt x="156" y="358"/>
                  </a:moveTo>
                  <a:cubicBezTo>
                    <a:pt x="146" y="358"/>
                    <a:pt x="136" y="357"/>
                    <a:pt x="125" y="355"/>
                  </a:cubicBezTo>
                  <a:cubicBezTo>
                    <a:pt x="49" y="339"/>
                    <a:pt x="0" y="263"/>
                    <a:pt x="17" y="186"/>
                  </a:cubicBezTo>
                  <a:cubicBezTo>
                    <a:pt x="21" y="170"/>
                    <a:pt x="24" y="152"/>
                    <a:pt x="25" y="135"/>
                  </a:cubicBezTo>
                  <a:cubicBezTo>
                    <a:pt x="33" y="57"/>
                    <a:pt x="102" y="0"/>
                    <a:pt x="179" y="7"/>
                  </a:cubicBezTo>
                  <a:cubicBezTo>
                    <a:pt x="258" y="14"/>
                    <a:pt x="315" y="83"/>
                    <a:pt x="307" y="161"/>
                  </a:cubicBezTo>
                  <a:cubicBezTo>
                    <a:pt x="305" y="190"/>
                    <a:pt x="300" y="219"/>
                    <a:pt x="294" y="247"/>
                  </a:cubicBezTo>
                  <a:cubicBezTo>
                    <a:pt x="279" y="313"/>
                    <a:pt x="221" y="358"/>
                    <a:pt x="156" y="35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302">
              <a:extLst>
                <a:ext uri="{FF2B5EF4-FFF2-40B4-BE49-F238E27FC236}">
                  <a16:creationId xmlns:a16="http://schemas.microsoft.com/office/drawing/2014/main" id="{012D5897-23FC-4568-BA18-3CE5ACD5978C}"/>
                </a:ext>
              </a:extLst>
            </p:cNvPr>
            <p:cNvSpPr>
              <a:spLocks/>
            </p:cNvSpPr>
            <p:nvPr/>
          </p:nvSpPr>
          <p:spPr bwMode="auto">
            <a:xfrm>
              <a:off x="6065838" y="2362200"/>
              <a:ext cx="36513" cy="57150"/>
            </a:xfrm>
            <a:custGeom>
              <a:avLst/>
              <a:gdLst>
                <a:gd name="T0" fmla="*/ 372 w 519"/>
                <a:gd name="T1" fmla="*/ 805 h 805"/>
                <a:gd name="T2" fmla="*/ 231 w 519"/>
                <a:gd name="T3" fmla="*/ 673 h 805"/>
                <a:gd name="T4" fmla="*/ 49 w 519"/>
                <a:gd name="T5" fmla="*/ 249 h 805"/>
                <a:gd name="T6" fmla="*/ 71 w 519"/>
                <a:gd name="T7" fmla="*/ 49 h 805"/>
                <a:gd name="T8" fmla="*/ 270 w 519"/>
                <a:gd name="T9" fmla="*/ 71 h 805"/>
                <a:gd name="T10" fmla="*/ 513 w 519"/>
                <a:gd name="T11" fmla="*/ 654 h 805"/>
                <a:gd name="T12" fmla="*/ 381 w 519"/>
                <a:gd name="T13" fmla="*/ 805 h 805"/>
                <a:gd name="T14" fmla="*/ 372 w 519"/>
                <a:gd name="T15" fmla="*/ 805 h 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9" h="805">
                  <a:moveTo>
                    <a:pt x="372" y="805"/>
                  </a:moveTo>
                  <a:cubicBezTo>
                    <a:pt x="298" y="805"/>
                    <a:pt x="236" y="748"/>
                    <a:pt x="231" y="673"/>
                  </a:cubicBezTo>
                  <a:cubicBezTo>
                    <a:pt x="221" y="534"/>
                    <a:pt x="155" y="380"/>
                    <a:pt x="49" y="249"/>
                  </a:cubicBezTo>
                  <a:cubicBezTo>
                    <a:pt x="0" y="188"/>
                    <a:pt x="10" y="99"/>
                    <a:pt x="71" y="49"/>
                  </a:cubicBezTo>
                  <a:cubicBezTo>
                    <a:pt x="132" y="0"/>
                    <a:pt x="221" y="10"/>
                    <a:pt x="270" y="71"/>
                  </a:cubicBezTo>
                  <a:cubicBezTo>
                    <a:pt x="412" y="246"/>
                    <a:pt x="501" y="459"/>
                    <a:pt x="513" y="654"/>
                  </a:cubicBezTo>
                  <a:cubicBezTo>
                    <a:pt x="519" y="732"/>
                    <a:pt x="460" y="799"/>
                    <a:pt x="381" y="805"/>
                  </a:cubicBezTo>
                  <a:cubicBezTo>
                    <a:pt x="378" y="805"/>
                    <a:pt x="375" y="805"/>
                    <a:pt x="372" y="80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303">
              <a:extLst>
                <a:ext uri="{FF2B5EF4-FFF2-40B4-BE49-F238E27FC236}">
                  <a16:creationId xmlns:a16="http://schemas.microsoft.com/office/drawing/2014/main" id="{F8C6A334-2DE6-478B-92D1-8C1CE891B54D}"/>
                </a:ext>
              </a:extLst>
            </p:cNvPr>
            <p:cNvSpPr>
              <a:spLocks/>
            </p:cNvSpPr>
            <p:nvPr/>
          </p:nvSpPr>
          <p:spPr bwMode="auto">
            <a:xfrm>
              <a:off x="6073775" y="2419350"/>
              <a:ext cx="25400" cy="25400"/>
            </a:xfrm>
            <a:custGeom>
              <a:avLst/>
              <a:gdLst>
                <a:gd name="T0" fmla="*/ 161 w 360"/>
                <a:gd name="T1" fmla="*/ 362 h 362"/>
                <a:gd name="T2" fmla="*/ 77 w 360"/>
                <a:gd name="T3" fmla="*/ 335 h 362"/>
                <a:gd name="T4" fmla="*/ 46 w 360"/>
                <a:gd name="T5" fmla="*/ 137 h 362"/>
                <a:gd name="T6" fmla="*/ 75 w 360"/>
                <a:gd name="T7" fmla="*/ 93 h 362"/>
                <a:gd name="T8" fmla="*/ 268 w 360"/>
                <a:gd name="T9" fmla="*/ 38 h 362"/>
                <a:gd name="T10" fmla="*/ 322 w 360"/>
                <a:gd name="T11" fmla="*/ 232 h 362"/>
                <a:gd name="T12" fmla="*/ 275 w 360"/>
                <a:gd name="T13" fmla="*/ 305 h 362"/>
                <a:gd name="T14" fmla="*/ 161 w 360"/>
                <a:gd name="T15" fmla="*/ 362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362">
                  <a:moveTo>
                    <a:pt x="161" y="362"/>
                  </a:moveTo>
                  <a:cubicBezTo>
                    <a:pt x="131" y="362"/>
                    <a:pt x="102" y="354"/>
                    <a:pt x="77" y="335"/>
                  </a:cubicBezTo>
                  <a:cubicBezTo>
                    <a:pt x="14" y="289"/>
                    <a:pt x="0" y="200"/>
                    <a:pt x="46" y="137"/>
                  </a:cubicBezTo>
                  <a:cubicBezTo>
                    <a:pt x="57" y="123"/>
                    <a:pt x="66" y="108"/>
                    <a:pt x="75" y="93"/>
                  </a:cubicBezTo>
                  <a:cubicBezTo>
                    <a:pt x="113" y="25"/>
                    <a:pt x="199" y="0"/>
                    <a:pt x="268" y="38"/>
                  </a:cubicBezTo>
                  <a:cubicBezTo>
                    <a:pt x="336" y="77"/>
                    <a:pt x="360" y="163"/>
                    <a:pt x="322" y="232"/>
                  </a:cubicBezTo>
                  <a:cubicBezTo>
                    <a:pt x="308" y="257"/>
                    <a:pt x="292" y="281"/>
                    <a:pt x="275" y="305"/>
                  </a:cubicBezTo>
                  <a:cubicBezTo>
                    <a:pt x="247" y="342"/>
                    <a:pt x="204" y="362"/>
                    <a:pt x="161" y="36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7" name="TextBox 488">
            <a:extLst>
              <a:ext uri="{FF2B5EF4-FFF2-40B4-BE49-F238E27FC236}">
                <a16:creationId xmlns:a16="http://schemas.microsoft.com/office/drawing/2014/main" id="{80D0D7D9-5FAD-4E92-B819-BEB08589791B}"/>
              </a:ext>
            </a:extLst>
          </p:cNvPr>
          <p:cNvSpPr txBox="1"/>
          <p:nvPr/>
        </p:nvSpPr>
        <p:spPr>
          <a:xfrm>
            <a:off x="112896" y="2132439"/>
            <a:ext cx="3049201" cy="1200329"/>
          </a:xfrm>
          <a:prstGeom prst="rect">
            <a:avLst/>
          </a:prstGeom>
          <a:noFill/>
        </p:spPr>
        <p:txBody>
          <a:bodyPr wrap="square" rtlCol="0" anchor="ctr">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s-EC" b="1" kern="0" dirty="0">
                <a:solidFill>
                  <a:srgbClr val="FF0000"/>
                </a:solidFill>
              </a:rPr>
              <a:t>Riesgo sistémico. </a:t>
            </a:r>
            <a:r>
              <a:rPr lang="es-EC" kern="0" dirty="0"/>
              <a:t>-afecte a todos los agentes del sector financiero en un mismo momento.</a:t>
            </a:r>
            <a:endParaRPr kumimoji="0" lang="en-US" sz="1800" i="0" u="none" strike="noStrike" kern="0" cap="none" spc="0" normalizeH="0" baseline="0" noProof="0" dirty="0">
              <a:ln>
                <a:noFill/>
              </a:ln>
              <a:effectLst/>
              <a:uLnTx/>
              <a:uFillTx/>
              <a:latin typeface="Calibri"/>
              <a:ea typeface="+mn-ea"/>
              <a:cs typeface="+mn-cs"/>
            </a:endParaRPr>
          </a:p>
        </p:txBody>
      </p:sp>
      <p:sp>
        <p:nvSpPr>
          <p:cNvPr id="248" name="TextBox 489">
            <a:extLst>
              <a:ext uri="{FF2B5EF4-FFF2-40B4-BE49-F238E27FC236}">
                <a16:creationId xmlns:a16="http://schemas.microsoft.com/office/drawing/2014/main" id="{4CB32983-CC9C-48D5-BFBF-8A30BD5DBAB7}"/>
              </a:ext>
            </a:extLst>
          </p:cNvPr>
          <p:cNvSpPr txBox="1"/>
          <p:nvPr/>
        </p:nvSpPr>
        <p:spPr>
          <a:xfrm>
            <a:off x="123835" y="3347206"/>
            <a:ext cx="3049201" cy="923330"/>
          </a:xfrm>
          <a:prstGeom prst="rect">
            <a:avLst/>
          </a:prstGeom>
          <a:noFill/>
        </p:spPr>
        <p:txBody>
          <a:bodyPr wrap="square" rtlCol="0" anchor="ctr">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b="1" kern="0" dirty="0" err="1">
                <a:solidFill>
                  <a:srgbClr val="FFC000"/>
                </a:solidFill>
              </a:rPr>
              <a:t>Riesgo</a:t>
            </a:r>
            <a:r>
              <a:rPr lang="en-US" b="1" kern="0" dirty="0">
                <a:solidFill>
                  <a:srgbClr val="FFC000"/>
                </a:solidFill>
              </a:rPr>
              <a:t> de </a:t>
            </a:r>
            <a:r>
              <a:rPr lang="en-US" b="1" kern="0" dirty="0" err="1">
                <a:solidFill>
                  <a:srgbClr val="FFC000"/>
                </a:solidFill>
              </a:rPr>
              <a:t>reputación</a:t>
            </a:r>
            <a:r>
              <a:rPr lang="en-US" b="1" kern="0" dirty="0">
                <a:solidFill>
                  <a:srgbClr val="FFC000"/>
                </a:solidFill>
              </a:rPr>
              <a:t> </a:t>
            </a:r>
            <a:r>
              <a:rPr lang="en-US" b="1" kern="0" dirty="0">
                <a:solidFill>
                  <a:srgbClr val="7D3C4A"/>
                </a:solidFill>
              </a:rPr>
              <a:t>A</a:t>
            </a:r>
            <a:r>
              <a:rPr lang="es-EC" kern="0" dirty="0" err="1">
                <a:solidFill>
                  <a:sysClr val="windowText" lastClr="000000"/>
                </a:solidFill>
              </a:rPr>
              <a:t>fectación</a:t>
            </a:r>
            <a:r>
              <a:rPr lang="es-EC" kern="0" dirty="0">
                <a:solidFill>
                  <a:sysClr val="windowText" lastClr="000000"/>
                </a:solidFill>
              </a:rPr>
              <a:t> del prestigio por cualquier evento externo.</a:t>
            </a: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p>
        </p:txBody>
      </p:sp>
      <p:sp>
        <p:nvSpPr>
          <p:cNvPr id="249" name="TextBox 490">
            <a:extLst>
              <a:ext uri="{FF2B5EF4-FFF2-40B4-BE49-F238E27FC236}">
                <a16:creationId xmlns:a16="http://schemas.microsoft.com/office/drawing/2014/main" id="{860E5141-58CE-41B1-85CD-DC417FE0850C}"/>
              </a:ext>
            </a:extLst>
          </p:cNvPr>
          <p:cNvSpPr txBox="1"/>
          <p:nvPr/>
        </p:nvSpPr>
        <p:spPr>
          <a:xfrm>
            <a:off x="18646" y="4517799"/>
            <a:ext cx="3049201" cy="1200329"/>
          </a:xfrm>
          <a:prstGeom prst="rect">
            <a:avLst/>
          </a:prstGeom>
          <a:noFill/>
        </p:spPr>
        <p:txBody>
          <a:bodyPr wrap="square" rtlCol="0" anchor="ctr">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b="1" kern="0" dirty="0" err="1">
                <a:solidFill>
                  <a:srgbClr val="474B78"/>
                </a:solidFill>
              </a:rPr>
              <a:t>Riesgo</a:t>
            </a:r>
            <a:r>
              <a:rPr lang="en-US" b="1" kern="0" dirty="0">
                <a:solidFill>
                  <a:srgbClr val="474B78"/>
                </a:solidFill>
              </a:rPr>
              <a:t> legal </a:t>
            </a:r>
            <a:r>
              <a:rPr lang="es-EC" kern="0" dirty="0">
                <a:solidFill>
                  <a:sysClr val="windowText" lastClr="000000"/>
                </a:solidFill>
              </a:rPr>
              <a:t>la inobservancia de carácter de aplicación de disposiciones legales o normativas aplicables.</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0" name="TextBox 491">
            <a:extLst>
              <a:ext uri="{FF2B5EF4-FFF2-40B4-BE49-F238E27FC236}">
                <a16:creationId xmlns:a16="http://schemas.microsoft.com/office/drawing/2014/main" id="{BC8EFE55-F4BC-449E-B23B-39BD63C76602}"/>
              </a:ext>
            </a:extLst>
          </p:cNvPr>
          <p:cNvSpPr txBox="1"/>
          <p:nvPr/>
        </p:nvSpPr>
        <p:spPr>
          <a:xfrm>
            <a:off x="6715367" y="52316"/>
            <a:ext cx="3049201" cy="1754326"/>
          </a:xfrm>
          <a:prstGeom prst="rect">
            <a:avLst/>
          </a:prstGeom>
          <a:noFill/>
        </p:spPr>
        <p:txBody>
          <a:bodyPr wrap="square" rtlCol="0" anchor="ctr">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defRPr/>
            </a:pPr>
            <a:r>
              <a:rPr lang="en-US" b="1" kern="0" dirty="0" err="1">
                <a:solidFill>
                  <a:srgbClr val="2DA2BF"/>
                </a:solidFill>
              </a:rPr>
              <a:t>Riesgo</a:t>
            </a:r>
            <a:r>
              <a:rPr lang="en-US" b="1" kern="0" dirty="0">
                <a:solidFill>
                  <a:srgbClr val="2DA2BF"/>
                </a:solidFill>
              </a:rPr>
              <a:t> de </a:t>
            </a:r>
            <a:r>
              <a:rPr lang="en-US" b="1" kern="0" dirty="0" err="1">
                <a:solidFill>
                  <a:srgbClr val="2DA2BF"/>
                </a:solidFill>
              </a:rPr>
              <a:t>crédito</a:t>
            </a:r>
            <a:r>
              <a:rPr lang="en-US" b="1" kern="0" dirty="0">
                <a:solidFill>
                  <a:srgbClr val="2DA2BF"/>
                </a:solidFill>
              </a:rPr>
              <a:t> </a:t>
            </a:r>
            <a:r>
              <a:rPr lang="es-EC" kern="0" dirty="0">
                <a:solidFill>
                  <a:sysClr val="windowText" lastClr="000000"/>
                </a:solidFill>
              </a:rPr>
              <a:t>Incumplimiento del prestatario o la contraparte en operaciones que conlleva el no pago las obligaciones pactadas.</a:t>
            </a: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p>
        </p:txBody>
      </p:sp>
      <p:sp>
        <p:nvSpPr>
          <p:cNvPr id="251" name="TextBox 492">
            <a:extLst>
              <a:ext uri="{FF2B5EF4-FFF2-40B4-BE49-F238E27FC236}">
                <a16:creationId xmlns:a16="http://schemas.microsoft.com/office/drawing/2014/main" id="{192D1401-53E0-4286-833B-AE925D9CE48C}"/>
              </a:ext>
            </a:extLst>
          </p:cNvPr>
          <p:cNvSpPr txBox="1"/>
          <p:nvPr/>
        </p:nvSpPr>
        <p:spPr>
          <a:xfrm>
            <a:off x="8618626" y="1787013"/>
            <a:ext cx="3049201" cy="2031325"/>
          </a:xfrm>
          <a:prstGeom prst="rect">
            <a:avLst/>
          </a:prstGeom>
          <a:noFill/>
        </p:spPr>
        <p:txBody>
          <a:bodyPr wrap="square" rtlCol="0" anchor="ctr">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defRPr/>
            </a:pPr>
            <a:r>
              <a:rPr lang="en-US" b="1" kern="0" dirty="0" err="1">
                <a:solidFill>
                  <a:srgbClr val="DA1F28"/>
                </a:solidFill>
              </a:rPr>
              <a:t>Riesgo</a:t>
            </a:r>
            <a:r>
              <a:rPr lang="en-US" b="1" kern="0" dirty="0">
                <a:solidFill>
                  <a:srgbClr val="DA1F28"/>
                </a:solidFill>
              </a:rPr>
              <a:t> de </a:t>
            </a:r>
            <a:r>
              <a:rPr lang="en-US" b="1" kern="0" dirty="0" err="1">
                <a:solidFill>
                  <a:srgbClr val="DA1F28"/>
                </a:solidFill>
              </a:rPr>
              <a:t>liquidez</a:t>
            </a:r>
            <a:r>
              <a:rPr lang="en-US" b="1" kern="0" dirty="0">
                <a:solidFill>
                  <a:srgbClr val="DA1F28"/>
                </a:solidFill>
              </a:rPr>
              <a:t> </a:t>
            </a:r>
            <a:r>
              <a:rPr lang="es-EC" kern="0" dirty="0">
                <a:solidFill>
                  <a:sysClr val="windowText" lastClr="000000"/>
                </a:solidFill>
              </a:rPr>
              <a:t> incapacidad de las entidades financieras para cumplir sus obligaciones, lo que genere conseguir recursos alternativos en condiciones desfavorables.</a:t>
            </a: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2" name="TextBox 493">
            <a:extLst>
              <a:ext uri="{FF2B5EF4-FFF2-40B4-BE49-F238E27FC236}">
                <a16:creationId xmlns:a16="http://schemas.microsoft.com/office/drawing/2014/main" id="{198F8A1E-21B2-4D53-9433-0BD6603FFB4E}"/>
              </a:ext>
            </a:extLst>
          </p:cNvPr>
          <p:cNvSpPr txBox="1"/>
          <p:nvPr/>
        </p:nvSpPr>
        <p:spPr>
          <a:xfrm>
            <a:off x="9180587" y="3884485"/>
            <a:ext cx="3049201" cy="1200329"/>
          </a:xfrm>
          <a:prstGeom prst="rect">
            <a:avLst/>
          </a:prstGeom>
          <a:noFill/>
        </p:spPr>
        <p:txBody>
          <a:bodyPr wrap="square" rtlCol="0" anchor="ctr">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defRPr/>
            </a:pPr>
            <a:r>
              <a:rPr lang="en-US" b="1" kern="0" dirty="0" err="1">
                <a:solidFill>
                  <a:srgbClr val="EB641B"/>
                </a:solidFill>
              </a:rPr>
              <a:t>Riesgo</a:t>
            </a:r>
            <a:r>
              <a:rPr lang="en-US" b="1" kern="0" dirty="0">
                <a:solidFill>
                  <a:srgbClr val="EB641B"/>
                </a:solidFill>
              </a:rPr>
              <a:t> de mercado </a:t>
            </a:r>
          </a:p>
          <a:p>
            <a:pPr lvl="0" algn="r">
              <a:defRPr/>
            </a:pPr>
            <a:r>
              <a:rPr lang="es-EC" kern="0" dirty="0">
                <a:solidFill>
                  <a:sysClr val="windowText" lastClr="000000"/>
                </a:solidFill>
              </a:rPr>
              <a:t>Pérdidas debido a variaciones en el precio de mercado de un activo financiero</a:t>
            </a: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p>
        </p:txBody>
      </p:sp>
      <p:sp>
        <p:nvSpPr>
          <p:cNvPr id="253" name="TextBox 494">
            <a:extLst>
              <a:ext uri="{FF2B5EF4-FFF2-40B4-BE49-F238E27FC236}">
                <a16:creationId xmlns:a16="http://schemas.microsoft.com/office/drawing/2014/main" id="{2AE71CC4-3E0C-4192-B659-5AB5B2B9DCCF}"/>
              </a:ext>
            </a:extLst>
          </p:cNvPr>
          <p:cNvSpPr txBox="1"/>
          <p:nvPr/>
        </p:nvSpPr>
        <p:spPr>
          <a:xfrm>
            <a:off x="9200865" y="5246801"/>
            <a:ext cx="3049201" cy="1200329"/>
          </a:xfrm>
          <a:prstGeom prst="rect">
            <a:avLst/>
          </a:prstGeom>
          <a:noFill/>
        </p:spPr>
        <p:txBody>
          <a:bodyPr wrap="square" rtlCol="0" anchor="ctr">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defRPr/>
            </a:pPr>
            <a:r>
              <a:rPr lang="es-EC" b="1" kern="0" dirty="0">
                <a:solidFill>
                  <a:srgbClr val="39639D"/>
                </a:solidFill>
              </a:rPr>
              <a:t>Riesgo de tasa de interés </a:t>
            </a:r>
            <a:r>
              <a:rPr lang="es-EC" kern="0" dirty="0">
                <a:solidFill>
                  <a:sysClr val="windowText" lastClr="000000"/>
                </a:solidFill>
              </a:rPr>
              <a:t>Pérdidas de movimientos adversos en las tasas de interés pactadas</a:t>
            </a: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p>
        </p:txBody>
      </p:sp>
      <p:sp>
        <p:nvSpPr>
          <p:cNvPr id="465" name="Teardrop 65">
            <a:extLst>
              <a:ext uri="{FF2B5EF4-FFF2-40B4-BE49-F238E27FC236}">
                <a16:creationId xmlns:a16="http://schemas.microsoft.com/office/drawing/2014/main" id="{7530C13B-AF7E-44CF-9779-B1432309BAA0}"/>
              </a:ext>
            </a:extLst>
          </p:cNvPr>
          <p:cNvSpPr>
            <a:spLocks noChangeAspect="1"/>
          </p:cNvSpPr>
          <p:nvPr/>
        </p:nvSpPr>
        <p:spPr>
          <a:xfrm rot="14253959">
            <a:off x="7136740" y="3158199"/>
            <a:ext cx="1555523" cy="1555525"/>
          </a:xfrm>
          <a:prstGeom prst="teardrop">
            <a:avLst>
              <a:gd name="adj" fmla="val 165168"/>
            </a:avLst>
          </a:prstGeom>
          <a:solidFill>
            <a:schemeClr val="accent3">
              <a:lumMod val="40000"/>
              <a:lumOff val="60000"/>
            </a:schemeClr>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6" name="Teardrop 70">
            <a:extLst>
              <a:ext uri="{FF2B5EF4-FFF2-40B4-BE49-F238E27FC236}">
                <a16:creationId xmlns:a16="http://schemas.microsoft.com/office/drawing/2014/main" id="{982E17C5-1D51-4760-896B-459EB7984363}"/>
              </a:ext>
            </a:extLst>
          </p:cNvPr>
          <p:cNvSpPr>
            <a:spLocks noChangeAspect="1"/>
          </p:cNvSpPr>
          <p:nvPr/>
        </p:nvSpPr>
        <p:spPr>
          <a:xfrm rot="1920168">
            <a:off x="3483648" y="3138963"/>
            <a:ext cx="1605930" cy="1605928"/>
          </a:xfrm>
          <a:prstGeom prst="teardrop">
            <a:avLst>
              <a:gd name="adj" fmla="val 165168"/>
            </a:avLst>
          </a:prstGeom>
          <a:solidFill>
            <a:schemeClr val="accent6">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8" name="TextBox 494">
            <a:extLst>
              <a:ext uri="{FF2B5EF4-FFF2-40B4-BE49-F238E27FC236}">
                <a16:creationId xmlns:a16="http://schemas.microsoft.com/office/drawing/2014/main" id="{9C7C80D4-34F7-45B7-A8C4-144F7D6363A7}"/>
              </a:ext>
            </a:extLst>
          </p:cNvPr>
          <p:cNvSpPr txBox="1"/>
          <p:nvPr/>
        </p:nvSpPr>
        <p:spPr>
          <a:xfrm>
            <a:off x="6585461" y="5638162"/>
            <a:ext cx="3049201" cy="1200329"/>
          </a:xfrm>
          <a:prstGeom prst="rect">
            <a:avLst/>
          </a:prstGeom>
          <a:noFill/>
        </p:spPr>
        <p:txBody>
          <a:bodyPr wrap="square" rtlCol="0" anchor="ctr">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defRPr/>
            </a:pPr>
            <a:r>
              <a:rPr lang="es-EC" b="1" kern="0" dirty="0">
                <a:solidFill>
                  <a:schemeClr val="accent1">
                    <a:lumMod val="75000"/>
                  </a:schemeClr>
                </a:solidFill>
              </a:rPr>
              <a:t>Riesgo de tipo de cambio </a:t>
            </a:r>
            <a:r>
              <a:rPr lang="es-EC" kern="0" dirty="0">
                <a:solidFill>
                  <a:sysClr val="windowText" lastClr="000000"/>
                </a:solidFill>
              </a:rPr>
              <a:t>Pérdidas de variaciones en el tipo de cambio de acuerdo con las monedas</a:t>
            </a: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p>
        </p:txBody>
      </p:sp>
      <p:sp>
        <p:nvSpPr>
          <p:cNvPr id="469" name="TextBox 494">
            <a:extLst>
              <a:ext uri="{FF2B5EF4-FFF2-40B4-BE49-F238E27FC236}">
                <a16:creationId xmlns:a16="http://schemas.microsoft.com/office/drawing/2014/main" id="{130B08AB-E668-4DCC-A65D-73F9B21B9241}"/>
              </a:ext>
            </a:extLst>
          </p:cNvPr>
          <p:cNvSpPr txBox="1"/>
          <p:nvPr/>
        </p:nvSpPr>
        <p:spPr>
          <a:xfrm>
            <a:off x="988788" y="5776538"/>
            <a:ext cx="5708911" cy="1200329"/>
          </a:xfrm>
          <a:prstGeom prst="rect">
            <a:avLst/>
          </a:prstGeom>
          <a:noFill/>
        </p:spPr>
        <p:txBody>
          <a:bodyPr wrap="square" rtlCol="0" anchor="ctr">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defRPr/>
            </a:pPr>
            <a:r>
              <a:rPr lang="es-EC" b="1" kern="0" dirty="0">
                <a:solidFill>
                  <a:schemeClr val="accent1">
                    <a:lumMod val="75000"/>
                  </a:schemeClr>
                </a:solidFill>
              </a:rPr>
              <a:t>Riesgo de lavado de activos y del financiamiento de delitos </a:t>
            </a:r>
            <a:r>
              <a:rPr lang="es-EC" kern="0" dirty="0">
                <a:solidFill>
                  <a:sysClr val="windowText" lastClr="000000"/>
                </a:solidFill>
              </a:rPr>
              <a:t>Pérdidas por exposición a través de instrumento para el lavado de activos y/o canalización de recursos hacia la realización de actividades delictivas.</a:t>
            </a: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p>
        </p:txBody>
      </p:sp>
      <p:sp>
        <p:nvSpPr>
          <p:cNvPr id="470" name="TextBox 488">
            <a:extLst>
              <a:ext uri="{FF2B5EF4-FFF2-40B4-BE49-F238E27FC236}">
                <a16:creationId xmlns:a16="http://schemas.microsoft.com/office/drawing/2014/main" id="{B9E017A3-3665-4E48-915C-FD4A31F094BB}"/>
              </a:ext>
            </a:extLst>
          </p:cNvPr>
          <p:cNvSpPr txBox="1"/>
          <p:nvPr/>
        </p:nvSpPr>
        <p:spPr>
          <a:xfrm>
            <a:off x="218380" y="984624"/>
            <a:ext cx="3049201" cy="1200329"/>
          </a:xfrm>
          <a:prstGeom prst="rect">
            <a:avLst/>
          </a:prstGeom>
          <a:noFill/>
        </p:spPr>
        <p:txBody>
          <a:bodyPr wrap="square" rtlCol="0" anchor="ctr">
            <a:sp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s-EC" b="1" kern="0" dirty="0">
                <a:solidFill>
                  <a:schemeClr val="accent2">
                    <a:lumMod val="75000"/>
                  </a:schemeClr>
                </a:solidFill>
              </a:rPr>
              <a:t>Riesgo de fondeo</a:t>
            </a:r>
            <a:r>
              <a:rPr lang="es-EC" kern="0" dirty="0">
                <a:solidFill>
                  <a:srgbClr val="FF0000"/>
                </a:solidFill>
              </a:rPr>
              <a:t>. </a:t>
            </a:r>
            <a:r>
              <a:rPr lang="es-EC" kern="0" dirty="0"/>
              <a:t>– Es la posibilidad de que la entidad tenga escasez de recursos líquidos.</a:t>
            </a:r>
            <a:endParaRPr kumimoji="0" lang="en-US" sz="1800" i="0" u="none" strike="noStrike" kern="0" cap="none" spc="0" normalizeH="0" baseline="0" noProof="0" dirty="0">
              <a:ln>
                <a:noFill/>
              </a:ln>
              <a:effectLst/>
              <a:uLnTx/>
              <a:uFillTx/>
              <a:latin typeface="Calibri"/>
            </a:endParaRPr>
          </a:p>
        </p:txBody>
      </p:sp>
      <p:grpSp>
        <p:nvGrpSpPr>
          <p:cNvPr id="471" name="Bribery" descr="{&quot;Key&quot;:&quot;POWER_USER_SHAPE_ICON&quot;,&quot;Value&quot;:&quot;POWER_USER_SHAPE_ICON_STYLE_1&quot;}">
            <a:extLst>
              <a:ext uri="{FF2B5EF4-FFF2-40B4-BE49-F238E27FC236}">
                <a16:creationId xmlns:a16="http://schemas.microsoft.com/office/drawing/2014/main" id="{9DAD10E5-37E5-41F9-AD11-195667E6E3A7}"/>
              </a:ext>
            </a:extLst>
          </p:cNvPr>
          <p:cNvGrpSpPr>
            <a:grpSpLocks noChangeAspect="1"/>
          </p:cNvGrpSpPr>
          <p:nvPr/>
        </p:nvGrpSpPr>
        <p:grpSpPr bwMode="auto">
          <a:xfrm>
            <a:off x="7356062" y="3623158"/>
            <a:ext cx="883905" cy="602773"/>
            <a:chOff x="8" y="8"/>
            <a:chExt cx="906" cy="470"/>
          </a:xfrm>
          <a:solidFill>
            <a:schemeClr val="bg1"/>
          </a:solidFill>
        </p:grpSpPr>
        <p:sp>
          <p:nvSpPr>
            <p:cNvPr id="472" name="Bribery">
              <a:extLst>
                <a:ext uri="{FF2B5EF4-FFF2-40B4-BE49-F238E27FC236}">
                  <a16:creationId xmlns:a16="http://schemas.microsoft.com/office/drawing/2014/main" id="{C26C5202-8FA1-4301-B3A3-43192E057EB8}"/>
                </a:ext>
              </a:extLst>
            </p:cNvPr>
            <p:cNvSpPr>
              <a:spLocks noEditPoints="1"/>
            </p:cNvSpPr>
            <p:nvPr/>
          </p:nvSpPr>
          <p:spPr bwMode="auto">
            <a:xfrm>
              <a:off x="351" y="100"/>
              <a:ext cx="85" cy="160"/>
            </a:xfrm>
            <a:custGeom>
              <a:avLst/>
              <a:gdLst>
                <a:gd name="T0" fmla="*/ 31 w 117"/>
                <a:gd name="T1" fmla="*/ 149 h 220"/>
                <a:gd name="T2" fmla="*/ 0 w 117"/>
                <a:gd name="T3" fmla="*/ 149 h 220"/>
                <a:gd name="T4" fmla="*/ 49 w 117"/>
                <a:gd name="T5" fmla="*/ 203 h 220"/>
                <a:gd name="T6" fmla="*/ 49 w 117"/>
                <a:gd name="T7" fmla="*/ 220 h 220"/>
                <a:gd name="T8" fmla="*/ 68 w 117"/>
                <a:gd name="T9" fmla="*/ 220 h 220"/>
                <a:gd name="T10" fmla="*/ 68 w 117"/>
                <a:gd name="T11" fmla="*/ 204 h 220"/>
                <a:gd name="T12" fmla="*/ 117 w 117"/>
                <a:gd name="T13" fmla="*/ 149 h 220"/>
                <a:gd name="T14" fmla="*/ 68 w 117"/>
                <a:gd name="T15" fmla="*/ 96 h 220"/>
                <a:gd name="T16" fmla="*/ 68 w 117"/>
                <a:gd name="T17" fmla="*/ 49 h 220"/>
                <a:gd name="T18" fmla="*/ 86 w 117"/>
                <a:gd name="T19" fmla="*/ 71 h 220"/>
                <a:gd name="T20" fmla="*/ 117 w 117"/>
                <a:gd name="T21" fmla="*/ 71 h 220"/>
                <a:gd name="T22" fmla="*/ 68 w 117"/>
                <a:gd name="T23" fmla="*/ 17 h 220"/>
                <a:gd name="T24" fmla="*/ 68 w 117"/>
                <a:gd name="T25" fmla="*/ 0 h 220"/>
                <a:gd name="T26" fmla="*/ 49 w 117"/>
                <a:gd name="T27" fmla="*/ 0 h 220"/>
                <a:gd name="T28" fmla="*/ 49 w 117"/>
                <a:gd name="T29" fmla="*/ 16 h 220"/>
                <a:gd name="T30" fmla="*/ 0 w 117"/>
                <a:gd name="T31" fmla="*/ 71 h 220"/>
                <a:gd name="T32" fmla="*/ 49 w 117"/>
                <a:gd name="T33" fmla="*/ 124 h 220"/>
                <a:gd name="T34" fmla="*/ 49 w 117"/>
                <a:gd name="T35" fmla="*/ 171 h 220"/>
                <a:gd name="T36" fmla="*/ 31 w 117"/>
                <a:gd name="T37" fmla="*/ 149 h 220"/>
                <a:gd name="T38" fmla="*/ 68 w 117"/>
                <a:gd name="T39" fmla="*/ 130 h 220"/>
                <a:gd name="T40" fmla="*/ 86 w 117"/>
                <a:gd name="T41" fmla="*/ 149 h 220"/>
                <a:gd name="T42" fmla="*/ 68 w 117"/>
                <a:gd name="T43" fmla="*/ 172 h 220"/>
                <a:gd name="T44" fmla="*/ 68 w 117"/>
                <a:gd name="T45" fmla="*/ 130 h 220"/>
                <a:gd name="T46" fmla="*/ 31 w 117"/>
                <a:gd name="T47" fmla="*/ 71 h 220"/>
                <a:gd name="T48" fmla="*/ 49 w 117"/>
                <a:gd name="T49" fmla="*/ 48 h 220"/>
                <a:gd name="T50" fmla="*/ 49 w 117"/>
                <a:gd name="T51" fmla="*/ 90 h 220"/>
                <a:gd name="T52" fmla="*/ 31 w 117"/>
                <a:gd name="T53" fmla="*/ 7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220">
                  <a:moveTo>
                    <a:pt x="31" y="149"/>
                  </a:moveTo>
                  <a:lnTo>
                    <a:pt x="0" y="149"/>
                  </a:lnTo>
                  <a:cubicBezTo>
                    <a:pt x="0" y="173"/>
                    <a:pt x="13" y="198"/>
                    <a:pt x="49" y="203"/>
                  </a:cubicBezTo>
                  <a:lnTo>
                    <a:pt x="49" y="220"/>
                  </a:lnTo>
                  <a:lnTo>
                    <a:pt x="68" y="220"/>
                  </a:lnTo>
                  <a:lnTo>
                    <a:pt x="68" y="204"/>
                  </a:lnTo>
                  <a:cubicBezTo>
                    <a:pt x="97" y="201"/>
                    <a:pt x="117" y="179"/>
                    <a:pt x="117" y="149"/>
                  </a:cubicBezTo>
                  <a:cubicBezTo>
                    <a:pt x="117" y="118"/>
                    <a:pt x="87" y="101"/>
                    <a:pt x="68" y="96"/>
                  </a:cubicBezTo>
                  <a:lnTo>
                    <a:pt x="68" y="49"/>
                  </a:lnTo>
                  <a:cubicBezTo>
                    <a:pt x="86" y="53"/>
                    <a:pt x="86" y="66"/>
                    <a:pt x="86" y="71"/>
                  </a:cubicBezTo>
                  <a:lnTo>
                    <a:pt x="117" y="71"/>
                  </a:lnTo>
                  <a:cubicBezTo>
                    <a:pt x="117" y="47"/>
                    <a:pt x="104" y="22"/>
                    <a:pt x="68" y="17"/>
                  </a:cubicBezTo>
                  <a:lnTo>
                    <a:pt x="68" y="0"/>
                  </a:lnTo>
                  <a:lnTo>
                    <a:pt x="49" y="0"/>
                  </a:lnTo>
                  <a:lnTo>
                    <a:pt x="49" y="16"/>
                  </a:lnTo>
                  <a:cubicBezTo>
                    <a:pt x="19" y="19"/>
                    <a:pt x="0" y="40"/>
                    <a:pt x="0" y="71"/>
                  </a:cubicBezTo>
                  <a:cubicBezTo>
                    <a:pt x="0" y="102"/>
                    <a:pt x="30" y="119"/>
                    <a:pt x="49" y="124"/>
                  </a:cubicBezTo>
                  <a:lnTo>
                    <a:pt x="49" y="171"/>
                  </a:lnTo>
                  <a:cubicBezTo>
                    <a:pt x="31" y="167"/>
                    <a:pt x="31" y="154"/>
                    <a:pt x="31" y="149"/>
                  </a:cubicBezTo>
                  <a:close/>
                  <a:moveTo>
                    <a:pt x="68" y="130"/>
                  </a:moveTo>
                  <a:cubicBezTo>
                    <a:pt x="77" y="133"/>
                    <a:pt x="86" y="139"/>
                    <a:pt x="86" y="149"/>
                  </a:cubicBezTo>
                  <a:cubicBezTo>
                    <a:pt x="86" y="162"/>
                    <a:pt x="80" y="170"/>
                    <a:pt x="68" y="172"/>
                  </a:cubicBezTo>
                  <a:lnTo>
                    <a:pt x="68" y="130"/>
                  </a:lnTo>
                  <a:close/>
                  <a:moveTo>
                    <a:pt x="31" y="71"/>
                  </a:moveTo>
                  <a:cubicBezTo>
                    <a:pt x="31" y="58"/>
                    <a:pt x="37" y="50"/>
                    <a:pt x="49" y="48"/>
                  </a:cubicBezTo>
                  <a:lnTo>
                    <a:pt x="49" y="90"/>
                  </a:lnTo>
                  <a:cubicBezTo>
                    <a:pt x="40" y="87"/>
                    <a:pt x="31" y="80"/>
                    <a:pt x="31" y="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3" name="Bribery">
              <a:extLst>
                <a:ext uri="{FF2B5EF4-FFF2-40B4-BE49-F238E27FC236}">
                  <a16:creationId xmlns:a16="http://schemas.microsoft.com/office/drawing/2014/main" id="{B16073CA-BD3D-4A15-8D51-67829380F539}"/>
                </a:ext>
              </a:extLst>
            </p:cNvPr>
            <p:cNvSpPr>
              <a:spLocks noChangeArrowheads="1"/>
            </p:cNvSpPr>
            <p:nvPr/>
          </p:nvSpPr>
          <p:spPr bwMode="auto">
            <a:xfrm>
              <a:off x="8" y="24"/>
              <a:ext cx="75" cy="277"/>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4" name="Bribery">
              <a:extLst>
                <a:ext uri="{FF2B5EF4-FFF2-40B4-BE49-F238E27FC236}">
                  <a16:creationId xmlns:a16="http://schemas.microsoft.com/office/drawing/2014/main" id="{B5E25B70-CCA8-4EE2-A87C-F5B8F88AB6CA}"/>
                </a:ext>
              </a:extLst>
            </p:cNvPr>
            <p:cNvSpPr>
              <a:spLocks/>
            </p:cNvSpPr>
            <p:nvPr/>
          </p:nvSpPr>
          <p:spPr bwMode="auto">
            <a:xfrm>
              <a:off x="411" y="125"/>
              <a:ext cx="503" cy="353"/>
            </a:xfrm>
            <a:custGeom>
              <a:avLst/>
              <a:gdLst>
                <a:gd name="T0" fmla="*/ 678 w 694"/>
                <a:gd name="T1" fmla="*/ 93 h 486"/>
                <a:gd name="T2" fmla="*/ 678 w 694"/>
                <a:gd name="T3" fmla="*/ 92 h 486"/>
                <a:gd name="T4" fmla="*/ 676 w 694"/>
                <a:gd name="T5" fmla="*/ 91 h 486"/>
                <a:gd name="T6" fmla="*/ 672 w 694"/>
                <a:gd name="T7" fmla="*/ 89 h 486"/>
                <a:gd name="T8" fmla="*/ 329 w 694"/>
                <a:gd name="T9" fmla="*/ 0 h 486"/>
                <a:gd name="T10" fmla="*/ 329 w 694"/>
                <a:gd name="T11" fmla="*/ 0 h 486"/>
                <a:gd name="T12" fmla="*/ 295 w 694"/>
                <a:gd name="T13" fmla="*/ 35 h 486"/>
                <a:gd name="T14" fmla="*/ 329 w 694"/>
                <a:gd name="T15" fmla="*/ 70 h 486"/>
                <a:gd name="T16" fmla="*/ 486 w 694"/>
                <a:gd name="T17" fmla="*/ 122 h 486"/>
                <a:gd name="T18" fmla="*/ 399 w 694"/>
                <a:gd name="T19" fmla="*/ 130 h 486"/>
                <a:gd name="T20" fmla="*/ 86 w 694"/>
                <a:gd name="T21" fmla="*/ 130 h 486"/>
                <a:gd name="T22" fmla="*/ 52 w 694"/>
                <a:gd name="T23" fmla="*/ 165 h 486"/>
                <a:gd name="T24" fmla="*/ 86 w 694"/>
                <a:gd name="T25" fmla="*/ 200 h 486"/>
                <a:gd name="T26" fmla="*/ 347 w 694"/>
                <a:gd name="T27" fmla="*/ 200 h 486"/>
                <a:gd name="T28" fmla="*/ 347 w 694"/>
                <a:gd name="T29" fmla="*/ 226 h 486"/>
                <a:gd name="T30" fmla="*/ 34 w 694"/>
                <a:gd name="T31" fmla="*/ 226 h 486"/>
                <a:gd name="T32" fmla="*/ 0 w 694"/>
                <a:gd name="T33" fmla="*/ 260 h 486"/>
                <a:gd name="T34" fmla="*/ 34 w 694"/>
                <a:gd name="T35" fmla="*/ 295 h 486"/>
                <a:gd name="T36" fmla="*/ 347 w 694"/>
                <a:gd name="T37" fmla="*/ 295 h 486"/>
                <a:gd name="T38" fmla="*/ 347 w 694"/>
                <a:gd name="T39" fmla="*/ 321 h 486"/>
                <a:gd name="T40" fmla="*/ 86 w 694"/>
                <a:gd name="T41" fmla="*/ 321 h 486"/>
                <a:gd name="T42" fmla="*/ 52 w 694"/>
                <a:gd name="T43" fmla="*/ 356 h 486"/>
                <a:gd name="T44" fmla="*/ 86 w 694"/>
                <a:gd name="T45" fmla="*/ 391 h 486"/>
                <a:gd name="T46" fmla="*/ 347 w 694"/>
                <a:gd name="T47" fmla="*/ 391 h 486"/>
                <a:gd name="T48" fmla="*/ 347 w 694"/>
                <a:gd name="T49" fmla="*/ 417 h 486"/>
                <a:gd name="T50" fmla="*/ 173 w 694"/>
                <a:gd name="T51" fmla="*/ 417 h 486"/>
                <a:gd name="T52" fmla="*/ 138 w 694"/>
                <a:gd name="T53" fmla="*/ 451 h 486"/>
                <a:gd name="T54" fmla="*/ 173 w 694"/>
                <a:gd name="T55" fmla="*/ 486 h 486"/>
                <a:gd name="T56" fmla="*/ 411 w 694"/>
                <a:gd name="T57" fmla="*/ 486 h 486"/>
                <a:gd name="T58" fmla="*/ 411 w 694"/>
                <a:gd name="T59" fmla="*/ 486 h 486"/>
                <a:gd name="T60" fmla="*/ 678 w 694"/>
                <a:gd name="T61" fmla="*/ 394 h 486"/>
                <a:gd name="T62" fmla="*/ 678 w 694"/>
                <a:gd name="T63" fmla="*/ 394 h 486"/>
                <a:gd name="T64" fmla="*/ 694 w 694"/>
                <a:gd name="T65" fmla="*/ 365 h 486"/>
                <a:gd name="T66" fmla="*/ 694 w 694"/>
                <a:gd name="T67" fmla="*/ 122 h 486"/>
                <a:gd name="T68" fmla="*/ 678 w 694"/>
                <a:gd name="T69" fmla="*/ 9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4" h="486">
                  <a:moveTo>
                    <a:pt x="678" y="93"/>
                  </a:moveTo>
                  <a:lnTo>
                    <a:pt x="678" y="92"/>
                  </a:lnTo>
                  <a:cubicBezTo>
                    <a:pt x="678" y="92"/>
                    <a:pt x="677" y="92"/>
                    <a:pt x="676" y="91"/>
                  </a:cubicBezTo>
                  <a:cubicBezTo>
                    <a:pt x="675" y="91"/>
                    <a:pt x="674" y="90"/>
                    <a:pt x="672" y="89"/>
                  </a:cubicBezTo>
                  <a:cubicBezTo>
                    <a:pt x="640" y="73"/>
                    <a:pt x="485" y="0"/>
                    <a:pt x="329" y="0"/>
                  </a:cubicBezTo>
                  <a:lnTo>
                    <a:pt x="329" y="0"/>
                  </a:lnTo>
                  <a:cubicBezTo>
                    <a:pt x="310" y="0"/>
                    <a:pt x="295" y="16"/>
                    <a:pt x="295" y="35"/>
                  </a:cubicBezTo>
                  <a:cubicBezTo>
                    <a:pt x="295" y="54"/>
                    <a:pt x="310" y="70"/>
                    <a:pt x="329" y="70"/>
                  </a:cubicBezTo>
                  <a:cubicBezTo>
                    <a:pt x="416" y="70"/>
                    <a:pt x="486" y="122"/>
                    <a:pt x="486" y="122"/>
                  </a:cubicBezTo>
                  <a:cubicBezTo>
                    <a:pt x="460" y="131"/>
                    <a:pt x="399" y="130"/>
                    <a:pt x="399" y="130"/>
                  </a:cubicBezTo>
                  <a:lnTo>
                    <a:pt x="86" y="130"/>
                  </a:lnTo>
                  <a:cubicBezTo>
                    <a:pt x="67" y="130"/>
                    <a:pt x="52" y="146"/>
                    <a:pt x="52" y="165"/>
                  </a:cubicBezTo>
                  <a:cubicBezTo>
                    <a:pt x="52" y="184"/>
                    <a:pt x="67" y="200"/>
                    <a:pt x="86" y="200"/>
                  </a:cubicBezTo>
                  <a:lnTo>
                    <a:pt x="347" y="200"/>
                  </a:lnTo>
                  <a:lnTo>
                    <a:pt x="347" y="226"/>
                  </a:lnTo>
                  <a:lnTo>
                    <a:pt x="34" y="226"/>
                  </a:lnTo>
                  <a:cubicBezTo>
                    <a:pt x="15" y="226"/>
                    <a:pt x="0" y="241"/>
                    <a:pt x="0" y="260"/>
                  </a:cubicBezTo>
                  <a:cubicBezTo>
                    <a:pt x="0" y="280"/>
                    <a:pt x="15" y="295"/>
                    <a:pt x="34" y="295"/>
                  </a:cubicBezTo>
                  <a:lnTo>
                    <a:pt x="347" y="295"/>
                  </a:lnTo>
                  <a:lnTo>
                    <a:pt x="347" y="321"/>
                  </a:lnTo>
                  <a:lnTo>
                    <a:pt x="86" y="321"/>
                  </a:lnTo>
                  <a:cubicBezTo>
                    <a:pt x="67" y="321"/>
                    <a:pt x="52" y="337"/>
                    <a:pt x="52" y="356"/>
                  </a:cubicBezTo>
                  <a:cubicBezTo>
                    <a:pt x="52" y="375"/>
                    <a:pt x="67" y="391"/>
                    <a:pt x="86" y="391"/>
                  </a:cubicBezTo>
                  <a:lnTo>
                    <a:pt x="347" y="391"/>
                  </a:lnTo>
                  <a:lnTo>
                    <a:pt x="347" y="417"/>
                  </a:lnTo>
                  <a:lnTo>
                    <a:pt x="173" y="417"/>
                  </a:lnTo>
                  <a:cubicBezTo>
                    <a:pt x="154" y="417"/>
                    <a:pt x="138" y="432"/>
                    <a:pt x="138" y="451"/>
                  </a:cubicBezTo>
                  <a:cubicBezTo>
                    <a:pt x="138" y="471"/>
                    <a:pt x="154" y="486"/>
                    <a:pt x="173" y="486"/>
                  </a:cubicBezTo>
                  <a:lnTo>
                    <a:pt x="411" y="486"/>
                  </a:lnTo>
                  <a:lnTo>
                    <a:pt x="411" y="486"/>
                  </a:lnTo>
                  <a:cubicBezTo>
                    <a:pt x="558" y="483"/>
                    <a:pt x="613" y="435"/>
                    <a:pt x="678" y="394"/>
                  </a:cubicBezTo>
                  <a:lnTo>
                    <a:pt x="678" y="394"/>
                  </a:lnTo>
                  <a:cubicBezTo>
                    <a:pt x="688" y="388"/>
                    <a:pt x="694" y="377"/>
                    <a:pt x="694" y="365"/>
                  </a:cubicBezTo>
                  <a:lnTo>
                    <a:pt x="694" y="122"/>
                  </a:lnTo>
                  <a:cubicBezTo>
                    <a:pt x="694" y="109"/>
                    <a:pt x="688" y="99"/>
                    <a:pt x="678" y="9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Bribery">
              <a:extLst>
                <a:ext uri="{FF2B5EF4-FFF2-40B4-BE49-F238E27FC236}">
                  <a16:creationId xmlns:a16="http://schemas.microsoft.com/office/drawing/2014/main" id="{67741183-CD8B-4373-B2F6-A7D9B3D84499}"/>
                </a:ext>
              </a:extLst>
            </p:cNvPr>
            <p:cNvSpPr>
              <a:spLocks/>
            </p:cNvSpPr>
            <p:nvPr/>
          </p:nvSpPr>
          <p:spPr bwMode="auto">
            <a:xfrm>
              <a:off x="109" y="8"/>
              <a:ext cx="490" cy="325"/>
            </a:xfrm>
            <a:custGeom>
              <a:avLst/>
              <a:gdLst>
                <a:gd name="T0" fmla="*/ 382 w 677"/>
                <a:gd name="T1" fmla="*/ 421 h 448"/>
                <a:gd name="T2" fmla="*/ 406 w 677"/>
                <a:gd name="T3" fmla="*/ 369 h 448"/>
                <a:gd name="T4" fmla="*/ 121 w 677"/>
                <a:gd name="T5" fmla="*/ 369 h 448"/>
                <a:gd name="T6" fmla="*/ 121 w 677"/>
                <a:gd name="T7" fmla="*/ 109 h 448"/>
                <a:gd name="T8" fmla="*/ 181 w 677"/>
                <a:gd name="T9" fmla="*/ 109 h 448"/>
                <a:gd name="T10" fmla="*/ 253 w 677"/>
                <a:gd name="T11" fmla="*/ 183 h 448"/>
                <a:gd name="T12" fmla="*/ 278 w 677"/>
                <a:gd name="T13" fmla="*/ 194 h 448"/>
                <a:gd name="T14" fmla="*/ 278 w 677"/>
                <a:gd name="T15" fmla="*/ 194 h 448"/>
                <a:gd name="T16" fmla="*/ 313 w 677"/>
                <a:gd name="T17" fmla="*/ 159 h 448"/>
                <a:gd name="T18" fmla="*/ 308 w 677"/>
                <a:gd name="T19" fmla="*/ 142 h 448"/>
                <a:gd name="T20" fmla="*/ 295 w 677"/>
                <a:gd name="T21" fmla="*/ 109 h 448"/>
                <a:gd name="T22" fmla="*/ 642 w 677"/>
                <a:gd name="T23" fmla="*/ 109 h 448"/>
                <a:gd name="T24" fmla="*/ 642 w 677"/>
                <a:gd name="T25" fmla="*/ 257 h 448"/>
                <a:gd name="T26" fmla="*/ 677 w 677"/>
                <a:gd name="T27" fmla="*/ 257 h 448"/>
                <a:gd name="T28" fmla="*/ 677 w 677"/>
                <a:gd name="T29" fmla="*/ 74 h 448"/>
                <a:gd name="T30" fmla="*/ 278 w 677"/>
                <a:gd name="T31" fmla="*/ 74 h 448"/>
                <a:gd name="T32" fmla="*/ 226 w 677"/>
                <a:gd name="T33" fmla="*/ 8 h 448"/>
                <a:gd name="T34" fmla="*/ 190 w 677"/>
                <a:gd name="T35" fmla="*/ 0 h 448"/>
                <a:gd name="T36" fmla="*/ 151 w 677"/>
                <a:gd name="T37" fmla="*/ 3 h 448"/>
                <a:gd name="T38" fmla="*/ 0 w 677"/>
                <a:gd name="T39" fmla="*/ 48 h 448"/>
                <a:gd name="T40" fmla="*/ 0 w 677"/>
                <a:gd name="T41" fmla="*/ 374 h 448"/>
                <a:gd name="T42" fmla="*/ 226 w 677"/>
                <a:gd name="T43" fmla="*/ 448 h 448"/>
                <a:gd name="T44" fmla="*/ 387 w 677"/>
                <a:gd name="T45" fmla="*/ 448 h 448"/>
                <a:gd name="T46" fmla="*/ 382 w 677"/>
                <a:gd name="T47" fmla="*/ 421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7" h="448">
                  <a:moveTo>
                    <a:pt x="382" y="421"/>
                  </a:moveTo>
                  <a:cubicBezTo>
                    <a:pt x="382" y="401"/>
                    <a:pt x="391" y="382"/>
                    <a:pt x="406" y="369"/>
                  </a:cubicBezTo>
                  <a:lnTo>
                    <a:pt x="121" y="369"/>
                  </a:lnTo>
                  <a:lnTo>
                    <a:pt x="121" y="109"/>
                  </a:lnTo>
                  <a:lnTo>
                    <a:pt x="181" y="109"/>
                  </a:lnTo>
                  <a:cubicBezTo>
                    <a:pt x="202" y="131"/>
                    <a:pt x="228" y="158"/>
                    <a:pt x="253" y="183"/>
                  </a:cubicBezTo>
                  <a:cubicBezTo>
                    <a:pt x="259" y="190"/>
                    <a:pt x="268" y="194"/>
                    <a:pt x="278" y="194"/>
                  </a:cubicBezTo>
                  <a:cubicBezTo>
                    <a:pt x="278" y="194"/>
                    <a:pt x="278" y="194"/>
                    <a:pt x="278" y="194"/>
                  </a:cubicBezTo>
                  <a:cubicBezTo>
                    <a:pt x="297" y="194"/>
                    <a:pt x="313" y="178"/>
                    <a:pt x="313" y="159"/>
                  </a:cubicBezTo>
                  <a:cubicBezTo>
                    <a:pt x="313" y="153"/>
                    <a:pt x="311" y="147"/>
                    <a:pt x="308" y="142"/>
                  </a:cubicBezTo>
                  <a:cubicBezTo>
                    <a:pt x="305" y="133"/>
                    <a:pt x="300" y="122"/>
                    <a:pt x="295" y="109"/>
                  </a:cubicBezTo>
                  <a:lnTo>
                    <a:pt x="642" y="109"/>
                  </a:lnTo>
                  <a:lnTo>
                    <a:pt x="642" y="257"/>
                  </a:lnTo>
                  <a:lnTo>
                    <a:pt x="677" y="257"/>
                  </a:lnTo>
                  <a:lnTo>
                    <a:pt x="677" y="74"/>
                  </a:lnTo>
                  <a:lnTo>
                    <a:pt x="278" y="74"/>
                  </a:lnTo>
                  <a:cubicBezTo>
                    <a:pt x="263" y="46"/>
                    <a:pt x="245" y="19"/>
                    <a:pt x="226" y="8"/>
                  </a:cubicBezTo>
                  <a:cubicBezTo>
                    <a:pt x="217" y="2"/>
                    <a:pt x="206" y="0"/>
                    <a:pt x="190" y="0"/>
                  </a:cubicBezTo>
                  <a:cubicBezTo>
                    <a:pt x="172" y="0"/>
                    <a:pt x="153" y="3"/>
                    <a:pt x="151" y="3"/>
                  </a:cubicBezTo>
                  <a:cubicBezTo>
                    <a:pt x="148" y="4"/>
                    <a:pt x="49" y="28"/>
                    <a:pt x="0" y="48"/>
                  </a:cubicBezTo>
                  <a:lnTo>
                    <a:pt x="0" y="374"/>
                  </a:lnTo>
                  <a:cubicBezTo>
                    <a:pt x="41" y="396"/>
                    <a:pt x="147" y="448"/>
                    <a:pt x="226" y="448"/>
                  </a:cubicBezTo>
                  <a:lnTo>
                    <a:pt x="387" y="448"/>
                  </a:lnTo>
                  <a:cubicBezTo>
                    <a:pt x="384" y="440"/>
                    <a:pt x="382" y="431"/>
                    <a:pt x="382" y="4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76" name="Fund" descr="{&quot;Key&quot;:&quot;POWER_USER_SHAPE_ICON&quot;,&quot;Value&quot;:&quot;POWER_USER_SHAPE_ICON_STYLE_1&quot;}">
            <a:extLst>
              <a:ext uri="{FF2B5EF4-FFF2-40B4-BE49-F238E27FC236}">
                <a16:creationId xmlns:a16="http://schemas.microsoft.com/office/drawing/2014/main" id="{477DA5CD-E0A2-45A1-A37A-475889AD8776}"/>
              </a:ext>
            </a:extLst>
          </p:cNvPr>
          <p:cNvGrpSpPr>
            <a:grpSpLocks noChangeAspect="1"/>
          </p:cNvGrpSpPr>
          <p:nvPr/>
        </p:nvGrpSpPr>
        <p:grpSpPr>
          <a:xfrm>
            <a:off x="5892143" y="1416655"/>
            <a:ext cx="498381" cy="542923"/>
            <a:chOff x="4052888" y="4767263"/>
            <a:chExt cx="657225" cy="715963"/>
          </a:xfrm>
          <a:solidFill>
            <a:schemeClr val="bg1"/>
          </a:solidFill>
        </p:grpSpPr>
        <p:sp>
          <p:nvSpPr>
            <p:cNvPr id="477" name="Rectangle 249">
              <a:extLst>
                <a:ext uri="{FF2B5EF4-FFF2-40B4-BE49-F238E27FC236}">
                  <a16:creationId xmlns:a16="http://schemas.microsoft.com/office/drawing/2014/main" id="{3F535877-5154-4904-B6CE-D12468D0CBED}"/>
                </a:ext>
              </a:extLst>
            </p:cNvPr>
            <p:cNvSpPr>
              <a:spLocks noChangeArrowheads="1"/>
            </p:cNvSpPr>
            <p:nvPr/>
          </p:nvSpPr>
          <p:spPr bwMode="auto">
            <a:xfrm>
              <a:off x="4565650" y="5143500"/>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8" name="Rectangle 250">
              <a:extLst>
                <a:ext uri="{FF2B5EF4-FFF2-40B4-BE49-F238E27FC236}">
                  <a16:creationId xmlns:a16="http://schemas.microsoft.com/office/drawing/2014/main" id="{F93B654B-6D91-40A1-B3EF-4428E08A6983}"/>
                </a:ext>
              </a:extLst>
            </p:cNvPr>
            <p:cNvSpPr>
              <a:spLocks noChangeArrowheads="1"/>
            </p:cNvSpPr>
            <p:nvPr/>
          </p:nvSpPr>
          <p:spPr bwMode="auto">
            <a:xfrm>
              <a:off x="4565650" y="518953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9" name="Rectangle 251">
              <a:extLst>
                <a:ext uri="{FF2B5EF4-FFF2-40B4-BE49-F238E27FC236}">
                  <a16:creationId xmlns:a16="http://schemas.microsoft.com/office/drawing/2014/main" id="{D6B5B46D-4E2B-4653-BC38-4217830E8F1C}"/>
                </a:ext>
              </a:extLst>
            </p:cNvPr>
            <p:cNvSpPr>
              <a:spLocks noChangeArrowheads="1"/>
            </p:cNvSpPr>
            <p:nvPr/>
          </p:nvSpPr>
          <p:spPr bwMode="auto">
            <a:xfrm>
              <a:off x="4565650" y="523398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0" name="Rectangle 252">
              <a:extLst>
                <a:ext uri="{FF2B5EF4-FFF2-40B4-BE49-F238E27FC236}">
                  <a16:creationId xmlns:a16="http://schemas.microsoft.com/office/drawing/2014/main" id="{5C875616-9EF1-4B55-AA16-9D129F9D2D21}"/>
                </a:ext>
              </a:extLst>
            </p:cNvPr>
            <p:cNvSpPr>
              <a:spLocks noChangeArrowheads="1"/>
            </p:cNvSpPr>
            <p:nvPr/>
          </p:nvSpPr>
          <p:spPr bwMode="auto">
            <a:xfrm>
              <a:off x="4565650" y="527843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1" name="Rectangle 253">
              <a:extLst>
                <a:ext uri="{FF2B5EF4-FFF2-40B4-BE49-F238E27FC236}">
                  <a16:creationId xmlns:a16="http://schemas.microsoft.com/office/drawing/2014/main" id="{46E7E4FF-52F7-44FC-9A9D-D4A0A09FA120}"/>
                </a:ext>
              </a:extLst>
            </p:cNvPr>
            <p:cNvSpPr>
              <a:spLocks noChangeArrowheads="1"/>
            </p:cNvSpPr>
            <p:nvPr/>
          </p:nvSpPr>
          <p:spPr bwMode="auto">
            <a:xfrm>
              <a:off x="4565650" y="532288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2" name="Rectangle 254">
              <a:extLst>
                <a:ext uri="{FF2B5EF4-FFF2-40B4-BE49-F238E27FC236}">
                  <a16:creationId xmlns:a16="http://schemas.microsoft.com/office/drawing/2014/main" id="{A9CE3D9A-1527-4CAA-B815-56441714CD8D}"/>
                </a:ext>
              </a:extLst>
            </p:cNvPr>
            <p:cNvSpPr>
              <a:spLocks noChangeArrowheads="1"/>
            </p:cNvSpPr>
            <p:nvPr/>
          </p:nvSpPr>
          <p:spPr bwMode="auto">
            <a:xfrm>
              <a:off x="4565650" y="536733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3" name="Rectangle 255">
              <a:extLst>
                <a:ext uri="{FF2B5EF4-FFF2-40B4-BE49-F238E27FC236}">
                  <a16:creationId xmlns:a16="http://schemas.microsoft.com/office/drawing/2014/main" id="{C111BBB7-AAEA-4B76-A243-F1C1431DB987}"/>
                </a:ext>
              </a:extLst>
            </p:cNvPr>
            <p:cNvSpPr>
              <a:spLocks noChangeArrowheads="1"/>
            </p:cNvSpPr>
            <p:nvPr/>
          </p:nvSpPr>
          <p:spPr bwMode="auto">
            <a:xfrm>
              <a:off x="4565650" y="541178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4" name="Rectangle 256">
              <a:extLst>
                <a:ext uri="{FF2B5EF4-FFF2-40B4-BE49-F238E27FC236}">
                  <a16:creationId xmlns:a16="http://schemas.microsoft.com/office/drawing/2014/main" id="{5736D543-D846-47A4-8EEB-BB53AE77FE75}"/>
                </a:ext>
              </a:extLst>
            </p:cNvPr>
            <p:cNvSpPr>
              <a:spLocks noChangeArrowheads="1"/>
            </p:cNvSpPr>
            <p:nvPr/>
          </p:nvSpPr>
          <p:spPr bwMode="auto">
            <a:xfrm>
              <a:off x="4565650" y="5456238"/>
              <a:ext cx="144463"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5" name="Rectangle 257">
              <a:extLst>
                <a:ext uri="{FF2B5EF4-FFF2-40B4-BE49-F238E27FC236}">
                  <a16:creationId xmlns:a16="http://schemas.microsoft.com/office/drawing/2014/main" id="{3B337B5E-E5C4-4159-8745-FBAED84228D2}"/>
                </a:ext>
              </a:extLst>
            </p:cNvPr>
            <p:cNvSpPr>
              <a:spLocks noChangeArrowheads="1"/>
            </p:cNvSpPr>
            <p:nvPr/>
          </p:nvSpPr>
          <p:spPr bwMode="auto">
            <a:xfrm>
              <a:off x="4400550" y="52784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6" name="Rectangle 258">
              <a:extLst>
                <a:ext uri="{FF2B5EF4-FFF2-40B4-BE49-F238E27FC236}">
                  <a16:creationId xmlns:a16="http://schemas.microsoft.com/office/drawing/2014/main" id="{AEC5E7BC-BCA3-4916-8ACF-CEB80171B531}"/>
                </a:ext>
              </a:extLst>
            </p:cNvPr>
            <p:cNvSpPr>
              <a:spLocks noChangeArrowheads="1"/>
            </p:cNvSpPr>
            <p:nvPr/>
          </p:nvSpPr>
          <p:spPr bwMode="auto">
            <a:xfrm>
              <a:off x="4400550" y="532288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7" name="Rectangle 259">
              <a:extLst>
                <a:ext uri="{FF2B5EF4-FFF2-40B4-BE49-F238E27FC236}">
                  <a16:creationId xmlns:a16="http://schemas.microsoft.com/office/drawing/2014/main" id="{72C90646-5A4F-48E1-AF21-EA306972962C}"/>
                </a:ext>
              </a:extLst>
            </p:cNvPr>
            <p:cNvSpPr>
              <a:spLocks noChangeArrowheads="1"/>
            </p:cNvSpPr>
            <p:nvPr/>
          </p:nvSpPr>
          <p:spPr bwMode="auto">
            <a:xfrm>
              <a:off x="4400550" y="53673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8" name="Rectangle 260">
              <a:extLst>
                <a:ext uri="{FF2B5EF4-FFF2-40B4-BE49-F238E27FC236}">
                  <a16:creationId xmlns:a16="http://schemas.microsoft.com/office/drawing/2014/main" id="{612B6B58-AAA5-4CC1-90D5-EA181EE17A82}"/>
                </a:ext>
              </a:extLst>
            </p:cNvPr>
            <p:cNvSpPr>
              <a:spLocks noChangeArrowheads="1"/>
            </p:cNvSpPr>
            <p:nvPr/>
          </p:nvSpPr>
          <p:spPr bwMode="auto">
            <a:xfrm>
              <a:off x="4400550" y="541178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9" name="Rectangle 261">
              <a:extLst>
                <a:ext uri="{FF2B5EF4-FFF2-40B4-BE49-F238E27FC236}">
                  <a16:creationId xmlns:a16="http://schemas.microsoft.com/office/drawing/2014/main" id="{78E3A5A7-3EFC-420F-901F-ACCCA85665A0}"/>
                </a:ext>
              </a:extLst>
            </p:cNvPr>
            <p:cNvSpPr>
              <a:spLocks noChangeArrowheads="1"/>
            </p:cNvSpPr>
            <p:nvPr/>
          </p:nvSpPr>
          <p:spPr bwMode="auto">
            <a:xfrm>
              <a:off x="4400550" y="54562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0" name="Rectangle 262">
              <a:extLst>
                <a:ext uri="{FF2B5EF4-FFF2-40B4-BE49-F238E27FC236}">
                  <a16:creationId xmlns:a16="http://schemas.microsoft.com/office/drawing/2014/main" id="{A18AC95F-6AB4-46B8-A4CD-875E9ECE3BCA}"/>
                </a:ext>
              </a:extLst>
            </p:cNvPr>
            <p:cNvSpPr>
              <a:spLocks noChangeArrowheads="1"/>
            </p:cNvSpPr>
            <p:nvPr/>
          </p:nvSpPr>
          <p:spPr bwMode="auto">
            <a:xfrm>
              <a:off x="4235450" y="53673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1" name="Rectangle 263">
              <a:extLst>
                <a:ext uri="{FF2B5EF4-FFF2-40B4-BE49-F238E27FC236}">
                  <a16:creationId xmlns:a16="http://schemas.microsoft.com/office/drawing/2014/main" id="{A05867D0-595B-4E4D-9389-DE7C94A229B8}"/>
                </a:ext>
              </a:extLst>
            </p:cNvPr>
            <p:cNvSpPr>
              <a:spLocks noChangeArrowheads="1"/>
            </p:cNvSpPr>
            <p:nvPr/>
          </p:nvSpPr>
          <p:spPr bwMode="auto">
            <a:xfrm>
              <a:off x="4235450" y="541178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2" name="Rectangle 264">
              <a:extLst>
                <a:ext uri="{FF2B5EF4-FFF2-40B4-BE49-F238E27FC236}">
                  <a16:creationId xmlns:a16="http://schemas.microsoft.com/office/drawing/2014/main" id="{68ADA997-9835-43C4-843D-29CAB5C6B89C}"/>
                </a:ext>
              </a:extLst>
            </p:cNvPr>
            <p:cNvSpPr>
              <a:spLocks noChangeArrowheads="1"/>
            </p:cNvSpPr>
            <p:nvPr/>
          </p:nvSpPr>
          <p:spPr bwMode="auto">
            <a:xfrm>
              <a:off x="4235450" y="5456238"/>
              <a:ext cx="146050" cy="2698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3" name="Freeform 265">
              <a:extLst>
                <a:ext uri="{FF2B5EF4-FFF2-40B4-BE49-F238E27FC236}">
                  <a16:creationId xmlns:a16="http://schemas.microsoft.com/office/drawing/2014/main" id="{98A135D5-9B4B-48A9-AA20-040C1AC47B35}"/>
                </a:ext>
              </a:extLst>
            </p:cNvPr>
            <p:cNvSpPr>
              <a:spLocks noEditPoints="1"/>
            </p:cNvSpPr>
            <p:nvPr/>
          </p:nvSpPr>
          <p:spPr bwMode="auto">
            <a:xfrm>
              <a:off x="4195763" y="5035550"/>
              <a:ext cx="198438" cy="198438"/>
            </a:xfrm>
            <a:custGeom>
              <a:avLst/>
              <a:gdLst>
                <a:gd name="T0" fmla="*/ 130 w 261"/>
                <a:gd name="T1" fmla="*/ 117 h 261"/>
                <a:gd name="T2" fmla="*/ 187 w 261"/>
                <a:gd name="T3" fmla="*/ 166 h 261"/>
                <a:gd name="T4" fmla="*/ 145 w 261"/>
                <a:gd name="T5" fmla="*/ 213 h 261"/>
                <a:gd name="T6" fmla="*/ 145 w 261"/>
                <a:gd name="T7" fmla="*/ 232 h 261"/>
                <a:gd name="T8" fmla="*/ 116 w 261"/>
                <a:gd name="T9" fmla="*/ 232 h 261"/>
                <a:gd name="T10" fmla="*/ 116 w 261"/>
                <a:gd name="T11" fmla="*/ 213 h 261"/>
                <a:gd name="T12" fmla="*/ 74 w 261"/>
                <a:gd name="T13" fmla="*/ 166 h 261"/>
                <a:gd name="T14" fmla="*/ 103 w 261"/>
                <a:gd name="T15" fmla="*/ 166 h 261"/>
                <a:gd name="T16" fmla="*/ 130 w 261"/>
                <a:gd name="T17" fmla="*/ 187 h 261"/>
                <a:gd name="T18" fmla="*/ 158 w 261"/>
                <a:gd name="T19" fmla="*/ 166 h 261"/>
                <a:gd name="T20" fmla="*/ 130 w 261"/>
                <a:gd name="T21" fmla="*/ 145 h 261"/>
                <a:gd name="T22" fmla="*/ 74 w 261"/>
                <a:gd name="T23" fmla="*/ 96 h 261"/>
                <a:gd name="T24" fmla="*/ 116 w 261"/>
                <a:gd name="T25" fmla="*/ 48 h 261"/>
                <a:gd name="T26" fmla="*/ 116 w 261"/>
                <a:gd name="T27" fmla="*/ 29 h 261"/>
                <a:gd name="T28" fmla="*/ 145 w 261"/>
                <a:gd name="T29" fmla="*/ 29 h 261"/>
                <a:gd name="T30" fmla="*/ 145 w 261"/>
                <a:gd name="T31" fmla="*/ 48 h 261"/>
                <a:gd name="T32" fmla="*/ 187 w 261"/>
                <a:gd name="T33" fmla="*/ 96 h 261"/>
                <a:gd name="T34" fmla="*/ 158 w 261"/>
                <a:gd name="T35" fmla="*/ 96 h 261"/>
                <a:gd name="T36" fmla="*/ 130 w 261"/>
                <a:gd name="T37" fmla="*/ 74 h 261"/>
                <a:gd name="T38" fmla="*/ 103 w 261"/>
                <a:gd name="T39" fmla="*/ 96 h 261"/>
                <a:gd name="T40" fmla="*/ 130 w 261"/>
                <a:gd name="T41" fmla="*/ 117 h 261"/>
                <a:gd name="T42" fmla="*/ 130 w 261"/>
                <a:gd name="T43" fmla="*/ 0 h 261"/>
                <a:gd name="T44" fmla="*/ 0 w 261"/>
                <a:gd name="T45" fmla="*/ 131 h 261"/>
                <a:gd name="T46" fmla="*/ 130 w 261"/>
                <a:gd name="T47" fmla="*/ 261 h 261"/>
                <a:gd name="T48" fmla="*/ 261 w 261"/>
                <a:gd name="T49" fmla="*/ 131 h 261"/>
                <a:gd name="T50" fmla="*/ 130 w 261"/>
                <a:gd name="T5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1" h="261">
                  <a:moveTo>
                    <a:pt x="130" y="117"/>
                  </a:moveTo>
                  <a:cubicBezTo>
                    <a:pt x="164" y="117"/>
                    <a:pt x="187" y="137"/>
                    <a:pt x="187" y="166"/>
                  </a:cubicBezTo>
                  <a:cubicBezTo>
                    <a:pt x="187" y="189"/>
                    <a:pt x="169" y="208"/>
                    <a:pt x="145" y="213"/>
                  </a:cubicBezTo>
                  <a:lnTo>
                    <a:pt x="145" y="232"/>
                  </a:lnTo>
                  <a:lnTo>
                    <a:pt x="116" y="232"/>
                  </a:lnTo>
                  <a:lnTo>
                    <a:pt x="116" y="213"/>
                  </a:lnTo>
                  <a:cubicBezTo>
                    <a:pt x="92" y="208"/>
                    <a:pt x="74" y="189"/>
                    <a:pt x="74" y="166"/>
                  </a:cubicBezTo>
                  <a:lnTo>
                    <a:pt x="103" y="166"/>
                  </a:lnTo>
                  <a:cubicBezTo>
                    <a:pt x="103" y="177"/>
                    <a:pt x="115" y="187"/>
                    <a:pt x="130" y="187"/>
                  </a:cubicBezTo>
                  <a:cubicBezTo>
                    <a:pt x="146" y="187"/>
                    <a:pt x="158" y="177"/>
                    <a:pt x="158" y="166"/>
                  </a:cubicBezTo>
                  <a:cubicBezTo>
                    <a:pt x="158" y="153"/>
                    <a:pt x="148" y="145"/>
                    <a:pt x="130" y="145"/>
                  </a:cubicBezTo>
                  <a:cubicBezTo>
                    <a:pt x="92" y="145"/>
                    <a:pt x="74" y="120"/>
                    <a:pt x="74" y="96"/>
                  </a:cubicBezTo>
                  <a:cubicBezTo>
                    <a:pt x="74" y="73"/>
                    <a:pt x="92" y="54"/>
                    <a:pt x="116" y="48"/>
                  </a:cubicBezTo>
                  <a:lnTo>
                    <a:pt x="116" y="29"/>
                  </a:lnTo>
                  <a:lnTo>
                    <a:pt x="145" y="29"/>
                  </a:lnTo>
                  <a:lnTo>
                    <a:pt x="145" y="48"/>
                  </a:lnTo>
                  <a:cubicBezTo>
                    <a:pt x="169" y="54"/>
                    <a:pt x="187" y="73"/>
                    <a:pt x="187" y="96"/>
                  </a:cubicBezTo>
                  <a:lnTo>
                    <a:pt x="158" y="96"/>
                  </a:lnTo>
                  <a:cubicBezTo>
                    <a:pt x="158" y="84"/>
                    <a:pt x="146" y="74"/>
                    <a:pt x="130" y="74"/>
                  </a:cubicBezTo>
                  <a:cubicBezTo>
                    <a:pt x="115" y="74"/>
                    <a:pt x="103" y="84"/>
                    <a:pt x="103" y="96"/>
                  </a:cubicBezTo>
                  <a:cubicBezTo>
                    <a:pt x="103" y="109"/>
                    <a:pt x="113" y="117"/>
                    <a:pt x="130" y="117"/>
                  </a:cubicBezTo>
                  <a:close/>
                  <a:moveTo>
                    <a:pt x="130" y="0"/>
                  </a:moveTo>
                  <a:cubicBezTo>
                    <a:pt x="59" y="0"/>
                    <a:pt x="0" y="59"/>
                    <a:pt x="0" y="131"/>
                  </a:cubicBezTo>
                  <a:cubicBezTo>
                    <a:pt x="0" y="203"/>
                    <a:pt x="59" y="261"/>
                    <a:pt x="130" y="261"/>
                  </a:cubicBezTo>
                  <a:cubicBezTo>
                    <a:pt x="202" y="261"/>
                    <a:pt x="261" y="203"/>
                    <a:pt x="261" y="131"/>
                  </a:cubicBezTo>
                  <a:cubicBezTo>
                    <a:pt x="261" y="59"/>
                    <a:pt x="202" y="0"/>
                    <a:pt x="13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4" name="Freeform 266">
              <a:extLst>
                <a:ext uri="{FF2B5EF4-FFF2-40B4-BE49-F238E27FC236}">
                  <a16:creationId xmlns:a16="http://schemas.microsoft.com/office/drawing/2014/main" id="{2A4C93E6-4C8C-4A56-B09D-6DEDB08F0F6B}"/>
                </a:ext>
              </a:extLst>
            </p:cNvPr>
            <p:cNvSpPr>
              <a:spLocks noEditPoints="1"/>
            </p:cNvSpPr>
            <p:nvPr/>
          </p:nvSpPr>
          <p:spPr bwMode="auto">
            <a:xfrm>
              <a:off x="4052888" y="4767263"/>
              <a:ext cx="485775" cy="711200"/>
            </a:xfrm>
            <a:custGeom>
              <a:avLst/>
              <a:gdLst>
                <a:gd name="T0" fmla="*/ 318 w 637"/>
                <a:gd name="T1" fmla="*/ 641 h 933"/>
                <a:gd name="T2" fmla="*/ 160 w 637"/>
                <a:gd name="T3" fmla="*/ 483 h 933"/>
                <a:gd name="T4" fmla="*/ 318 w 637"/>
                <a:gd name="T5" fmla="*/ 324 h 933"/>
                <a:gd name="T6" fmla="*/ 477 w 637"/>
                <a:gd name="T7" fmla="*/ 483 h 933"/>
                <a:gd name="T8" fmla="*/ 318 w 637"/>
                <a:gd name="T9" fmla="*/ 641 h 933"/>
                <a:gd name="T10" fmla="*/ 417 w 637"/>
                <a:gd name="T11" fmla="*/ 235 h 933"/>
                <a:gd name="T12" fmla="*/ 417 w 637"/>
                <a:gd name="T13" fmla="*/ 151 h 933"/>
                <a:gd name="T14" fmla="*/ 452 w 637"/>
                <a:gd name="T15" fmla="*/ 44 h 933"/>
                <a:gd name="T16" fmla="*/ 428 w 637"/>
                <a:gd name="T17" fmla="*/ 0 h 933"/>
                <a:gd name="T18" fmla="*/ 427 w 637"/>
                <a:gd name="T19" fmla="*/ 0 h 933"/>
                <a:gd name="T20" fmla="*/ 399 w 637"/>
                <a:gd name="T21" fmla="*/ 6 h 933"/>
                <a:gd name="T22" fmla="*/ 386 w 637"/>
                <a:gd name="T23" fmla="*/ 6 h 933"/>
                <a:gd name="T24" fmla="*/ 358 w 637"/>
                <a:gd name="T25" fmla="*/ 0 h 933"/>
                <a:gd name="T26" fmla="*/ 330 w 637"/>
                <a:gd name="T27" fmla="*/ 6 h 933"/>
                <a:gd name="T28" fmla="*/ 317 w 637"/>
                <a:gd name="T29" fmla="*/ 6 h 933"/>
                <a:gd name="T30" fmla="*/ 289 w 637"/>
                <a:gd name="T31" fmla="*/ 0 h 933"/>
                <a:gd name="T32" fmla="*/ 261 w 637"/>
                <a:gd name="T33" fmla="*/ 6 h 933"/>
                <a:gd name="T34" fmla="*/ 248 w 637"/>
                <a:gd name="T35" fmla="*/ 6 h 933"/>
                <a:gd name="T36" fmla="*/ 220 w 637"/>
                <a:gd name="T37" fmla="*/ 0 h 933"/>
                <a:gd name="T38" fmla="*/ 219 w 637"/>
                <a:gd name="T39" fmla="*/ 0 h 933"/>
                <a:gd name="T40" fmla="*/ 195 w 637"/>
                <a:gd name="T41" fmla="*/ 44 h 933"/>
                <a:gd name="T42" fmla="*/ 230 w 637"/>
                <a:gd name="T43" fmla="*/ 151 h 933"/>
                <a:gd name="T44" fmla="*/ 230 w 637"/>
                <a:gd name="T45" fmla="*/ 235 h 933"/>
                <a:gd name="T46" fmla="*/ 0 w 637"/>
                <a:gd name="T47" fmla="*/ 625 h 933"/>
                <a:gd name="T48" fmla="*/ 204 w 637"/>
                <a:gd name="T49" fmla="*/ 933 h 933"/>
                <a:gd name="T50" fmla="*/ 204 w 637"/>
                <a:gd name="T51" fmla="*/ 917 h 933"/>
                <a:gd name="T52" fmla="*/ 204 w 637"/>
                <a:gd name="T53" fmla="*/ 869 h 933"/>
                <a:gd name="T54" fmla="*/ 204 w 637"/>
                <a:gd name="T55" fmla="*/ 859 h 933"/>
                <a:gd name="T56" fmla="*/ 204 w 637"/>
                <a:gd name="T57" fmla="*/ 811 h 933"/>
                <a:gd name="T58" fmla="*/ 204 w 637"/>
                <a:gd name="T59" fmla="*/ 752 h 933"/>
                <a:gd name="T60" fmla="*/ 421 w 637"/>
                <a:gd name="T61" fmla="*/ 752 h 933"/>
                <a:gd name="T62" fmla="*/ 421 w 637"/>
                <a:gd name="T63" fmla="*/ 742 h 933"/>
                <a:gd name="T64" fmla="*/ 421 w 637"/>
                <a:gd name="T65" fmla="*/ 694 h 933"/>
                <a:gd name="T66" fmla="*/ 421 w 637"/>
                <a:gd name="T67" fmla="*/ 635 h 933"/>
                <a:gd name="T68" fmla="*/ 637 w 637"/>
                <a:gd name="T69" fmla="*/ 635 h 933"/>
                <a:gd name="T70" fmla="*/ 637 w 637"/>
                <a:gd name="T71" fmla="*/ 625 h 933"/>
                <a:gd name="T72" fmla="*/ 637 w 637"/>
                <a:gd name="T73" fmla="*/ 577 h 933"/>
                <a:gd name="T74" fmla="*/ 637 w 637"/>
                <a:gd name="T75" fmla="*/ 566 h 933"/>
                <a:gd name="T76" fmla="*/ 637 w 637"/>
                <a:gd name="T77" fmla="*/ 523 h 933"/>
                <a:gd name="T78" fmla="*/ 417 w 637"/>
                <a:gd name="T79" fmla="*/ 235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7" h="933">
                  <a:moveTo>
                    <a:pt x="318" y="641"/>
                  </a:moveTo>
                  <a:cubicBezTo>
                    <a:pt x="231" y="641"/>
                    <a:pt x="160" y="570"/>
                    <a:pt x="160" y="483"/>
                  </a:cubicBezTo>
                  <a:cubicBezTo>
                    <a:pt x="160" y="395"/>
                    <a:pt x="231" y="324"/>
                    <a:pt x="318" y="324"/>
                  </a:cubicBezTo>
                  <a:cubicBezTo>
                    <a:pt x="406" y="324"/>
                    <a:pt x="477" y="395"/>
                    <a:pt x="477" y="483"/>
                  </a:cubicBezTo>
                  <a:cubicBezTo>
                    <a:pt x="477" y="570"/>
                    <a:pt x="406" y="641"/>
                    <a:pt x="318" y="641"/>
                  </a:cubicBezTo>
                  <a:close/>
                  <a:moveTo>
                    <a:pt x="417" y="235"/>
                  </a:moveTo>
                  <a:lnTo>
                    <a:pt x="417" y="151"/>
                  </a:lnTo>
                  <a:lnTo>
                    <a:pt x="452" y="44"/>
                  </a:lnTo>
                  <a:cubicBezTo>
                    <a:pt x="459" y="23"/>
                    <a:pt x="447" y="0"/>
                    <a:pt x="428" y="0"/>
                  </a:cubicBezTo>
                  <a:lnTo>
                    <a:pt x="427" y="0"/>
                  </a:lnTo>
                  <a:cubicBezTo>
                    <a:pt x="416" y="0"/>
                    <a:pt x="406" y="2"/>
                    <a:pt x="399" y="6"/>
                  </a:cubicBezTo>
                  <a:cubicBezTo>
                    <a:pt x="395" y="9"/>
                    <a:pt x="390" y="9"/>
                    <a:pt x="386" y="6"/>
                  </a:cubicBezTo>
                  <a:cubicBezTo>
                    <a:pt x="379" y="2"/>
                    <a:pt x="369" y="0"/>
                    <a:pt x="358" y="0"/>
                  </a:cubicBezTo>
                  <a:cubicBezTo>
                    <a:pt x="347" y="0"/>
                    <a:pt x="337" y="2"/>
                    <a:pt x="330" y="6"/>
                  </a:cubicBezTo>
                  <a:cubicBezTo>
                    <a:pt x="326" y="9"/>
                    <a:pt x="321" y="9"/>
                    <a:pt x="317" y="6"/>
                  </a:cubicBezTo>
                  <a:cubicBezTo>
                    <a:pt x="310" y="2"/>
                    <a:pt x="300" y="0"/>
                    <a:pt x="289" y="0"/>
                  </a:cubicBezTo>
                  <a:cubicBezTo>
                    <a:pt x="278" y="0"/>
                    <a:pt x="268" y="2"/>
                    <a:pt x="261" y="6"/>
                  </a:cubicBezTo>
                  <a:cubicBezTo>
                    <a:pt x="257" y="9"/>
                    <a:pt x="252" y="9"/>
                    <a:pt x="248" y="6"/>
                  </a:cubicBezTo>
                  <a:cubicBezTo>
                    <a:pt x="241" y="2"/>
                    <a:pt x="231" y="0"/>
                    <a:pt x="220" y="0"/>
                  </a:cubicBezTo>
                  <a:lnTo>
                    <a:pt x="219" y="0"/>
                  </a:lnTo>
                  <a:cubicBezTo>
                    <a:pt x="200" y="0"/>
                    <a:pt x="188" y="23"/>
                    <a:pt x="195" y="44"/>
                  </a:cubicBezTo>
                  <a:lnTo>
                    <a:pt x="230" y="151"/>
                  </a:lnTo>
                  <a:lnTo>
                    <a:pt x="230" y="235"/>
                  </a:lnTo>
                  <a:cubicBezTo>
                    <a:pt x="82" y="300"/>
                    <a:pt x="0" y="450"/>
                    <a:pt x="0" y="625"/>
                  </a:cubicBezTo>
                  <a:cubicBezTo>
                    <a:pt x="0" y="798"/>
                    <a:pt x="13" y="905"/>
                    <a:pt x="204" y="933"/>
                  </a:cubicBezTo>
                  <a:lnTo>
                    <a:pt x="204" y="917"/>
                  </a:lnTo>
                  <a:lnTo>
                    <a:pt x="204" y="869"/>
                  </a:lnTo>
                  <a:lnTo>
                    <a:pt x="204" y="859"/>
                  </a:lnTo>
                  <a:lnTo>
                    <a:pt x="204" y="811"/>
                  </a:lnTo>
                  <a:lnTo>
                    <a:pt x="204" y="752"/>
                  </a:lnTo>
                  <a:lnTo>
                    <a:pt x="421" y="752"/>
                  </a:lnTo>
                  <a:lnTo>
                    <a:pt x="421" y="742"/>
                  </a:lnTo>
                  <a:lnTo>
                    <a:pt x="421" y="694"/>
                  </a:lnTo>
                  <a:lnTo>
                    <a:pt x="421" y="635"/>
                  </a:lnTo>
                  <a:lnTo>
                    <a:pt x="637" y="635"/>
                  </a:lnTo>
                  <a:lnTo>
                    <a:pt x="637" y="625"/>
                  </a:lnTo>
                  <a:lnTo>
                    <a:pt x="637" y="577"/>
                  </a:lnTo>
                  <a:lnTo>
                    <a:pt x="637" y="566"/>
                  </a:lnTo>
                  <a:lnTo>
                    <a:pt x="637" y="523"/>
                  </a:lnTo>
                  <a:cubicBezTo>
                    <a:pt x="611" y="393"/>
                    <a:pt x="535" y="287"/>
                    <a:pt x="417" y="23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95" name="Business_People" descr="{&quot;Key&quot;:&quot;POWER_USER_SHAPE_ICON&quot;,&quot;Value&quot;:&quot;POWER_USER_SHAPE_ICON_STYLE_1&quot;}">
            <a:extLst>
              <a:ext uri="{FF2B5EF4-FFF2-40B4-BE49-F238E27FC236}">
                <a16:creationId xmlns:a16="http://schemas.microsoft.com/office/drawing/2014/main" id="{8A06F133-CDAC-4560-8715-524A5F9748DB}"/>
              </a:ext>
            </a:extLst>
          </p:cNvPr>
          <p:cNvGrpSpPr>
            <a:grpSpLocks noChangeAspect="1"/>
          </p:cNvGrpSpPr>
          <p:nvPr/>
        </p:nvGrpSpPr>
        <p:grpSpPr>
          <a:xfrm>
            <a:off x="3779782" y="3626912"/>
            <a:ext cx="1179273" cy="514528"/>
            <a:chOff x="0" y="758825"/>
            <a:chExt cx="12188825" cy="5318126"/>
          </a:xfrm>
          <a:solidFill>
            <a:schemeClr val="bg1"/>
          </a:solidFill>
        </p:grpSpPr>
        <p:sp>
          <p:nvSpPr>
            <p:cNvPr id="496" name="Freeform: Shape 274">
              <a:extLst>
                <a:ext uri="{FF2B5EF4-FFF2-40B4-BE49-F238E27FC236}">
                  <a16:creationId xmlns:a16="http://schemas.microsoft.com/office/drawing/2014/main" id="{65DED473-4441-4A67-8404-7F77D9C90033}"/>
                </a:ext>
              </a:extLst>
            </p:cNvPr>
            <p:cNvSpPr>
              <a:spLocks/>
            </p:cNvSpPr>
            <p:nvPr/>
          </p:nvSpPr>
          <p:spPr bwMode="auto">
            <a:xfrm>
              <a:off x="3144838" y="4008438"/>
              <a:ext cx="5899150" cy="2068513"/>
            </a:xfrm>
            <a:custGeom>
              <a:avLst/>
              <a:gdLst>
                <a:gd name="connsiteX0" fmla="*/ 2757185 w 5899150"/>
                <a:gd name="connsiteY0" fmla="*/ 119062 h 2068513"/>
                <a:gd name="connsiteX1" fmla="*/ 2638425 w 5899150"/>
                <a:gd name="connsiteY1" fmla="*/ 1710870 h 2068513"/>
                <a:gd name="connsiteX2" fmla="*/ 2949575 w 5899150"/>
                <a:gd name="connsiteY2" fmla="*/ 1949450 h 2068513"/>
                <a:gd name="connsiteX3" fmla="*/ 3260725 w 5899150"/>
                <a:gd name="connsiteY3" fmla="*/ 1710870 h 2068513"/>
                <a:gd name="connsiteX4" fmla="*/ 3141966 w 5899150"/>
                <a:gd name="connsiteY4" fmla="*/ 119062 h 2068513"/>
                <a:gd name="connsiteX5" fmla="*/ 2426709 w 5899150"/>
                <a:gd name="connsiteY5" fmla="*/ 0 h 2068513"/>
                <a:gd name="connsiteX6" fmla="*/ 3472441 w 5899150"/>
                <a:gd name="connsiteY6" fmla="*/ 0 h 2068513"/>
                <a:gd name="connsiteX7" fmla="*/ 5899150 w 5899150"/>
                <a:gd name="connsiteY7" fmla="*/ 2068513 h 2068513"/>
                <a:gd name="connsiteX8" fmla="*/ 0 w 5899150"/>
                <a:gd name="connsiteY8" fmla="*/ 2068513 h 2068513"/>
                <a:gd name="connsiteX9" fmla="*/ 2426709 w 5899150"/>
                <a:gd name="connsiteY9" fmla="*/ 0 h 206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99150" h="2068513">
                  <a:moveTo>
                    <a:pt x="2757185" y="119062"/>
                  </a:moveTo>
                  <a:lnTo>
                    <a:pt x="2638425" y="1710870"/>
                  </a:lnTo>
                  <a:lnTo>
                    <a:pt x="2949575" y="1949450"/>
                  </a:lnTo>
                  <a:lnTo>
                    <a:pt x="3260725" y="1710870"/>
                  </a:lnTo>
                  <a:lnTo>
                    <a:pt x="3141966" y="119062"/>
                  </a:lnTo>
                  <a:close/>
                  <a:moveTo>
                    <a:pt x="2426709" y="0"/>
                  </a:moveTo>
                  <a:lnTo>
                    <a:pt x="3472441" y="0"/>
                  </a:lnTo>
                  <a:cubicBezTo>
                    <a:pt x="4447220" y="0"/>
                    <a:pt x="5541048" y="850113"/>
                    <a:pt x="5899150" y="2068513"/>
                  </a:cubicBezTo>
                  <a:lnTo>
                    <a:pt x="0" y="2068513"/>
                  </a:lnTo>
                  <a:cubicBezTo>
                    <a:pt x="358102" y="850113"/>
                    <a:pt x="1451930" y="0"/>
                    <a:pt x="2426709" y="0"/>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7" name="Oval 231">
              <a:extLst>
                <a:ext uri="{FF2B5EF4-FFF2-40B4-BE49-F238E27FC236}">
                  <a16:creationId xmlns:a16="http://schemas.microsoft.com/office/drawing/2014/main" id="{10629915-6B83-465C-A0F9-0B0198237435}"/>
                </a:ext>
              </a:extLst>
            </p:cNvPr>
            <p:cNvSpPr>
              <a:spLocks noChangeArrowheads="1"/>
            </p:cNvSpPr>
            <p:nvPr/>
          </p:nvSpPr>
          <p:spPr bwMode="auto">
            <a:xfrm>
              <a:off x="4521200" y="758825"/>
              <a:ext cx="3146425" cy="315118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8" name="Freeform: Shape 275">
              <a:extLst>
                <a:ext uri="{FF2B5EF4-FFF2-40B4-BE49-F238E27FC236}">
                  <a16:creationId xmlns:a16="http://schemas.microsoft.com/office/drawing/2014/main" id="{044488BC-C6C6-4633-A5B6-FF9D5F7A12AC}"/>
                </a:ext>
              </a:extLst>
            </p:cNvPr>
            <p:cNvSpPr>
              <a:spLocks/>
            </p:cNvSpPr>
            <p:nvPr/>
          </p:nvSpPr>
          <p:spPr bwMode="auto">
            <a:xfrm>
              <a:off x="8505825" y="4454525"/>
              <a:ext cx="3683000" cy="1622425"/>
            </a:xfrm>
            <a:custGeom>
              <a:avLst/>
              <a:gdLst>
                <a:gd name="connsiteX0" fmla="*/ 1218853 w 3683000"/>
                <a:gd name="connsiteY0" fmla="*/ 93663 h 1622425"/>
                <a:gd name="connsiteX1" fmla="*/ 1125538 w 3683000"/>
                <a:gd name="connsiteY1" fmla="*/ 1341390 h 1622425"/>
                <a:gd name="connsiteX2" fmla="*/ 1370251 w 3683000"/>
                <a:gd name="connsiteY2" fmla="*/ 1528763 h 1622425"/>
                <a:gd name="connsiteX3" fmla="*/ 1614488 w 3683000"/>
                <a:gd name="connsiteY3" fmla="*/ 1341390 h 1622425"/>
                <a:gd name="connsiteX4" fmla="*/ 1521173 w 3683000"/>
                <a:gd name="connsiteY4" fmla="*/ 93663 h 1622425"/>
                <a:gd name="connsiteX5" fmla="*/ 958609 w 3683000"/>
                <a:gd name="connsiteY5" fmla="*/ 0 h 1622425"/>
                <a:gd name="connsiteX6" fmla="*/ 1779117 w 3683000"/>
                <a:gd name="connsiteY6" fmla="*/ 0 h 1622425"/>
                <a:gd name="connsiteX7" fmla="*/ 3683000 w 3683000"/>
                <a:gd name="connsiteY7" fmla="*/ 1622425 h 1622425"/>
                <a:gd name="connsiteX8" fmla="*/ 704789 w 3683000"/>
                <a:gd name="connsiteY8" fmla="*/ 1622425 h 1622425"/>
                <a:gd name="connsiteX9" fmla="*/ 698122 w 3683000"/>
                <a:gd name="connsiteY9" fmla="*/ 1574735 h 1622425"/>
                <a:gd name="connsiteX10" fmla="*/ 0 w 3683000"/>
                <a:gd name="connsiteY10" fmla="*/ 321433 h 1622425"/>
                <a:gd name="connsiteX11" fmla="*/ 958609 w 3683000"/>
                <a:gd name="connsiteY11" fmla="*/ 0 h 162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3000" h="1622425">
                  <a:moveTo>
                    <a:pt x="1218853" y="93663"/>
                  </a:moveTo>
                  <a:lnTo>
                    <a:pt x="1125538" y="1341390"/>
                  </a:lnTo>
                  <a:lnTo>
                    <a:pt x="1370251" y="1528763"/>
                  </a:lnTo>
                  <a:lnTo>
                    <a:pt x="1614488" y="1341390"/>
                  </a:lnTo>
                  <a:lnTo>
                    <a:pt x="1521173" y="93663"/>
                  </a:lnTo>
                  <a:close/>
                  <a:moveTo>
                    <a:pt x="958609" y="0"/>
                  </a:moveTo>
                  <a:lnTo>
                    <a:pt x="1779117" y="0"/>
                  </a:lnTo>
                  <a:cubicBezTo>
                    <a:pt x="2543908" y="0"/>
                    <a:pt x="3402513" y="666711"/>
                    <a:pt x="3683000" y="1622425"/>
                  </a:cubicBezTo>
                  <a:lnTo>
                    <a:pt x="704789" y="1622425"/>
                  </a:lnTo>
                  <a:cubicBezTo>
                    <a:pt x="704789" y="1606210"/>
                    <a:pt x="702884" y="1590473"/>
                    <a:pt x="698122" y="1574735"/>
                  </a:cubicBezTo>
                  <a:cubicBezTo>
                    <a:pt x="557164" y="1094493"/>
                    <a:pt x="310012" y="667665"/>
                    <a:pt x="0" y="321433"/>
                  </a:cubicBezTo>
                  <a:cubicBezTo>
                    <a:pt x="303345" y="116365"/>
                    <a:pt x="639072" y="0"/>
                    <a:pt x="958609" y="0"/>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9" name="Oval 234">
              <a:extLst>
                <a:ext uri="{FF2B5EF4-FFF2-40B4-BE49-F238E27FC236}">
                  <a16:creationId xmlns:a16="http://schemas.microsoft.com/office/drawing/2014/main" id="{B37C44FA-8A2A-4E56-9ABF-91E81BDA2776}"/>
                </a:ext>
              </a:extLst>
            </p:cNvPr>
            <p:cNvSpPr>
              <a:spLocks noChangeArrowheads="1"/>
            </p:cNvSpPr>
            <p:nvPr/>
          </p:nvSpPr>
          <p:spPr bwMode="auto">
            <a:xfrm>
              <a:off x="8640763" y="1905000"/>
              <a:ext cx="2468563" cy="247173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0" name="Freeform: Shape 273">
              <a:extLst>
                <a:ext uri="{FF2B5EF4-FFF2-40B4-BE49-F238E27FC236}">
                  <a16:creationId xmlns:a16="http://schemas.microsoft.com/office/drawing/2014/main" id="{BDBCFD69-0C36-4708-B73C-6A022F7163BD}"/>
                </a:ext>
              </a:extLst>
            </p:cNvPr>
            <p:cNvSpPr>
              <a:spLocks/>
            </p:cNvSpPr>
            <p:nvPr/>
          </p:nvSpPr>
          <p:spPr bwMode="auto">
            <a:xfrm>
              <a:off x="0" y="4454525"/>
              <a:ext cx="3683000" cy="1622425"/>
            </a:xfrm>
            <a:custGeom>
              <a:avLst/>
              <a:gdLst>
                <a:gd name="connsiteX0" fmla="*/ 2161828 w 3683000"/>
                <a:gd name="connsiteY0" fmla="*/ 93663 h 1622425"/>
                <a:gd name="connsiteX1" fmla="*/ 2068513 w 3683000"/>
                <a:gd name="connsiteY1" fmla="*/ 1341390 h 1622425"/>
                <a:gd name="connsiteX2" fmla="*/ 2312750 w 3683000"/>
                <a:gd name="connsiteY2" fmla="*/ 1528763 h 1622425"/>
                <a:gd name="connsiteX3" fmla="*/ 2557463 w 3683000"/>
                <a:gd name="connsiteY3" fmla="*/ 1341390 h 1622425"/>
                <a:gd name="connsiteX4" fmla="*/ 2464148 w 3683000"/>
                <a:gd name="connsiteY4" fmla="*/ 93663 h 1622425"/>
                <a:gd name="connsiteX5" fmla="*/ 1903883 w 3683000"/>
                <a:gd name="connsiteY5" fmla="*/ 0 h 1622425"/>
                <a:gd name="connsiteX6" fmla="*/ 2724392 w 3683000"/>
                <a:gd name="connsiteY6" fmla="*/ 0 h 1622425"/>
                <a:gd name="connsiteX7" fmla="*/ 3683000 w 3683000"/>
                <a:gd name="connsiteY7" fmla="*/ 321433 h 1622425"/>
                <a:gd name="connsiteX8" fmla="*/ 2984878 w 3683000"/>
                <a:gd name="connsiteY8" fmla="*/ 1574735 h 1622425"/>
                <a:gd name="connsiteX9" fmla="*/ 2978211 w 3683000"/>
                <a:gd name="connsiteY9" fmla="*/ 1622425 h 1622425"/>
                <a:gd name="connsiteX10" fmla="*/ 0 w 3683000"/>
                <a:gd name="connsiteY10" fmla="*/ 1622425 h 1622425"/>
                <a:gd name="connsiteX11" fmla="*/ 1903883 w 3683000"/>
                <a:gd name="connsiteY11" fmla="*/ 0 h 162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83000" h="1622425">
                  <a:moveTo>
                    <a:pt x="2161828" y="93663"/>
                  </a:moveTo>
                  <a:lnTo>
                    <a:pt x="2068513" y="1341390"/>
                  </a:lnTo>
                  <a:lnTo>
                    <a:pt x="2312750" y="1528763"/>
                  </a:lnTo>
                  <a:lnTo>
                    <a:pt x="2557463" y="1341390"/>
                  </a:lnTo>
                  <a:lnTo>
                    <a:pt x="2464148" y="93663"/>
                  </a:lnTo>
                  <a:close/>
                  <a:moveTo>
                    <a:pt x="1903883" y="0"/>
                  </a:moveTo>
                  <a:lnTo>
                    <a:pt x="2724392" y="0"/>
                  </a:lnTo>
                  <a:cubicBezTo>
                    <a:pt x="3043928" y="0"/>
                    <a:pt x="3379655" y="116365"/>
                    <a:pt x="3683000" y="321433"/>
                  </a:cubicBezTo>
                  <a:cubicBezTo>
                    <a:pt x="3372988" y="667665"/>
                    <a:pt x="3125836" y="1094493"/>
                    <a:pt x="2984878" y="1574735"/>
                  </a:cubicBezTo>
                  <a:cubicBezTo>
                    <a:pt x="2980116" y="1590473"/>
                    <a:pt x="2977735" y="1606210"/>
                    <a:pt x="2978211" y="1622425"/>
                  </a:cubicBezTo>
                  <a:lnTo>
                    <a:pt x="0" y="1622425"/>
                  </a:lnTo>
                  <a:cubicBezTo>
                    <a:pt x="280487" y="666711"/>
                    <a:pt x="1139092" y="0"/>
                    <a:pt x="1903883" y="0"/>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1" name="Oval 237">
              <a:extLst>
                <a:ext uri="{FF2B5EF4-FFF2-40B4-BE49-F238E27FC236}">
                  <a16:creationId xmlns:a16="http://schemas.microsoft.com/office/drawing/2014/main" id="{845EE0FB-DE7C-4B8E-94EF-15506080E67F}"/>
                </a:ext>
              </a:extLst>
            </p:cNvPr>
            <p:cNvSpPr>
              <a:spLocks noChangeArrowheads="1"/>
            </p:cNvSpPr>
            <p:nvPr/>
          </p:nvSpPr>
          <p:spPr bwMode="auto">
            <a:xfrm>
              <a:off x="1079500" y="1905000"/>
              <a:ext cx="2468563" cy="247173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02" name="Graph" descr="{&quot;Key&quot;:&quot;POWER_USER_SHAPE_ICON&quot;,&quot;Value&quot;:&quot;POWER_USER_SHAPE_ICON_STYLE_1&quot;}">
            <a:extLst>
              <a:ext uri="{FF2B5EF4-FFF2-40B4-BE49-F238E27FC236}">
                <a16:creationId xmlns:a16="http://schemas.microsoft.com/office/drawing/2014/main" id="{C1BC1FE1-D4FF-40A6-B695-B9EE2B871DB9}"/>
              </a:ext>
            </a:extLst>
          </p:cNvPr>
          <p:cNvGrpSpPr>
            <a:grpSpLocks noChangeAspect="1"/>
          </p:cNvGrpSpPr>
          <p:nvPr/>
        </p:nvGrpSpPr>
        <p:grpSpPr bwMode="auto">
          <a:xfrm>
            <a:off x="311526" y="257062"/>
            <a:ext cx="530813" cy="672417"/>
            <a:chOff x="959" y="1717"/>
            <a:chExt cx="2875" cy="3642"/>
          </a:xfrm>
          <a:solidFill>
            <a:schemeClr val="bg1"/>
          </a:solidFill>
        </p:grpSpPr>
        <p:sp>
          <p:nvSpPr>
            <p:cNvPr id="503" name="Rectangle 467">
              <a:extLst>
                <a:ext uri="{FF2B5EF4-FFF2-40B4-BE49-F238E27FC236}">
                  <a16:creationId xmlns:a16="http://schemas.microsoft.com/office/drawing/2014/main" id="{ECB3C67D-8BFE-4EBE-9B1E-8CF48D877F81}"/>
                </a:ext>
              </a:extLst>
            </p:cNvPr>
            <p:cNvSpPr>
              <a:spLocks noChangeArrowheads="1"/>
            </p:cNvSpPr>
            <p:nvPr/>
          </p:nvSpPr>
          <p:spPr bwMode="auto">
            <a:xfrm>
              <a:off x="3496" y="2056"/>
              <a:ext cx="338" cy="330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4" name="Rectangle 468">
              <a:extLst>
                <a:ext uri="{FF2B5EF4-FFF2-40B4-BE49-F238E27FC236}">
                  <a16:creationId xmlns:a16="http://schemas.microsoft.com/office/drawing/2014/main" id="{B8CBF0C9-ED06-4373-88AD-4FCDEA6BDC15}"/>
                </a:ext>
              </a:extLst>
            </p:cNvPr>
            <p:cNvSpPr>
              <a:spLocks noChangeArrowheads="1"/>
            </p:cNvSpPr>
            <p:nvPr/>
          </p:nvSpPr>
          <p:spPr bwMode="auto">
            <a:xfrm>
              <a:off x="3073" y="2605"/>
              <a:ext cx="339" cy="2754"/>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5" name="Rectangle 469">
              <a:extLst>
                <a:ext uri="{FF2B5EF4-FFF2-40B4-BE49-F238E27FC236}">
                  <a16:creationId xmlns:a16="http://schemas.microsoft.com/office/drawing/2014/main" id="{F3A9BDEE-B7F1-4E53-9B99-93C6ACDDD826}"/>
                </a:ext>
              </a:extLst>
            </p:cNvPr>
            <p:cNvSpPr>
              <a:spLocks noChangeArrowheads="1"/>
            </p:cNvSpPr>
            <p:nvPr/>
          </p:nvSpPr>
          <p:spPr bwMode="auto">
            <a:xfrm>
              <a:off x="2651" y="3157"/>
              <a:ext cx="338" cy="220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6" name="Rectangle 470">
              <a:extLst>
                <a:ext uri="{FF2B5EF4-FFF2-40B4-BE49-F238E27FC236}">
                  <a16:creationId xmlns:a16="http://schemas.microsoft.com/office/drawing/2014/main" id="{3DA6B42C-8294-4AFA-85CA-A88AD7B1CBD5}"/>
                </a:ext>
              </a:extLst>
            </p:cNvPr>
            <p:cNvSpPr>
              <a:spLocks noChangeArrowheads="1"/>
            </p:cNvSpPr>
            <p:nvPr/>
          </p:nvSpPr>
          <p:spPr bwMode="auto">
            <a:xfrm>
              <a:off x="2228" y="3706"/>
              <a:ext cx="338" cy="165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7" name="Rectangle 471">
              <a:extLst>
                <a:ext uri="{FF2B5EF4-FFF2-40B4-BE49-F238E27FC236}">
                  <a16:creationId xmlns:a16="http://schemas.microsoft.com/office/drawing/2014/main" id="{0A90E7EA-0C0B-40C7-9499-E3DB389C7757}"/>
                </a:ext>
              </a:extLst>
            </p:cNvPr>
            <p:cNvSpPr>
              <a:spLocks noChangeArrowheads="1"/>
            </p:cNvSpPr>
            <p:nvPr/>
          </p:nvSpPr>
          <p:spPr bwMode="auto">
            <a:xfrm>
              <a:off x="1805" y="4258"/>
              <a:ext cx="338" cy="1101"/>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8" name="Rectangle 472">
              <a:extLst>
                <a:ext uri="{FF2B5EF4-FFF2-40B4-BE49-F238E27FC236}">
                  <a16:creationId xmlns:a16="http://schemas.microsoft.com/office/drawing/2014/main" id="{538D651A-5A36-4970-A5FF-1CC825717021}"/>
                </a:ext>
              </a:extLst>
            </p:cNvPr>
            <p:cNvSpPr>
              <a:spLocks noChangeArrowheads="1"/>
            </p:cNvSpPr>
            <p:nvPr/>
          </p:nvSpPr>
          <p:spPr bwMode="auto">
            <a:xfrm>
              <a:off x="1382" y="4807"/>
              <a:ext cx="338" cy="552"/>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9" name="Rectangle 473">
              <a:extLst>
                <a:ext uri="{FF2B5EF4-FFF2-40B4-BE49-F238E27FC236}">
                  <a16:creationId xmlns:a16="http://schemas.microsoft.com/office/drawing/2014/main" id="{24AC1DA4-5AB8-4AA8-9658-C5C7F55B98D5}"/>
                </a:ext>
              </a:extLst>
            </p:cNvPr>
            <p:cNvSpPr>
              <a:spLocks noChangeArrowheads="1"/>
            </p:cNvSpPr>
            <p:nvPr/>
          </p:nvSpPr>
          <p:spPr bwMode="auto">
            <a:xfrm>
              <a:off x="959" y="5190"/>
              <a:ext cx="339" cy="169"/>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0" name="Freeform 474">
              <a:extLst>
                <a:ext uri="{FF2B5EF4-FFF2-40B4-BE49-F238E27FC236}">
                  <a16:creationId xmlns:a16="http://schemas.microsoft.com/office/drawing/2014/main" id="{AA2E0B85-B2F6-4603-8A25-968E16FC6110}"/>
                </a:ext>
              </a:extLst>
            </p:cNvPr>
            <p:cNvSpPr>
              <a:spLocks/>
            </p:cNvSpPr>
            <p:nvPr/>
          </p:nvSpPr>
          <p:spPr bwMode="auto">
            <a:xfrm>
              <a:off x="1044" y="1717"/>
              <a:ext cx="2050" cy="3175"/>
            </a:xfrm>
            <a:custGeom>
              <a:avLst/>
              <a:gdLst>
                <a:gd name="T0" fmla="*/ 588 w 606"/>
                <a:gd name="T1" fmla="*/ 0 h 937"/>
                <a:gd name="T2" fmla="*/ 500 w 606"/>
                <a:gd name="T3" fmla="*/ 78 h 937"/>
                <a:gd name="T4" fmla="*/ 546 w 606"/>
                <a:gd name="T5" fmla="*/ 67 h 937"/>
                <a:gd name="T6" fmla="*/ 300 w 606"/>
                <a:gd name="T7" fmla="*/ 525 h 937"/>
                <a:gd name="T8" fmla="*/ 0 w 606"/>
                <a:gd name="T9" fmla="*/ 937 h 937"/>
                <a:gd name="T10" fmla="*/ 187 w 606"/>
                <a:gd name="T11" fmla="*/ 712 h 937"/>
                <a:gd name="T12" fmla="*/ 578 w 606"/>
                <a:gd name="T13" fmla="*/ 76 h 937"/>
                <a:gd name="T14" fmla="*/ 606 w 606"/>
                <a:gd name="T15" fmla="*/ 121 h 937"/>
                <a:gd name="T16" fmla="*/ 588 w 606"/>
                <a:gd name="T17" fmla="*/ 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6" h="937">
                  <a:moveTo>
                    <a:pt x="588" y="0"/>
                  </a:moveTo>
                  <a:lnTo>
                    <a:pt x="500" y="78"/>
                  </a:lnTo>
                  <a:lnTo>
                    <a:pt x="546" y="67"/>
                  </a:lnTo>
                  <a:cubicBezTo>
                    <a:pt x="483" y="213"/>
                    <a:pt x="393" y="384"/>
                    <a:pt x="300" y="525"/>
                  </a:cubicBezTo>
                  <a:cubicBezTo>
                    <a:pt x="225" y="637"/>
                    <a:pt x="15" y="907"/>
                    <a:pt x="0" y="937"/>
                  </a:cubicBezTo>
                  <a:cubicBezTo>
                    <a:pt x="0" y="937"/>
                    <a:pt x="99" y="824"/>
                    <a:pt x="187" y="712"/>
                  </a:cubicBezTo>
                  <a:cubicBezTo>
                    <a:pt x="375" y="475"/>
                    <a:pt x="450" y="337"/>
                    <a:pt x="578" y="76"/>
                  </a:cubicBezTo>
                  <a:lnTo>
                    <a:pt x="606" y="121"/>
                  </a:lnTo>
                  <a:lnTo>
                    <a:pt x="5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377682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73BE0-66F9-4A0B-AAAB-2C335510987E}"/>
              </a:ext>
            </a:extLst>
          </p:cNvPr>
          <p:cNvSpPr>
            <a:spLocks noGrp="1"/>
          </p:cNvSpPr>
          <p:nvPr>
            <p:ph type="title"/>
          </p:nvPr>
        </p:nvSpPr>
        <p:spPr>
          <a:xfrm>
            <a:off x="1301638" y="351871"/>
            <a:ext cx="6851511" cy="856112"/>
          </a:xfrm>
        </p:spPr>
        <p:txBody>
          <a:bodyPr vert="horz" lIns="91440" tIns="45720" rIns="91440" bIns="45720" rtlCol="0" anchor="ctr">
            <a:normAutofit fontScale="90000"/>
          </a:bodyPr>
          <a:lstStyle/>
          <a:p>
            <a:r>
              <a:rPr lang="es-EC" b="1" dirty="0">
                <a:solidFill>
                  <a:schemeClr val="bg1">
                    <a:lumMod val="50000"/>
                  </a:schemeClr>
                </a:solidFill>
              </a:rPr>
              <a:t>Valor en Riesgo (</a:t>
            </a:r>
            <a:r>
              <a:rPr lang="es-EC" b="1" dirty="0" err="1">
                <a:solidFill>
                  <a:schemeClr val="bg1">
                    <a:lumMod val="50000"/>
                  </a:schemeClr>
                </a:solidFill>
              </a:rPr>
              <a:t>Value</a:t>
            </a:r>
            <a:r>
              <a:rPr lang="es-EC" b="1" dirty="0">
                <a:solidFill>
                  <a:schemeClr val="bg1">
                    <a:lumMod val="50000"/>
                  </a:schemeClr>
                </a:solidFill>
              </a:rPr>
              <a:t> at </a:t>
            </a:r>
            <a:r>
              <a:rPr lang="es-EC" b="1" dirty="0" err="1">
                <a:solidFill>
                  <a:schemeClr val="bg1">
                    <a:lumMod val="50000"/>
                  </a:schemeClr>
                </a:solidFill>
              </a:rPr>
              <a:t>Risk</a:t>
            </a:r>
            <a:r>
              <a:rPr lang="es-EC" b="1" dirty="0">
                <a:solidFill>
                  <a:schemeClr val="bg1">
                    <a:lumMod val="50000"/>
                  </a:schemeClr>
                </a:solidFill>
              </a:rPr>
              <a:t>)</a:t>
            </a:r>
            <a:br>
              <a:rPr lang="es-EC" b="1" dirty="0">
                <a:solidFill>
                  <a:schemeClr val="bg1">
                    <a:lumMod val="50000"/>
                  </a:schemeClr>
                </a:solidFill>
              </a:rPr>
            </a:br>
            <a:endParaRPr lang="es-EC" b="1" dirty="0">
              <a:solidFill>
                <a:schemeClr val="bg1">
                  <a:lumMod val="50000"/>
                </a:schemeClr>
              </a:solidFill>
            </a:endParaRPr>
          </a:p>
        </p:txBody>
      </p:sp>
      <p:graphicFrame>
        <p:nvGraphicFramePr>
          <p:cNvPr id="6" name="Marcador de contenido 5">
            <a:extLst>
              <a:ext uri="{FF2B5EF4-FFF2-40B4-BE49-F238E27FC236}">
                <a16:creationId xmlns:a16="http://schemas.microsoft.com/office/drawing/2014/main" id="{6E2B83E8-2252-47A4-9AA0-D38F163EBECB}"/>
              </a:ext>
            </a:extLst>
          </p:cNvPr>
          <p:cNvGraphicFramePr>
            <a:graphicFrameLocks noGrp="1"/>
          </p:cNvGraphicFramePr>
          <p:nvPr>
            <p:ph idx="1"/>
            <p:extLst>
              <p:ext uri="{D42A27DB-BD31-4B8C-83A1-F6EECF244321}">
                <p14:modId xmlns:p14="http://schemas.microsoft.com/office/powerpoint/2010/main" val="2085084084"/>
              </p:ext>
            </p:extLst>
          </p:nvPr>
        </p:nvGraphicFramePr>
        <p:xfrm>
          <a:off x="1777448" y="5837685"/>
          <a:ext cx="8637104" cy="856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5D668DCB-32CF-490B-B6C7-5A3464AF14F5}"/>
              </a:ext>
            </a:extLst>
          </p:cNvPr>
          <p:cNvPicPr/>
          <p:nvPr/>
        </p:nvPicPr>
        <p:blipFill rotWithShape="1">
          <a:blip r:embed="rId7" cstate="print"/>
          <a:srcRect l="24518" t="26354" r="22213" b="33173"/>
          <a:stretch/>
        </p:blipFill>
        <p:spPr bwMode="auto">
          <a:xfrm>
            <a:off x="6898105" y="1240212"/>
            <a:ext cx="4666991" cy="3026987"/>
          </a:xfrm>
          <a:prstGeom prst="rect">
            <a:avLst/>
          </a:prstGeom>
          <a:ln>
            <a:noFill/>
          </a:ln>
          <a:extLst>
            <a:ext uri="{53640926-AAD7-44D8-BBD7-CCE9431645EC}">
              <a14:shadowObscured xmlns:a14="http://schemas.microsoft.com/office/drawing/2010/main"/>
            </a:ext>
          </a:extLst>
        </p:spPr>
      </p:pic>
      <p:sp>
        <p:nvSpPr>
          <p:cNvPr id="7" name="Oval 7">
            <a:extLst>
              <a:ext uri="{FF2B5EF4-FFF2-40B4-BE49-F238E27FC236}">
                <a16:creationId xmlns:a16="http://schemas.microsoft.com/office/drawing/2014/main" id="{C29FB6BF-F49A-4B3E-9033-24DC21D94E74}"/>
              </a:ext>
            </a:extLst>
          </p:cNvPr>
          <p:cNvSpPr>
            <a:spLocks noChangeAspect="1"/>
          </p:cNvSpPr>
          <p:nvPr/>
        </p:nvSpPr>
        <p:spPr>
          <a:xfrm>
            <a:off x="144258" y="0"/>
            <a:ext cx="965292" cy="9652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8" name="POWER_USER_ID_ICONS_Poll" descr="{&quot;Key&quot;:&quot;POWER_USER_SHAPE_ICON&quot;,&quot;Value&quot;:&quot;POWER_USER_SHAPE_ICON_STYLE_1&quot;}">
            <a:extLst>
              <a:ext uri="{FF2B5EF4-FFF2-40B4-BE49-F238E27FC236}">
                <a16:creationId xmlns:a16="http://schemas.microsoft.com/office/drawing/2014/main" id="{158C9639-251E-4D2F-971C-DE45F3707FB5}"/>
              </a:ext>
            </a:extLst>
          </p:cNvPr>
          <p:cNvGrpSpPr>
            <a:grpSpLocks noChangeAspect="1"/>
          </p:cNvGrpSpPr>
          <p:nvPr/>
        </p:nvGrpSpPr>
        <p:grpSpPr bwMode="auto">
          <a:xfrm>
            <a:off x="350996" y="87539"/>
            <a:ext cx="590233" cy="728186"/>
            <a:chOff x="74" y="35"/>
            <a:chExt cx="338" cy="417"/>
          </a:xfrm>
          <a:solidFill>
            <a:schemeClr val="bg1"/>
          </a:solidFill>
        </p:grpSpPr>
        <p:sp>
          <p:nvSpPr>
            <p:cNvPr id="9" name="POWER_USER_ID_ICONS_Poll">
              <a:extLst>
                <a:ext uri="{FF2B5EF4-FFF2-40B4-BE49-F238E27FC236}">
                  <a16:creationId xmlns:a16="http://schemas.microsoft.com/office/drawing/2014/main" id="{3F7350C6-70C5-4DEA-8350-34AF1DF8A53E}"/>
                </a:ext>
              </a:extLst>
            </p:cNvPr>
            <p:cNvSpPr>
              <a:spLocks/>
            </p:cNvSpPr>
            <p:nvPr/>
          </p:nvSpPr>
          <p:spPr bwMode="auto">
            <a:xfrm>
              <a:off x="74" y="35"/>
              <a:ext cx="338" cy="339"/>
            </a:xfrm>
            <a:custGeom>
              <a:avLst/>
              <a:gdLst>
                <a:gd name="T0" fmla="*/ 900 w 900"/>
                <a:gd name="T1" fmla="*/ 900 h 900"/>
                <a:gd name="T2" fmla="*/ 0 w 900"/>
                <a:gd name="T3" fmla="*/ 900 h 900"/>
                <a:gd name="T4" fmla="*/ 0 w 900"/>
                <a:gd name="T5" fmla="*/ 0 h 900"/>
                <a:gd name="T6" fmla="*/ 15 w 900"/>
                <a:gd name="T7" fmla="*/ 0 h 900"/>
                <a:gd name="T8" fmla="*/ 15 w 900"/>
                <a:gd name="T9" fmla="*/ 885 h 900"/>
                <a:gd name="T10" fmla="*/ 900 w 900"/>
                <a:gd name="T11" fmla="*/ 885 h 900"/>
                <a:gd name="T12" fmla="*/ 900 w 900"/>
                <a:gd name="T13" fmla="*/ 900 h 900"/>
              </a:gdLst>
              <a:ahLst/>
              <a:cxnLst>
                <a:cxn ang="0">
                  <a:pos x="T0" y="T1"/>
                </a:cxn>
                <a:cxn ang="0">
                  <a:pos x="T2" y="T3"/>
                </a:cxn>
                <a:cxn ang="0">
                  <a:pos x="T4" y="T5"/>
                </a:cxn>
                <a:cxn ang="0">
                  <a:pos x="T6" y="T7"/>
                </a:cxn>
                <a:cxn ang="0">
                  <a:pos x="T8" y="T9"/>
                </a:cxn>
                <a:cxn ang="0">
                  <a:pos x="T10" y="T11"/>
                </a:cxn>
                <a:cxn ang="0">
                  <a:pos x="T12" y="T13"/>
                </a:cxn>
              </a:cxnLst>
              <a:rect l="0" t="0" r="r" b="b"/>
              <a:pathLst>
                <a:path w="900" h="900">
                  <a:moveTo>
                    <a:pt x="900" y="900"/>
                  </a:moveTo>
                  <a:lnTo>
                    <a:pt x="0" y="900"/>
                  </a:lnTo>
                  <a:lnTo>
                    <a:pt x="0" y="0"/>
                  </a:lnTo>
                  <a:lnTo>
                    <a:pt x="15" y="0"/>
                  </a:lnTo>
                  <a:lnTo>
                    <a:pt x="15" y="885"/>
                  </a:lnTo>
                  <a:lnTo>
                    <a:pt x="900" y="885"/>
                  </a:lnTo>
                  <a:lnTo>
                    <a:pt x="900" y="9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 name="POWER_USER_ID_ICONS_Poll">
              <a:extLst>
                <a:ext uri="{FF2B5EF4-FFF2-40B4-BE49-F238E27FC236}">
                  <a16:creationId xmlns:a16="http://schemas.microsoft.com/office/drawing/2014/main" id="{7477A5F2-5505-4989-B8FF-CFFD2F0A4ACC}"/>
                </a:ext>
              </a:extLst>
            </p:cNvPr>
            <p:cNvSpPr>
              <a:spLocks noEditPoints="1"/>
            </p:cNvSpPr>
            <p:nvPr/>
          </p:nvSpPr>
          <p:spPr bwMode="auto">
            <a:xfrm>
              <a:off x="113" y="84"/>
              <a:ext cx="64" cy="255"/>
            </a:xfrm>
            <a:custGeom>
              <a:avLst/>
              <a:gdLst>
                <a:gd name="T0" fmla="*/ 172 w 172"/>
                <a:gd name="T1" fmla="*/ 676 h 676"/>
                <a:gd name="T2" fmla="*/ 0 w 172"/>
                <a:gd name="T3" fmla="*/ 676 h 676"/>
                <a:gd name="T4" fmla="*/ 0 w 172"/>
                <a:gd name="T5" fmla="*/ 0 h 676"/>
                <a:gd name="T6" fmla="*/ 172 w 172"/>
                <a:gd name="T7" fmla="*/ 0 h 676"/>
                <a:gd name="T8" fmla="*/ 172 w 172"/>
                <a:gd name="T9" fmla="*/ 676 h 676"/>
                <a:gd name="T10" fmla="*/ 15 w 172"/>
                <a:gd name="T11" fmla="*/ 661 h 676"/>
                <a:gd name="T12" fmla="*/ 157 w 172"/>
                <a:gd name="T13" fmla="*/ 661 h 676"/>
                <a:gd name="T14" fmla="*/ 157 w 172"/>
                <a:gd name="T15" fmla="*/ 15 h 676"/>
                <a:gd name="T16" fmla="*/ 15 w 172"/>
                <a:gd name="T17" fmla="*/ 15 h 676"/>
                <a:gd name="T18" fmla="*/ 15 w 172"/>
                <a:gd name="T19" fmla="*/ 661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676">
                  <a:moveTo>
                    <a:pt x="172" y="676"/>
                  </a:moveTo>
                  <a:lnTo>
                    <a:pt x="0" y="676"/>
                  </a:lnTo>
                  <a:lnTo>
                    <a:pt x="0" y="0"/>
                  </a:lnTo>
                  <a:lnTo>
                    <a:pt x="172" y="0"/>
                  </a:lnTo>
                  <a:lnTo>
                    <a:pt x="172" y="676"/>
                  </a:lnTo>
                  <a:close/>
                  <a:moveTo>
                    <a:pt x="15" y="661"/>
                  </a:moveTo>
                  <a:lnTo>
                    <a:pt x="157" y="661"/>
                  </a:lnTo>
                  <a:lnTo>
                    <a:pt x="157" y="15"/>
                  </a:lnTo>
                  <a:lnTo>
                    <a:pt x="15" y="15"/>
                  </a:lnTo>
                  <a:lnTo>
                    <a:pt x="15" y="66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 name="POWER_USER_ID_ICONS_Poll">
              <a:extLst>
                <a:ext uri="{FF2B5EF4-FFF2-40B4-BE49-F238E27FC236}">
                  <a16:creationId xmlns:a16="http://schemas.microsoft.com/office/drawing/2014/main" id="{2BB85B91-4DEF-43F1-A506-07798247B7DC}"/>
                </a:ext>
              </a:extLst>
            </p:cNvPr>
            <p:cNvSpPr>
              <a:spLocks noEditPoints="1"/>
            </p:cNvSpPr>
            <p:nvPr/>
          </p:nvSpPr>
          <p:spPr bwMode="auto">
            <a:xfrm>
              <a:off x="200" y="172"/>
              <a:ext cx="65" cy="167"/>
            </a:xfrm>
            <a:custGeom>
              <a:avLst/>
              <a:gdLst>
                <a:gd name="T0" fmla="*/ 172 w 172"/>
                <a:gd name="T1" fmla="*/ 444 h 444"/>
                <a:gd name="T2" fmla="*/ 0 w 172"/>
                <a:gd name="T3" fmla="*/ 444 h 444"/>
                <a:gd name="T4" fmla="*/ 0 w 172"/>
                <a:gd name="T5" fmla="*/ 0 h 444"/>
                <a:gd name="T6" fmla="*/ 172 w 172"/>
                <a:gd name="T7" fmla="*/ 0 h 444"/>
                <a:gd name="T8" fmla="*/ 172 w 172"/>
                <a:gd name="T9" fmla="*/ 444 h 444"/>
                <a:gd name="T10" fmla="*/ 15 w 172"/>
                <a:gd name="T11" fmla="*/ 429 h 444"/>
                <a:gd name="T12" fmla="*/ 157 w 172"/>
                <a:gd name="T13" fmla="*/ 429 h 444"/>
                <a:gd name="T14" fmla="*/ 157 w 172"/>
                <a:gd name="T15" fmla="*/ 15 h 444"/>
                <a:gd name="T16" fmla="*/ 15 w 172"/>
                <a:gd name="T17" fmla="*/ 15 h 444"/>
                <a:gd name="T18" fmla="*/ 15 w 172"/>
                <a:gd name="T19" fmla="*/ 42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444">
                  <a:moveTo>
                    <a:pt x="172" y="444"/>
                  </a:moveTo>
                  <a:lnTo>
                    <a:pt x="0" y="444"/>
                  </a:lnTo>
                  <a:lnTo>
                    <a:pt x="0" y="0"/>
                  </a:lnTo>
                  <a:lnTo>
                    <a:pt x="172" y="0"/>
                  </a:lnTo>
                  <a:lnTo>
                    <a:pt x="172" y="444"/>
                  </a:lnTo>
                  <a:close/>
                  <a:moveTo>
                    <a:pt x="15" y="429"/>
                  </a:moveTo>
                  <a:lnTo>
                    <a:pt x="157" y="429"/>
                  </a:lnTo>
                  <a:lnTo>
                    <a:pt x="157" y="15"/>
                  </a:lnTo>
                  <a:lnTo>
                    <a:pt x="15" y="15"/>
                  </a:lnTo>
                  <a:lnTo>
                    <a:pt x="15" y="4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 name="POWER_USER_ID_ICONS_Poll">
              <a:extLst>
                <a:ext uri="{FF2B5EF4-FFF2-40B4-BE49-F238E27FC236}">
                  <a16:creationId xmlns:a16="http://schemas.microsoft.com/office/drawing/2014/main" id="{4E50ECEC-24C4-4DD9-8CA2-8144352AF845}"/>
                </a:ext>
              </a:extLst>
            </p:cNvPr>
            <p:cNvSpPr>
              <a:spLocks noEditPoints="1"/>
            </p:cNvSpPr>
            <p:nvPr/>
          </p:nvSpPr>
          <p:spPr bwMode="auto">
            <a:xfrm>
              <a:off x="287" y="136"/>
              <a:ext cx="65" cy="203"/>
            </a:xfrm>
            <a:custGeom>
              <a:avLst/>
              <a:gdLst>
                <a:gd name="T0" fmla="*/ 172 w 172"/>
                <a:gd name="T1" fmla="*/ 539 h 539"/>
                <a:gd name="T2" fmla="*/ 0 w 172"/>
                <a:gd name="T3" fmla="*/ 539 h 539"/>
                <a:gd name="T4" fmla="*/ 0 w 172"/>
                <a:gd name="T5" fmla="*/ 0 h 539"/>
                <a:gd name="T6" fmla="*/ 172 w 172"/>
                <a:gd name="T7" fmla="*/ 0 h 539"/>
                <a:gd name="T8" fmla="*/ 172 w 172"/>
                <a:gd name="T9" fmla="*/ 539 h 539"/>
                <a:gd name="T10" fmla="*/ 15 w 172"/>
                <a:gd name="T11" fmla="*/ 524 h 539"/>
                <a:gd name="T12" fmla="*/ 157 w 172"/>
                <a:gd name="T13" fmla="*/ 524 h 539"/>
                <a:gd name="T14" fmla="*/ 157 w 172"/>
                <a:gd name="T15" fmla="*/ 15 h 539"/>
                <a:gd name="T16" fmla="*/ 15 w 172"/>
                <a:gd name="T17" fmla="*/ 15 h 539"/>
                <a:gd name="T18" fmla="*/ 15 w 172"/>
                <a:gd name="T19" fmla="*/ 524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539">
                  <a:moveTo>
                    <a:pt x="172" y="539"/>
                  </a:moveTo>
                  <a:lnTo>
                    <a:pt x="0" y="539"/>
                  </a:lnTo>
                  <a:lnTo>
                    <a:pt x="0" y="0"/>
                  </a:lnTo>
                  <a:lnTo>
                    <a:pt x="172" y="0"/>
                  </a:lnTo>
                  <a:lnTo>
                    <a:pt x="172" y="539"/>
                  </a:lnTo>
                  <a:close/>
                  <a:moveTo>
                    <a:pt x="15" y="524"/>
                  </a:moveTo>
                  <a:lnTo>
                    <a:pt x="157" y="524"/>
                  </a:lnTo>
                  <a:lnTo>
                    <a:pt x="157" y="15"/>
                  </a:lnTo>
                  <a:lnTo>
                    <a:pt x="15" y="15"/>
                  </a:lnTo>
                  <a:lnTo>
                    <a:pt x="15" y="52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 name="POWER_USER_ID_ICONS_Poll">
              <a:extLst>
                <a:ext uri="{FF2B5EF4-FFF2-40B4-BE49-F238E27FC236}">
                  <a16:creationId xmlns:a16="http://schemas.microsoft.com/office/drawing/2014/main" id="{F2EBFB31-96B0-4472-86E0-51D4016C0268}"/>
                </a:ext>
              </a:extLst>
            </p:cNvPr>
            <p:cNvSpPr>
              <a:spLocks noChangeArrowheads="1"/>
            </p:cNvSpPr>
            <p:nvPr/>
          </p:nvSpPr>
          <p:spPr bwMode="auto">
            <a:xfrm>
              <a:off x="129" y="384"/>
              <a:ext cx="32" cy="31"/>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 name="POWER_USER_ID_ICONS_Poll">
              <a:extLst>
                <a:ext uri="{FF2B5EF4-FFF2-40B4-BE49-F238E27FC236}">
                  <a16:creationId xmlns:a16="http://schemas.microsoft.com/office/drawing/2014/main" id="{548ABD60-00F7-4F2E-8479-C989306A0A4D}"/>
                </a:ext>
              </a:extLst>
            </p:cNvPr>
            <p:cNvSpPr>
              <a:spLocks/>
            </p:cNvSpPr>
            <p:nvPr/>
          </p:nvSpPr>
          <p:spPr bwMode="auto">
            <a:xfrm>
              <a:off x="115"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4" y="4"/>
                    <a:pt x="125" y="0"/>
                  </a:cubicBezTo>
                  <a:cubicBezTo>
                    <a:pt x="115" y="14"/>
                    <a:pt x="99" y="23"/>
                    <a:pt x="81" y="23"/>
                  </a:cubicBezTo>
                  <a:cubicBezTo>
                    <a:pt x="63" y="23"/>
                    <a:pt x="47" y="14"/>
                    <a:pt x="37" y="0"/>
                  </a:cubicBezTo>
                  <a:cubicBezTo>
                    <a:pt x="29" y="4"/>
                    <a:pt x="21" y="9"/>
                    <a:pt x="17" y="16"/>
                  </a:cubicBezTo>
                  <a:cubicBezTo>
                    <a:pt x="3" y="38"/>
                    <a:pt x="0" y="72"/>
                    <a:pt x="0" y="98"/>
                  </a:cubicBezTo>
                  <a:cubicBezTo>
                    <a:pt x="0" y="98"/>
                    <a:pt x="36" y="108"/>
                    <a:pt x="81" y="108"/>
                  </a:cubicBezTo>
                  <a:cubicBezTo>
                    <a:pt x="127" y="108"/>
                    <a:pt x="162" y="98"/>
                    <a:pt x="162" y="98"/>
                  </a:cubicBezTo>
                  <a:cubicBezTo>
                    <a:pt x="162" y="72"/>
                    <a:pt x="159" y="38"/>
                    <a:pt x="145" y="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5" name="POWER_USER_ID_ICONS_Poll">
              <a:extLst>
                <a:ext uri="{FF2B5EF4-FFF2-40B4-BE49-F238E27FC236}">
                  <a16:creationId xmlns:a16="http://schemas.microsoft.com/office/drawing/2014/main" id="{07E99313-4164-4F23-B147-67BB01B0690B}"/>
                </a:ext>
              </a:extLst>
            </p:cNvPr>
            <p:cNvSpPr>
              <a:spLocks noChangeArrowheads="1"/>
            </p:cNvSpPr>
            <p:nvPr/>
          </p:nvSpPr>
          <p:spPr bwMode="auto">
            <a:xfrm>
              <a:off x="216" y="384"/>
              <a:ext cx="32" cy="31"/>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 name="POWER_USER_ID_ICONS_Poll">
              <a:extLst>
                <a:ext uri="{FF2B5EF4-FFF2-40B4-BE49-F238E27FC236}">
                  <a16:creationId xmlns:a16="http://schemas.microsoft.com/office/drawing/2014/main" id="{08A68700-769A-4396-9808-F7AC7BB770A1}"/>
                </a:ext>
              </a:extLst>
            </p:cNvPr>
            <p:cNvSpPr>
              <a:spLocks/>
            </p:cNvSpPr>
            <p:nvPr/>
          </p:nvSpPr>
          <p:spPr bwMode="auto">
            <a:xfrm>
              <a:off x="202"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3" y="4"/>
                    <a:pt x="125" y="0"/>
                  </a:cubicBezTo>
                  <a:cubicBezTo>
                    <a:pt x="115" y="14"/>
                    <a:pt x="99" y="23"/>
                    <a:pt x="81" y="23"/>
                  </a:cubicBezTo>
                  <a:cubicBezTo>
                    <a:pt x="63" y="23"/>
                    <a:pt x="47" y="14"/>
                    <a:pt x="37" y="0"/>
                  </a:cubicBezTo>
                  <a:cubicBezTo>
                    <a:pt x="28" y="4"/>
                    <a:pt x="21" y="9"/>
                    <a:pt x="17" y="16"/>
                  </a:cubicBezTo>
                  <a:cubicBezTo>
                    <a:pt x="3" y="38"/>
                    <a:pt x="0" y="72"/>
                    <a:pt x="0" y="98"/>
                  </a:cubicBezTo>
                  <a:cubicBezTo>
                    <a:pt x="0" y="98"/>
                    <a:pt x="36" y="108"/>
                    <a:pt x="81" y="108"/>
                  </a:cubicBezTo>
                  <a:cubicBezTo>
                    <a:pt x="126" y="108"/>
                    <a:pt x="162" y="98"/>
                    <a:pt x="162" y="98"/>
                  </a:cubicBezTo>
                  <a:cubicBezTo>
                    <a:pt x="162" y="72"/>
                    <a:pt x="159" y="38"/>
                    <a:pt x="145" y="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 name="POWER_USER_ID_ICONS_Poll">
              <a:extLst>
                <a:ext uri="{FF2B5EF4-FFF2-40B4-BE49-F238E27FC236}">
                  <a16:creationId xmlns:a16="http://schemas.microsoft.com/office/drawing/2014/main" id="{0555F0B7-100B-4E58-BB2E-94DAE90CBBB2}"/>
                </a:ext>
              </a:extLst>
            </p:cNvPr>
            <p:cNvSpPr>
              <a:spLocks noChangeArrowheads="1"/>
            </p:cNvSpPr>
            <p:nvPr/>
          </p:nvSpPr>
          <p:spPr bwMode="auto">
            <a:xfrm>
              <a:off x="304" y="384"/>
              <a:ext cx="31" cy="31"/>
            </a:xfrm>
            <a:prstGeom prst="ellipse">
              <a:avLst/>
            </a:pr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8" name="POWER_USER_ID_ICONS_Poll">
              <a:extLst>
                <a:ext uri="{FF2B5EF4-FFF2-40B4-BE49-F238E27FC236}">
                  <a16:creationId xmlns:a16="http://schemas.microsoft.com/office/drawing/2014/main" id="{85801AD5-9FFE-4E36-985C-E6EF8AE5F219}"/>
                </a:ext>
              </a:extLst>
            </p:cNvPr>
            <p:cNvSpPr>
              <a:spLocks/>
            </p:cNvSpPr>
            <p:nvPr/>
          </p:nvSpPr>
          <p:spPr bwMode="auto">
            <a:xfrm>
              <a:off x="289" y="411"/>
              <a:ext cx="61" cy="41"/>
            </a:xfrm>
            <a:custGeom>
              <a:avLst/>
              <a:gdLst>
                <a:gd name="T0" fmla="*/ 145 w 162"/>
                <a:gd name="T1" fmla="*/ 16 h 108"/>
                <a:gd name="T2" fmla="*/ 125 w 162"/>
                <a:gd name="T3" fmla="*/ 0 h 108"/>
                <a:gd name="T4" fmla="*/ 81 w 162"/>
                <a:gd name="T5" fmla="*/ 23 h 108"/>
                <a:gd name="T6" fmla="*/ 37 w 162"/>
                <a:gd name="T7" fmla="*/ 0 h 108"/>
                <a:gd name="T8" fmla="*/ 17 w 162"/>
                <a:gd name="T9" fmla="*/ 16 h 108"/>
                <a:gd name="T10" fmla="*/ 0 w 162"/>
                <a:gd name="T11" fmla="*/ 98 h 108"/>
                <a:gd name="T12" fmla="*/ 81 w 162"/>
                <a:gd name="T13" fmla="*/ 108 h 108"/>
                <a:gd name="T14" fmla="*/ 162 w 162"/>
                <a:gd name="T15" fmla="*/ 98 h 108"/>
                <a:gd name="T16" fmla="*/ 145 w 162"/>
                <a:gd name="T17" fmla="*/ 1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108">
                  <a:moveTo>
                    <a:pt x="145" y="16"/>
                  </a:moveTo>
                  <a:cubicBezTo>
                    <a:pt x="141" y="9"/>
                    <a:pt x="133" y="4"/>
                    <a:pt x="125" y="0"/>
                  </a:cubicBezTo>
                  <a:cubicBezTo>
                    <a:pt x="115" y="14"/>
                    <a:pt x="99" y="23"/>
                    <a:pt x="81" y="23"/>
                  </a:cubicBezTo>
                  <a:cubicBezTo>
                    <a:pt x="63" y="23"/>
                    <a:pt x="46" y="14"/>
                    <a:pt x="37" y="0"/>
                  </a:cubicBezTo>
                  <a:cubicBezTo>
                    <a:pt x="28" y="4"/>
                    <a:pt x="21" y="9"/>
                    <a:pt x="17" y="16"/>
                  </a:cubicBezTo>
                  <a:cubicBezTo>
                    <a:pt x="3" y="38"/>
                    <a:pt x="0" y="72"/>
                    <a:pt x="0" y="98"/>
                  </a:cubicBezTo>
                  <a:cubicBezTo>
                    <a:pt x="0" y="98"/>
                    <a:pt x="35" y="108"/>
                    <a:pt x="81" y="108"/>
                  </a:cubicBezTo>
                  <a:cubicBezTo>
                    <a:pt x="126" y="108"/>
                    <a:pt x="162" y="98"/>
                    <a:pt x="162" y="98"/>
                  </a:cubicBezTo>
                  <a:cubicBezTo>
                    <a:pt x="162" y="72"/>
                    <a:pt x="158" y="38"/>
                    <a:pt x="145" y="1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sp>
        <p:nvSpPr>
          <p:cNvPr id="20" name="Rectángulo 19">
            <a:extLst>
              <a:ext uri="{FF2B5EF4-FFF2-40B4-BE49-F238E27FC236}">
                <a16:creationId xmlns:a16="http://schemas.microsoft.com/office/drawing/2014/main" id="{30E0EC53-96EA-4D83-A54E-5017306A82E6}"/>
              </a:ext>
            </a:extLst>
          </p:cNvPr>
          <p:cNvSpPr/>
          <p:nvPr/>
        </p:nvSpPr>
        <p:spPr>
          <a:xfrm>
            <a:off x="681037" y="1335655"/>
            <a:ext cx="6097930" cy="2746457"/>
          </a:xfrm>
          <a:prstGeom prst="rect">
            <a:avLst/>
          </a:prstGeom>
        </p:spPr>
        <p:txBody>
          <a:bodyPr wrap="square">
            <a:spAutoFit/>
          </a:bodyPr>
          <a:lstStyle/>
          <a:p>
            <a:pPr algn="just">
              <a:lnSpc>
                <a:spcPct val="107000"/>
              </a:lnSpc>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El valor en riesgo (abreviado VaR a partir de su expresión en inglés, </a:t>
            </a:r>
            <a:r>
              <a:rPr lang="es-EC" dirty="0" err="1">
                <a:latin typeface="Calibri" panose="020F0502020204030204" pitchFamily="34" charset="0"/>
                <a:ea typeface="Calibri" panose="020F0502020204030204" pitchFamily="34" charset="0"/>
                <a:cs typeface="Times New Roman" panose="02020603050405020304" pitchFamily="18" charset="0"/>
              </a:rPr>
              <a:t>Value</a:t>
            </a:r>
            <a:r>
              <a:rPr lang="es-EC" dirty="0">
                <a:latin typeface="Calibri" panose="020F0502020204030204" pitchFamily="34" charset="0"/>
                <a:ea typeface="Calibri" panose="020F0502020204030204" pitchFamily="34" charset="0"/>
                <a:cs typeface="Times New Roman" panose="02020603050405020304" pitchFamily="18" charset="0"/>
              </a:rPr>
              <a:t> at </a:t>
            </a:r>
            <a:r>
              <a:rPr lang="es-EC" dirty="0" err="1">
                <a:latin typeface="Calibri" panose="020F0502020204030204" pitchFamily="34" charset="0"/>
                <a:ea typeface="Calibri" panose="020F0502020204030204" pitchFamily="34" charset="0"/>
                <a:cs typeface="Times New Roman" panose="02020603050405020304" pitchFamily="18" charset="0"/>
              </a:rPr>
              <a:t>Risk</a:t>
            </a:r>
            <a:r>
              <a:rPr lang="es-EC" dirty="0">
                <a:latin typeface="Calibri" panose="020F0502020204030204" pitchFamily="34" charset="0"/>
                <a:ea typeface="Calibri" panose="020F0502020204030204" pitchFamily="34" charset="0"/>
                <a:cs typeface="Times New Roman" panose="02020603050405020304" pitchFamily="18" charset="0"/>
              </a:rPr>
              <a:t>) es una medida de riesgo ampliamente utilizada del riesgo de mercado en una cartera de inversiones de activos financieros. Para una cartera, probabilidad y horizonte temporal dados, el VaR se define como un valor límite tal que la probabilidad de que una pérdida a precios de mercados en la cartera sobre un el horizonte temporal dado exceda ese valor (asumiendo mercados normales) sea el nivel de probabilidad dado.</a:t>
            </a:r>
          </a:p>
        </p:txBody>
      </p:sp>
      <p:sp>
        <p:nvSpPr>
          <p:cNvPr id="22" name="Rectángulo 21">
            <a:extLst>
              <a:ext uri="{FF2B5EF4-FFF2-40B4-BE49-F238E27FC236}">
                <a16:creationId xmlns:a16="http://schemas.microsoft.com/office/drawing/2014/main" id="{3151BCE7-E8A7-4C90-90FE-7910D6CDE5C4}"/>
              </a:ext>
            </a:extLst>
          </p:cNvPr>
          <p:cNvSpPr/>
          <p:nvPr/>
        </p:nvSpPr>
        <p:spPr>
          <a:xfrm>
            <a:off x="2198436" y="4790832"/>
            <a:ext cx="8063489" cy="523220"/>
          </a:xfrm>
          <a:prstGeom prst="rect">
            <a:avLst/>
          </a:prstGeom>
          <a:noFill/>
        </p:spPr>
        <p:txBody>
          <a:bodyPr wrap="square" rtlCol="0">
            <a:spAutoFit/>
          </a:bodyPr>
          <a:lstStyle/>
          <a:p>
            <a:pPr algn="ctr"/>
            <a:r>
              <a:rPr lang="es-EC" sz="2800" b="1" dirty="0">
                <a:solidFill>
                  <a:schemeClr val="accent2">
                    <a:lumMod val="50000"/>
                  </a:schemeClr>
                </a:solidFill>
              </a:rPr>
              <a:t>Modelos para estimar la máxima reducción esperada</a:t>
            </a:r>
          </a:p>
        </p:txBody>
      </p:sp>
      <p:sp>
        <p:nvSpPr>
          <p:cNvPr id="23" name="Oval 58">
            <a:extLst>
              <a:ext uri="{FF2B5EF4-FFF2-40B4-BE49-F238E27FC236}">
                <a16:creationId xmlns:a16="http://schemas.microsoft.com/office/drawing/2014/main" id="{29DBA27E-11B9-441D-BF2B-9A0871AE679B}"/>
              </a:ext>
            </a:extLst>
          </p:cNvPr>
          <p:cNvSpPr>
            <a:spLocks noChangeAspect="1"/>
          </p:cNvSpPr>
          <p:nvPr/>
        </p:nvSpPr>
        <p:spPr>
          <a:xfrm flipH="1">
            <a:off x="1109550" y="4610577"/>
            <a:ext cx="965292" cy="965292"/>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s-EC"/>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4" name="POWER_USER_ID_ICONS_Crowdsourcing" descr="{&quot;Key&quot;:&quot;POWER_USER_SHAPE_ICON&quot;,&quot;Value&quot;:&quot;POWER_USER_SHAPE_ICON_STYLE_1&quot;}">
            <a:extLst>
              <a:ext uri="{FF2B5EF4-FFF2-40B4-BE49-F238E27FC236}">
                <a16:creationId xmlns:a16="http://schemas.microsoft.com/office/drawing/2014/main" id="{A6867C9E-FFA9-4F13-9AB3-A137F692DE52}"/>
              </a:ext>
            </a:extLst>
          </p:cNvPr>
          <p:cNvSpPr>
            <a:spLocks noChangeAspect="1" noEditPoints="1"/>
          </p:cNvSpPr>
          <p:nvPr/>
        </p:nvSpPr>
        <p:spPr bwMode="auto">
          <a:xfrm>
            <a:off x="1197514" y="4719366"/>
            <a:ext cx="746125" cy="747713"/>
          </a:xfrm>
          <a:custGeom>
            <a:avLst/>
            <a:gdLst>
              <a:gd name="T0" fmla="*/ 1078 w 1250"/>
              <a:gd name="T1" fmla="*/ 608 h 1250"/>
              <a:gd name="T2" fmla="*/ 882 w 1250"/>
              <a:gd name="T3" fmla="*/ 392 h 1250"/>
              <a:gd name="T4" fmla="*/ 1007 w 1250"/>
              <a:gd name="T5" fmla="*/ 330 h 1250"/>
              <a:gd name="T6" fmla="*/ 1007 w 1250"/>
              <a:gd name="T7" fmla="*/ 156 h 1250"/>
              <a:gd name="T8" fmla="*/ 935 w 1250"/>
              <a:gd name="T9" fmla="*/ 291 h 1250"/>
              <a:gd name="T10" fmla="*/ 642 w 1250"/>
              <a:gd name="T11" fmla="*/ 279 h 1250"/>
              <a:gd name="T12" fmla="*/ 712 w 1250"/>
              <a:gd name="T13" fmla="*/ 87 h 1250"/>
              <a:gd name="T14" fmla="*/ 538 w 1250"/>
              <a:gd name="T15" fmla="*/ 87 h 1250"/>
              <a:gd name="T16" fmla="*/ 608 w 1250"/>
              <a:gd name="T17" fmla="*/ 279 h 1250"/>
              <a:gd name="T18" fmla="*/ 315 w 1250"/>
              <a:gd name="T19" fmla="*/ 291 h 1250"/>
              <a:gd name="T20" fmla="*/ 243 w 1250"/>
              <a:gd name="T21" fmla="*/ 156 h 1250"/>
              <a:gd name="T22" fmla="*/ 243 w 1250"/>
              <a:gd name="T23" fmla="*/ 330 h 1250"/>
              <a:gd name="T24" fmla="*/ 368 w 1250"/>
              <a:gd name="T25" fmla="*/ 392 h 1250"/>
              <a:gd name="T26" fmla="*/ 172 w 1250"/>
              <a:gd name="T27" fmla="*/ 608 h 1250"/>
              <a:gd name="T28" fmla="*/ 0 w 1250"/>
              <a:gd name="T29" fmla="*/ 625 h 1250"/>
              <a:gd name="T30" fmla="*/ 172 w 1250"/>
              <a:gd name="T31" fmla="*/ 642 h 1250"/>
              <a:gd name="T32" fmla="*/ 368 w 1250"/>
              <a:gd name="T33" fmla="*/ 858 h 1250"/>
              <a:gd name="T34" fmla="*/ 243 w 1250"/>
              <a:gd name="T35" fmla="*/ 920 h 1250"/>
              <a:gd name="T36" fmla="*/ 243 w 1250"/>
              <a:gd name="T37" fmla="*/ 1094 h 1250"/>
              <a:gd name="T38" fmla="*/ 315 w 1250"/>
              <a:gd name="T39" fmla="*/ 959 h 1250"/>
              <a:gd name="T40" fmla="*/ 608 w 1250"/>
              <a:gd name="T41" fmla="*/ 971 h 1250"/>
              <a:gd name="T42" fmla="*/ 538 w 1250"/>
              <a:gd name="T43" fmla="*/ 1163 h 1250"/>
              <a:gd name="T44" fmla="*/ 712 w 1250"/>
              <a:gd name="T45" fmla="*/ 1163 h 1250"/>
              <a:gd name="T46" fmla="*/ 642 w 1250"/>
              <a:gd name="T47" fmla="*/ 971 h 1250"/>
              <a:gd name="T48" fmla="*/ 935 w 1250"/>
              <a:gd name="T49" fmla="*/ 959 h 1250"/>
              <a:gd name="T50" fmla="*/ 1007 w 1250"/>
              <a:gd name="T51" fmla="*/ 1094 h 1250"/>
              <a:gd name="T52" fmla="*/ 1007 w 1250"/>
              <a:gd name="T53" fmla="*/ 920 h 1250"/>
              <a:gd name="T54" fmla="*/ 882 w 1250"/>
              <a:gd name="T55" fmla="*/ 858 h 1250"/>
              <a:gd name="T56" fmla="*/ 1078 w 1250"/>
              <a:gd name="T57" fmla="*/ 642 h 1250"/>
              <a:gd name="T58" fmla="*/ 1250 w 1250"/>
              <a:gd name="T59" fmla="*/ 625 h 1250"/>
              <a:gd name="T60" fmla="*/ 1007 w 1250"/>
              <a:gd name="T61" fmla="*/ 191 h 1250"/>
              <a:gd name="T62" fmla="*/ 1007 w 1250"/>
              <a:gd name="T63" fmla="*/ 295 h 1250"/>
              <a:gd name="T64" fmla="*/ 1007 w 1250"/>
              <a:gd name="T65" fmla="*/ 191 h 1250"/>
              <a:gd name="T66" fmla="*/ 191 w 1250"/>
              <a:gd name="T67" fmla="*/ 243 h 1250"/>
              <a:gd name="T68" fmla="*/ 295 w 1250"/>
              <a:gd name="T69" fmla="*/ 243 h 1250"/>
              <a:gd name="T70" fmla="*/ 87 w 1250"/>
              <a:gd name="T71" fmla="*/ 677 h 1250"/>
              <a:gd name="T72" fmla="*/ 87 w 1250"/>
              <a:gd name="T73" fmla="*/ 573 h 1250"/>
              <a:gd name="T74" fmla="*/ 87 w 1250"/>
              <a:gd name="T75" fmla="*/ 677 h 1250"/>
              <a:gd name="T76" fmla="*/ 191 w 1250"/>
              <a:gd name="T77" fmla="*/ 1007 h 1250"/>
              <a:gd name="T78" fmla="*/ 295 w 1250"/>
              <a:gd name="T79" fmla="*/ 1007 h 1250"/>
              <a:gd name="T80" fmla="*/ 573 w 1250"/>
              <a:gd name="T81" fmla="*/ 87 h 1250"/>
              <a:gd name="T82" fmla="*/ 677 w 1250"/>
              <a:gd name="T83" fmla="*/ 87 h 1250"/>
              <a:gd name="T84" fmla="*/ 573 w 1250"/>
              <a:gd name="T85" fmla="*/ 87 h 1250"/>
              <a:gd name="T86" fmla="*/ 625 w 1250"/>
              <a:gd name="T87" fmla="*/ 1215 h 1250"/>
              <a:gd name="T88" fmla="*/ 625 w 1250"/>
              <a:gd name="T89" fmla="*/ 1111 h 1250"/>
              <a:gd name="T90" fmla="*/ 660 w 1250"/>
              <a:gd name="T91" fmla="*/ 868 h 1250"/>
              <a:gd name="T92" fmla="*/ 590 w 1250"/>
              <a:gd name="T93" fmla="*/ 799 h 1250"/>
              <a:gd name="T94" fmla="*/ 660 w 1250"/>
              <a:gd name="T95" fmla="*/ 868 h 1250"/>
              <a:gd name="T96" fmla="*/ 660 w 1250"/>
              <a:gd name="T97" fmla="*/ 747 h 1250"/>
              <a:gd name="T98" fmla="*/ 668 w 1250"/>
              <a:gd name="T99" fmla="*/ 606 h 1250"/>
              <a:gd name="T100" fmla="*/ 625 w 1250"/>
              <a:gd name="T101" fmla="*/ 451 h 1250"/>
              <a:gd name="T102" fmla="*/ 469 w 1250"/>
              <a:gd name="T103" fmla="*/ 538 h 1250"/>
              <a:gd name="T104" fmla="*/ 781 w 1250"/>
              <a:gd name="T105" fmla="*/ 538 h 1250"/>
              <a:gd name="T106" fmla="*/ 1007 w 1250"/>
              <a:gd name="T107" fmla="*/ 955 h 1250"/>
              <a:gd name="T108" fmla="*/ 1007 w 1250"/>
              <a:gd name="T109" fmla="*/ 1059 h 1250"/>
              <a:gd name="T110" fmla="*/ 1007 w 1250"/>
              <a:gd name="T111" fmla="*/ 955 h 1250"/>
              <a:gd name="T112" fmla="*/ 1111 w 1250"/>
              <a:gd name="T113" fmla="*/ 625 h 1250"/>
              <a:gd name="T114" fmla="*/ 1215 w 1250"/>
              <a:gd name="T115" fmla="*/ 625 h 1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50" h="1250">
                <a:moveTo>
                  <a:pt x="1163" y="538"/>
                </a:moveTo>
                <a:cubicBezTo>
                  <a:pt x="1121" y="538"/>
                  <a:pt x="1086" y="568"/>
                  <a:pt x="1078" y="608"/>
                </a:cubicBezTo>
                <a:lnTo>
                  <a:pt x="971" y="608"/>
                </a:lnTo>
                <a:cubicBezTo>
                  <a:pt x="967" y="525"/>
                  <a:pt x="934" y="450"/>
                  <a:pt x="882" y="392"/>
                </a:cubicBezTo>
                <a:lnTo>
                  <a:pt x="959" y="315"/>
                </a:lnTo>
                <a:cubicBezTo>
                  <a:pt x="973" y="325"/>
                  <a:pt x="989" y="330"/>
                  <a:pt x="1007" y="330"/>
                </a:cubicBezTo>
                <a:cubicBezTo>
                  <a:pt x="1055" y="330"/>
                  <a:pt x="1094" y="291"/>
                  <a:pt x="1094" y="243"/>
                </a:cubicBezTo>
                <a:cubicBezTo>
                  <a:pt x="1094" y="195"/>
                  <a:pt x="1055" y="156"/>
                  <a:pt x="1007" y="156"/>
                </a:cubicBezTo>
                <a:cubicBezTo>
                  <a:pt x="959" y="156"/>
                  <a:pt x="920" y="195"/>
                  <a:pt x="920" y="243"/>
                </a:cubicBezTo>
                <a:cubicBezTo>
                  <a:pt x="920" y="261"/>
                  <a:pt x="926" y="277"/>
                  <a:pt x="935" y="291"/>
                </a:cubicBezTo>
                <a:lnTo>
                  <a:pt x="858" y="368"/>
                </a:lnTo>
                <a:cubicBezTo>
                  <a:pt x="800" y="316"/>
                  <a:pt x="725" y="283"/>
                  <a:pt x="642" y="279"/>
                </a:cubicBezTo>
                <a:lnTo>
                  <a:pt x="642" y="172"/>
                </a:lnTo>
                <a:cubicBezTo>
                  <a:pt x="682" y="164"/>
                  <a:pt x="712" y="129"/>
                  <a:pt x="712" y="87"/>
                </a:cubicBezTo>
                <a:cubicBezTo>
                  <a:pt x="712" y="39"/>
                  <a:pt x="673" y="0"/>
                  <a:pt x="625" y="0"/>
                </a:cubicBezTo>
                <a:cubicBezTo>
                  <a:pt x="577" y="0"/>
                  <a:pt x="538" y="39"/>
                  <a:pt x="538" y="87"/>
                </a:cubicBezTo>
                <a:cubicBezTo>
                  <a:pt x="538" y="129"/>
                  <a:pt x="568" y="164"/>
                  <a:pt x="608" y="172"/>
                </a:cubicBezTo>
                <a:lnTo>
                  <a:pt x="608" y="279"/>
                </a:lnTo>
                <a:cubicBezTo>
                  <a:pt x="525" y="283"/>
                  <a:pt x="450" y="316"/>
                  <a:pt x="392" y="368"/>
                </a:cubicBezTo>
                <a:lnTo>
                  <a:pt x="315" y="291"/>
                </a:lnTo>
                <a:cubicBezTo>
                  <a:pt x="325" y="277"/>
                  <a:pt x="330" y="261"/>
                  <a:pt x="330" y="243"/>
                </a:cubicBezTo>
                <a:cubicBezTo>
                  <a:pt x="330" y="195"/>
                  <a:pt x="291" y="156"/>
                  <a:pt x="243" y="156"/>
                </a:cubicBezTo>
                <a:cubicBezTo>
                  <a:pt x="195" y="156"/>
                  <a:pt x="156" y="195"/>
                  <a:pt x="156" y="243"/>
                </a:cubicBezTo>
                <a:cubicBezTo>
                  <a:pt x="156" y="291"/>
                  <a:pt x="195" y="330"/>
                  <a:pt x="243" y="330"/>
                </a:cubicBezTo>
                <a:cubicBezTo>
                  <a:pt x="261" y="330"/>
                  <a:pt x="277" y="324"/>
                  <a:pt x="291" y="315"/>
                </a:cubicBezTo>
                <a:lnTo>
                  <a:pt x="368" y="392"/>
                </a:lnTo>
                <a:cubicBezTo>
                  <a:pt x="316" y="450"/>
                  <a:pt x="283" y="525"/>
                  <a:pt x="279" y="608"/>
                </a:cubicBezTo>
                <a:lnTo>
                  <a:pt x="172" y="608"/>
                </a:lnTo>
                <a:cubicBezTo>
                  <a:pt x="164" y="568"/>
                  <a:pt x="129" y="538"/>
                  <a:pt x="87" y="538"/>
                </a:cubicBezTo>
                <a:cubicBezTo>
                  <a:pt x="39" y="538"/>
                  <a:pt x="0" y="577"/>
                  <a:pt x="0" y="625"/>
                </a:cubicBezTo>
                <a:cubicBezTo>
                  <a:pt x="0" y="673"/>
                  <a:pt x="39" y="712"/>
                  <a:pt x="87" y="712"/>
                </a:cubicBezTo>
                <a:cubicBezTo>
                  <a:pt x="129" y="712"/>
                  <a:pt x="164" y="682"/>
                  <a:pt x="172" y="642"/>
                </a:cubicBezTo>
                <a:lnTo>
                  <a:pt x="279" y="642"/>
                </a:lnTo>
                <a:cubicBezTo>
                  <a:pt x="283" y="725"/>
                  <a:pt x="316" y="800"/>
                  <a:pt x="368" y="858"/>
                </a:cubicBezTo>
                <a:lnTo>
                  <a:pt x="291" y="935"/>
                </a:lnTo>
                <a:cubicBezTo>
                  <a:pt x="277" y="925"/>
                  <a:pt x="261" y="920"/>
                  <a:pt x="243" y="920"/>
                </a:cubicBezTo>
                <a:cubicBezTo>
                  <a:pt x="195" y="920"/>
                  <a:pt x="156" y="959"/>
                  <a:pt x="156" y="1007"/>
                </a:cubicBezTo>
                <a:cubicBezTo>
                  <a:pt x="156" y="1055"/>
                  <a:pt x="195" y="1094"/>
                  <a:pt x="243" y="1094"/>
                </a:cubicBezTo>
                <a:cubicBezTo>
                  <a:pt x="291" y="1094"/>
                  <a:pt x="330" y="1055"/>
                  <a:pt x="330" y="1007"/>
                </a:cubicBezTo>
                <a:cubicBezTo>
                  <a:pt x="330" y="989"/>
                  <a:pt x="324" y="973"/>
                  <a:pt x="315" y="959"/>
                </a:cubicBezTo>
                <a:lnTo>
                  <a:pt x="392" y="882"/>
                </a:lnTo>
                <a:cubicBezTo>
                  <a:pt x="450" y="934"/>
                  <a:pt x="525" y="967"/>
                  <a:pt x="608" y="971"/>
                </a:cubicBezTo>
                <a:lnTo>
                  <a:pt x="608" y="1078"/>
                </a:lnTo>
                <a:cubicBezTo>
                  <a:pt x="568" y="1086"/>
                  <a:pt x="538" y="1121"/>
                  <a:pt x="538" y="1163"/>
                </a:cubicBezTo>
                <a:cubicBezTo>
                  <a:pt x="538" y="1211"/>
                  <a:pt x="577" y="1250"/>
                  <a:pt x="625" y="1250"/>
                </a:cubicBezTo>
                <a:cubicBezTo>
                  <a:pt x="673" y="1250"/>
                  <a:pt x="712" y="1211"/>
                  <a:pt x="712" y="1163"/>
                </a:cubicBezTo>
                <a:cubicBezTo>
                  <a:pt x="712" y="1121"/>
                  <a:pt x="682" y="1086"/>
                  <a:pt x="642" y="1078"/>
                </a:cubicBezTo>
                <a:lnTo>
                  <a:pt x="642" y="971"/>
                </a:lnTo>
                <a:cubicBezTo>
                  <a:pt x="725" y="967"/>
                  <a:pt x="800" y="934"/>
                  <a:pt x="858" y="882"/>
                </a:cubicBezTo>
                <a:lnTo>
                  <a:pt x="935" y="959"/>
                </a:lnTo>
                <a:cubicBezTo>
                  <a:pt x="925" y="973"/>
                  <a:pt x="920" y="989"/>
                  <a:pt x="920" y="1007"/>
                </a:cubicBezTo>
                <a:cubicBezTo>
                  <a:pt x="920" y="1055"/>
                  <a:pt x="959" y="1094"/>
                  <a:pt x="1007" y="1094"/>
                </a:cubicBezTo>
                <a:cubicBezTo>
                  <a:pt x="1055" y="1094"/>
                  <a:pt x="1094" y="1055"/>
                  <a:pt x="1094" y="1007"/>
                </a:cubicBezTo>
                <a:cubicBezTo>
                  <a:pt x="1094" y="959"/>
                  <a:pt x="1055" y="920"/>
                  <a:pt x="1007" y="920"/>
                </a:cubicBezTo>
                <a:cubicBezTo>
                  <a:pt x="989" y="920"/>
                  <a:pt x="973" y="926"/>
                  <a:pt x="959" y="935"/>
                </a:cubicBezTo>
                <a:lnTo>
                  <a:pt x="882" y="858"/>
                </a:lnTo>
                <a:cubicBezTo>
                  <a:pt x="934" y="800"/>
                  <a:pt x="967" y="725"/>
                  <a:pt x="971" y="642"/>
                </a:cubicBezTo>
                <a:lnTo>
                  <a:pt x="1078" y="642"/>
                </a:lnTo>
                <a:cubicBezTo>
                  <a:pt x="1086" y="682"/>
                  <a:pt x="1121" y="712"/>
                  <a:pt x="1163" y="712"/>
                </a:cubicBezTo>
                <a:cubicBezTo>
                  <a:pt x="1211" y="712"/>
                  <a:pt x="1250" y="673"/>
                  <a:pt x="1250" y="625"/>
                </a:cubicBezTo>
                <a:cubicBezTo>
                  <a:pt x="1250" y="577"/>
                  <a:pt x="1211" y="538"/>
                  <a:pt x="1163" y="538"/>
                </a:cubicBezTo>
                <a:close/>
                <a:moveTo>
                  <a:pt x="1007" y="191"/>
                </a:moveTo>
                <a:cubicBezTo>
                  <a:pt x="1036" y="191"/>
                  <a:pt x="1059" y="214"/>
                  <a:pt x="1059" y="243"/>
                </a:cubicBezTo>
                <a:cubicBezTo>
                  <a:pt x="1059" y="272"/>
                  <a:pt x="1036" y="295"/>
                  <a:pt x="1007" y="295"/>
                </a:cubicBezTo>
                <a:cubicBezTo>
                  <a:pt x="978" y="295"/>
                  <a:pt x="955" y="272"/>
                  <a:pt x="955" y="243"/>
                </a:cubicBezTo>
                <a:cubicBezTo>
                  <a:pt x="955" y="214"/>
                  <a:pt x="978" y="191"/>
                  <a:pt x="1007" y="191"/>
                </a:cubicBezTo>
                <a:close/>
                <a:moveTo>
                  <a:pt x="243" y="295"/>
                </a:moveTo>
                <a:cubicBezTo>
                  <a:pt x="214" y="295"/>
                  <a:pt x="191" y="272"/>
                  <a:pt x="191" y="243"/>
                </a:cubicBezTo>
                <a:cubicBezTo>
                  <a:pt x="191" y="214"/>
                  <a:pt x="214" y="191"/>
                  <a:pt x="243" y="191"/>
                </a:cubicBezTo>
                <a:cubicBezTo>
                  <a:pt x="272" y="191"/>
                  <a:pt x="295" y="214"/>
                  <a:pt x="295" y="243"/>
                </a:cubicBezTo>
                <a:cubicBezTo>
                  <a:pt x="295" y="272"/>
                  <a:pt x="272" y="295"/>
                  <a:pt x="243" y="295"/>
                </a:cubicBezTo>
                <a:close/>
                <a:moveTo>
                  <a:pt x="87" y="677"/>
                </a:moveTo>
                <a:cubicBezTo>
                  <a:pt x="58" y="677"/>
                  <a:pt x="35" y="654"/>
                  <a:pt x="35" y="625"/>
                </a:cubicBezTo>
                <a:cubicBezTo>
                  <a:pt x="35" y="596"/>
                  <a:pt x="58" y="573"/>
                  <a:pt x="87" y="573"/>
                </a:cubicBezTo>
                <a:cubicBezTo>
                  <a:pt x="116" y="573"/>
                  <a:pt x="139" y="596"/>
                  <a:pt x="139" y="625"/>
                </a:cubicBezTo>
                <a:cubicBezTo>
                  <a:pt x="139" y="654"/>
                  <a:pt x="116" y="677"/>
                  <a:pt x="87" y="677"/>
                </a:cubicBezTo>
                <a:close/>
                <a:moveTo>
                  <a:pt x="243" y="1059"/>
                </a:moveTo>
                <a:cubicBezTo>
                  <a:pt x="214" y="1059"/>
                  <a:pt x="191" y="1036"/>
                  <a:pt x="191" y="1007"/>
                </a:cubicBezTo>
                <a:cubicBezTo>
                  <a:pt x="191" y="978"/>
                  <a:pt x="214" y="955"/>
                  <a:pt x="243" y="955"/>
                </a:cubicBezTo>
                <a:cubicBezTo>
                  <a:pt x="272" y="955"/>
                  <a:pt x="295" y="978"/>
                  <a:pt x="295" y="1007"/>
                </a:cubicBezTo>
                <a:cubicBezTo>
                  <a:pt x="295" y="1036"/>
                  <a:pt x="272" y="1059"/>
                  <a:pt x="243" y="1059"/>
                </a:cubicBezTo>
                <a:close/>
                <a:moveTo>
                  <a:pt x="573" y="87"/>
                </a:moveTo>
                <a:cubicBezTo>
                  <a:pt x="573" y="58"/>
                  <a:pt x="596" y="35"/>
                  <a:pt x="625" y="35"/>
                </a:cubicBezTo>
                <a:cubicBezTo>
                  <a:pt x="654" y="35"/>
                  <a:pt x="677" y="58"/>
                  <a:pt x="677" y="87"/>
                </a:cubicBezTo>
                <a:cubicBezTo>
                  <a:pt x="677" y="116"/>
                  <a:pt x="654" y="139"/>
                  <a:pt x="625" y="139"/>
                </a:cubicBezTo>
                <a:cubicBezTo>
                  <a:pt x="596" y="139"/>
                  <a:pt x="573" y="116"/>
                  <a:pt x="573" y="87"/>
                </a:cubicBezTo>
                <a:close/>
                <a:moveTo>
                  <a:pt x="677" y="1163"/>
                </a:moveTo>
                <a:cubicBezTo>
                  <a:pt x="677" y="1192"/>
                  <a:pt x="654" y="1215"/>
                  <a:pt x="625" y="1215"/>
                </a:cubicBezTo>
                <a:cubicBezTo>
                  <a:pt x="596" y="1215"/>
                  <a:pt x="573" y="1192"/>
                  <a:pt x="573" y="1163"/>
                </a:cubicBezTo>
                <a:cubicBezTo>
                  <a:pt x="573" y="1134"/>
                  <a:pt x="596" y="1111"/>
                  <a:pt x="625" y="1111"/>
                </a:cubicBezTo>
                <a:cubicBezTo>
                  <a:pt x="654" y="1111"/>
                  <a:pt x="677" y="1134"/>
                  <a:pt x="677" y="1163"/>
                </a:cubicBezTo>
                <a:close/>
                <a:moveTo>
                  <a:pt x="660" y="868"/>
                </a:moveTo>
                <a:lnTo>
                  <a:pt x="590" y="868"/>
                </a:lnTo>
                <a:lnTo>
                  <a:pt x="590" y="799"/>
                </a:lnTo>
                <a:lnTo>
                  <a:pt x="660" y="799"/>
                </a:lnTo>
                <a:lnTo>
                  <a:pt x="660" y="868"/>
                </a:lnTo>
                <a:close/>
                <a:moveTo>
                  <a:pt x="711" y="660"/>
                </a:moveTo>
                <a:cubicBezTo>
                  <a:pt x="681" y="684"/>
                  <a:pt x="660" y="700"/>
                  <a:pt x="660" y="747"/>
                </a:cubicBezTo>
                <a:lnTo>
                  <a:pt x="590" y="747"/>
                </a:lnTo>
                <a:cubicBezTo>
                  <a:pt x="590" y="667"/>
                  <a:pt x="635" y="631"/>
                  <a:pt x="668" y="606"/>
                </a:cubicBezTo>
                <a:cubicBezTo>
                  <a:pt x="698" y="583"/>
                  <a:pt x="712" y="570"/>
                  <a:pt x="712" y="538"/>
                </a:cubicBezTo>
                <a:cubicBezTo>
                  <a:pt x="712" y="477"/>
                  <a:pt x="686" y="451"/>
                  <a:pt x="625" y="451"/>
                </a:cubicBezTo>
                <a:cubicBezTo>
                  <a:pt x="564" y="451"/>
                  <a:pt x="538" y="477"/>
                  <a:pt x="538" y="538"/>
                </a:cubicBezTo>
                <a:lnTo>
                  <a:pt x="469" y="538"/>
                </a:lnTo>
                <a:cubicBezTo>
                  <a:pt x="469" y="439"/>
                  <a:pt x="526" y="382"/>
                  <a:pt x="625" y="382"/>
                </a:cubicBezTo>
                <a:cubicBezTo>
                  <a:pt x="724" y="382"/>
                  <a:pt x="781" y="439"/>
                  <a:pt x="781" y="538"/>
                </a:cubicBezTo>
                <a:cubicBezTo>
                  <a:pt x="781" y="605"/>
                  <a:pt x="742" y="636"/>
                  <a:pt x="711" y="660"/>
                </a:cubicBezTo>
                <a:close/>
                <a:moveTo>
                  <a:pt x="1007" y="955"/>
                </a:moveTo>
                <a:cubicBezTo>
                  <a:pt x="1036" y="955"/>
                  <a:pt x="1059" y="978"/>
                  <a:pt x="1059" y="1007"/>
                </a:cubicBezTo>
                <a:cubicBezTo>
                  <a:pt x="1059" y="1036"/>
                  <a:pt x="1036" y="1059"/>
                  <a:pt x="1007" y="1059"/>
                </a:cubicBezTo>
                <a:cubicBezTo>
                  <a:pt x="978" y="1059"/>
                  <a:pt x="955" y="1036"/>
                  <a:pt x="955" y="1007"/>
                </a:cubicBezTo>
                <a:cubicBezTo>
                  <a:pt x="955" y="978"/>
                  <a:pt x="978" y="955"/>
                  <a:pt x="1007" y="955"/>
                </a:cubicBezTo>
                <a:close/>
                <a:moveTo>
                  <a:pt x="1163" y="677"/>
                </a:moveTo>
                <a:cubicBezTo>
                  <a:pt x="1134" y="677"/>
                  <a:pt x="1111" y="654"/>
                  <a:pt x="1111" y="625"/>
                </a:cubicBezTo>
                <a:cubicBezTo>
                  <a:pt x="1111" y="596"/>
                  <a:pt x="1134" y="573"/>
                  <a:pt x="1163" y="573"/>
                </a:cubicBezTo>
                <a:cubicBezTo>
                  <a:pt x="1192" y="573"/>
                  <a:pt x="1215" y="596"/>
                  <a:pt x="1215" y="625"/>
                </a:cubicBezTo>
                <a:cubicBezTo>
                  <a:pt x="1215" y="654"/>
                  <a:pt x="1192" y="677"/>
                  <a:pt x="1163" y="67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pSp>
        <p:nvGrpSpPr>
          <p:cNvPr id="25" name="Trends7" descr="{&quot;Key&quot;:&quot;POWER_USER_SHAPE_ICON&quot;,&quot;Value&quot;:&quot;POWER_USER_SHAPE_ICON_STYLE_1&quot;}">
            <a:extLst>
              <a:ext uri="{FF2B5EF4-FFF2-40B4-BE49-F238E27FC236}">
                <a16:creationId xmlns:a16="http://schemas.microsoft.com/office/drawing/2014/main" id="{533536F0-E5F7-4963-8861-2308E9287766}"/>
              </a:ext>
            </a:extLst>
          </p:cNvPr>
          <p:cNvGrpSpPr>
            <a:grpSpLocks noChangeAspect="1"/>
          </p:cNvGrpSpPr>
          <p:nvPr/>
        </p:nvGrpSpPr>
        <p:grpSpPr>
          <a:xfrm>
            <a:off x="9419948" y="5967132"/>
            <a:ext cx="841977" cy="597218"/>
            <a:chOff x="7067550" y="5861050"/>
            <a:chExt cx="819150" cy="581026"/>
          </a:xfrm>
          <a:solidFill>
            <a:schemeClr val="accent2"/>
          </a:solidFill>
        </p:grpSpPr>
        <p:sp>
          <p:nvSpPr>
            <p:cNvPr id="26" name="Freeform 87">
              <a:extLst>
                <a:ext uri="{FF2B5EF4-FFF2-40B4-BE49-F238E27FC236}">
                  <a16:creationId xmlns:a16="http://schemas.microsoft.com/office/drawing/2014/main" id="{FE079BC1-589A-4791-82C4-92D1D72157AD}"/>
                </a:ext>
              </a:extLst>
            </p:cNvPr>
            <p:cNvSpPr>
              <a:spLocks/>
            </p:cNvSpPr>
            <p:nvPr/>
          </p:nvSpPr>
          <p:spPr bwMode="auto">
            <a:xfrm>
              <a:off x="7067550" y="5886450"/>
              <a:ext cx="431800" cy="473075"/>
            </a:xfrm>
            <a:custGeom>
              <a:avLst/>
              <a:gdLst>
                <a:gd name="T0" fmla="*/ 50 w 605"/>
                <a:gd name="T1" fmla="*/ 50 h 663"/>
                <a:gd name="T2" fmla="*/ 576 w 605"/>
                <a:gd name="T3" fmla="*/ 50 h 663"/>
                <a:gd name="T4" fmla="*/ 605 w 605"/>
                <a:gd name="T5" fmla="*/ 0 h 663"/>
                <a:gd name="T6" fmla="*/ 43 w 605"/>
                <a:gd name="T7" fmla="*/ 0 h 663"/>
                <a:gd name="T8" fmla="*/ 0 w 605"/>
                <a:gd name="T9" fmla="*/ 43 h 663"/>
                <a:gd name="T10" fmla="*/ 0 w 605"/>
                <a:gd name="T11" fmla="*/ 620 h 663"/>
                <a:gd name="T12" fmla="*/ 43 w 605"/>
                <a:gd name="T13" fmla="*/ 663 h 663"/>
                <a:gd name="T14" fmla="*/ 370 w 605"/>
                <a:gd name="T15" fmla="*/ 663 h 663"/>
                <a:gd name="T16" fmla="*/ 370 w 605"/>
                <a:gd name="T17" fmla="*/ 637 h 663"/>
                <a:gd name="T18" fmla="*/ 406 w 605"/>
                <a:gd name="T19" fmla="*/ 533 h 663"/>
                <a:gd name="T20" fmla="*/ 50 w 605"/>
                <a:gd name="T21" fmla="*/ 533 h 663"/>
                <a:gd name="T22" fmla="*/ 50 w 605"/>
                <a:gd name="T23" fmla="*/ 5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5" h="663">
                  <a:moveTo>
                    <a:pt x="50" y="50"/>
                  </a:moveTo>
                  <a:lnTo>
                    <a:pt x="576" y="50"/>
                  </a:lnTo>
                  <a:cubicBezTo>
                    <a:pt x="583" y="32"/>
                    <a:pt x="593" y="15"/>
                    <a:pt x="605" y="0"/>
                  </a:cubicBezTo>
                  <a:lnTo>
                    <a:pt x="43" y="0"/>
                  </a:lnTo>
                  <a:cubicBezTo>
                    <a:pt x="19" y="0"/>
                    <a:pt x="0" y="19"/>
                    <a:pt x="0" y="43"/>
                  </a:cubicBezTo>
                  <a:lnTo>
                    <a:pt x="0" y="620"/>
                  </a:lnTo>
                  <a:cubicBezTo>
                    <a:pt x="0" y="644"/>
                    <a:pt x="19" y="663"/>
                    <a:pt x="43" y="663"/>
                  </a:cubicBezTo>
                  <a:lnTo>
                    <a:pt x="370" y="663"/>
                  </a:lnTo>
                  <a:lnTo>
                    <a:pt x="370" y="637"/>
                  </a:lnTo>
                  <a:cubicBezTo>
                    <a:pt x="370" y="599"/>
                    <a:pt x="383" y="562"/>
                    <a:pt x="406" y="533"/>
                  </a:cubicBezTo>
                  <a:lnTo>
                    <a:pt x="50" y="533"/>
                  </a:lnTo>
                  <a:lnTo>
                    <a:pt x="50" y="50"/>
                  </a:ln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Rectangle 88">
              <a:extLst>
                <a:ext uri="{FF2B5EF4-FFF2-40B4-BE49-F238E27FC236}">
                  <a16:creationId xmlns:a16="http://schemas.microsoft.com/office/drawing/2014/main" id="{F9DF1D12-ADC0-4574-A502-D0BCB41F21DB}"/>
                </a:ext>
              </a:extLst>
            </p:cNvPr>
            <p:cNvSpPr>
              <a:spLocks noChangeArrowheads="1"/>
            </p:cNvSpPr>
            <p:nvPr/>
          </p:nvSpPr>
          <p:spPr bwMode="auto">
            <a:xfrm>
              <a:off x="7251700" y="6386513"/>
              <a:ext cx="79375" cy="333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Freeform 89">
              <a:extLst>
                <a:ext uri="{FF2B5EF4-FFF2-40B4-BE49-F238E27FC236}">
                  <a16:creationId xmlns:a16="http://schemas.microsoft.com/office/drawing/2014/main" id="{9201DA7A-910A-47F6-8AFA-04CE180F113E}"/>
                </a:ext>
              </a:extLst>
            </p:cNvPr>
            <p:cNvSpPr>
              <a:spLocks/>
            </p:cNvSpPr>
            <p:nvPr/>
          </p:nvSpPr>
          <p:spPr bwMode="auto">
            <a:xfrm>
              <a:off x="7369175" y="6145213"/>
              <a:ext cx="517525" cy="296863"/>
            </a:xfrm>
            <a:custGeom>
              <a:avLst/>
              <a:gdLst>
                <a:gd name="T0" fmla="*/ 673 w 728"/>
                <a:gd name="T1" fmla="*/ 175 h 418"/>
                <a:gd name="T2" fmla="*/ 440 w 728"/>
                <a:gd name="T3" fmla="*/ 0 h 418"/>
                <a:gd name="T4" fmla="*/ 290 w 728"/>
                <a:gd name="T5" fmla="*/ 0 h 418"/>
                <a:gd name="T6" fmla="*/ 54 w 728"/>
                <a:gd name="T7" fmla="*/ 175 h 418"/>
                <a:gd name="T8" fmla="*/ 0 w 728"/>
                <a:gd name="T9" fmla="*/ 275 h 418"/>
                <a:gd name="T10" fmla="*/ 0 w 728"/>
                <a:gd name="T11" fmla="*/ 418 h 418"/>
                <a:gd name="T12" fmla="*/ 60 w 728"/>
                <a:gd name="T13" fmla="*/ 418 h 418"/>
                <a:gd name="T14" fmla="*/ 60 w 728"/>
                <a:gd name="T15" fmla="*/ 275 h 418"/>
                <a:gd name="T16" fmla="*/ 119 w 728"/>
                <a:gd name="T17" fmla="*/ 215 h 418"/>
                <a:gd name="T18" fmla="*/ 609 w 728"/>
                <a:gd name="T19" fmla="*/ 215 h 418"/>
                <a:gd name="T20" fmla="*/ 668 w 728"/>
                <a:gd name="T21" fmla="*/ 275 h 418"/>
                <a:gd name="T22" fmla="*/ 668 w 728"/>
                <a:gd name="T23" fmla="*/ 418 h 418"/>
                <a:gd name="T24" fmla="*/ 728 w 728"/>
                <a:gd name="T25" fmla="*/ 418 h 418"/>
                <a:gd name="T26" fmla="*/ 728 w 728"/>
                <a:gd name="T27" fmla="*/ 275 h 418"/>
                <a:gd name="T28" fmla="*/ 673 w 728"/>
                <a:gd name="T29" fmla="*/ 1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418">
                  <a:moveTo>
                    <a:pt x="673" y="175"/>
                  </a:moveTo>
                  <a:cubicBezTo>
                    <a:pt x="659" y="85"/>
                    <a:pt x="609" y="0"/>
                    <a:pt x="440" y="0"/>
                  </a:cubicBezTo>
                  <a:lnTo>
                    <a:pt x="290" y="0"/>
                  </a:lnTo>
                  <a:cubicBezTo>
                    <a:pt x="118" y="0"/>
                    <a:pt x="68" y="87"/>
                    <a:pt x="54" y="175"/>
                  </a:cubicBezTo>
                  <a:cubicBezTo>
                    <a:pt x="22" y="197"/>
                    <a:pt x="0" y="233"/>
                    <a:pt x="0" y="275"/>
                  </a:cubicBezTo>
                  <a:lnTo>
                    <a:pt x="0" y="418"/>
                  </a:lnTo>
                  <a:lnTo>
                    <a:pt x="60" y="418"/>
                  </a:lnTo>
                  <a:lnTo>
                    <a:pt x="60" y="275"/>
                  </a:lnTo>
                  <a:cubicBezTo>
                    <a:pt x="60" y="242"/>
                    <a:pt x="86" y="215"/>
                    <a:pt x="119" y="215"/>
                  </a:cubicBezTo>
                  <a:lnTo>
                    <a:pt x="609" y="215"/>
                  </a:lnTo>
                  <a:cubicBezTo>
                    <a:pt x="642" y="215"/>
                    <a:pt x="668" y="242"/>
                    <a:pt x="668" y="275"/>
                  </a:cubicBezTo>
                  <a:lnTo>
                    <a:pt x="668" y="418"/>
                  </a:lnTo>
                  <a:lnTo>
                    <a:pt x="728" y="418"/>
                  </a:lnTo>
                  <a:lnTo>
                    <a:pt x="728" y="275"/>
                  </a:lnTo>
                  <a:cubicBezTo>
                    <a:pt x="728" y="233"/>
                    <a:pt x="706" y="196"/>
                    <a:pt x="673" y="17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Oval 90">
              <a:extLst>
                <a:ext uri="{FF2B5EF4-FFF2-40B4-BE49-F238E27FC236}">
                  <a16:creationId xmlns:a16="http://schemas.microsoft.com/office/drawing/2014/main" id="{67E4F6C4-6976-4D79-BB44-7F34C99E5F6A}"/>
                </a:ext>
              </a:extLst>
            </p:cNvPr>
            <p:cNvSpPr>
              <a:spLocks noChangeArrowheads="1"/>
            </p:cNvSpPr>
            <p:nvPr/>
          </p:nvSpPr>
          <p:spPr bwMode="auto">
            <a:xfrm>
              <a:off x="7502525" y="5861050"/>
              <a:ext cx="252413" cy="2508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91">
              <a:extLst>
                <a:ext uri="{FF2B5EF4-FFF2-40B4-BE49-F238E27FC236}">
                  <a16:creationId xmlns:a16="http://schemas.microsoft.com/office/drawing/2014/main" id="{284E2DAB-6569-461B-BD84-FDA26778525B}"/>
                </a:ext>
              </a:extLst>
            </p:cNvPr>
            <p:cNvSpPr>
              <a:spLocks/>
            </p:cNvSpPr>
            <p:nvPr/>
          </p:nvSpPr>
          <p:spPr bwMode="auto">
            <a:xfrm>
              <a:off x="7148513" y="6010275"/>
              <a:ext cx="306388" cy="176213"/>
            </a:xfrm>
            <a:custGeom>
              <a:avLst/>
              <a:gdLst>
                <a:gd name="T0" fmla="*/ 336 w 430"/>
                <a:gd name="T1" fmla="*/ 144 h 249"/>
                <a:gd name="T2" fmla="*/ 331 w 430"/>
                <a:gd name="T3" fmla="*/ 127 h 249"/>
                <a:gd name="T4" fmla="*/ 378 w 430"/>
                <a:gd name="T5" fmla="*/ 77 h 249"/>
                <a:gd name="T6" fmla="*/ 391 w 430"/>
                <a:gd name="T7" fmla="*/ 79 h 249"/>
                <a:gd name="T8" fmla="*/ 430 w 430"/>
                <a:gd name="T9" fmla="*/ 40 h 249"/>
                <a:gd name="T10" fmla="*/ 391 w 430"/>
                <a:gd name="T11" fmla="*/ 0 h 249"/>
                <a:gd name="T12" fmla="*/ 351 w 430"/>
                <a:gd name="T13" fmla="*/ 40 h 249"/>
                <a:gd name="T14" fmla="*/ 354 w 430"/>
                <a:gd name="T15" fmla="*/ 54 h 249"/>
                <a:gd name="T16" fmla="*/ 305 w 430"/>
                <a:gd name="T17" fmla="*/ 106 h 249"/>
                <a:gd name="T18" fmla="*/ 296 w 430"/>
                <a:gd name="T19" fmla="*/ 105 h 249"/>
                <a:gd name="T20" fmla="*/ 272 w 430"/>
                <a:gd name="T21" fmla="*/ 113 h 249"/>
                <a:gd name="T22" fmla="*/ 189 w 430"/>
                <a:gd name="T23" fmla="*/ 84 h 249"/>
                <a:gd name="T24" fmla="*/ 151 w 430"/>
                <a:gd name="T25" fmla="*/ 56 h 249"/>
                <a:gd name="T26" fmla="*/ 112 w 430"/>
                <a:gd name="T27" fmla="*/ 95 h 249"/>
                <a:gd name="T28" fmla="*/ 113 w 430"/>
                <a:gd name="T29" fmla="*/ 106 h 249"/>
                <a:gd name="T30" fmla="*/ 53 w 430"/>
                <a:gd name="T31" fmla="*/ 173 h 249"/>
                <a:gd name="T32" fmla="*/ 39 w 430"/>
                <a:gd name="T33" fmla="*/ 171 h 249"/>
                <a:gd name="T34" fmla="*/ 0 w 430"/>
                <a:gd name="T35" fmla="*/ 210 h 249"/>
                <a:gd name="T36" fmla="*/ 39 w 430"/>
                <a:gd name="T37" fmla="*/ 249 h 249"/>
                <a:gd name="T38" fmla="*/ 79 w 430"/>
                <a:gd name="T39" fmla="*/ 210 h 249"/>
                <a:gd name="T40" fmla="*/ 76 w 430"/>
                <a:gd name="T41" fmla="*/ 198 h 249"/>
                <a:gd name="T42" fmla="*/ 135 w 430"/>
                <a:gd name="T43" fmla="*/ 131 h 249"/>
                <a:gd name="T44" fmla="*/ 151 w 430"/>
                <a:gd name="T45" fmla="*/ 135 h 249"/>
                <a:gd name="T46" fmla="*/ 184 w 430"/>
                <a:gd name="T47" fmla="*/ 118 h 249"/>
                <a:gd name="T48" fmla="*/ 257 w 430"/>
                <a:gd name="T49" fmla="*/ 143 h 249"/>
                <a:gd name="T50" fmla="*/ 257 w 430"/>
                <a:gd name="T51" fmla="*/ 144 h 249"/>
                <a:gd name="T52" fmla="*/ 296 w 430"/>
                <a:gd name="T53" fmla="*/ 184 h 249"/>
                <a:gd name="T54" fmla="*/ 336 w 430"/>
                <a:gd name="T55" fmla="*/ 14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 h="249">
                  <a:moveTo>
                    <a:pt x="336" y="144"/>
                  </a:moveTo>
                  <a:cubicBezTo>
                    <a:pt x="336" y="138"/>
                    <a:pt x="334" y="132"/>
                    <a:pt x="331" y="127"/>
                  </a:cubicBezTo>
                  <a:lnTo>
                    <a:pt x="378" y="77"/>
                  </a:lnTo>
                  <a:cubicBezTo>
                    <a:pt x="382" y="78"/>
                    <a:pt x="387" y="79"/>
                    <a:pt x="391" y="79"/>
                  </a:cubicBezTo>
                  <a:cubicBezTo>
                    <a:pt x="413" y="79"/>
                    <a:pt x="430" y="62"/>
                    <a:pt x="430" y="40"/>
                  </a:cubicBezTo>
                  <a:cubicBezTo>
                    <a:pt x="430" y="18"/>
                    <a:pt x="413" y="0"/>
                    <a:pt x="391" y="0"/>
                  </a:cubicBezTo>
                  <a:cubicBezTo>
                    <a:pt x="369" y="0"/>
                    <a:pt x="351" y="18"/>
                    <a:pt x="351" y="40"/>
                  </a:cubicBezTo>
                  <a:cubicBezTo>
                    <a:pt x="351" y="45"/>
                    <a:pt x="352" y="50"/>
                    <a:pt x="354" y="54"/>
                  </a:cubicBezTo>
                  <a:lnTo>
                    <a:pt x="305" y="106"/>
                  </a:lnTo>
                  <a:cubicBezTo>
                    <a:pt x="302" y="105"/>
                    <a:pt x="299" y="105"/>
                    <a:pt x="296" y="105"/>
                  </a:cubicBezTo>
                  <a:cubicBezTo>
                    <a:pt x="287" y="105"/>
                    <a:pt x="279" y="108"/>
                    <a:pt x="272" y="113"/>
                  </a:cubicBezTo>
                  <a:lnTo>
                    <a:pt x="189" y="84"/>
                  </a:lnTo>
                  <a:cubicBezTo>
                    <a:pt x="184" y="68"/>
                    <a:pt x="169" y="56"/>
                    <a:pt x="151" y="56"/>
                  </a:cubicBezTo>
                  <a:cubicBezTo>
                    <a:pt x="130" y="56"/>
                    <a:pt x="112" y="74"/>
                    <a:pt x="112" y="95"/>
                  </a:cubicBezTo>
                  <a:cubicBezTo>
                    <a:pt x="112" y="99"/>
                    <a:pt x="113" y="102"/>
                    <a:pt x="113" y="106"/>
                  </a:cubicBezTo>
                  <a:lnTo>
                    <a:pt x="53" y="173"/>
                  </a:lnTo>
                  <a:cubicBezTo>
                    <a:pt x="49" y="172"/>
                    <a:pt x="44" y="171"/>
                    <a:pt x="39" y="171"/>
                  </a:cubicBezTo>
                  <a:cubicBezTo>
                    <a:pt x="17" y="171"/>
                    <a:pt x="0" y="188"/>
                    <a:pt x="0" y="210"/>
                  </a:cubicBezTo>
                  <a:cubicBezTo>
                    <a:pt x="0" y="232"/>
                    <a:pt x="17" y="249"/>
                    <a:pt x="39" y="249"/>
                  </a:cubicBezTo>
                  <a:cubicBezTo>
                    <a:pt x="61" y="249"/>
                    <a:pt x="79" y="232"/>
                    <a:pt x="79" y="210"/>
                  </a:cubicBezTo>
                  <a:cubicBezTo>
                    <a:pt x="79" y="206"/>
                    <a:pt x="78" y="202"/>
                    <a:pt x="76" y="198"/>
                  </a:cubicBezTo>
                  <a:lnTo>
                    <a:pt x="135" y="131"/>
                  </a:lnTo>
                  <a:cubicBezTo>
                    <a:pt x="140" y="134"/>
                    <a:pt x="146" y="135"/>
                    <a:pt x="151" y="135"/>
                  </a:cubicBezTo>
                  <a:cubicBezTo>
                    <a:pt x="165" y="135"/>
                    <a:pt x="177" y="128"/>
                    <a:pt x="184" y="118"/>
                  </a:cubicBezTo>
                  <a:lnTo>
                    <a:pt x="257" y="143"/>
                  </a:lnTo>
                  <a:cubicBezTo>
                    <a:pt x="257" y="144"/>
                    <a:pt x="257" y="144"/>
                    <a:pt x="257" y="144"/>
                  </a:cubicBezTo>
                  <a:cubicBezTo>
                    <a:pt x="257" y="166"/>
                    <a:pt x="274" y="184"/>
                    <a:pt x="296" y="184"/>
                  </a:cubicBezTo>
                  <a:cubicBezTo>
                    <a:pt x="318" y="184"/>
                    <a:pt x="336" y="166"/>
                    <a:pt x="336" y="14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31" name="Picture 8">
            <a:extLst>
              <a:ext uri="{FF2B5EF4-FFF2-40B4-BE49-F238E27FC236}">
                <a16:creationId xmlns:a16="http://schemas.microsoft.com/office/drawing/2014/main" id="{CD5DCB73-CB99-49B8-A2CF-B9A0F52272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6977" y="5885618"/>
            <a:ext cx="1016072" cy="808179"/>
          </a:xfrm>
          <a:prstGeom prst="rect">
            <a:avLst/>
          </a:prstGeom>
        </p:spPr>
      </p:pic>
    </p:spTree>
    <p:extLst>
      <p:ext uri="{BB962C8B-B14F-4D97-AF65-F5344CB8AC3E}">
        <p14:creationId xmlns:p14="http://schemas.microsoft.com/office/powerpoint/2010/main" val="1799655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37217F-5F29-431C-B8DF-00D99AE06A7A}"/>
              </a:ext>
            </a:extLst>
          </p:cNvPr>
          <p:cNvSpPr>
            <a:spLocks noGrp="1"/>
          </p:cNvSpPr>
          <p:nvPr>
            <p:ph type="title"/>
          </p:nvPr>
        </p:nvSpPr>
        <p:spPr>
          <a:xfrm>
            <a:off x="1287379" y="361282"/>
            <a:ext cx="10515600" cy="820241"/>
          </a:xfrm>
        </p:spPr>
        <p:txBody>
          <a:bodyPr vert="horz" lIns="91440" tIns="45720" rIns="91440" bIns="45720" rtlCol="0" anchor="ctr">
            <a:noAutofit/>
          </a:bodyPr>
          <a:lstStyle/>
          <a:p>
            <a:r>
              <a:rPr lang="es-EC" b="1" dirty="0">
                <a:solidFill>
                  <a:schemeClr val="bg1">
                    <a:lumMod val="50000"/>
                  </a:schemeClr>
                </a:solidFill>
              </a:rPr>
              <a:t>Métodos paramétricos</a:t>
            </a:r>
            <a:br>
              <a:rPr lang="es-EC" b="1" dirty="0">
                <a:solidFill>
                  <a:schemeClr val="bg1">
                    <a:lumMod val="50000"/>
                  </a:schemeClr>
                </a:solidFill>
              </a:rPr>
            </a:br>
            <a:endParaRPr lang="es-EC" b="1" dirty="0">
              <a:solidFill>
                <a:schemeClr val="bg1">
                  <a:lumMod val="50000"/>
                </a:schemeClr>
              </a:solidFill>
            </a:endParaRPr>
          </a:p>
        </p:txBody>
      </p:sp>
      <p:pic>
        <p:nvPicPr>
          <p:cNvPr id="5" name="Picture 8">
            <a:extLst>
              <a:ext uri="{FF2B5EF4-FFF2-40B4-BE49-F238E27FC236}">
                <a16:creationId xmlns:a16="http://schemas.microsoft.com/office/drawing/2014/main" id="{77F094F5-2CF8-4871-80C1-E1C69E6ACF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68" y="157113"/>
            <a:ext cx="1016072" cy="808179"/>
          </a:xfrm>
          <a:prstGeom prst="rect">
            <a:avLst/>
          </a:prstGeom>
        </p:spPr>
      </p:pic>
      <p:sp>
        <p:nvSpPr>
          <p:cNvPr id="6" name="Rectángulo 5">
            <a:extLst>
              <a:ext uri="{FF2B5EF4-FFF2-40B4-BE49-F238E27FC236}">
                <a16:creationId xmlns:a16="http://schemas.microsoft.com/office/drawing/2014/main" id="{AD4E632C-9E03-44A3-8D77-7C44D1DE9DC4}"/>
              </a:ext>
            </a:extLst>
          </p:cNvPr>
          <p:cNvSpPr/>
          <p:nvPr/>
        </p:nvSpPr>
        <p:spPr>
          <a:xfrm>
            <a:off x="148204" y="1337289"/>
            <a:ext cx="6096000" cy="923330"/>
          </a:xfrm>
          <a:prstGeom prst="rect">
            <a:avLst/>
          </a:prstGeom>
        </p:spPr>
        <p:txBody>
          <a:bodyPr>
            <a:spAutoFit/>
          </a:bodyPr>
          <a:lstStyle/>
          <a:p>
            <a:pPr algn="just"/>
            <a:r>
              <a:rPr lang="es-EC" dirty="0"/>
              <a:t>La principal característica en este método es el supuesto que los datos se distribuyen en una curva de densidad de probabilidad normal</a:t>
            </a:r>
          </a:p>
        </p:txBody>
      </p:sp>
      <p:pic>
        <p:nvPicPr>
          <p:cNvPr id="8" name="Imagen 7">
            <a:extLst>
              <a:ext uri="{FF2B5EF4-FFF2-40B4-BE49-F238E27FC236}">
                <a16:creationId xmlns:a16="http://schemas.microsoft.com/office/drawing/2014/main" id="{F7D55991-5843-4ED9-AB34-43EB448A4D0A}"/>
              </a:ext>
            </a:extLst>
          </p:cNvPr>
          <p:cNvPicPr>
            <a:picLocks noChangeAspect="1"/>
          </p:cNvPicPr>
          <p:nvPr/>
        </p:nvPicPr>
        <p:blipFill>
          <a:blip r:embed="rId3"/>
          <a:stretch>
            <a:fillRect/>
          </a:stretch>
        </p:blipFill>
        <p:spPr>
          <a:xfrm>
            <a:off x="6545179" y="231731"/>
            <a:ext cx="5026007" cy="2292831"/>
          </a:xfrm>
          <a:prstGeom prst="rect">
            <a:avLst/>
          </a:prstGeom>
        </p:spPr>
      </p:pic>
      <mc:AlternateContent xmlns:mc="http://schemas.openxmlformats.org/markup-compatibility/2006" xmlns:a14="http://schemas.microsoft.com/office/drawing/2010/main">
        <mc:Choice Requires="a14">
          <p:sp>
            <p:nvSpPr>
              <p:cNvPr id="11" name="Rectángulo 10">
                <a:extLst>
                  <a:ext uri="{FF2B5EF4-FFF2-40B4-BE49-F238E27FC236}">
                    <a16:creationId xmlns:a16="http://schemas.microsoft.com/office/drawing/2014/main" id="{6F27FBF5-73D3-4CBD-8822-1BD627C8D325}"/>
                  </a:ext>
                </a:extLst>
              </p:cNvPr>
              <p:cNvSpPr/>
              <p:nvPr/>
            </p:nvSpPr>
            <p:spPr>
              <a:xfrm>
                <a:off x="530212" y="2961353"/>
                <a:ext cx="4577855" cy="48308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2400" i="1" smtClean="0">
                          <a:latin typeface="Cambria Math" panose="02040503050406030204" pitchFamily="18" charset="0"/>
                        </a:rPr>
                        <m:t>𝑉𝑎</m:t>
                      </m:r>
                      <m:sSub>
                        <m:sSubPr>
                          <m:ctrlPr>
                            <a:rPr lang="es-EC" sz="2400" i="1">
                              <a:latin typeface="Cambria Math" panose="02040503050406030204" pitchFamily="18" charset="0"/>
                            </a:rPr>
                          </m:ctrlPr>
                        </m:sSubPr>
                        <m:e>
                          <m:r>
                            <a:rPr lang="es-EC" sz="2400" i="1">
                              <a:latin typeface="Cambria Math" panose="02040503050406030204" pitchFamily="18" charset="0"/>
                            </a:rPr>
                            <m:t>𝑅</m:t>
                          </m:r>
                        </m:e>
                        <m:sub/>
                      </m:sSub>
                      <m:r>
                        <a:rPr lang="es-EC" sz="2400" i="0">
                          <a:latin typeface="Cambria Math" panose="02040503050406030204" pitchFamily="18" charset="0"/>
                        </a:rPr>
                        <m:t>=</m:t>
                      </m:r>
                      <m:r>
                        <a:rPr lang="es-EC" sz="2400" i="1">
                          <a:latin typeface="Cambria Math" panose="02040503050406030204" pitchFamily="18" charset="0"/>
                        </a:rPr>
                        <m:t>𝑉𝑀𝐶</m:t>
                      </m:r>
                      <m:r>
                        <a:rPr lang="es-EC" sz="2400" b="0" i="0" smtClean="0">
                          <a:latin typeface="Cambria Math" panose="02040503050406030204" pitchFamily="18" charset="0"/>
                        </a:rPr>
                        <m:t> </m:t>
                      </m:r>
                      <m:r>
                        <a:rPr lang="es-EC" sz="2400" i="0">
                          <a:latin typeface="Cambria Math" panose="02040503050406030204" pitchFamily="18" charset="0"/>
                        </a:rPr>
                        <m:t> </m:t>
                      </m:r>
                      <m:r>
                        <a:rPr lang="es-EC" sz="2400" i="1">
                          <a:latin typeface="Cambria Math" panose="02040503050406030204" pitchFamily="18" charset="0"/>
                        </a:rPr>
                        <m:t>𝑥</m:t>
                      </m:r>
                      <m:r>
                        <a:rPr lang="es-EC" sz="2400" i="0">
                          <a:latin typeface="Cambria Math" panose="02040503050406030204" pitchFamily="18" charset="0"/>
                        </a:rPr>
                        <m:t> </m:t>
                      </m:r>
                      <m:sSub>
                        <m:sSubPr>
                          <m:ctrlPr>
                            <a:rPr lang="es-EC" sz="2400" i="1">
                              <a:latin typeface="Cambria Math" panose="02040503050406030204" pitchFamily="18" charset="0"/>
                            </a:rPr>
                          </m:ctrlPr>
                        </m:sSubPr>
                        <m:e>
                          <m:r>
                            <a:rPr lang="es-EC" sz="2400" i="1">
                              <a:latin typeface="Cambria Math" panose="02040503050406030204" pitchFamily="18" charset="0"/>
                            </a:rPr>
                            <m:t>𝜎</m:t>
                          </m:r>
                        </m:e>
                        <m:sub>
                          <m:r>
                            <a:rPr lang="es-EC" sz="2400" b="0" i="1" smtClean="0">
                              <a:latin typeface="Cambria Math" panose="02040503050406030204" pitchFamily="18" charset="0"/>
                            </a:rPr>
                            <m:t>𝑖</m:t>
                          </m:r>
                        </m:sub>
                      </m:sSub>
                      <m:r>
                        <a:rPr lang="es-EC" sz="2400" i="0">
                          <a:latin typeface="Cambria Math" panose="02040503050406030204" pitchFamily="18" charset="0"/>
                        </a:rPr>
                        <m:t> </m:t>
                      </m:r>
                      <m:r>
                        <a:rPr lang="es-EC" sz="2400" i="1">
                          <a:latin typeface="Cambria Math" panose="02040503050406030204" pitchFamily="18" charset="0"/>
                        </a:rPr>
                        <m:t>𝑥</m:t>
                      </m:r>
                      <m:r>
                        <a:rPr lang="es-EC" sz="2400" b="0" i="0" smtClean="0">
                          <a:latin typeface="Cambria Math" panose="02040503050406030204" pitchFamily="18" charset="0"/>
                        </a:rPr>
                        <m:t> </m:t>
                      </m:r>
                      <m:r>
                        <a:rPr lang="es-EC" sz="2400" i="0">
                          <a:latin typeface="Cambria Math" panose="02040503050406030204" pitchFamily="18" charset="0"/>
                        </a:rPr>
                        <m:t> </m:t>
                      </m:r>
                      <m:r>
                        <a:rPr lang="es-EC" sz="2400" i="1">
                          <a:latin typeface="Cambria Math" panose="02040503050406030204" pitchFamily="18" charset="0"/>
                        </a:rPr>
                        <m:t>𝑁</m:t>
                      </m:r>
                      <m:r>
                        <a:rPr lang="es-EC" sz="2400" i="1">
                          <a:latin typeface="Cambria Math" panose="02040503050406030204" pitchFamily="18" charset="0"/>
                        </a:rPr>
                        <m:t>𝜎</m:t>
                      </m:r>
                      <m:r>
                        <a:rPr lang="es-EC" sz="2400" i="0">
                          <a:latin typeface="Cambria Math" panose="02040503050406030204" pitchFamily="18" charset="0"/>
                        </a:rPr>
                        <m:t> </m:t>
                      </m:r>
                      <m:r>
                        <a:rPr lang="es-EC" sz="2400" i="1">
                          <a:latin typeface="Cambria Math" panose="02040503050406030204" pitchFamily="18" charset="0"/>
                        </a:rPr>
                        <m:t>𝑥</m:t>
                      </m:r>
                      <m:r>
                        <a:rPr lang="es-EC" sz="2400" i="0">
                          <a:latin typeface="Cambria Math" panose="02040503050406030204" pitchFamily="18" charset="0"/>
                        </a:rPr>
                        <m:t> </m:t>
                      </m:r>
                      <m:rad>
                        <m:radPr>
                          <m:degHide m:val="on"/>
                          <m:ctrlPr>
                            <a:rPr lang="es-EC" sz="2400" i="1">
                              <a:latin typeface="Cambria Math" panose="02040503050406030204" pitchFamily="18" charset="0"/>
                            </a:rPr>
                          </m:ctrlPr>
                        </m:radPr>
                        <m:deg/>
                        <m:e>
                          <m:r>
                            <a:rPr lang="es-EC" sz="2400" i="1">
                              <a:latin typeface="Cambria Math" panose="02040503050406030204" pitchFamily="18" charset="0"/>
                            </a:rPr>
                            <m:t>𝑡</m:t>
                          </m:r>
                        </m:e>
                      </m:rad>
                    </m:oMath>
                  </m:oMathPara>
                </a14:m>
                <a:endParaRPr lang="es-EC" sz="2400" dirty="0"/>
              </a:p>
            </p:txBody>
          </p:sp>
        </mc:Choice>
        <mc:Fallback xmlns="">
          <p:sp>
            <p:nvSpPr>
              <p:cNvPr id="11" name="Rectángulo 10">
                <a:extLst>
                  <a:ext uri="{FF2B5EF4-FFF2-40B4-BE49-F238E27FC236}">
                    <a16:creationId xmlns:a16="http://schemas.microsoft.com/office/drawing/2014/main" id="{6F27FBF5-73D3-4CBD-8822-1BD627C8D325}"/>
                  </a:ext>
                </a:extLst>
              </p:cNvPr>
              <p:cNvSpPr>
                <a:spLocks noRot="1" noChangeAspect="1" noMove="1" noResize="1" noEditPoints="1" noAdjustHandles="1" noChangeArrowheads="1" noChangeShapeType="1" noTextEdit="1"/>
              </p:cNvSpPr>
              <p:nvPr/>
            </p:nvSpPr>
            <p:spPr>
              <a:xfrm>
                <a:off x="530212" y="2961353"/>
                <a:ext cx="4577855" cy="483081"/>
              </a:xfrm>
              <a:prstGeom prst="rect">
                <a:avLst/>
              </a:prstGeom>
              <a:blipFill>
                <a:blip r:embed="rId4"/>
                <a:stretch>
                  <a:fillRect/>
                </a:stretch>
              </a:blipFill>
            </p:spPr>
            <p:txBody>
              <a:bodyPr/>
              <a:lstStyle/>
              <a:p>
                <a:r>
                  <a:rPr lang="es-EC">
                    <a:noFill/>
                  </a:rPr>
                  <a:t> </a:t>
                </a:r>
              </a:p>
            </p:txBody>
          </p:sp>
        </mc:Fallback>
      </mc:AlternateContent>
      <p:cxnSp>
        <p:nvCxnSpPr>
          <p:cNvPr id="16" name="Conector: angular 15">
            <a:extLst>
              <a:ext uri="{FF2B5EF4-FFF2-40B4-BE49-F238E27FC236}">
                <a16:creationId xmlns:a16="http://schemas.microsoft.com/office/drawing/2014/main" id="{E997AC93-FA9B-46D1-BCAC-15C8479D8B3B}"/>
              </a:ext>
            </a:extLst>
          </p:cNvPr>
          <p:cNvCxnSpPr>
            <a:cxnSpLocks/>
          </p:cNvCxnSpPr>
          <p:nvPr/>
        </p:nvCxnSpPr>
        <p:spPr>
          <a:xfrm>
            <a:off x="4756875" y="3755701"/>
            <a:ext cx="968241" cy="456275"/>
          </a:xfrm>
          <a:prstGeom prst="bentConnector3">
            <a:avLst>
              <a:gd name="adj1" fmla="val -4675"/>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24CEDE22-1F67-4A53-8D39-E03BD6C53575}"/>
              </a:ext>
            </a:extLst>
          </p:cNvPr>
          <p:cNvSpPr txBox="1"/>
          <p:nvPr/>
        </p:nvSpPr>
        <p:spPr>
          <a:xfrm>
            <a:off x="6136580" y="3658564"/>
            <a:ext cx="5026007" cy="646331"/>
          </a:xfrm>
          <a:prstGeom prst="rect">
            <a:avLst/>
          </a:prstGeom>
          <a:noFill/>
        </p:spPr>
        <p:txBody>
          <a:bodyPr wrap="square" rtlCol="0">
            <a:spAutoFit/>
          </a:bodyPr>
          <a:lstStyle/>
          <a:p>
            <a:r>
              <a:rPr lang="es-EC" dirty="0"/>
              <a:t>Raíz cuadrada del horizonte temporal para el que se calcula el VaR</a:t>
            </a:r>
          </a:p>
        </p:txBody>
      </p:sp>
      <p:cxnSp>
        <p:nvCxnSpPr>
          <p:cNvPr id="21" name="Conector: angular 20">
            <a:extLst>
              <a:ext uri="{FF2B5EF4-FFF2-40B4-BE49-F238E27FC236}">
                <a16:creationId xmlns:a16="http://schemas.microsoft.com/office/drawing/2014/main" id="{162D68BC-DD60-4D6C-8567-C697C2640F7D}"/>
              </a:ext>
            </a:extLst>
          </p:cNvPr>
          <p:cNvCxnSpPr>
            <a:cxnSpLocks/>
          </p:cNvCxnSpPr>
          <p:nvPr/>
        </p:nvCxnSpPr>
        <p:spPr>
          <a:xfrm>
            <a:off x="4073356" y="3752257"/>
            <a:ext cx="1677762" cy="1177778"/>
          </a:xfrm>
          <a:prstGeom prst="bentConnector3">
            <a:avLst>
              <a:gd name="adj1" fmla="val 530"/>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Rectángulo 26">
            <a:extLst>
              <a:ext uri="{FF2B5EF4-FFF2-40B4-BE49-F238E27FC236}">
                <a16:creationId xmlns:a16="http://schemas.microsoft.com/office/drawing/2014/main" id="{F9E919D3-5774-4D4F-91A2-D2C2746FF5AC}"/>
              </a:ext>
            </a:extLst>
          </p:cNvPr>
          <p:cNvSpPr/>
          <p:nvPr/>
        </p:nvSpPr>
        <p:spPr>
          <a:xfrm>
            <a:off x="5956735" y="4569052"/>
            <a:ext cx="6096000" cy="646331"/>
          </a:xfrm>
          <a:prstGeom prst="rect">
            <a:avLst/>
          </a:prstGeom>
        </p:spPr>
        <p:txBody>
          <a:bodyPr>
            <a:spAutoFit/>
          </a:bodyPr>
          <a:lstStyle/>
          <a:p>
            <a:r>
              <a:rPr lang="es-EC" dirty="0"/>
              <a:t>Número de desviaciones estándar que hay dentro del nivel de</a:t>
            </a:r>
          </a:p>
          <a:p>
            <a:r>
              <a:rPr lang="es-EC" dirty="0"/>
              <a:t>confianza escogido.</a:t>
            </a:r>
          </a:p>
        </p:txBody>
      </p:sp>
      <p:sp>
        <p:nvSpPr>
          <p:cNvPr id="28" name="Rectángulo 27">
            <a:extLst>
              <a:ext uri="{FF2B5EF4-FFF2-40B4-BE49-F238E27FC236}">
                <a16:creationId xmlns:a16="http://schemas.microsoft.com/office/drawing/2014/main" id="{3F245DF2-5E79-48DA-AD65-C0A5B0DE417E}"/>
              </a:ext>
            </a:extLst>
          </p:cNvPr>
          <p:cNvSpPr/>
          <p:nvPr/>
        </p:nvSpPr>
        <p:spPr>
          <a:xfrm>
            <a:off x="5019578" y="5428043"/>
            <a:ext cx="5518059" cy="646331"/>
          </a:xfrm>
          <a:prstGeom prst="rect">
            <a:avLst/>
          </a:prstGeom>
        </p:spPr>
        <p:txBody>
          <a:bodyPr wrap="square">
            <a:spAutoFit/>
          </a:bodyPr>
          <a:lstStyle/>
          <a:p>
            <a:r>
              <a:rPr lang="es-EC" dirty="0"/>
              <a:t>Desviación Estándar de los rendimientos de los precios del activo</a:t>
            </a:r>
          </a:p>
        </p:txBody>
      </p:sp>
      <p:cxnSp>
        <p:nvCxnSpPr>
          <p:cNvPr id="29" name="Conector: angular 28">
            <a:extLst>
              <a:ext uri="{FF2B5EF4-FFF2-40B4-BE49-F238E27FC236}">
                <a16:creationId xmlns:a16="http://schemas.microsoft.com/office/drawing/2014/main" id="{02590369-C3D6-414A-A433-19E26EC4747B}"/>
              </a:ext>
            </a:extLst>
          </p:cNvPr>
          <p:cNvCxnSpPr>
            <a:cxnSpLocks/>
          </p:cNvCxnSpPr>
          <p:nvPr/>
        </p:nvCxnSpPr>
        <p:spPr>
          <a:xfrm rot="16200000" flipH="1">
            <a:off x="3190221" y="3801217"/>
            <a:ext cx="1932133" cy="1726582"/>
          </a:xfrm>
          <a:prstGeom prst="bentConnector3">
            <a:avLst>
              <a:gd name="adj1" fmla="val 98782"/>
            </a:avLst>
          </a:prstGeom>
          <a:ln w="28575">
            <a:headEnd type="triangle"/>
            <a:tailEnd type="triangle"/>
          </a:ln>
        </p:spPr>
        <p:style>
          <a:lnRef idx="2">
            <a:schemeClr val="accent2"/>
          </a:lnRef>
          <a:fillRef idx="0">
            <a:schemeClr val="accent2"/>
          </a:fillRef>
          <a:effectRef idx="1">
            <a:schemeClr val="accent2"/>
          </a:effectRef>
          <a:fontRef idx="minor">
            <a:schemeClr val="tx1"/>
          </a:fontRef>
        </p:style>
      </p:cxnSp>
      <p:sp>
        <p:nvSpPr>
          <p:cNvPr id="30" name="Rectángulo 29">
            <a:extLst>
              <a:ext uri="{FF2B5EF4-FFF2-40B4-BE49-F238E27FC236}">
                <a16:creationId xmlns:a16="http://schemas.microsoft.com/office/drawing/2014/main" id="{BDF797AA-2281-474A-89AD-09861F9DE859}"/>
              </a:ext>
            </a:extLst>
          </p:cNvPr>
          <p:cNvSpPr/>
          <p:nvPr/>
        </p:nvSpPr>
        <p:spPr>
          <a:xfrm>
            <a:off x="4426933" y="6299765"/>
            <a:ext cx="6258958" cy="369332"/>
          </a:xfrm>
          <a:prstGeom prst="rect">
            <a:avLst/>
          </a:prstGeom>
        </p:spPr>
        <p:txBody>
          <a:bodyPr wrap="none">
            <a:spAutoFit/>
          </a:bodyPr>
          <a:lstStyle/>
          <a:p>
            <a:r>
              <a:rPr lang="es-EC" dirty="0">
                <a:solidFill>
                  <a:srgbClr val="000000"/>
                </a:solidFill>
                <a:latin typeface="Arial" panose="020B0604020202020204" pitchFamily="34" charset="0"/>
              </a:rPr>
              <a:t>Valor de Mercado (monto de inversión) del activo financiero</a:t>
            </a:r>
            <a:endParaRPr lang="es-EC" dirty="0"/>
          </a:p>
        </p:txBody>
      </p:sp>
      <p:cxnSp>
        <p:nvCxnSpPr>
          <p:cNvPr id="36" name="Conector: angular 35">
            <a:extLst>
              <a:ext uri="{FF2B5EF4-FFF2-40B4-BE49-F238E27FC236}">
                <a16:creationId xmlns:a16="http://schemas.microsoft.com/office/drawing/2014/main" id="{4CB0892A-7FA0-458E-B589-9E9EAFA2F687}"/>
              </a:ext>
            </a:extLst>
          </p:cNvPr>
          <p:cNvCxnSpPr>
            <a:cxnSpLocks/>
          </p:cNvCxnSpPr>
          <p:nvPr/>
        </p:nvCxnSpPr>
        <p:spPr>
          <a:xfrm rot="16200000" flipH="1">
            <a:off x="1600783" y="4410036"/>
            <a:ext cx="2746230" cy="1514251"/>
          </a:xfrm>
          <a:prstGeom prst="bentConnector3">
            <a:avLst>
              <a:gd name="adj1" fmla="val 99653"/>
            </a:avLst>
          </a:prstGeom>
          <a:ln w="38100">
            <a:headEnd type="triangle"/>
            <a:tailEnd type="triangle"/>
          </a:ln>
        </p:spPr>
        <p:style>
          <a:lnRef idx="2">
            <a:schemeClr val="accent4"/>
          </a:lnRef>
          <a:fillRef idx="0">
            <a:schemeClr val="accent4"/>
          </a:fillRef>
          <a:effectRef idx="1">
            <a:schemeClr val="accent4"/>
          </a:effectRef>
          <a:fontRef idx="minor">
            <a:schemeClr val="tx1"/>
          </a:fontRef>
        </p:style>
      </p:cxnSp>
      <p:sp>
        <p:nvSpPr>
          <p:cNvPr id="39" name="Diagrama de flujo: conector 38">
            <a:extLst>
              <a:ext uri="{FF2B5EF4-FFF2-40B4-BE49-F238E27FC236}">
                <a16:creationId xmlns:a16="http://schemas.microsoft.com/office/drawing/2014/main" id="{81354611-DC13-41F5-8928-642E64C4A169}"/>
              </a:ext>
            </a:extLst>
          </p:cNvPr>
          <p:cNvSpPr/>
          <p:nvPr/>
        </p:nvSpPr>
        <p:spPr>
          <a:xfrm>
            <a:off x="2093493" y="3704327"/>
            <a:ext cx="246555" cy="209947"/>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43" name="Diagrama de flujo: conector 42">
            <a:extLst>
              <a:ext uri="{FF2B5EF4-FFF2-40B4-BE49-F238E27FC236}">
                <a16:creationId xmlns:a16="http://schemas.microsoft.com/office/drawing/2014/main" id="{A1D84EB4-F1A5-4A63-9657-68BEB0A5F8C1}"/>
              </a:ext>
            </a:extLst>
          </p:cNvPr>
          <p:cNvSpPr/>
          <p:nvPr/>
        </p:nvSpPr>
        <p:spPr>
          <a:xfrm>
            <a:off x="3145023" y="3635705"/>
            <a:ext cx="246555" cy="209947"/>
          </a:xfrm>
          <a:prstGeom prst="flowChart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50" name="Diagrama de flujo: conector 49">
            <a:extLst>
              <a:ext uri="{FF2B5EF4-FFF2-40B4-BE49-F238E27FC236}">
                <a16:creationId xmlns:a16="http://schemas.microsoft.com/office/drawing/2014/main" id="{3A06FC80-D9BB-4409-98EF-6C66683D9352}"/>
              </a:ext>
            </a:extLst>
          </p:cNvPr>
          <p:cNvSpPr/>
          <p:nvPr/>
        </p:nvSpPr>
        <p:spPr>
          <a:xfrm>
            <a:off x="3911075" y="3710381"/>
            <a:ext cx="246555" cy="209947"/>
          </a:xfrm>
          <a:prstGeom prst="flowChartConnector">
            <a:avLst/>
          </a:prstGeom>
          <a:solidFill>
            <a:srgbClr val="FFC000"/>
          </a:solid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61" name="Diagrama de flujo: conector 60">
            <a:extLst>
              <a:ext uri="{FF2B5EF4-FFF2-40B4-BE49-F238E27FC236}">
                <a16:creationId xmlns:a16="http://schemas.microsoft.com/office/drawing/2014/main" id="{B8A6E366-4607-4819-BF35-1AA153DD77AD}"/>
              </a:ext>
            </a:extLst>
          </p:cNvPr>
          <p:cNvSpPr/>
          <p:nvPr/>
        </p:nvSpPr>
        <p:spPr>
          <a:xfrm>
            <a:off x="4591284" y="3635706"/>
            <a:ext cx="246555" cy="209947"/>
          </a:xfrm>
          <a:prstGeom prst="flowChartConnector">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64" name="Rectángulo 63">
            <a:extLst>
              <a:ext uri="{FF2B5EF4-FFF2-40B4-BE49-F238E27FC236}">
                <a16:creationId xmlns:a16="http://schemas.microsoft.com/office/drawing/2014/main" id="{ED4630E0-A186-4FB7-8357-A6E6743F6B90}"/>
              </a:ext>
            </a:extLst>
          </p:cNvPr>
          <p:cNvSpPr/>
          <p:nvPr/>
        </p:nvSpPr>
        <p:spPr>
          <a:xfrm>
            <a:off x="61377" y="2432141"/>
            <a:ext cx="5945510" cy="523220"/>
          </a:xfrm>
          <a:prstGeom prst="rect">
            <a:avLst/>
          </a:prstGeom>
          <a:noFill/>
        </p:spPr>
        <p:txBody>
          <a:bodyPr wrap="square" rtlCol="0">
            <a:spAutoFit/>
          </a:bodyPr>
          <a:lstStyle/>
          <a:p>
            <a:pPr algn="ctr"/>
            <a:r>
              <a:rPr lang="es-EC" sz="2800" b="1" dirty="0">
                <a:solidFill>
                  <a:schemeClr val="accent2">
                    <a:lumMod val="50000"/>
                  </a:schemeClr>
                </a:solidFill>
              </a:rPr>
              <a:t>Cálculo del VaR</a:t>
            </a:r>
          </a:p>
        </p:txBody>
      </p:sp>
    </p:spTree>
    <p:extLst>
      <p:ext uri="{BB962C8B-B14F-4D97-AF65-F5344CB8AC3E}">
        <p14:creationId xmlns:p14="http://schemas.microsoft.com/office/powerpoint/2010/main" val="1661236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12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04410D-C373-4C34-9ADE-E7AFE5DA2EA8}"/>
              </a:ext>
            </a:extLst>
          </p:cNvPr>
          <p:cNvSpPr>
            <a:spLocks noGrp="1"/>
          </p:cNvSpPr>
          <p:nvPr>
            <p:ph type="title"/>
          </p:nvPr>
        </p:nvSpPr>
        <p:spPr>
          <a:xfrm>
            <a:off x="937228" y="170680"/>
            <a:ext cx="10515600" cy="1325563"/>
          </a:xfrm>
        </p:spPr>
        <p:txBody>
          <a:bodyPr vert="horz" lIns="91440" tIns="45720" rIns="91440" bIns="45720" rtlCol="0" anchor="ctr">
            <a:noAutofit/>
          </a:bodyPr>
          <a:lstStyle/>
          <a:p>
            <a:r>
              <a:rPr lang="es-EC" b="1" dirty="0">
                <a:solidFill>
                  <a:schemeClr val="bg1">
                    <a:lumMod val="50000"/>
                  </a:schemeClr>
                </a:solidFill>
              </a:rPr>
              <a:t>Métodos no paramétricos</a:t>
            </a:r>
            <a:br>
              <a:rPr lang="es-EC" b="1" dirty="0">
                <a:solidFill>
                  <a:schemeClr val="bg1">
                    <a:lumMod val="50000"/>
                  </a:schemeClr>
                </a:solidFill>
              </a:rPr>
            </a:br>
            <a:endParaRPr lang="es-EC" b="1" dirty="0">
              <a:solidFill>
                <a:schemeClr val="bg1">
                  <a:lumMod val="50000"/>
                </a:schemeClr>
              </a:solidFill>
            </a:endParaRPr>
          </a:p>
        </p:txBody>
      </p:sp>
      <p:graphicFrame>
        <p:nvGraphicFramePr>
          <p:cNvPr id="4" name="Marcador de contenido 3">
            <a:extLst>
              <a:ext uri="{FF2B5EF4-FFF2-40B4-BE49-F238E27FC236}">
                <a16:creationId xmlns:a16="http://schemas.microsoft.com/office/drawing/2014/main" id="{55E7AF53-264A-4A79-B47E-93CF2855F546}"/>
              </a:ext>
            </a:extLst>
          </p:cNvPr>
          <p:cNvGraphicFramePr>
            <a:graphicFrameLocks noGrp="1"/>
          </p:cNvGraphicFramePr>
          <p:nvPr>
            <p:ph idx="1"/>
            <p:extLst>
              <p:ext uri="{D42A27DB-BD31-4B8C-83A1-F6EECF244321}">
                <p14:modId xmlns:p14="http://schemas.microsoft.com/office/powerpoint/2010/main" val="4161365089"/>
              </p:ext>
            </p:extLst>
          </p:nvPr>
        </p:nvGraphicFramePr>
        <p:xfrm>
          <a:off x="371061" y="1086678"/>
          <a:ext cx="11622156" cy="3062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Trends7" descr="{&quot;Key&quot;:&quot;POWER_USER_SHAPE_ICON&quot;,&quot;Value&quot;:&quot;POWER_USER_SHAPE_ICON_STYLE_1&quot;}">
            <a:extLst>
              <a:ext uri="{FF2B5EF4-FFF2-40B4-BE49-F238E27FC236}">
                <a16:creationId xmlns:a16="http://schemas.microsoft.com/office/drawing/2014/main" id="{44A54BE1-7739-41E4-B22F-B625A9C0FBFE}"/>
              </a:ext>
            </a:extLst>
          </p:cNvPr>
          <p:cNvGrpSpPr>
            <a:grpSpLocks noChangeAspect="1"/>
          </p:cNvGrpSpPr>
          <p:nvPr/>
        </p:nvGrpSpPr>
        <p:grpSpPr>
          <a:xfrm>
            <a:off x="56090" y="216024"/>
            <a:ext cx="841977" cy="597218"/>
            <a:chOff x="7067550" y="5861050"/>
            <a:chExt cx="819150" cy="581026"/>
          </a:xfrm>
          <a:solidFill>
            <a:schemeClr val="accent2"/>
          </a:solidFill>
        </p:grpSpPr>
        <p:sp>
          <p:nvSpPr>
            <p:cNvPr id="8" name="Freeform 87">
              <a:extLst>
                <a:ext uri="{FF2B5EF4-FFF2-40B4-BE49-F238E27FC236}">
                  <a16:creationId xmlns:a16="http://schemas.microsoft.com/office/drawing/2014/main" id="{0D1FB7B5-702A-4F1E-806E-914ADAFD2F1D}"/>
                </a:ext>
              </a:extLst>
            </p:cNvPr>
            <p:cNvSpPr>
              <a:spLocks/>
            </p:cNvSpPr>
            <p:nvPr/>
          </p:nvSpPr>
          <p:spPr bwMode="auto">
            <a:xfrm>
              <a:off x="7067550" y="5886450"/>
              <a:ext cx="431800" cy="473075"/>
            </a:xfrm>
            <a:custGeom>
              <a:avLst/>
              <a:gdLst>
                <a:gd name="T0" fmla="*/ 50 w 605"/>
                <a:gd name="T1" fmla="*/ 50 h 663"/>
                <a:gd name="T2" fmla="*/ 576 w 605"/>
                <a:gd name="T3" fmla="*/ 50 h 663"/>
                <a:gd name="T4" fmla="*/ 605 w 605"/>
                <a:gd name="T5" fmla="*/ 0 h 663"/>
                <a:gd name="T6" fmla="*/ 43 w 605"/>
                <a:gd name="T7" fmla="*/ 0 h 663"/>
                <a:gd name="T8" fmla="*/ 0 w 605"/>
                <a:gd name="T9" fmla="*/ 43 h 663"/>
                <a:gd name="T10" fmla="*/ 0 w 605"/>
                <a:gd name="T11" fmla="*/ 620 h 663"/>
                <a:gd name="T12" fmla="*/ 43 w 605"/>
                <a:gd name="T13" fmla="*/ 663 h 663"/>
                <a:gd name="T14" fmla="*/ 370 w 605"/>
                <a:gd name="T15" fmla="*/ 663 h 663"/>
                <a:gd name="T16" fmla="*/ 370 w 605"/>
                <a:gd name="T17" fmla="*/ 637 h 663"/>
                <a:gd name="T18" fmla="*/ 406 w 605"/>
                <a:gd name="T19" fmla="*/ 533 h 663"/>
                <a:gd name="T20" fmla="*/ 50 w 605"/>
                <a:gd name="T21" fmla="*/ 533 h 663"/>
                <a:gd name="T22" fmla="*/ 50 w 605"/>
                <a:gd name="T23" fmla="*/ 5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5" h="663">
                  <a:moveTo>
                    <a:pt x="50" y="50"/>
                  </a:moveTo>
                  <a:lnTo>
                    <a:pt x="576" y="50"/>
                  </a:lnTo>
                  <a:cubicBezTo>
                    <a:pt x="583" y="32"/>
                    <a:pt x="593" y="15"/>
                    <a:pt x="605" y="0"/>
                  </a:cubicBezTo>
                  <a:lnTo>
                    <a:pt x="43" y="0"/>
                  </a:lnTo>
                  <a:cubicBezTo>
                    <a:pt x="19" y="0"/>
                    <a:pt x="0" y="19"/>
                    <a:pt x="0" y="43"/>
                  </a:cubicBezTo>
                  <a:lnTo>
                    <a:pt x="0" y="620"/>
                  </a:lnTo>
                  <a:cubicBezTo>
                    <a:pt x="0" y="644"/>
                    <a:pt x="19" y="663"/>
                    <a:pt x="43" y="663"/>
                  </a:cubicBezTo>
                  <a:lnTo>
                    <a:pt x="370" y="663"/>
                  </a:lnTo>
                  <a:lnTo>
                    <a:pt x="370" y="637"/>
                  </a:lnTo>
                  <a:cubicBezTo>
                    <a:pt x="370" y="599"/>
                    <a:pt x="383" y="562"/>
                    <a:pt x="406" y="533"/>
                  </a:cubicBezTo>
                  <a:lnTo>
                    <a:pt x="50" y="533"/>
                  </a:lnTo>
                  <a:lnTo>
                    <a:pt x="50" y="50"/>
                  </a:ln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8">
              <a:extLst>
                <a:ext uri="{FF2B5EF4-FFF2-40B4-BE49-F238E27FC236}">
                  <a16:creationId xmlns:a16="http://schemas.microsoft.com/office/drawing/2014/main" id="{B2DB60A7-3CCC-4926-B4A6-DEFCE4E6E00C}"/>
                </a:ext>
              </a:extLst>
            </p:cNvPr>
            <p:cNvSpPr>
              <a:spLocks noChangeArrowheads="1"/>
            </p:cNvSpPr>
            <p:nvPr/>
          </p:nvSpPr>
          <p:spPr bwMode="auto">
            <a:xfrm>
              <a:off x="7251700" y="6386513"/>
              <a:ext cx="79375" cy="33338"/>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Freeform 89">
              <a:extLst>
                <a:ext uri="{FF2B5EF4-FFF2-40B4-BE49-F238E27FC236}">
                  <a16:creationId xmlns:a16="http://schemas.microsoft.com/office/drawing/2014/main" id="{1C96AEBC-8D64-4220-95A0-36C52E3C9802}"/>
                </a:ext>
              </a:extLst>
            </p:cNvPr>
            <p:cNvSpPr>
              <a:spLocks/>
            </p:cNvSpPr>
            <p:nvPr/>
          </p:nvSpPr>
          <p:spPr bwMode="auto">
            <a:xfrm>
              <a:off x="7369175" y="6145213"/>
              <a:ext cx="517525" cy="296863"/>
            </a:xfrm>
            <a:custGeom>
              <a:avLst/>
              <a:gdLst>
                <a:gd name="T0" fmla="*/ 673 w 728"/>
                <a:gd name="T1" fmla="*/ 175 h 418"/>
                <a:gd name="T2" fmla="*/ 440 w 728"/>
                <a:gd name="T3" fmla="*/ 0 h 418"/>
                <a:gd name="T4" fmla="*/ 290 w 728"/>
                <a:gd name="T5" fmla="*/ 0 h 418"/>
                <a:gd name="T6" fmla="*/ 54 w 728"/>
                <a:gd name="T7" fmla="*/ 175 h 418"/>
                <a:gd name="T8" fmla="*/ 0 w 728"/>
                <a:gd name="T9" fmla="*/ 275 h 418"/>
                <a:gd name="T10" fmla="*/ 0 w 728"/>
                <a:gd name="T11" fmla="*/ 418 h 418"/>
                <a:gd name="T12" fmla="*/ 60 w 728"/>
                <a:gd name="T13" fmla="*/ 418 h 418"/>
                <a:gd name="T14" fmla="*/ 60 w 728"/>
                <a:gd name="T15" fmla="*/ 275 h 418"/>
                <a:gd name="T16" fmla="*/ 119 w 728"/>
                <a:gd name="T17" fmla="*/ 215 h 418"/>
                <a:gd name="T18" fmla="*/ 609 w 728"/>
                <a:gd name="T19" fmla="*/ 215 h 418"/>
                <a:gd name="T20" fmla="*/ 668 w 728"/>
                <a:gd name="T21" fmla="*/ 275 h 418"/>
                <a:gd name="T22" fmla="*/ 668 w 728"/>
                <a:gd name="T23" fmla="*/ 418 h 418"/>
                <a:gd name="T24" fmla="*/ 728 w 728"/>
                <a:gd name="T25" fmla="*/ 418 h 418"/>
                <a:gd name="T26" fmla="*/ 728 w 728"/>
                <a:gd name="T27" fmla="*/ 275 h 418"/>
                <a:gd name="T28" fmla="*/ 673 w 728"/>
                <a:gd name="T29" fmla="*/ 1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8" h="418">
                  <a:moveTo>
                    <a:pt x="673" y="175"/>
                  </a:moveTo>
                  <a:cubicBezTo>
                    <a:pt x="659" y="85"/>
                    <a:pt x="609" y="0"/>
                    <a:pt x="440" y="0"/>
                  </a:cubicBezTo>
                  <a:lnTo>
                    <a:pt x="290" y="0"/>
                  </a:lnTo>
                  <a:cubicBezTo>
                    <a:pt x="118" y="0"/>
                    <a:pt x="68" y="87"/>
                    <a:pt x="54" y="175"/>
                  </a:cubicBezTo>
                  <a:cubicBezTo>
                    <a:pt x="22" y="197"/>
                    <a:pt x="0" y="233"/>
                    <a:pt x="0" y="275"/>
                  </a:cubicBezTo>
                  <a:lnTo>
                    <a:pt x="0" y="418"/>
                  </a:lnTo>
                  <a:lnTo>
                    <a:pt x="60" y="418"/>
                  </a:lnTo>
                  <a:lnTo>
                    <a:pt x="60" y="275"/>
                  </a:lnTo>
                  <a:cubicBezTo>
                    <a:pt x="60" y="242"/>
                    <a:pt x="86" y="215"/>
                    <a:pt x="119" y="215"/>
                  </a:cubicBezTo>
                  <a:lnTo>
                    <a:pt x="609" y="215"/>
                  </a:lnTo>
                  <a:cubicBezTo>
                    <a:pt x="642" y="215"/>
                    <a:pt x="668" y="242"/>
                    <a:pt x="668" y="275"/>
                  </a:cubicBezTo>
                  <a:lnTo>
                    <a:pt x="668" y="418"/>
                  </a:lnTo>
                  <a:lnTo>
                    <a:pt x="728" y="418"/>
                  </a:lnTo>
                  <a:lnTo>
                    <a:pt x="728" y="275"/>
                  </a:lnTo>
                  <a:cubicBezTo>
                    <a:pt x="728" y="233"/>
                    <a:pt x="706" y="196"/>
                    <a:pt x="673" y="17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val 90">
              <a:extLst>
                <a:ext uri="{FF2B5EF4-FFF2-40B4-BE49-F238E27FC236}">
                  <a16:creationId xmlns:a16="http://schemas.microsoft.com/office/drawing/2014/main" id="{B05BBEC3-7304-42F8-865C-DF11673967E0}"/>
                </a:ext>
              </a:extLst>
            </p:cNvPr>
            <p:cNvSpPr>
              <a:spLocks noChangeArrowheads="1"/>
            </p:cNvSpPr>
            <p:nvPr/>
          </p:nvSpPr>
          <p:spPr bwMode="auto">
            <a:xfrm>
              <a:off x="7502525" y="5861050"/>
              <a:ext cx="252413" cy="2508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reeform 91">
              <a:extLst>
                <a:ext uri="{FF2B5EF4-FFF2-40B4-BE49-F238E27FC236}">
                  <a16:creationId xmlns:a16="http://schemas.microsoft.com/office/drawing/2014/main" id="{8B82EBC2-3749-4E69-A5F3-36C81A8FEEFD}"/>
                </a:ext>
              </a:extLst>
            </p:cNvPr>
            <p:cNvSpPr>
              <a:spLocks/>
            </p:cNvSpPr>
            <p:nvPr/>
          </p:nvSpPr>
          <p:spPr bwMode="auto">
            <a:xfrm>
              <a:off x="7148513" y="6010275"/>
              <a:ext cx="306388" cy="176213"/>
            </a:xfrm>
            <a:custGeom>
              <a:avLst/>
              <a:gdLst>
                <a:gd name="T0" fmla="*/ 336 w 430"/>
                <a:gd name="T1" fmla="*/ 144 h 249"/>
                <a:gd name="T2" fmla="*/ 331 w 430"/>
                <a:gd name="T3" fmla="*/ 127 h 249"/>
                <a:gd name="T4" fmla="*/ 378 w 430"/>
                <a:gd name="T5" fmla="*/ 77 h 249"/>
                <a:gd name="T6" fmla="*/ 391 w 430"/>
                <a:gd name="T7" fmla="*/ 79 h 249"/>
                <a:gd name="T8" fmla="*/ 430 w 430"/>
                <a:gd name="T9" fmla="*/ 40 h 249"/>
                <a:gd name="T10" fmla="*/ 391 w 430"/>
                <a:gd name="T11" fmla="*/ 0 h 249"/>
                <a:gd name="T12" fmla="*/ 351 w 430"/>
                <a:gd name="T13" fmla="*/ 40 h 249"/>
                <a:gd name="T14" fmla="*/ 354 w 430"/>
                <a:gd name="T15" fmla="*/ 54 h 249"/>
                <a:gd name="T16" fmla="*/ 305 w 430"/>
                <a:gd name="T17" fmla="*/ 106 h 249"/>
                <a:gd name="T18" fmla="*/ 296 w 430"/>
                <a:gd name="T19" fmla="*/ 105 h 249"/>
                <a:gd name="T20" fmla="*/ 272 w 430"/>
                <a:gd name="T21" fmla="*/ 113 h 249"/>
                <a:gd name="T22" fmla="*/ 189 w 430"/>
                <a:gd name="T23" fmla="*/ 84 h 249"/>
                <a:gd name="T24" fmla="*/ 151 w 430"/>
                <a:gd name="T25" fmla="*/ 56 h 249"/>
                <a:gd name="T26" fmla="*/ 112 w 430"/>
                <a:gd name="T27" fmla="*/ 95 h 249"/>
                <a:gd name="T28" fmla="*/ 113 w 430"/>
                <a:gd name="T29" fmla="*/ 106 h 249"/>
                <a:gd name="T30" fmla="*/ 53 w 430"/>
                <a:gd name="T31" fmla="*/ 173 h 249"/>
                <a:gd name="T32" fmla="*/ 39 w 430"/>
                <a:gd name="T33" fmla="*/ 171 h 249"/>
                <a:gd name="T34" fmla="*/ 0 w 430"/>
                <a:gd name="T35" fmla="*/ 210 h 249"/>
                <a:gd name="T36" fmla="*/ 39 w 430"/>
                <a:gd name="T37" fmla="*/ 249 h 249"/>
                <a:gd name="T38" fmla="*/ 79 w 430"/>
                <a:gd name="T39" fmla="*/ 210 h 249"/>
                <a:gd name="T40" fmla="*/ 76 w 430"/>
                <a:gd name="T41" fmla="*/ 198 h 249"/>
                <a:gd name="T42" fmla="*/ 135 w 430"/>
                <a:gd name="T43" fmla="*/ 131 h 249"/>
                <a:gd name="T44" fmla="*/ 151 w 430"/>
                <a:gd name="T45" fmla="*/ 135 h 249"/>
                <a:gd name="T46" fmla="*/ 184 w 430"/>
                <a:gd name="T47" fmla="*/ 118 h 249"/>
                <a:gd name="T48" fmla="*/ 257 w 430"/>
                <a:gd name="T49" fmla="*/ 143 h 249"/>
                <a:gd name="T50" fmla="*/ 257 w 430"/>
                <a:gd name="T51" fmla="*/ 144 h 249"/>
                <a:gd name="T52" fmla="*/ 296 w 430"/>
                <a:gd name="T53" fmla="*/ 184 h 249"/>
                <a:gd name="T54" fmla="*/ 336 w 430"/>
                <a:gd name="T55" fmla="*/ 14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 h="249">
                  <a:moveTo>
                    <a:pt x="336" y="144"/>
                  </a:moveTo>
                  <a:cubicBezTo>
                    <a:pt x="336" y="138"/>
                    <a:pt x="334" y="132"/>
                    <a:pt x="331" y="127"/>
                  </a:cubicBezTo>
                  <a:lnTo>
                    <a:pt x="378" y="77"/>
                  </a:lnTo>
                  <a:cubicBezTo>
                    <a:pt x="382" y="78"/>
                    <a:pt x="387" y="79"/>
                    <a:pt x="391" y="79"/>
                  </a:cubicBezTo>
                  <a:cubicBezTo>
                    <a:pt x="413" y="79"/>
                    <a:pt x="430" y="62"/>
                    <a:pt x="430" y="40"/>
                  </a:cubicBezTo>
                  <a:cubicBezTo>
                    <a:pt x="430" y="18"/>
                    <a:pt x="413" y="0"/>
                    <a:pt x="391" y="0"/>
                  </a:cubicBezTo>
                  <a:cubicBezTo>
                    <a:pt x="369" y="0"/>
                    <a:pt x="351" y="18"/>
                    <a:pt x="351" y="40"/>
                  </a:cubicBezTo>
                  <a:cubicBezTo>
                    <a:pt x="351" y="45"/>
                    <a:pt x="352" y="50"/>
                    <a:pt x="354" y="54"/>
                  </a:cubicBezTo>
                  <a:lnTo>
                    <a:pt x="305" y="106"/>
                  </a:lnTo>
                  <a:cubicBezTo>
                    <a:pt x="302" y="105"/>
                    <a:pt x="299" y="105"/>
                    <a:pt x="296" y="105"/>
                  </a:cubicBezTo>
                  <a:cubicBezTo>
                    <a:pt x="287" y="105"/>
                    <a:pt x="279" y="108"/>
                    <a:pt x="272" y="113"/>
                  </a:cubicBezTo>
                  <a:lnTo>
                    <a:pt x="189" y="84"/>
                  </a:lnTo>
                  <a:cubicBezTo>
                    <a:pt x="184" y="68"/>
                    <a:pt x="169" y="56"/>
                    <a:pt x="151" y="56"/>
                  </a:cubicBezTo>
                  <a:cubicBezTo>
                    <a:pt x="130" y="56"/>
                    <a:pt x="112" y="74"/>
                    <a:pt x="112" y="95"/>
                  </a:cubicBezTo>
                  <a:cubicBezTo>
                    <a:pt x="112" y="99"/>
                    <a:pt x="113" y="102"/>
                    <a:pt x="113" y="106"/>
                  </a:cubicBezTo>
                  <a:lnTo>
                    <a:pt x="53" y="173"/>
                  </a:lnTo>
                  <a:cubicBezTo>
                    <a:pt x="49" y="172"/>
                    <a:pt x="44" y="171"/>
                    <a:pt x="39" y="171"/>
                  </a:cubicBezTo>
                  <a:cubicBezTo>
                    <a:pt x="17" y="171"/>
                    <a:pt x="0" y="188"/>
                    <a:pt x="0" y="210"/>
                  </a:cubicBezTo>
                  <a:cubicBezTo>
                    <a:pt x="0" y="232"/>
                    <a:pt x="17" y="249"/>
                    <a:pt x="39" y="249"/>
                  </a:cubicBezTo>
                  <a:cubicBezTo>
                    <a:pt x="61" y="249"/>
                    <a:pt x="79" y="232"/>
                    <a:pt x="79" y="210"/>
                  </a:cubicBezTo>
                  <a:cubicBezTo>
                    <a:pt x="79" y="206"/>
                    <a:pt x="78" y="202"/>
                    <a:pt x="76" y="198"/>
                  </a:cubicBezTo>
                  <a:lnTo>
                    <a:pt x="135" y="131"/>
                  </a:lnTo>
                  <a:cubicBezTo>
                    <a:pt x="140" y="134"/>
                    <a:pt x="146" y="135"/>
                    <a:pt x="151" y="135"/>
                  </a:cubicBezTo>
                  <a:cubicBezTo>
                    <a:pt x="165" y="135"/>
                    <a:pt x="177" y="128"/>
                    <a:pt x="184" y="118"/>
                  </a:cubicBezTo>
                  <a:lnTo>
                    <a:pt x="257" y="143"/>
                  </a:lnTo>
                  <a:cubicBezTo>
                    <a:pt x="257" y="144"/>
                    <a:pt x="257" y="144"/>
                    <a:pt x="257" y="144"/>
                  </a:cubicBezTo>
                  <a:cubicBezTo>
                    <a:pt x="257" y="166"/>
                    <a:pt x="274" y="184"/>
                    <a:pt x="296" y="184"/>
                  </a:cubicBezTo>
                  <a:cubicBezTo>
                    <a:pt x="318" y="184"/>
                    <a:pt x="336" y="166"/>
                    <a:pt x="336" y="14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13" name="Rectángulo 12">
                <a:extLst>
                  <a:ext uri="{FF2B5EF4-FFF2-40B4-BE49-F238E27FC236}">
                    <a16:creationId xmlns:a16="http://schemas.microsoft.com/office/drawing/2014/main" id="{02B6BCB6-87FB-4FA7-98F9-EDCFC9A012C8}"/>
                  </a:ext>
                </a:extLst>
              </p:cNvPr>
              <p:cNvSpPr/>
              <p:nvPr/>
            </p:nvSpPr>
            <p:spPr>
              <a:xfrm>
                <a:off x="937228" y="4422923"/>
                <a:ext cx="118429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𝑡</m:t>
                          </m:r>
                        </m:sub>
                      </m:sSub>
                      <m:r>
                        <a:rPr lang="es-EC" i="0">
                          <a:latin typeface="Cambria Math" panose="02040503050406030204" pitchFamily="18" charset="0"/>
                        </a:rPr>
                        <m:t>=</m:t>
                      </m:r>
                      <m:r>
                        <a:rPr lang="es-EC" i="1">
                          <a:latin typeface="Cambria Math" panose="02040503050406030204" pitchFamily="18" charset="0"/>
                        </a:rPr>
                        <m:t>𝑉</m:t>
                      </m:r>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1">
                              <a:latin typeface="Cambria Math" panose="02040503050406030204" pitchFamily="18" charset="0"/>
                            </a:rPr>
                            <m:t>𝑡</m:t>
                          </m:r>
                        </m:sub>
                      </m:sSub>
                    </m:oMath>
                  </m:oMathPara>
                </a14:m>
                <a:endParaRPr lang="es-EC" dirty="0"/>
              </a:p>
            </p:txBody>
          </p:sp>
        </mc:Choice>
        <mc:Fallback xmlns="">
          <p:sp>
            <p:nvSpPr>
              <p:cNvPr id="13" name="Rectángulo 12">
                <a:extLst>
                  <a:ext uri="{FF2B5EF4-FFF2-40B4-BE49-F238E27FC236}">
                    <a16:creationId xmlns:a16="http://schemas.microsoft.com/office/drawing/2014/main" id="{02B6BCB6-87FB-4FA7-98F9-EDCFC9A012C8}"/>
                  </a:ext>
                </a:extLst>
              </p:cNvPr>
              <p:cNvSpPr>
                <a:spLocks noRot="1" noChangeAspect="1" noMove="1" noResize="1" noEditPoints="1" noAdjustHandles="1" noChangeArrowheads="1" noChangeShapeType="1" noTextEdit="1"/>
              </p:cNvSpPr>
              <p:nvPr/>
            </p:nvSpPr>
            <p:spPr>
              <a:xfrm>
                <a:off x="937228" y="4422923"/>
                <a:ext cx="1184299" cy="369332"/>
              </a:xfrm>
              <a:prstGeom prst="rect">
                <a:avLst/>
              </a:prstGeom>
              <a:blipFill>
                <a:blip r:embed="rId7"/>
                <a:stretch>
                  <a:fillRect/>
                </a:stretch>
              </a:blipFill>
            </p:spPr>
            <p:txBody>
              <a:bodyPr/>
              <a:lstStyle/>
              <a:p>
                <a:r>
                  <a:rPr lang="es-EC">
                    <a:noFill/>
                  </a:rPr>
                  <a:t> </a:t>
                </a:r>
              </a:p>
            </p:txBody>
          </p:sp>
        </mc:Fallback>
      </mc:AlternateContent>
      <p:grpSp>
        <p:nvGrpSpPr>
          <p:cNvPr id="32" name="Grupo 31">
            <a:extLst>
              <a:ext uri="{FF2B5EF4-FFF2-40B4-BE49-F238E27FC236}">
                <a16:creationId xmlns:a16="http://schemas.microsoft.com/office/drawing/2014/main" id="{DBD8B80F-F8C7-4B7D-A319-57F3BCC2CAA1}"/>
              </a:ext>
            </a:extLst>
          </p:cNvPr>
          <p:cNvGrpSpPr/>
          <p:nvPr/>
        </p:nvGrpSpPr>
        <p:grpSpPr>
          <a:xfrm>
            <a:off x="1246781" y="4711124"/>
            <a:ext cx="5202011" cy="1446439"/>
            <a:chOff x="3911075" y="3518053"/>
            <a:chExt cx="7473136" cy="2097590"/>
          </a:xfrm>
        </p:grpSpPr>
        <p:cxnSp>
          <p:nvCxnSpPr>
            <p:cNvPr id="23" name="Conector: angular 22">
              <a:extLst>
                <a:ext uri="{FF2B5EF4-FFF2-40B4-BE49-F238E27FC236}">
                  <a16:creationId xmlns:a16="http://schemas.microsoft.com/office/drawing/2014/main" id="{445FDF26-B178-48D5-92D0-7798F3ADA711}"/>
                </a:ext>
              </a:extLst>
            </p:cNvPr>
            <p:cNvCxnSpPr>
              <a:cxnSpLocks/>
            </p:cNvCxnSpPr>
            <p:nvPr/>
          </p:nvCxnSpPr>
          <p:spPr>
            <a:xfrm>
              <a:off x="4756875" y="3755701"/>
              <a:ext cx="968241" cy="456275"/>
            </a:xfrm>
            <a:prstGeom prst="bentConnector3">
              <a:avLst>
                <a:gd name="adj1" fmla="val -4675"/>
              </a:avLst>
            </a:prstGeom>
            <a:ln w="2857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7818CAE0-EBB6-412E-91C0-25B4411860CD}"/>
                    </a:ext>
                  </a:extLst>
                </p:cNvPr>
                <p:cNvSpPr txBox="1"/>
                <p:nvPr/>
              </p:nvSpPr>
              <p:spPr>
                <a:xfrm>
                  <a:off x="5561796" y="3518053"/>
                  <a:ext cx="5026007" cy="773267"/>
                </a:xfrm>
                <a:prstGeom prst="rect">
                  <a:avLst/>
                </a:prstGeom>
                <a:noFill/>
              </p:spPr>
              <p:txBody>
                <a:bodyPr wrap="square" rtlCol="0">
                  <a:spAutoFit/>
                </a:bodyPr>
                <a:lstStyle/>
                <a:p>
                  <a:r>
                    <a:rPr lang="el-GR" dirty="0"/>
                    <a:t>Δ</a:t>
                  </a:r>
                  <a:r>
                    <a:rPr lang="es-EC" dirty="0"/>
                    <a:t>S</a:t>
                  </a:r>
                  <a14:m>
                    <m:oMath xmlns:m="http://schemas.openxmlformats.org/officeDocument/2006/math">
                      <m:r>
                        <a:rPr lang="es-EC" i="1">
                          <a:latin typeface="Cambria Math" panose="02040503050406030204" pitchFamily="18" charset="0"/>
                        </a:rPr>
                        <m:t>=</m:t>
                      </m:r>
                      <m:r>
                        <a:rPr lang="es-EC" i="1">
                          <a:latin typeface="Cambria Math" panose="02040503050406030204" pitchFamily="18" charset="0"/>
                        </a:rPr>
                        <m:t>𝐿𝑛</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𝑡</m:t>
                                  </m:r>
                                </m:sub>
                              </m:sSub>
                            </m:num>
                            <m:den>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𝑡</m:t>
                                  </m:r>
                                  <m:r>
                                    <a:rPr lang="es-EC" i="1">
                                      <a:latin typeface="Cambria Math" panose="02040503050406030204" pitchFamily="18" charset="0"/>
                                    </a:rPr>
                                    <m:t>−1</m:t>
                                  </m:r>
                                </m:sub>
                              </m:sSub>
                            </m:den>
                          </m:f>
                        </m:e>
                      </m:d>
                    </m:oMath>
                  </a14:m>
                  <a:endParaRPr lang="es-EC" dirty="0"/>
                </a:p>
              </p:txBody>
            </p:sp>
          </mc:Choice>
          <mc:Fallback xmlns="">
            <p:sp>
              <p:nvSpPr>
                <p:cNvPr id="24" name="CuadroTexto 23">
                  <a:extLst>
                    <a:ext uri="{FF2B5EF4-FFF2-40B4-BE49-F238E27FC236}">
                      <a16:creationId xmlns:a16="http://schemas.microsoft.com/office/drawing/2014/main" id="{7818CAE0-EBB6-412E-91C0-25B4411860CD}"/>
                    </a:ext>
                  </a:extLst>
                </p:cNvPr>
                <p:cNvSpPr txBox="1">
                  <a:spLocks noRot="1" noChangeAspect="1" noMove="1" noResize="1" noEditPoints="1" noAdjustHandles="1" noChangeArrowheads="1" noChangeShapeType="1" noTextEdit="1"/>
                </p:cNvSpPr>
                <p:nvPr/>
              </p:nvSpPr>
              <p:spPr>
                <a:xfrm>
                  <a:off x="5561796" y="3518053"/>
                  <a:ext cx="5026007" cy="773267"/>
                </a:xfrm>
                <a:prstGeom prst="rect">
                  <a:avLst/>
                </a:prstGeom>
                <a:blipFill>
                  <a:blip r:embed="rId8"/>
                  <a:stretch>
                    <a:fillRect l="-1394" b="-1149"/>
                  </a:stretch>
                </a:blipFill>
              </p:spPr>
              <p:txBody>
                <a:bodyPr/>
                <a:lstStyle/>
                <a:p>
                  <a:r>
                    <a:rPr lang="es-EC">
                      <a:noFill/>
                    </a:rPr>
                    <a:t> </a:t>
                  </a:r>
                </a:p>
              </p:txBody>
            </p:sp>
          </mc:Fallback>
        </mc:AlternateContent>
        <p:cxnSp>
          <p:nvCxnSpPr>
            <p:cNvPr id="25" name="Conector: angular 24">
              <a:extLst>
                <a:ext uri="{FF2B5EF4-FFF2-40B4-BE49-F238E27FC236}">
                  <a16:creationId xmlns:a16="http://schemas.microsoft.com/office/drawing/2014/main" id="{6CD9A525-4124-4F3F-BA30-E4576BC5ED0F}"/>
                </a:ext>
              </a:extLst>
            </p:cNvPr>
            <p:cNvCxnSpPr>
              <a:cxnSpLocks/>
            </p:cNvCxnSpPr>
            <p:nvPr/>
          </p:nvCxnSpPr>
          <p:spPr>
            <a:xfrm rot="16200000" flipH="1">
              <a:off x="3871503" y="3997508"/>
              <a:ext cx="1456279" cy="1136166"/>
            </a:xfrm>
            <a:prstGeom prst="bentConnector3">
              <a:avLst>
                <a:gd name="adj1" fmla="val 99522"/>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Rectángulo 25">
                  <a:extLst>
                    <a:ext uri="{FF2B5EF4-FFF2-40B4-BE49-F238E27FC236}">
                      <a16:creationId xmlns:a16="http://schemas.microsoft.com/office/drawing/2014/main" id="{0E79F6EE-9A29-49B5-A796-BD107102A806}"/>
                    </a:ext>
                  </a:extLst>
                </p:cNvPr>
                <p:cNvSpPr/>
                <p:nvPr/>
              </p:nvSpPr>
              <p:spPr>
                <a:xfrm>
                  <a:off x="5288211" y="4678350"/>
                  <a:ext cx="6096000" cy="937293"/>
                </a:xfrm>
                <a:prstGeom prst="rect">
                  <a:avLst/>
                </a:prstGeom>
              </p:spPr>
              <p:txBody>
                <a:bodyPr>
                  <a:spAutoFit/>
                </a:bodyPr>
                <a:lstStyle/>
                <a:p>
                  <a:r>
                    <a:rPr lang="es-EC" dirty="0"/>
                    <a:t>Sea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𝑡</m:t>
                          </m:r>
                        </m:sub>
                      </m:sSub>
                    </m:oMath>
                  </a14:m>
                  <a:r>
                    <a:rPr lang="es-EC" dirty="0"/>
                    <a:t> la rentabilidad, medida</a:t>
                  </a:r>
                </a:p>
                <a:p>
                  <a:r>
                    <a:rPr lang="es-EC" dirty="0"/>
                    <a:t> en dinero, sobre V en la fecha t.</a:t>
                  </a:r>
                </a:p>
              </p:txBody>
            </p:sp>
          </mc:Choice>
          <mc:Fallback xmlns="">
            <p:sp>
              <p:nvSpPr>
                <p:cNvPr id="26" name="Rectángulo 25">
                  <a:extLst>
                    <a:ext uri="{FF2B5EF4-FFF2-40B4-BE49-F238E27FC236}">
                      <a16:creationId xmlns:a16="http://schemas.microsoft.com/office/drawing/2014/main" id="{0E79F6EE-9A29-49B5-A796-BD107102A806}"/>
                    </a:ext>
                  </a:extLst>
                </p:cNvPr>
                <p:cNvSpPr>
                  <a:spLocks noRot="1" noChangeAspect="1" noMove="1" noResize="1" noEditPoints="1" noAdjustHandles="1" noChangeArrowheads="1" noChangeShapeType="1" noTextEdit="1"/>
                </p:cNvSpPr>
                <p:nvPr/>
              </p:nvSpPr>
              <p:spPr>
                <a:xfrm>
                  <a:off x="5288211" y="4678350"/>
                  <a:ext cx="6096000" cy="937293"/>
                </a:xfrm>
                <a:prstGeom prst="rect">
                  <a:avLst/>
                </a:prstGeom>
                <a:blipFill>
                  <a:blip r:embed="rId9"/>
                  <a:stretch>
                    <a:fillRect l="-1293" t="-4717" b="-14151"/>
                  </a:stretch>
                </a:blipFill>
              </p:spPr>
              <p:txBody>
                <a:bodyPr/>
                <a:lstStyle/>
                <a:p>
                  <a:r>
                    <a:rPr lang="es-EC">
                      <a:noFill/>
                    </a:rPr>
                    <a:t> </a:t>
                  </a:r>
                </a:p>
              </p:txBody>
            </p:sp>
          </mc:Fallback>
        </mc:AlternateContent>
        <p:sp>
          <p:nvSpPr>
            <p:cNvPr id="27" name="Diagrama de flujo: conector 26">
              <a:extLst>
                <a:ext uri="{FF2B5EF4-FFF2-40B4-BE49-F238E27FC236}">
                  <a16:creationId xmlns:a16="http://schemas.microsoft.com/office/drawing/2014/main" id="{561F12F2-06A2-49BD-B4A1-0D3BDF9B64BA}"/>
                </a:ext>
              </a:extLst>
            </p:cNvPr>
            <p:cNvSpPr/>
            <p:nvPr/>
          </p:nvSpPr>
          <p:spPr>
            <a:xfrm>
              <a:off x="3911075" y="3710381"/>
              <a:ext cx="246555" cy="209947"/>
            </a:xfrm>
            <a:prstGeom prst="flowChartConnector">
              <a:avLst/>
            </a:prstGeom>
            <a:solidFill>
              <a:srgbClr val="FFC000"/>
            </a:solidFill>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30" name="Diagrama de flujo: conector 29">
              <a:extLst>
                <a:ext uri="{FF2B5EF4-FFF2-40B4-BE49-F238E27FC236}">
                  <a16:creationId xmlns:a16="http://schemas.microsoft.com/office/drawing/2014/main" id="{D6643620-067C-4252-96CB-740387DA1979}"/>
                </a:ext>
              </a:extLst>
            </p:cNvPr>
            <p:cNvSpPr/>
            <p:nvPr/>
          </p:nvSpPr>
          <p:spPr>
            <a:xfrm>
              <a:off x="4591284" y="3635706"/>
              <a:ext cx="246555" cy="209947"/>
            </a:xfrm>
            <a:prstGeom prst="flowChartConnector">
              <a:avLst/>
            </a:prstGeom>
            <a:solidFill>
              <a:srgbClr val="7030A0"/>
            </a:solidFill>
            <a:ln>
              <a:solidFill>
                <a:srgbClr val="7030A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grpSp>
      <mc:AlternateContent xmlns:mc="http://schemas.openxmlformats.org/markup-compatibility/2006" xmlns:a14="http://schemas.microsoft.com/office/drawing/2010/main">
        <mc:Choice Requires="a14">
          <p:sp>
            <p:nvSpPr>
              <p:cNvPr id="33" name="Rectángulo 32">
                <a:extLst>
                  <a:ext uri="{FF2B5EF4-FFF2-40B4-BE49-F238E27FC236}">
                    <a16:creationId xmlns:a16="http://schemas.microsoft.com/office/drawing/2014/main" id="{4458BBBC-E86E-428C-A468-1F44DB54854C}"/>
                  </a:ext>
                </a:extLst>
              </p:cNvPr>
              <p:cNvSpPr/>
              <p:nvPr/>
            </p:nvSpPr>
            <p:spPr>
              <a:xfrm>
                <a:off x="1246781" y="6257180"/>
                <a:ext cx="3346301"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0">
                              <a:latin typeface="Cambria Math" panose="02040503050406030204" pitchFamily="18" charset="0"/>
                            </a:rPr>
                            <m:t>1:</m:t>
                          </m:r>
                          <m:r>
                            <a:rPr lang="es-EC" i="1">
                              <a:latin typeface="Cambria Math" panose="02040503050406030204" pitchFamily="18" charset="0"/>
                            </a:rPr>
                            <m:t>𝑛</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0">
                              <a:latin typeface="Cambria Math" panose="02040503050406030204" pitchFamily="18" charset="0"/>
                            </a:rPr>
                            <m:t>2:</m:t>
                          </m:r>
                          <m:r>
                            <a:rPr lang="es-EC" i="1">
                              <a:latin typeface="Cambria Math" panose="02040503050406030204" pitchFamily="18" charset="0"/>
                            </a:rPr>
                            <m:t>𝑛</m:t>
                          </m:r>
                        </m:sub>
                      </m:sSub>
                      <m:r>
                        <a:rPr lang="es-EC" i="0">
                          <a:latin typeface="Cambria Math" panose="02040503050406030204" pitchFamily="18" charset="0"/>
                        </a:rPr>
                        <m:t>≤. . .≤</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𝑗</m:t>
                          </m:r>
                          <m:r>
                            <a:rPr lang="es-EC" i="0">
                              <a:latin typeface="Cambria Math" panose="02040503050406030204" pitchFamily="18" charset="0"/>
                            </a:rPr>
                            <m:t>:</m:t>
                          </m:r>
                          <m:r>
                            <a:rPr lang="es-EC" i="1">
                              <a:latin typeface="Cambria Math" panose="02040503050406030204" pitchFamily="18" charset="0"/>
                            </a:rPr>
                            <m:t>𝑛</m:t>
                          </m:r>
                        </m:sub>
                      </m:sSub>
                      <m:r>
                        <a:rPr lang="es-EC" i="0">
                          <a:latin typeface="Cambria Math" panose="02040503050406030204" pitchFamily="18" charset="0"/>
                        </a:rPr>
                        <m:t>≤ . . . </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𝑛</m:t>
                          </m:r>
                          <m:r>
                            <a:rPr lang="es-EC" i="0">
                              <a:latin typeface="Cambria Math" panose="02040503050406030204" pitchFamily="18" charset="0"/>
                            </a:rPr>
                            <m:t>:</m:t>
                          </m:r>
                          <m:r>
                            <a:rPr lang="es-EC" i="1">
                              <a:latin typeface="Cambria Math" panose="02040503050406030204" pitchFamily="18" charset="0"/>
                            </a:rPr>
                            <m:t>𝑛</m:t>
                          </m:r>
                        </m:sub>
                      </m:sSub>
                    </m:oMath>
                  </m:oMathPara>
                </a14:m>
                <a:endParaRPr lang="es-EC" dirty="0"/>
              </a:p>
            </p:txBody>
          </p:sp>
        </mc:Choice>
        <mc:Fallback xmlns="">
          <p:sp>
            <p:nvSpPr>
              <p:cNvPr id="33" name="Rectángulo 32">
                <a:extLst>
                  <a:ext uri="{FF2B5EF4-FFF2-40B4-BE49-F238E27FC236}">
                    <a16:creationId xmlns:a16="http://schemas.microsoft.com/office/drawing/2014/main" id="{4458BBBC-E86E-428C-A468-1F44DB54854C}"/>
                  </a:ext>
                </a:extLst>
              </p:cNvPr>
              <p:cNvSpPr>
                <a:spLocks noRot="1" noChangeAspect="1" noMove="1" noResize="1" noEditPoints="1" noAdjustHandles="1" noChangeArrowheads="1" noChangeShapeType="1" noTextEdit="1"/>
              </p:cNvSpPr>
              <p:nvPr/>
            </p:nvSpPr>
            <p:spPr>
              <a:xfrm>
                <a:off x="1246781" y="6257180"/>
                <a:ext cx="3346301" cy="391646"/>
              </a:xfrm>
              <a:prstGeom prst="rect">
                <a:avLst/>
              </a:prstGeom>
              <a:blipFill>
                <a:blip r:embed="rId10"/>
                <a:stretch>
                  <a:fillRect b="-769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5" name="Rectángulo 34">
                <a:extLst>
                  <a:ext uri="{FF2B5EF4-FFF2-40B4-BE49-F238E27FC236}">
                    <a16:creationId xmlns:a16="http://schemas.microsoft.com/office/drawing/2014/main" id="{82E55DC6-3450-4DAA-A189-9A04C227E06B}"/>
                  </a:ext>
                </a:extLst>
              </p:cNvPr>
              <p:cNvSpPr/>
              <p:nvPr/>
            </p:nvSpPr>
            <p:spPr>
              <a:xfrm>
                <a:off x="7349989" y="4254364"/>
                <a:ext cx="3638240" cy="4242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𝑡</m:t>
                          </m:r>
                        </m:sub>
                      </m:sSub>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𝑡</m:t>
                          </m:r>
                          <m:r>
                            <a:rPr lang="es-EC" i="0">
                              <a:latin typeface="Cambria Math" panose="02040503050406030204" pitchFamily="18" charset="0"/>
                            </a:rPr>
                            <m:t>−1</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𝑆</m:t>
                          </m:r>
                        </m:e>
                        <m:sub>
                          <m:r>
                            <a:rPr lang="es-EC" i="1">
                              <a:latin typeface="Cambria Math" panose="02040503050406030204" pitchFamily="18" charset="0"/>
                            </a:rPr>
                            <m:t>𝑡</m:t>
                          </m:r>
                          <m:r>
                            <a:rPr lang="es-EC" i="0">
                              <a:latin typeface="Cambria Math" panose="02040503050406030204" pitchFamily="18" charset="0"/>
                            </a:rPr>
                            <m:t>−1</m:t>
                          </m:r>
                        </m:sub>
                      </m:sSub>
                      <m:d>
                        <m:dPr>
                          <m:ctrlPr>
                            <a:rPr lang="es-EC" i="1">
                              <a:latin typeface="Cambria Math" panose="02040503050406030204" pitchFamily="18" charset="0"/>
                            </a:rPr>
                          </m:ctrlPr>
                        </m:dPr>
                        <m:e>
                          <m:r>
                            <a:rPr lang="es-EC" i="1">
                              <a:latin typeface="Cambria Math" panose="02040503050406030204" pitchFamily="18" charset="0"/>
                            </a:rPr>
                            <m:t>𝑢</m:t>
                          </m:r>
                          <m:r>
                            <a:rPr lang="es-EC" i="0">
                              <a:latin typeface="Cambria Math" panose="02040503050406030204" pitchFamily="18" charset="0"/>
                            </a:rPr>
                            <m:t> ∆</m:t>
                          </m:r>
                          <m:r>
                            <a:rPr lang="es-EC" i="1">
                              <a:latin typeface="Cambria Math" panose="02040503050406030204" pitchFamily="18" charset="0"/>
                            </a:rPr>
                            <m:t>𝑡</m:t>
                          </m:r>
                          <m:r>
                            <a:rPr lang="es-EC" i="0">
                              <a:latin typeface="Cambria Math" panose="02040503050406030204" pitchFamily="18" charset="0"/>
                            </a:rPr>
                            <m:t> + </m:t>
                          </m:r>
                          <m:r>
                            <a:rPr lang="es-EC" i="1">
                              <a:latin typeface="Cambria Math" panose="02040503050406030204" pitchFamily="18" charset="0"/>
                            </a:rPr>
                            <m:t>𝜎𝜀</m:t>
                          </m:r>
                          <m:r>
                            <a:rPr lang="es-EC" i="1">
                              <a:latin typeface="Cambria Math" panose="02040503050406030204" pitchFamily="18" charset="0"/>
                            </a:rPr>
                            <m:t>𝑡</m:t>
                          </m:r>
                          <m:rad>
                            <m:radPr>
                              <m:degHide m:val="on"/>
                              <m:ctrlPr>
                                <a:rPr lang="es-EC" i="1">
                                  <a:latin typeface="Cambria Math" panose="02040503050406030204" pitchFamily="18" charset="0"/>
                                </a:rPr>
                              </m:ctrlPr>
                            </m:radPr>
                            <m:deg/>
                            <m:e>
                              <m:r>
                                <a:rPr lang="es-EC" i="0">
                                  <a:latin typeface="Cambria Math" panose="02040503050406030204" pitchFamily="18" charset="0"/>
                                </a:rPr>
                                <m:t>∆</m:t>
                              </m:r>
                              <m:r>
                                <a:rPr lang="es-EC" i="1">
                                  <a:latin typeface="Cambria Math" panose="02040503050406030204" pitchFamily="18" charset="0"/>
                                </a:rPr>
                                <m:t>𝑡</m:t>
                              </m:r>
                            </m:e>
                          </m:rad>
                        </m:e>
                      </m:d>
                    </m:oMath>
                  </m:oMathPara>
                </a14:m>
                <a:endParaRPr lang="es-EC" dirty="0"/>
              </a:p>
            </p:txBody>
          </p:sp>
        </mc:Choice>
        <mc:Fallback xmlns="">
          <p:sp>
            <p:nvSpPr>
              <p:cNvPr id="35" name="Rectángulo 34">
                <a:extLst>
                  <a:ext uri="{FF2B5EF4-FFF2-40B4-BE49-F238E27FC236}">
                    <a16:creationId xmlns:a16="http://schemas.microsoft.com/office/drawing/2014/main" id="{82E55DC6-3450-4DAA-A189-9A04C227E06B}"/>
                  </a:ext>
                </a:extLst>
              </p:cNvPr>
              <p:cNvSpPr>
                <a:spLocks noRot="1" noChangeAspect="1" noMove="1" noResize="1" noEditPoints="1" noAdjustHandles="1" noChangeArrowheads="1" noChangeShapeType="1" noTextEdit="1"/>
              </p:cNvSpPr>
              <p:nvPr/>
            </p:nvSpPr>
            <p:spPr>
              <a:xfrm>
                <a:off x="7349989" y="4254364"/>
                <a:ext cx="3638240" cy="424219"/>
              </a:xfrm>
              <a:prstGeom prst="rect">
                <a:avLst/>
              </a:prstGeom>
              <a:blipFill>
                <a:blip r:embed="rId11"/>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6" name="Rectángulo 35">
                <a:extLst>
                  <a:ext uri="{FF2B5EF4-FFF2-40B4-BE49-F238E27FC236}">
                    <a16:creationId xmlns:a16="http://schemas.microsoft.com/office/drawing/2014/main" id="{061F724F-FCE4-4C27-985E-C2DB61079833}"/>
                  </a:ext>
                </a:extLst>
              </p:cNvPr>
              <p:cNvSpPr/>
              <p:nvPr/>
            </p:nvSpPr>
            <p:spPr>
              <a:xfrm>
                <a:off x="6168728" y="4678584"/>
                <a:ext cx="5824489" cy="2286908"/>
              </a:xfrm>
              <a:prstGeom prst="rect">
                <a:avLst/>
              </a:prstGeom>
            </p:spPr>
            <p:txBody>
              <a:bodyPr wrap="square">
                <a:spAutoFit/>
              </a:bodyPr>
              <a:lstStyle/>
              <a:p>
                <a:pPr indent="449580">
                  <a:lnSpc>
                    <a:spcPct val="115000"/>
                  </a:lnSpc>
                  <a:spcAft>
                    <a:spcPts val="800"/>
                  </a:spcAft>
                </a:pPr>
                <a14:m>
                  <m:oMath xmlns:m="http://schemas.openxmlformats.org/officeDocument/2006/math">
                    <m:sSub>
                      <m:sSubPr>
                        <m:ctrlPr>
                          <a:rPr lang="es-EC" sz="1600" i="1">
                            <a:latin typeface="Cambria Math" panose="02040503050406030204" pitchFamily="18" charset="0"/>
                            <a:ea typeface="Calibri" panose="020F0502020204030204" pitchFamily="34" charset="0"/>
                            <a:cs typeface="Times New Roman" panose="02020603050405020304" pitchFamily="18" charset="0"/>
                          </a:rPr>
                        </m:ctrlPr>
                      </m:sSubPr>
                      <m:e>
                        <m:r>
                          <a:rPr lang="es-EC" sz="1600" i="1">
                            <a:latin typeface="Cambria Math" panose="02040503050406030204" pitchFamily="18" charset="0"/>
                            <a:ea typeface="Calibri" panose="020F0502020204030204" pitchFamily="34" charset="0"/>
                            <a:cs typeface="Times New Roman" panose="02020603050405020304" pitchFamily="18" charset="0"/>
                          </a:rPr>
                          <m:t>𝑆</m:t>
                        </m:r>
                      </m:e>
                      <m:sub>
                        <m:r>
                          <a:rPr lang="es-EC" sz="1600" i="1">
                            <a:latin typeface="Cambria Math" panose="02040503050406030204" pitchFamily="18" charset="0"/>
                            <a:ea typeface="Calibri" panose="020F0502020204030204" pitchFamily="34" charset="0"/>
                            <a:cs typeface="Times New Roman" panose="02020603050405020304" pitchFamily="18" charset="0"/>
                          </a:rPr>
                          <m:t>𝑡</m:t>
                        </m:r>
                      </m:sub>
                    </m:sSub>
                  </m:oMath>
                </a14:m>
                <a:r>
                  <a:rPr lang="es-EC" sz="1600" dirty="0">
                    <a:latin typeface="Calibri" panose="020F0502020204030204" pitchFamily="34" charset="0"/>
                    <a:ea typeface="Calibri" panose="020F0502020204030204" pitchFamily="34" charset="0"/>
                    <a:cs typeface="Times New Roman" panose="02020603050405020304" pitchFamily="18" charset="0"/>
                  </a:rPr>
                  <a:t> = saldo de las fuentes de fondeo</a:t>
                </a:r>
              </a:p>
              <a:p>
                <a:pPr indent="449580">
                  <a:lnSpc>
                    <a:spcPct val="115000"/>
                  </a:lnSpc>
                  <a:spcAft>
                    <a:spcPts val="800"/>
                  </a:spcAft>
                </a:pPr>
                <a14:m>
                  <m:oMath xmlns:m="http://schemas.openxmlformats.org/officeDocument/2006/math">
                    <m:sSub>
                      <m:sSubPr>
                        <m:ctrlPr>
                          <a:rPr lang="es-EC" sz="1600" i="1">
                            <a:latin typeface="Cambria Math" panose="02040503050406030204" pitchFamily="18" charset="0"/>
                            <a:ea typeface="Calibri" panose="020F0502020204030204" pitchFamily="34" charset="0"/>
                            <a:cs typeface="Times New Roman" panose="02020603050405020304" pitchFamily="18" charset="0"/>
                          </a:rPr>
                        </m:ctrlPr>
                      </m:sSubPr>
                      <m:e>
                        <m:r>
                          <a:rPr lang="es-EC" sz="1600" i="1">
                            <a:latin typeface="Cambria Math" panose="02040503050406030204" pitchFamily="18" charset="0"/>
                            <a:ea typeface="Calibri" panose="020F0502020204030204" pitchFamily="34" charset="0"/>
                            <a:cs typeface="Times New Roman" panose="02020603050405020304" pitchFamily="18" charset="0"/>
                          </a:rPr>
                          <m:t>𝑆</m:t>
                        </m:r>
                      </m:e>
                      <m:sub>
                        <m:r>
                          <a:rPr lang="es-EC" sz="1600" i="1">
                            <a:latin typeface="Cambria Math" panose="02040503050406030204" pitchFamily="18" charset="0"/>
                            <a:ea typeface="Calibri" panose="020F0502020204030204" pitchFamily="34" charset="0"/>
                            <a:cs typeface="Times New Roman" panose="02020603050405020304" pitchFamily="18" charset="0"/>
                          </a:rPr>
                          <m:t>𝑡</m:t>
                        </m:r>
                        <m:r>
                          <a:rPr lang="es-EC" sz="1600" i="1">
                            <a:latin typeface="Cambria Math" panose="02040503050406030204" pitchFamily="18" charset="0"/>
                            <a:ea typeface="Calibri" panose="020F0502020204030204" pitchFamily="34" charset="0"/>
                            <a:cs typeface="Times New Roman" panose="02020603050405020304" pitchFamily="18" charset="0"/>
                          </a:rPr>
                          <m:t>−1</m:t>
                        </m:r>
                      </m:sub>
                    </m:sSub>
                  </m:oMath>
                </a14:m>
                <a:r>
                  <a:rPr lang="es-EC" sz="1600" dirty="0">
                    <a:latin typeface="Calibri" panose="020F0502020204030204" pitchFamily="34" charset="0"/>
                    <a:ea typeface="Calibri" panose="020F0502020204030204" pitchFamily="34" charset="0"/>
                    <a:cs typeface="Times New Roman" panose="02020603050405020304" pitchFamily="18" charset="0"/>
                  </a:rPr>
                  <a:t> = saldo actual de las fuentes de fondeo</a:t>
                </a:r>
              </a:p>
              <a:p>
                <a:pPr indent="449580">
                  <a:lnSpc>
                    <a:spcPct val="115000"/>
                  </a:lnSpc>
                  <a:spcAft>
                    <a:spcPts val="800"/>
                  </a:spcAft>
                </a:pPr>
                <a14:m>
                  <m:oMath xmlns:m="http://schemas.openxmlformats.org/officeDocument/2006/math">
                    <m:r>
                      <a:rPr lang="es-EC" sz="1600" i="1">
                        <a:latin typeface="Cambria Math" panose="02040503050406030204" pitchFamily="18" charset="0"/>
                        <a:ea typeface="Calibri" panose="020F0502020204030204" pitchFamily="34" charset="0"/>
                        <a:cs typeface="Times New Roman" panose="02020603050405020304" pitchFamily="18" charset="0"/>
                      </a:rPr>
                      <m:t>𝑢</m:t>
                    </m:r>
                    <m:r>
                      <a:rPr lang="es-EC" sz="1600" i="1">
                        <a:latin typeface="Cambria Math" panose="02040503050406030204" pitchFamily="18" charset="0"/>
                        <a:ea typeface="Calibri" panose="020F0502020204030204" pitchFamily="34" charset="0"/>
                        <a:cs typeface="Times New Roman" panose="02020603050405020304" pitchFamily="18" charset="0"/>
                      </a:rPr>
                      <m:t>=</m:t>
                    </m:r>
                  </m:oMath>
                </a14:m>
                <a:r>
                  <a:rPr lang="es-EC" sz="1600" dirty="0">
                    <a:latin typeface="Calibri" panose="020F0502020204030204" pitchFamily="34" charset="0"/>
                    <a:ea typeface="Calibri" panose="020F0502020204030204" pitchFamily="34" charset="0"/>
                    <a:cs typeface="Times New Roman" panose="02020603050405020304" pitchFamily="18" charset="0"/>
                  </a:rPr>
                  <a:t> variaciones en los saldos de las fuentes de fondeo</a:t>
                </a:r>
              </a:p>
              <a:p>
                <a:pPr indent="449580">
                  <a:lnSpc>
                    <a:spcPct val="115000"/>
                  </a:lnSpc>
                  <a:spcAft>
                    <a:spcPts val="800"/>
                  </a:spcAft>
                </a:pPr>
                <a14:m>
                  <m:oMath xmlns:m="http://schemas.openxmlformats.org/officeDocument/2006/math">
                    <m:r>
                      <a:rPr lang="es-EC" sz="1600" i="1">
                        <a:latin typeface="Cambria Math" panose="02040503050406030204" pitchFamily="18" charset="0"/>
                        <a:ea typeface="Calibri" panose="020F0502020204030204" pitchFamily="34" charset="0"/>
                        <a:cs typeface="Times New Roman" panose="02020603050405020304" pitchFamily="18" charset="0"/>
                      </a:rPr>
                      <m:t>∆</m:t>
                    </m:r>
                    <m:r>
                      <a:rPr lang="es-EC" sz="1600" i="1">
                        <a:latin typeface="Cambria Math" panose="02040503050406030204" pitchFamily="18" charset="0"/>
                        <a:ea typeface="Calibri" panose="020F0502020204030204" pitchFamily="34" charset="0"/>
                        <a:cs typeface="Times New Roman" panose="02020603050405020304" pitchFamily="18" charset="0"/>
                      </a:rPr>
                      <m:t>𝑡</m:t>
                    </m:r>
                    <m:r>
                      <a:rPr lang="es-EC" sz="1600" i="1">
                        <a:latin typeface="Cambria Math" panose="02040503050406030204" pitchFamily="18" charset="0"/>
                        <a:ea typeface="Calibri" panose="020F0502020204030204" pitchFamily="34" charset="0"/>
                        <a:cs typeface="Times New Roman" panose="02020603050405020304" pitchFamily="18" charset="0"/>
                      </a:rPr>
                      <m:t>=</m:t>
                    </m:r>
                  </m:oMath>
                </a14:m>
                <a:r>
                  <a:rPr lang="es-EC" sz="1600" dirty="0">
                    <a:latin typeface="Calibri" panose="020F0502020204030204" pitchFamily="34" charset="0"/>
                    <a:ea typeface="Times New Roman" panose="02020603050405020304" pitchFamily="18" charset="0"/>
                    <a:cs typeface="Times New Roman" panose="02020603050405020304" pitchFamily="18" charset="0"/>
                  </a:rPr>
                  <a:t> intervalo de tiempo</a:t>
                </a:r>
                <a:endParaRPr lang="es-EC" sz="1600" dirty="0">
                  <a:latin typeface="Calibri" panose="020F0502020204030204" pitchFamily="34" charset="0"/>
                  <a:ea typeface="Calibri" panose="020F0502020204030204" pitchFamily="34" charset="0"/>
                  <a:cs typeface="Times New Roman" panose="02020603050405020304" pitchFamily="18" charset="0"/>
                </a:endParaRPr>
              </a:p>
              <a:p>
                <a:pPr indent="449580">
                  <a:lnSpc>
                    <a:spcPct val="115000"/>
                  </a:lnSpc>
                  <a:spcAft>
                    <a:spcPts val="800"/>
                  </a:spcAft>
                </a:pPr>
                <a14:m>
                  <m:oMath xmlns:m="http://schemas.openxmlformats.org/officeDocument/2006/math">
                    <m:r>
                      <a:rPr lang="es-EC" sz="1600" i="1">
                        <a:latin typeface="Cambria Math" panose="02040503050406030204" pitchFamily="18" charset="0"/>
                        <a:ea typeface="Calibri" panose="020F0502020204030204" pitchFamily="34" charset="0"/>
                        <a:cs typeface="Times New Roman" panose="02020603050405020304" pitchFamily="18" charset="0"/>
                      </a:rPr>
                      <m:t>𝜎</m:t>
                    </m:r>
                    <m:r>
                      <a:rPr lang="es-EC" sz="1600" i="1">
                        <a:latin typeface="Cambria Math" panose="02040503050406030204" pitchFamily="18" charset="0"/>
                        <a:ea typeface="Calibri" panose="020F0502020204030204" pitchFamily="34" charset="0"/>
                        <a:cs typeface="Times New Roman" panose="02020603050405020304" pitchFamily="18" charset="0"/>
                      </a:rPr>
                      <m:t>=</m:t>
                    </m:r>
                  </m:oMath>
                </a14:m>
                <a:r>
                  <a:rPr lang="es-EC" sz="1600" dirty="0">
                    <a:latin typeface="Calibri" panose="020F0502020204030204" pitchFamily="34" charset="0"/>
                    <a:ea typeface="Calibri" panose="020F0502020204030204" pitchFamily="34" charset="0"/>
                    <a:cs typeface="Times New Roman" panose="02020603050405020304" pitchFamily="18" charset="0"/>
                  </a:rPr>
                  <a:t> volatilidad de las fuentes de fondeo</a:t>
                </a:r>
              </a:p>
              <a:p>
                <a:pPr indent="449580">
                  <a:lnSpc>
                    <a:spcPct val="115000"/>
                  </a:lnSpc>
                  <a:spcAft>
                    <a:spcPts val="800"/>
                  </a:spcAft>
                </a:pPr>
                <a14:m>
                  <m:oMath xmlns:m="http://schemas.openxmlformats.org/officeDocument/2006/math">
                    <m:r>
                      <a:rPr lang="es-EC" sz="1600" i="1">
                        <a:latin typeface="Cambria Math" panose="02040503050406030204" pitchFamily="18" charset="0"/>
                        <a:ea typeface="Calibri" panose="020F0502020204030204" pitchFamily="34" charset="0"/>
                        <a:cs typeface="Times New Roman" panose="02020603050405020304" pitchFamily="18" charset="0"/>
                      </a:rPr>
                      <m:t>𝜀</m:t>
                    </m:r>
                    <m:r>
                      <a:rPr lang="es-EC" sz="1600" i="1">
                        <a:latin typeface="Cambria Math" panose="02040503050406030204" pitchFamily="18" charset="0"/>
                        <a:ea typeface="Calibri" panose="020F0502020204030204" pitchFamily="34" charset="0"/>
                        <a:cs typeface="Times New Roman" panose="02020603050405020304" pitchFamily="18" charset="0"/>
                      </a:rPr>
                      <m:t>=</m:t>
                    </m:r>
                  </m:oMath>
                </a14:m>
                <a:r>
                  <a:rPr lang="es-EC" sz="1600" dirty="0">
                    <a:latin typeface="Calibri" panose="020F0502020204030204" pitchFamily="34" charset="0"/>
                    <a:ea typeface="Calibri" panose="020F0502020204030204" pitchFamily="34" charset="0"/>
                    <a:cs typeface="Times New Roman" panose="02020603050405020304" pitchFamily="18" charset="0"/>
                  </a:rPr>
                  <a:t> coeficiente aleatorio, se distribuye </a:t>
                </a:r>
                <a14:m>
                  <m:oMath xmlns:m="http://schemas.openxmlformats.org/officeDocument/2006/math">
                    <m:r>
                      <a:rPr lang="es-EC" sz="1600" i="1">
                        <a:latin typeface="Cambria Math" panose="02040503050406030204" pitchFamily="18" charset="0"/>
                        <a:ea typeface="Calibri" panose="020F0502020204030204" pitchFamily="34" charset="0"/>
                        <a:cs typeface="Times New Roman" panose="02020603050405020304" pitchFamily="18" charset="0"/>
                      </a:rPr>
                      <m:t>𝑁</m:t>
                    </m:r>
                    <m:r>
                      <a:rPr lang="es-EC" sz="1600" i="1">
                        <a:latin typeface="Cambria Math" panose="02040503050406030204" pitchFamily="18" charset="0"/>
                        <a:ea typeface="Calibri" panose="020F0502020204030204" pitchFamily="34" charset="0"/>
                        <a:cs typeface="Times New Roman" panose="02020603050405020304" pitchFamily="18" charset="0"/>
                      </a:rPr>
                      <m:t>∼(0,1)</m:t>
                    </m:r>
                  </m:oMath>
                </a14:m>
                <a:r>
                  <a:rPr lang="es-EC" sz="1600" dirty="0">
                    <a:latin typeface="Calibri" panose="020F0502020204030204" pitchFamily="34" charset="0"/>
                    <a:ea typeface="Calibri" panose="020F0502020204030204" pitchFamily="34" charset="0"/>
                    <a:cs typeface="Times New Roman" panose="02020603050405020304" pitchFamily="18" charset="0"/>
                  </a:rPr>
                  <a:t> </a:t>
                </a:r>
              </a:p>
            </p:txBody>
          </p:sp>
        </mc:Choice>
        <mc:Fallback xmlns="">
          <p:sp>
            <p:nvSpPr>
              <p:cNvPr id="36" name="Rectángulo 35">
                <a:extLst>
                  <a:ext uri="{FF2B5EF4-FFF2-40B4-BE49-F238E27FC236}">
                    <a16:creationId xmlns:a16="http://schemas.microsoft.com/office/drawing/2014/main" id="{061F724F-FCE4-4C27-985E-C2DB61079833}"/>
                  </a:ext>
                </a:extLst>
              </p:cNvPr>
              <p:cNvSpPr>
                <a:spLocks noRot="1" noChangeAspect="1" noMove="1" noResize="1" noEditPoints="1" noAdjustHandles="1" noChangeArrowheads="1" noChangeShapeType="1" noTextEdit="1"/>
              </p:cNvSpPr>
              <p:nvPr/>
            </p:nvSpPr>
            <p:spPr>
              <a:xfrm>
                <a:off x="6168728" y="4678584"/>
                <a:ext cx="5824489" cy="2286908"/>
              </a:xfrm>
              <a:prstGeom prst="rect">
                <a:avLst/>
              </a:prstGeom>
              <a:blipFill>
                <a:blip r:embed="rId12"/>
                <a:stretch>
                  <a:fillRect b="-2394"/>
                </a:stretch>
              </a:blipFill>
            </p:spPr>
            <p:txBody>
              <a:bodyPr/>
              <a:lstStyle/>
              <a:p>
                <a:r>
                  <a:rPr lang="es-EC">
                    <a:noFill/>
                  </a:rPr>
                  <a:t> </a:t>
                </a:r>
              </a:p>
            </p:txBody>
          </p:sp>
        </mc:Fallback>
      </mc:AlternateContent>
    </p:spTree>
    <p:extLst>
      <p:ext uri="{BB962C8B-B14F-4D97-AF65-F5344CB8AC3E}">
        <p14:creationId xmlns:p14="http://schemas.microsoft.com/office/powerpoint/2010/main" val="3155385741"/>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1029</TotalTime>
  <Words>2955</Words>
  <Application>Microsoft Office PowerPoint</Application>
  <PresentationFormat>Panorámica</PresentationFormat>
  <Paragraphs>246</Paragraphs>
  <Slides>38</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38</vt:i4>
      </vt:variant>
    </vt:vector>
  </HeadingPairs>
  <TitlesOfParts>
    <vt:vector size="45" baseType="lpstr">
      <vt:lpstr>Arial</vt:lpstr>
      <vt:lpstr>Calibri</vt:lpstr>
      <vt:lpstr>Calibri Light</vt:lpstr>
      <vt:lpstr>Cambria Math</vt:lpstr>
      <vt:lpstr>Symbol</vt:lpstr>
      <vt:lpstr>Wingdings</vt:lpstr>
      <vt:lpstr>Office Theme</vt:lpstr>
      <vt:lpstr>Presentación de PowerPoint</vt:lpstr>
      <vt:lpstr>Presentación de PowerPoint</vt:lpstr>
      <vt:lpstr>CAPÍTULO I MARCO TEÓRICO </vt:lpstr>
      <vt:lpstr>El Sistema Financiero</vt:lpstr>
      <vt:lpstr>El Sistema Financiero Público en el Ecuador</vt:lpstr>
      <vt:lpstr>Gestión del Riesgo</vt:lpstr>
      <vt:lpstr>Valor en Riesgo (Value at Risk) </vt:lpstr>
      <vt:lpstr>Métodos paramétricos </vt:lpstr>
      <vt:lpstr>Métodos no paramétricos </vt:lpstr>
      <vt:lpstr>CAPÍTULO II DETERMINACIÓN DE HIPÓTESIS Y VARIABLES </vt:lpstr>
      <vt:lpstr>Presentación de PowerPoint</vt:lpstr>
      <vt:lpstr>Presentación de PowerPoint</vt:lpstr>
      <vt:lpstr>CAPÍTULO III  METODOLOGÍA DE INVESTIGACIÓN  </vt:lpstr>
      <vt:lpstr>Presentación de PowerPoint</vt:lpstr>
      <vt:lpstr>Análisis del comportamiento </vt:lpstr>
      <vt:lpstr>Análisis del comportamiento </vt:lpstr>
      <vt:lpstr>CAPÍTULO IV RESULTADOS </vt:lpstr>
      <vt:lpstr>Aplicación de los métodos en las cuentas corrientes (CC)</vt:lpstr>
      <vt:lpstr>Presentación de PowerPoint</vt:lpstr>
      <vt:lpstr>Presentación de PowerPoint</vt:lpstr>
      <vt:lpstr>Aplicación de los métodos en las de cuentas ahorro (AHO)</vt:lpstr>
      <vt:lpstr>Presentación de PowerPoint</vt:lpstr>
      <vt:lpstr>Presentación de PowerPoint</vt:lpstr>
      <vt:lpstr>Aplicación de los métodos en los depósitos a plazo fijo(DPF)</vt:lpstr>
      <vt:lpstr>Presentación de PowerPoint</vt:lpstr>
      <vt:lpstr>Presentación de PowerPoint</vt:lpstr>
      <vt:lpstr>Aplicación de los métodos saldos agregados de las fuentes de fondeo (FF)</vt:lpstr>
      <vt:lpstr>Presentación de PowerPoint</vt:lpstr>
      <vt:lpstr>Presentación de PowerPoint</vt:lpstr>
      <vt:lpstr>Presentación de PowerPoint</vt:lpstr>
      <vt:lpstr>CAPÍTULO V PROPUESTA </vt:lpstr>
      <vt:lpstr>Presentación de PowerPoint</vt:lpstr>
      <vt:lpstr>CAPÍTULO VI CONCLUSIONES  </vt:lpstr>
      <vt:lpstr>Presentación de PowerPoint</vt:lpstr>
      <vt:lpstr>Presentación de PowerPoint</vt:lpstr>
      <vt:lpstr>CAPÍTULO VII RECOMENDACIONES  </vt:lpstr>
      <vt:lpstr>Presentación de PowerPoint</vt:lpstr>
      <vt:lpstr>GRACIAS POR SU ATENCIÓN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Andrea Cecilia Taipe Calle</dc:creator>
  <cp:lastModifiedBy>Andrea Cecilia Taipe Calle</cp:lastModifiedBy>
  <cp:revision>21</cp:revision>
  <cp:lastPrinted>2020-09-16T00:06:26Z</cp:lastPrinted>
  <dcterms:created xsi:type="dcterms:W3CDTF">2020-09-12T22:00:45Z</dcterms:created>
  <dcterms:modified xsi:type="dcterms:W3CDTF">2020-09-26T00:44:35Z</dcterms:modified>
</cp:coreProperties>
</file>