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1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9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68" r:id="rId1"/>
    <p:sldMasterId id="2147483676" r:id="rId2"/>
    <p:sldMasterId id="2147483684" r:id="rId3"/>
    <p:sldMasterId id="2147483692" r:id="rId4"/>
    <p:sldMasterId id="2147483700" r:id="rId5"/>
    <p:sldMasterId id="2147483711" r:id="rId6"/>
    <p:sldMasterId id="2147483719" r:id="rId7"/>
    <p:sldMasterId id="2147483731" r:id="rId8"/>
  </p:sldMasterIdLst>
  <p:notesMasterIdLst>
    <p:notesMasterId r:id="rId30"/>
  </p:notesMasterIdLst>
  <p:sldIdLst>
    <p:sldId id="256" r:id="rId9"/>
    <p:sldId id="355" r:id="rId10"/>
    <p:sldId id="373" r:id="rId11"/>
    <p:sldId id="376" r:id="rId12"/>
    <p:sldId id="375" r:id="rId13"/>
    <p:sldId id="354" r:id="rId14"/>
    <p:sldId id="369" r:id="rId15"/>
    <p:sldId id="371" r:id="rId16"/>
    <p:sldId id="356" r:id="rId17"/>
    <p:sldId id="357" r:id="rId18"/>
    <p:sldId id="362" r:id="rId19"/>
    <p:sldId id="364" r:id="rId20"/>
    <p:sldId id="365" r:id="rId21"/>
    <p:sldId id="368" r:id="rId22"/>
    <p:sldId id="359" r:id="rId23"/>
    <p:sldId id="361" r:id="rId24"/>
    <p:sldId id="366" r:id="rId25"/>
    <p:sldId id="360" r:id="rId26"/>
    <p:sldId id="377" r:id="rId27"/>
    <p:sldId id="378" r:id="rId28"/>
    <p:sldId id="3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E6E6"/>
    <a:srgbClr val="006600"/>
    <a:srgbClr val="8FD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TESIS\Desarrollo%20de%20la%20Tesis\Variable%20Dependien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TESIS\Desarrollo%20de%20la%20Tesis\Variable%20Dependien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TESIS\Analisis%20del%20Patrimonio%20Tecnico\Resume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TESIS\Analisis%20del%20Patrimonio%20Tecnico\Resum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Hoja4!$B$28</c:f>
              <c:strCache>
                <c:ptCount val="1"/>
                <c:pt idx="0">
                  <c:v>Crédito Productivo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Hoja4!$A$29:$A$33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Hoja4!$B$29:$B$33</c:f>
              <c:numCache>
                <c:formatCode>_(* #,##0_);_(* \(#,##0\);_(* "-"??_);_(@_)</c:formatCode>
                <c:ptCount val="5"/>
                <c:pt idx="0">
                  <c:v>370.00726771999996</c:v>
                </c:pt>
                <c:pt idx="1">
                  <c:v>862.40054038000005</c:v>
                </c:pt>
                <c:pt idx="2">
                  <c:v>1704.2103691499997</c:v>
                </c:pt>
                <c:pt idx="3">
                  <c:v>1936.2568005800001</c:v>
                </c:pt>
                <c:pt idx="4">
                  <c:v>1790.99587101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4623-A9A5-172DD8708CB4}"/>
            </c:ext>
          </c:extLst>
        </c:ser>
        <c:ser>
          <c:idx val="1"/>
          <c:order val="1"/>
          <c:tx>
            <c:strRef>
              <c:f>Hoja4!$C$28</c:f>
              <c:strCache>
                <c:ptCount val="1"/>
                <c:pt idx="0">
                  <c:v>Crédito Comercial Ordinario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Hoja4!$A$29:$A$33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Hoja4!$C$29:$C$33</c:f>
              <c:numCache>
                <c:formatCode>_(* #,##0_);_(* \(#,##0\);_(* "-"??_);_(@_)</c:formatCode>
                <c:ptCount val="5"/>
                <c:pt idx="0">
                  <c:v>296.02999999999997</c:v>
                </c:pt>
                <c:pt idx="1">
                  <c:v>1023.65</c:v>
                </c:pt>
                <c:pt idx="2">
                  <c:v>1354.34</c:v>
                </c:pt>
                <c:pt idx="3">
                  <c:v>1552.79186</c:v>
                </c:pt>
                <c:pt idx="4">
                  <c:v>1545.7548999999999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9-4623-A9A5-172DD8708CB4}"/>
            </c:ext>
          </c:extLst>
        </c:ser>
        <c:ser>
          <c:idx val="2"/>
          <c:order val="2"/>
          <c:tx>
            <c:strRef>
              <c:f>Hoja4!$D$28</c:f>
              <c:strCache>
                <c:ptCount val="1"/>
                <c:pt idx="0">
                  <c:v>Crédito Comercial Prioritario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Hoja4!$A$29:$A$33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Hoja4!$D$29:$D$33</c:f>
              <c:numCache>
                <c:formatCode>_(* #,##0_);_(* \(#,##0\);_(* "-"??_);_(@_)</c:formatCode>
                <c:ptCount val="5"/>
                <c:pt idx="0">
                  <c:v>3243.04908905</c:v>
                </c:pt>
                <c:pt idx="1">
                  <c:v>12131.436844659998</c:v>
                </c:pt>
                <c:pt idx="2">
                  <c:v>12593.30122238</c:v>
                </c:pt>
                <c:pt idx="3">
                  <c:v>13337.203912630001</c:v>
                </c:pt>
                <c:pt idx="4">
                  <c:v>12611.302342220002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9-4623-A9A5-172DD870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982656"/>
        <c:axId val="130984192"/>
      </c:barChart>
      <c:lineChart>
        <c:grouping val="stacked"/>
        <c:varyColors val="0"/>
        <c:ser>
          <c:idx val="4"/>
          <c:order val="4"/>
          <c:tx>
            <c:strRef>
              <c:f>Hoja4!$F$28</c:f>
              <c:strCache>
                <c:ptCount val="1"/>
                <c:pt idx="0">
                  <c:v>Indicador 4.2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Hoja4!$F$29:$F$33</c:f>
              <c:numCache>
                <c:formatCode>0.00%</c:formatCode>
                <c:ptCount val="5"/>
                <c:pt idx="0">
                  <c:v>3.9370234753510917E-2</c:v>
                </c:pt>
                <c:pt idx="1">
                  <c:v>0.14026225723665842</c:v>
                </c:pt>
                <c:pt idx="2">
                  <c:v>0.15007159046069884</c:v>
                </c:pt>
                <c:pt idx="3">
                  <c:v>0.15522645298404678</c:v>
                </c:pt>
                <c:pt idx="4">
                  <c:v>0.14613276442932543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D9-4623-A9A5-172DD870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87904"/>
        <c:axId val="13098636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Hoja4!$E$28</c15:sqref>
                        </c15:formulaRef>
                      </c:ext>
                    </c:extLst>
                    <c:strCache>
                      <c:ptCount val="1"/>
                      <c:pt idx="0">
                        <c:v>PIB en Precios Corrientes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Hoja4!$E$29:$E$33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99290.4</c:v>
                      </c:pt>
                      <c:pt idx="1">
                        <c:v>99937.7</c:v>
                      </c:pt>
                      <c:pt idx="2">
                        <c:v>104295.9</c:v>
                      </c:pt>
                      <c:pt idx="3">
                        <c:v>108398.1</c:v>
                      </c:pt>
                      <c:pt idx="4">
                        <c:v>109134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A6D9-4623-A9A5-172DD8708CB4}"/>
                  </c:ext>
                </c:extLst>
              </c15:ser>
            </c15:filteredLineSeries>
          </c:ext>
        </c:extLst>
      </c:lineChart>
      <c:catAx>
        <c:axId val="1309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30984192"/>
        <c:crosses val="autoZero"/>
        <c:auto val="1"/>
        <c:lblAlgn val="ctr"/>
        <c:lblOffset val="100"/>
        <c:noMultiLvlLbl val="0"/>
      </c:catAx>
      <c:valAx>
        <c:axId val="1309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dirty="0"/>
                  <a:t>Millones</a:t>
                </a:r>
                <a:r>
                  <a:rPr lang="es-EC" baseline="0" dirty="0"/>
                  <a:t> de USD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30982656"/>
        <c:crosses val="autoZero"/>
        <c:crossBetween val="between"/>
      </c:valAx>
      <c:valAx>
        <c:axId val="13098636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30987904"/>
        <c:crosses val="max"/>
        <c:crossBetween val="between"/>
      </c:valAx>
      <c:catAx>
        <c:axId val="13098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986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'Hoja4 (2)'!$B$29</c:f>
              <c:strCache>
                <c:ptCount val="1"/>
                <c:pt idx="0">
                  <c:v>Minorista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'Hoja4 (2)'!$A$30:$A$34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'Hoja4 (2)'!$B$30:$B$34</c:f>
              <c:numCache>
                <c:formatCode>_(* #,##0_);_(* \(#,##0\);_(* "-"??_);_(@_)</c:formatCode>
                <c:ptCount val="5"/>
                <c:pt idx="0">
                  <c:v>54654</c:v>
                </c:pt>
                <c:pt idx="1">
                  <c:v>207430</c:v>
                </c:pt>
                <c:pt idx="2">
                  <c:v>192281</c:v>
                </c:pt>
                <c:pt idx="3">
                  <c:v>174170</c:v>
                </c:pt>
                <c:pt idx="4">
                  <c:v>172243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B-4079-B151-0879407676CE}"/>
            </c:ext>
          </c:extLst>
        </c:ser>
        <c:ser>
          <c:idx val="1"/>
          <c:order val="1"/>
          <c:tx>
            <c:strRef>
              <c:f>'Hoja4 (2)'!$C$29</c:f>
              <c:strCache>
                <c:ptCount val="1"/>
                <c:pt idx="0">
                  <c:v>Acumulación Simple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'Hoja4 (2)'!$A$30:$A$34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'Hoja4 (2)'!$C$30:$C$34</c:f>
              <c:numCache>
                <c:formatCode>_(* #,##0_);_(* \(#,##0\);_(* "-"??_);_(@_)</c:formatCode>
                <c:ptCount val="5"/>
                <c:pt idx="0">
                  <c:v>133730</c:v>
                </c:pt>
                <c:pt idx="1">
                  <c:v>572791</c:v>
                </c:pt>
                <c:pt idx="2">
                  <c:v>648292</c:v>
                </c:pt>
                <c:pt idx="3">
                  <c:v>666138</c:v>
                </c:pt>
                <c:pt idx="4">
                  <c:v>600446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B-4079-B151-0879407676CE}"/>
            </c:ext>
          </c:extLst>
        </c:ser>
        <c:ser>
          <c:idx val="2"/>
          <c:order val="2"/>
          <c:tx>
            <c:strRef>
              <c:f>'Hoja4 (2)'!$D$29</c:f>
              <c:strCache>
                <c:ptCount val="1"/>
                <c:pt idx="0">
                  <c:v>Acumulación ampliada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'Hoja4 (2)'!$A$30:$A$34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'Hoja4 (2)'!$D$30:$D$34</c:f>
              <c:numCache>
                <c:formatCode>_(* #,##0_);_(* \(#,##0\);_(* "-"??_);_(@_)</c:formatCode>
                <c:ptCount val="5"/>
                <c:pt idx="0">
                  <c:v>10420</c:v>
                </c:pt>
                <c:pt idx="1">
                  <c:v>72073</c:v>
                </c:pt>
                <c:pt idx="2">
                  <c:v>99392</c:v>
                </c:pt>
                <c:pt idx="3">
                  <c:v>130208</c:v>
                </c:pt>
                <c:pt idx="4">
                  <c:v>215878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B-4079-B151-0879407676CE}"/>
            </c:ext>
          </c:extLst>
        </c:ser>
        <c:ser>
          <c:idx val="5"/>
          <c:order val="5"/>
          <c:tx>
            <c:strRef>
              <c:f>'Hoja4 (2)'!$E$29</c:f>
              <c:strCache>
                <c:ptCount val="1"/>
                <c:pt idx="0">
                  <c:v>Agrícola y Ganadero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'Hoja4 (2)'!$E$30:$E$34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6B-4079-B151-087940767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4621824"/>
        <c:axId val="134631808"/>
      </c:barChart>
      <c:lineChart>
        <c:grouping val="stacked"/>
        <c:varyColors val="0"/>
        <c:ser>
          <c:idx val="4"/>
          <c:order val="4"/>
          <c:tx>
            <c:strRef>
              <c:f>'Hoja4 (2)'!$G$28</c:f>
              <c:strCache>
                <c:ptCount val="1"/>
                <c:pt idx="0">
                  <c:v>Indicador 4.4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851454665507157E-2"/>
                  <c:y val="-6.3290868879227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6B-4079-B151-0879407676CE}"/>
                </c:ext>
              </c:extLst>
            </c:dLbl>
            <c:dLbl>
              <c:idx val="1"/>
              <c:layout>
                <c:manualLayout>
                  <c:x val="-1.1555791952877025E-2"/>
                  <c:y val="-6.2005567000365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B-4079-B151-0879407676CE}"/>
                </c:ext>
              </c:extLst>
            </c:dLbl>
            <c:dLbl>
              <c:idx val="2"/>
              <c:layout>
                <c:manualLayout>
                  <c:x val="-3.6273254493994237E-3"/>
                  <c:y val="-7.0755678960459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B-4079-B151-0879407676CE}"/>
                </c:ext>
              </c:extLst>
            </c:dLbl>
            <c:dLbl>
              <c:idx val="3"/>
              <c:layout>
                <c:manualLayout>
                  <c:x val="-8.9129697850511575E-3"/>
                  <c:y val="-5.7630511020318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B-4079-B151-0879407676CE}"/>
                </c:ext>
              </c:extLst>
            </c:dLbl>
            <c:dLbl>
              <c:idx val="4"/>
              <c:layout>
                <c:manualLayout>
                  <c:x val="2.3190244282087764E-3"/>
                  <c:y val="-5.3255455040271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6B-4079-B151-087940767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'Hoja4 (2)'!$G$30:$G$34</c:f>
              <c:numCache>
                <c:formatCode>0.00%</c:formatCode>
                <c:ptCount val="5"/>
                <c:pt idx="0">
                  <c:v>0.10056544159379865</c:v>
                </c:pt>
                <c:pt idx="1">
                  <c:v>0.13518084431285601</c:v>
                </c:pt>
                <c:pt idx="2">
                  <c:v>0.12659792053826052</c:v>
                </c:pt>
                <c:pt idx="3">
                  <c:v>0.11039227455635947</c:v>
                </c:pt>
                <c:pt idx="4">
                  <c:v>9.1881984946727058E-2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6B-4079-B151-087940767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47808"/>
        <c:axId val="13463372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'Hoja4 (2)'!$F$28</c15:sqref>
                        </c15:formulaRef>
                      </c:ext>
                    </c:extLst>
                    <c:strCache>
                      <c:ptCount val="1"/>
                      <c:pt idx="0">
                        <c:v>Total Operaciones de crédito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'Hoja4 (2)'!$F$30:$F$34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1976862</c:v>
                      </c:pt>
                      <c:pt idx="1">
                        <c:v>6304843</c:v>
                      </c:pt>
                      <c:pt idx="2">
                        <c:v>7424806</c:v>
                      </c:pt>
                      <c:pt idx="3">
                        <c:v>8791521</c:v>
                      </c:pt>
                      <c:pt idx="4">
                        <c:v>11662580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086B-4079-B151-0879407676CE}"/>
                  </c:ext>
                </c:extLst>
              </c15:ser>
            </c15:filteredLineSeries>
          </c:ext>
        </c:extLst>
      </c:lineChart>
      <c:catAx>
        <c:axId val="1346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34631808"/>
        <c:crosses val="autoZero"/>
        <c:auto val="1"/>
        <c:lblAlgn val="ctr"/>
        <c:lblOffset val="100"/>
        <c:noMultiLvlLbl val="0"/>
      </c:catAx>
      <c:valAx>
        <c:axId val="13463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dirty="0"/>
                  <a:t>Millones</a:t>
                </a:r>
                <a:r>
                  <a:rPr lang="es-EC" baseline="0" dirty="0"/>
                  <a:t> de USD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34621824"/>
        <c:crosses val="autoZero"/>
        <c:crossBetween val="between"/>
      </c:valAx>
      <c:valAx>
        <c:axId val="13463372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34647808"/>
        <c:crosses val="max"/>
        <c:crossBetween val="between"/>
      </c:valAx>
      <c:catAx>
        <c:axId val="134647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633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71671838574716E-2"/>
          <c:y val="5.9485334757234262E-2"/>
          <c:w val="0.93118719931975458"/>
          <c:h val="0.77205531980002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'Resumen '!$B$53</c:f>
              <c:strCache>
                <c:ptCount val="1"/>
                <c:pt idx="0">
                  <c:v>Patrimonio Técnico Constituido (PTC)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'!$A$54:$A$58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'Resumen '!$B$54:$B$58</c:f>
              <c:numCache>
                <c:formatCode>#,##0.00,,</c:formatCode>
                <c:ptCount val="5"/>
                <c:pt idx="0">
                  <c:v>89990442.920000002</c:v>
                </c:pt>
                <c:pt idx="1">
                  <c:v>81538636.515000015</c:v>
                </c:pt>
                <c:pt idx="2">
                  <c:v>86754378.949999988</c:v>
                </c:pt>
                <c:pt idx="3">
                  <c:v>90182633.320000008</c:v>
                </c:pt>
                <c:pt idx="4">
                  <c:v>89422940.645000011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0-46AD-AC7E-96891EBD3559}"/>
            </c:ext>
          </c:extLst>
        </c:ser>
        <c:ser>
          <c:idx val="1"/>
          <c:order val="1"/>
          <c:tx>
            <c:strRef>
              <c:f>'Resumen '!$C$53</c:f>
              <c:strCache>
                <c:ptCount val="1"/>
                <c:pt idx="0">
                  <c:v>Activos Ponderados por Riesgo (APPR)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'!$A$54:$A$58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'Resumen '!$C$54:$C$58</c:f>
              <c:numCache>
                <c:formatCode>#,##0.00,,</c:formatCode>
                <c:ptCount val="5"/>
                <c:pt idx="0">
                  <c:v>510954219.73400015</c:v>
                </c:pt>
                <c:pt idx="1">
                  <c:v>364467165.07400006</c:v>
                </c:pt>
                <c:pt idx="2">
                  <c:v>393937951.00399995</c:v>
                </c:pt>
                <c:pt idx="3">
                  <c:v>408628652.18699962</c:v>
                </c:pt>
                <c:pt idx="4">
                  <c:v>385145254.91200024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0-46AD-AC7E-96891EBD3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313152"/>
        <c:axId val="141314688"/>
      </c:barChart>
      <c:lineChart>
        <c:grouping val="stacked"/>
        <c:varyColors val="0"/>
        <c:ser>
          <c:idx val="2"/>
          <c:order val="2"/>
          <c:tx>
            <c:strRef>
              <c:f>'Resumen '!$D$53</c:f>
              <c:strCache>
                <c:ptCount val="1"/>
                <c:pt idx="0">
                  <c:v>Solvencia Patrimonial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'!$A$54:$A$58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'Resumen '!$D$54:$D$58</c:f>
              <c:numCache>
                <c:formatCode>0.00%</c:formatCode>
                <c:ptCount val="5"/>
                <c:pt idx="0">
                  <c:v>0.17612232063930994</c:v>
                </c:pt>
                <c:pt idx="1">
                  <c:v>0.22372011618233076</c:v>
                </c:pt>
                <c:pt idx="2">
                  <c:v>0.22022346090011294</c:v>
                </c:pt>
                <c:pt idx="3">
                  <c:v>0.22069581473873245</c:v>
                </c:pt>
                <c:pt idx="4">
                  <c:v>0.23217978023754124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D0-46AD-AC7E-96891EBD3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9232"/>
        <c:axId val="158077696"/>
      </c:lineChart>
      <c:catAx>
        <c:axId val="1413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41314688"/>
        <c:crosses val="autoZero"/>
        <c:auto val="1"/>
        <c:lblAlgn val="ctr"/>
        <c:lblOffset val="100"/>
        <c:noMultiLvlLbl val="0"/>
      </c:catAx>
      <c:valAx>
        <c:axId val="141314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dirty="0"/>
                  <a:t>Millones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41313152"/>
        <c:crosses val="autoZero"/>
        <c:crossBetween val="between"/>
      </c:valAx>
      <c:valAx>
        <c:axId val="158077696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58079232"/>
        <c:crosses val="max"/>
        <c:crossBetween val="between"/>
      </c:valAx>
      <c:catAx>
        <c:axId val="15807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077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'Resumen '!$B$53</c:f>
              <c:strCache>
                <c:ptCount val="1"/>
                <c:pt idx="0">
                  <c:v>Patrimonio Técnico Constituido (PTC)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'!$A$54:$A$58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'Resumen '!$B$74:$B$78</c:f>
              <c:numCache>
                <c:formatCode>#,##0.00,,</c:formatCode>
                <c:ptCount val="5"/>
                <c:pt idx="0">
                  <c:v>24358603.510000002</c:v>
                </c:pt>
                <c:pt idx="1">
                  <c:v>31345655.505000003</c:v>
                </c:pt>
                <c:pt idx="2">
                  <c:v>28190533.474999998</c:v>
                </c:pt>
                <c:pt idx="3">
                  <c:v>24626266.369999994</c:v>
                </c:pt>
                <c:pt idx="4">
                  <c:v>20087390.020000003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2-4085-B1F1-3DF6A6E5044E}"/>
            </c:ext>
          </c:extLst>
        </c:ser>
        <c:ser>
          <c:idx val="1"/>
          <c:order val="1"/>
          <c:tx>
            <c:strRef>
              <c:f>'Resumen '!$C$53</c:f>
              <c:strCache>
                <c:ptCount val="1"/>
                <c:pt idx="0">
                  <c:v>Activos Ponderados por Riesgo (APPR)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'!$A$54:$A$58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'Resumen '!$C$74:$C$78</c:f>
              <c:numCache>
                <c:formatCode>#,##0.00,,</c:formatCode>
                <c:ptCount val="5"/>
                <c:pt idx="0">
                  <c:v>111927755.84199996</c:v>
                </c:pt>
                <c:pt idx="1">
                  <c:v>108467326.55100001</c:v>
                </c:pt>
                <c:pt idx="2">
                  <c:v>103231521.55200008</c:v>
                </c:pt>
                <c:pt idx="3">
                  <c:v>89581967.41200003</c:v>
                </c:pt>
                <c:pt idx="4">
                  <c:v>73800622.441999957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2-4085-B1F1-3DF6A6E504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8099712"/>
        <c:axId val="158110848"/>
      </c:barChart>
      <c:lineChart>
        <c:grouping val="stacked"/>
        <c:varyColors val="0"/>
        <c:ser>
          <c:idx val="2"/>
          <c:order val="2"/>
          <c:tx>
            <c:strRef>
              <c:f>'Resumen '!$D$53</c:f>
              <c:strCache>
                <c:ptCount val="1"/>
                <c:pt idx="0">
                  <c:v>Solvencia Patrimonial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'Resumen '!$A$54:$A$58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'Resumen '!$D$74:$D$78</c:f>
              <c:numCache>
                <c:formatCode>0.00%</c:formatCode>
                <c:ptCount val="5"/>
                <c:pt idx="0">
                  <c:v>0.21762790942029803</c:v>
                </c:pt>
                <c:pt idx="1">
                  <c:v>0.28898707566339488</c:v>
                </c:pt>
                <c:pt idx="2">
                  <c:v>0.27308067391799301</c:v>
                </c:pt>
                <c:pt idx="3">
                  <c:v>0.27490204872081386</c:v>
                </c:pt>
                <c:pt idx="4">
                  <c:v>0.27218456098777105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32-4085-B1F1-3DF6A6E504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126848"/>
        <c:axId val="158112768"/>
      </c:lineChart>
      <c:catAx>
        <c:axId val="1580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58110848"/>
        <c:crosses val="autoZero"/>
        <c:auto val="1"/>
        <c:lblAlgn val="ctr"/>
        <c:lblOffset val="100"/>
        <c:noMultiLvlLbl val="0"/>
      </c:catAx>
      <c:valAx>
        <c:axId val="15811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dirty="0"/>
                  <a:t>Millones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58099712"/>
        <c:crosses val="autoZero"/>
        <c:crossBetween val="between"/>
      </c:valAx>
      <c:valAx>
        <c:axId val="15811276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58126848"/>
        <c:crosses val="max"/>
        <c:crossBetween val="between"/>
      </c:valAx>
      <c:catAx>
        <c:axId val="15812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112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BEAC1-12BB-448A-9880-0F19F4F74F76}" type="doc">
      <dgm:prSet loTypeId="urn:microsoft.com/office/officeart/2005/8/layout/hProcess9" loCatId="process" qsTypeId="urn:microsoft.com/office/officeart/2005/8/quickstyle/simple3" qsCatId="simple" csTypeId="urn:microsoft.com/office/officeart/2005/8/colors/accent2_5" csCatId="accent2" phldr="1"/>
      <dgm:spPr/>
    </dgm:pt>
    <dgm:pt modelId="{C4B6BC7D-BAB1-41A5-BE81-60D447B2928B}">
      <dgm:prSet phldrT="[Texto]"/>
      <dgm:spPr/>
      <dgm:t>
        <a:bodyPr/>
        <a:lstStyle/>
        <a:p>
          <a:r>
            <a:rPr lang="es-ES" dirty="0"/>
            <a:t>Sistema Cooperativo de Ahorro y Crédito</a:t>
          </a:r>
          <a:endParaRPr lang="es-EC" dirty="0"/>
        </a:p>
      </dgm:t>
    </dgm:pt>
    <dgm:pt modelId="{A49B5099-352F-483F-8931-A06C47D2E111}" type="parTrans" cxnId="{67396906-3E12-4F55-A880-3F22C32AF522}">
      <dgm:prSet/>
      <dgm:spPr/>
      <dgm:t>
        <a:bodyPr/>
        <a:lstStyle/>
        <a:p>
          <a:endParaRPr lang="es-EC"/>
        </a:p>
      </dgm:t>
    </dgm:pt>
    <dgm:pt modelId="{2BD1F9AC-19ED-4D86-A48F-76F9BAF6EEA0}" type="sibTrans" cxnId="{67396906-3E12-4F55-A880-3F22C32AF522}">
      <dgm:prSet/>
      <dgm:spPr/>
      <dgm:t>
        <a:bodyPr/>
        <a:lstStyle/>
        <a:p>
          <a:endParaRPr lang="es-EC"/>
        </a:p>
      </dgm:t>
    </dgm:pt>
    <dgm:pt modelId="{9B200D31-6EF9-4DFB-A070-244D448AD441}" type="pres">
      <dgm:prSet presAssocID="{296BEAC1-12BB-448A-9880-0F19F4F74F76}" presName="CompostProcess" presStyleCnt="0">
        <dgm:presLayoutVars>
          <dgm:dir/>
          <dgm:resizeHandles val="exact"/>
        </dgm:presLayoutVars>
      </dgm:prSet>
      <dgm:spPr/>
    </dgm:pt>
    <dgm:pt modelId="{DACA3C48-FB4E-4965-BF6F-AA6B1186050C}" type="pres">
      <dgm:prSet presAssocID="{296BEAC1-12BB-448A-9880-0F19F4F74F76}" presName="arrow" presStyleLbl="bgShp" presStyleIdx="0" presStyleCnt="1"/>
      <dgm:spPr/>
    </dgm:pt>
    <dgm:pt modelId="{3AC0E5BC-D027-46A5-B311-72392B39B7A9}" type="pres">
      <dgm:prSet presAssocID="{296BEAC1-12BB-448A-9880-0F19F4F74F76}" presName="linearProcess" presStyleCnt="0"/>
      <dgm:spPr/>
    </dgm:pt>
    <dgm:pt modelId="{89E33B47-7D57-4CA3-A270-1143A2ABA6DE}" type="pres">
      <dgm:prSet presAssocID="{C4B6BC7D-BAB1-41A5-BE81-60D447B2928B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67396906-3E12-4F55-A880-3F22C32AF522}" srcId="{296BEAC1-12BB-448A-9880-0F19F4F74F76}" destId="{C4B6BC7D-BAB1-41A5-BE81-60D447B2928B}" srcOrd="0" destOrd="0" parTransId="{A49B5099-352F-483F-8931-A06C47D2E111}" sibTransId="{2BD1F9AC-19ED-4D86-A48F-76F9BAF6EEA0}"/>
    <dgm:cxn modelId="{ED9E7D82-7075-44F8-839C-802EACAD0AFF}" type="presOf" srcId="{296BEAC1-12BB-448A-9880-0F19F4F74F76}" destId="{9B200D31-6EF9-4DFB-A070-244D448AD441}" srcOrd="0" destOrd="0" presId="urn:microsoft.com/office/officeart/2005/8/layout/hProcess9"/>
    <dgm:cxn modelId="{35BC01F8-F57E-4339-A885-80BBEAFDBEFD}" type="presOf" srcId="{C4B6BC7D-BAB1-41A5-BE81-60D447B2928B}" destId="{89E33B47-7D57-4CA3-A270-1143A2ABA6DE}" srcOrd="0" destOrd="0" presId="urn:microsoft.com/office/officeart/2005/8/layout/hProcess9"/>
    <dgm:cxn modelId="{E7DE37AC-3A6A-4583-85CA-CB8A276C1BA8}" type="presParOf" srcId="{9B200D31-6EF9-4DFB-A070-244D448AD441}" destId="{DACA3C48-FB4E-4965-BF6F-AA6B1186050C}" srcOrd="0" destOrd="0" presId="urn:microsoft.com/office/officeart/2005/8/layout/hProcess9"/>
    <dgm:cxn modelId="{7EA7DBA0-C36D-4C3B-8939-ECC27DD95367}" type="presParOf" srcId="{9B200D31-6EF9-4DFB-A070-244D448AD441}" destId="{3AC0E5BC-D027-46A5-B311-72392B39B7A9}" srcOrd="1" destOrd="0" presId="urn:microsoft.com/office/officeart/2005/8/layout/hProcess9"/>
    <dgm:cxn modelId="{4BED81D1-AA98-496C-86B0-8A87C895B274}" type="presParOf" srcId="{3AC0E5BC-D027-46A5-B311-72392B39B7A9}" destId="{89E33B47-7D57-4CA3-A270-1143A2ABA6D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BD9AB7-5380-48D9-BBE2-D5DF491EED75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3" csCatId="colorful" phldr="1"/>
      <dgm:spPr/>
    </dgm:pt>
    <dgm:pt modelId="{6F68C266-5FD7-4474-B99A-B8D492CC3DEB}">
      <dgm:prSet phldrT="[Texto]"/>
      <dgm:spPr/>
      <dgm:t>
        <a:bodyPr/>
        <a:lstStyle/>
        <a:p>
          <a:r>
            <a:rPr lang="es-ES" dirty="0"/>
            <a:t>Liquidaciones forzosas </a:t>
          </a:r>
          <a:endParaRPr lang="es-EC" dirty="0"/>
        </a:p>
      </dgm:t>
    </dgm:pt>
    <dgm:pt modelId="{F43E1177-488C-436B-8C57-01538CEA76A7}" type="parTrans" cxnId="{47FC2651-A825-4344-B90A-A3CDF4CE7EC2}">
      <dgm:prSet/>
      <dgm:spPr/>
      <dgm:t>
        <a:bodyPr/>
        <a:lstStyle/>
        <a:p>
          <a:endParaRPr lang="es-EC"/>
        </a:p>
      </dgm:t>
    </dgm:pt>
    <dgm:pt modelId="{4C82F658-DF0D-4354-A225-612B42EDD947}" type="sibTrans" cxnId="{47FC2651-A825-4344-B90A-A3CDF4CE7EC2}">
      <dgm:prSet/>
      <dgm:spPr/>
      <dgm:t>
        <a:bodyPr/>
        <a:lstStyle/>
        <a:p>
          <a:endParaRPr lang="es-EC"/>
        </a:p>
      </dgm:t>
    </dgm:pt>
    <dgm:pt modelId="{B15CD6DE-21E7-47C9-987C-31FA06D53FE5}">
      <dgm:prSet phldrT="[Texto]"/>
      <dgm:spPr/>
      <dgm:t>
        <a:bodyPr/>
        <a:lstStyle/>
        <a:p>
          <a:r>
            <a:rPr lang="es-ES" dirty="0"/>
            <a:t>Incumplimiento de normativa</a:t>
          </a:r>
          <a:endParaRPr lang="es-EC" dirty="0"/>
        </a:p>
      </dgm:t>
    </dgm:pt>
    <dgm:pt modelId="{F9CB78FE-51F8-4FDD-BA20-B700C12D858E}" type="parTrans" cxnId="{27FFC5FA-B20A-47A4-BDD7-D88A77C0EF35}">
      <dgm:prSet/>
      <dgm:spPr/>
      <dgm:t>
        <a:bodyPr/>
        <a:lstStyle/>
        <a:p>
          <a:endParaRPr lang="es-EC"/>
        </a:p>
      </dgm:t>
    </dgm:pt>
    <dgm:pt modelId="{2D859EC3-15A0-4612-93E2-FBA077D37578}" type="sibTrans" cxnId="{27FFC5FA-B20A-47A4-BDD7-D88A77C0EF35}">
      <dgm:prSet/>
      <dgm:spPr/>
      <dgm:t>
        <a:bodyPr/>
        <a:lstStyle/>
        <a:p>
          <a:endParaRPr lang="es-EC"/>
        </a:p>
      </dgm:t>
    </dgm:pt>
    <dgm:pt modelId="{26CEBA80-137F-4DB9-BC0E-EE618DE31DCC}">
      <dgm:prSet phldrT="[Texto]"/>
      <dgm:spPr/>
      <dgm:t>
        <a:bodyPr/>
        <a:lstStyle/>
        <a:p>
          <a:r>
            <a:rPr lang="es-ES" dirty="0"/>
            <a:t>Provisión de cartera</a:t>
          </a:r>
          <a:endParaRPr lang="es-EC" dirty="0"/>
        </a:p>
      </dgm:t>
    </dgm:pt>
    <dgm:pt modelId="{4E30C42F-3C16-491C-85ED-150256C7B77B}" type="parTrans" cxnId="{4DA6D259-5BCD-4535-A153-F68556FD42A7}">
      <dgm:prSet/>
      <dgm:spPr/>
      <dgm:t>
        <a:bodyPr/>
        <a:lstStyle/>
        <a:p>
          <a:endParaRPr lang="es-EC"/>
        </a:p>
      </dgm:t>
    </dgm:pt>
    <dgm:pt modelId="{55FD9F5B-D92F-4197-8C2B-CBCA2751999D}" type="sibTrans" cxnId="{4DA6D259-5BCD-4535-A153-F68556FD42A7}">
      <dgm:prSet/>
      <dgm:spPr/>
      <dgm:t>
        <a:bodyPr/>
        <a:lstStyle/>
        <a:p>
          <a:endParaRPr lang="es-EC"/>
        </a:p>
      </dgm:t>
    </dgm:pt>
    <dgm:pt modelId="{BF137038-A03A-4E5A-B8C9-F773DDEA6FE4}" type="pres">
      <dgm:prSet presAssocID="{63BD9AB7-5380-48D9-BBE2-D5DF491EED75}" presName="rootnode" presStyleCnt="0">
        <dgm:presLayoutVars>
          <dgm:chMax/>
          <dgm:chPref/>
          <dgm:dir/>
          <dgm:animLvl val="lvl"/>
        </dgm:presLayoutVars>
      </dgm:prSet>
      <dgm:spPr/>
    </dgm:pt>
    <dgm:pt modelId="{F37328DF-430C-490A-B29D-CB4B56F28F92}" type="pres">
      <dgm:prSet presAssocID="{6F68C266-5FD7-4474-B99A-B8D492CC3DEB}" presName="composite" presStyleCnt="0"/>
      <dgm:spPr/>
    </dgm:pt>
    <dgm:pt modelId="{000B8FBC-DEB6-4246-8C2F-8B480221E522}" type="pres">
      <dgm:prSet presAssocID="{6F68C266-5FD7-4474-B99A-B8D492CC3DEB}" presName="ParentText" presStyleLbl="node1" presStyleIdx="0" presStyleCnt="1">
        <dgm:presLayoutVars>
          <dgm:chMax val="1"/>
          <dgm:chPref val="1"/>
          <dgm:bulletEnabled val="1"/>
        </dgm:presLayoutVars>
      </dgm:prSet>
      <dgm:spPr/>
    </dgm:pt>
    <dgm:pt modelId="{C6D5DC76-4A81-4F2A-ABCF-39604A90664E}" type="pres">
      <dgm:prSet presAssocID="{6F68C266-5FD7-4474-B99A-B8D492CC3DEB}" presName="Final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47FC2651-A825-4344-B90A-A3CDF4CE7EC2}" srcId="{63BD9AB7-5380-48D9-BBE2-D5DF491EED75}" destId="{6F68C266-5FD7-4474-B99A-B8D492CC3DEB}" srcOrd="0" destOrd="0" parTransId="{F43E1177-488C-436B-8C57-01538CEA76A7}" sibTransId="{4C82F658-DF0D-4354-A225-612B42EDD947}"/>
    <dgm:cxn modelId="{4DA6D259-5BCD-4535-A153-F68556FD42A7}" srcId="{6F68C266-5FD7-4474-B99A-B8D492CC3DEB}" destId="{26CEBA80-137F-4DB9-BC0E-EE618DE31DCC}" srcOrd="1" destOrd="0" parTransId="{4E30C42F-3C16-491C-85ED-150256C7B77B}" sibTransId="{55FD9F5B-D92F-4197-8C2B-CBCA2751999D}"/>
    <dgm:cxn modelId="{49BA6F91-A1E3-45F4-BE02-30A5AF31C180}" type="presOf" srcId="{26CEBA80-137F-4DB9-BC0E-EE618DE31DCC}" destId="{C6D5DC76-4A81-4F2A-ABCF-39604A90664E}" srcOrd="0" destOrd="1" presId="urn:microsoft.com/office/officeart/2005/8/layout/StepDownProcess"/>
    <dgm:cxn modelId="{54886BA3-23B0-4234-808B-89B439B7203D}" type="presOf" srcId="{6F68C266-5FD7-4474-B99A-B8D492CC3DEB}" destId="{000B8FBC-DEB6-4246-8C2F-8B480221E522}" srcOrd="0" destOrd="0" presId="urn:microsoft.com/office/officeart/2005/8/layout/StepDownProcess"/>
    <dgm:cxn modelId="{7CD8ACBA-A7F9-4CAB-A7AE-6D3CF9B99DF7}" type="presOf" srcId="{B15CD6DE-21E7-47C9-987C-31FA06D53FE5}" destId="{C6D5DC76-4A81-4F2A-ABCF-39604A90664E}" srcOrd="0" destOrd="0" presId="urn:microsoft.com/office/officeart/2005/8/layout/StepDownProcess"/>
    <dgm:cxn modelId="{42C335F9-DEC0-4EEF-8810-AE60EB348C50}" type="presOf" srcId="{63BD9AB7-5380-48D9-BBE2-D5DF491EED75}" destId="{BF137038-A03A-4E5A-B8C9-F773DDEA6FE4}" srcOrd="0" destOrd="0" presId="urn:microsoft.com/office/officeart/2005/8/layout/StepDownProcess"/>
    <dgm:cxn modelId="{27FFC5FA-B20A-47A4-BDD7-D88A77C0EF35}" srcId="{6F68C266-5FD7-4474-B99A-B8D492CC3DEB}" destId="{B15CD6DE-21E7-47C9-987C-31FA06D53FE5}" srcOrd="0" destOrd="0" parTransId="{F9CB78FE-51F8-4FDD-BA20-B700C12D858E}" sibTransId="{2D859EC3-15A0-4612-93E2-FBA077D37578}"/>
    <dgm:cxn modelId="{734CFCFC-87F5-412C-9CBC-E23EB006A05C}" type="presParOf" srcId="{BF137038-A03A-4E5A-B8C9-F773DDEA6FE4}" destId="{F37328DF-430C-490A-B29D-CB4B56F28F92}" srcOrd="0" destOrd="0" presId="urn:microsoft.com/office/officeart/2005/8/layout/StepDownProcess"/>
    <dgm:cxn modelId="{64191493-2D91-4030-B3A0-585F1FBC0110}" type="presParOf" srcId="{F37328DF-430C-490A-B29D-CB4B56F28F92}" destId="{000B8FBC-DEB6-4246-8C2F-8B480221E522}" srcOrd="0" destOrd="0" presId="urn:microsoft.com/office/officeart/2005/8/layout/StepDownProcess"/>
    <dgm:cxn modelId="{7E3CEFAE-2467-49D3-BBFD-008B97531459}" type="presParOf" srcId="{F37328DF-430C-490A-B29D-CB4B56F28F92}" destId="{C6D5DC76-4A81-4F2A-ABCF-39604A90664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76CADA-7528-4602-9D77-30BEFE695382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DB7F7EA1-9777-4229-815C-18F5ABA94BD2}">
      <dgm:prSet phldrT="[Texto]"/>
      <dgm:spPr/>
      <dgm:t>
        <a:bodyPr/>
        <a:lstStyle/>
        <a:p>
          <a:endParaRPr lang="es-EC" dirty="0"/>
        </a:p>
      </dgm:t>
    </dgm:pt>
    <dgm:pt modelId="{78FF95DC-1BE7-4A05-AA4B-4826C642C540}" type="parTrans" cxnId="{C208E7D6-4B79-4E64-86C3-879F24387651}">
      <dgm:prSet/>
      <dgm:spPr/>
      <dgm:t>
        <a:bodyPr/>
        <a:lstStyle/>
        <a:p>
          <a:endParaRPr lang="es-EC"/>
        </a:p>
      </dgm:t>
    </dgm:pt>
    <dgm:pt modelId="{9C1D2819-BD3F-4061-83CA-3C437C83C95F}" type="sibTrans" cxnId="{C208E7D6-4B79-4E64-86C3-879F24387651}">
      <dgm:prSet/>
      <dgm:spPr/>
      <dgm:t>
        <a:bodyPr/>
        <a:lstStyle/>
        <a:p>
          <a:endParaRPr lang="es-EC"/>
        </a:p>
      </dgm:t>
    </dgm:pt>
    <dgm:pt modelId="{484E78C3-B3BC-4ECF-99DD-4071F39B09F6}" type="pres">
      <dgm:prSet presAssocID="{B076CADA-7528-4602-9D77-30BEFE695382}" presName="Name0" presStyleCnt="0">
        <dgm:presLayoutVars>
          <dgm:dir/>
          <dgm:animLvl val="lvl"/>
          <dgm:resizeHandles val="exact"/>
        </dgm:presLayoutVars>
      </dgm:prSet>
      <dgm:spPr/>
    </dgm:pt>
    <dgm:pt modelId="{2A633003-B16B-41DB-A51F-C6C62FBC91AF}" type="pres">
      <dgm:prSet presAssocID="{B076CADA-7528-4602-9D77-30BEFE695382}" presName="dummy" presStyleCnt="0"/>
      <dgm:spPr/>
    </dgm:pt>
    <dgm:pt modelId="{72FAFF2B-A653-49D4-BC9B-A78EE632396E}" type="pres">
      <dgm:prSet presAssocID="{B076CADA-7528-4602-9D77-30BEFE695382}" presName="linH" presStyleCnt="0"/>
      <dgm:spPr/>
    </dgm:pt>
    <dgm:pt modelId="{EA54CD97-CB7A-4E36-A37B-2F8755CF0F6E}" type="pres">
      <dgm:prSet presAssocID="{B076CADA-7528-4602-9D77-30BEFE695382}" presName="padding1" presStyleCnt="0"/>
      <dgm:spPr/>
    </dgm:pt>
    <dgm:pt modelId="{4C939FB6-9EBA-4C36-864D-8EB6DBD7FD07}" type="pres">
      <dgm:prSet presAssocID="{DB7F7EA1-9777-4229-815C-18F5ABA94BD2}" presName="linV" presStyleCnt="0"/>
      <dgm:spPr/>
    </dgm:pt>
    <dgm:pt modelId="{8CB890F8-9396-4F89-B752-6D11366483F8}" type="pres">
      <dgm:prSet presAssocID="{DB7F7EA1-9777-4229-815C-18F5ABA94BD2}" presName="spVertical1" presStyleCnt="0"/>
      <dgm:spPr/>
    </dgm:pt>
    <dgm:pt modelId="{8DEBDC11-C29C-4A9A-904F-6318FAEA901B}" type="pres">
      <dgm:prSet presAssocID="{DB7F7EA1-9777-4229-815C-18F5ABA94BD2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723AD7B-2AE4-4A70-AEDB-8FDF46A11DCE}" type="pres">
      <dgm:prSet presAssocID="{DB7F7EA1-9777-4229-815C-18F5ABA94BD2}" presName="spVertical2" presStyleCnt="0"/>
      <dgm:spPr/>
    </dgm:pt>
    <dgm:pt modelId="{6D80BC1E-ED98-4D3E-AB0E-8ECAFE3A00A9}" type="pres">
      <dgm:prSet presAssocID="{DB7F7EA1-9777-4229-815C-18F5ABA94BD2}" presName="spVertical3" presStyleCnt="0"/>
      <dgm:spPr/>
    </dgm:pt>
    <dgm:pt modelId="{D8FFE9BB-4BD6-4E5F-A825-83B91803E05A}" type="pres">
      <dgm:prSet presAssocID="{B076CADA-7528-4602-9D77-30BEFE695382}" presName="padding2" presStyleCnt="0"/>
      <dgm:spPr/>
    </dgm:pt>
    <dgm:pt modelId="{5C3038A2-D0DF-409E-95DE-12D7639EF273}" type="pres">
      <dgm:prSet presAssocID="{B076CADA-7528-4602-9D77-30BEFE695382}" presName="negArrow" presStyleCnt="0"/>
      <dgm:spPr/>
    </dgm:pt>
    <dgm:pt modelId="{E52545DB-7AD1-4777-A02B-0D9049E6F2DF}" type="pres">
      <dgm:prSet presAssocID="{B076CADA-7528-4602-9D77-30BEFE695382}" presName="backgroundArrow" presStyleLbl="node1" presStyleIdx="0" presStyleCnt="1" custAng="5400000" custScaleX="13799" custLinFactNeighborX="-19919" custLinFactNeighborY="-28934"/>
      <dgm:spPr/>
    </dgm:pt>
  </dgm:ptLst>
  <dgm:cxnLst>
    <dgm:cxn modelId="{9324D56F-6555-4AFF-BB62-C39BE9966D0C}" type="presOf" srcId="{B076CADA-7528-4602-9D77-30BEFE695382}" destId="{484E78C3-B3BC-4ECF-99DD-4071F39B09F6}" srcOrd="0" destOrd="0" presId="urn:microsoft.com/office/officeart/2005/8/layout/hProcess3"/>
    <dgm:cxn modelId="{F8BFC852-0E41-4AA9-BA7F-96BB51A25700}" type="presOf" srcId="{DB7F7EA1-9777-4229-815C-18F5ABA94BD2}" destId="{8DEBDC11-C29C-4A9A-904F-6318FAEA901B}" srcOrd="0" destOrd="0" presId="urn:microsoft.com/office/officeart/2005/8/layout/hProcess3"/>
    <dgm:cxn modelId="{C208E7D6-4B79-4E64-86C3-879F24387651}" srcId="{B076CADA-7528-4602-9D77-30BEFE695382}" destId="{DB7F7EA1-9777-4229-815C-18F5ABA94BD2}" srcOrd="0" destOrd="0" parTransId="{78FF95DC-1BE7-4A05-AA4B-4826C642C540}" sibTransId="{9C1D2819-BD3F-4061-83CA-3C437C83C95F}"/>
    <dgm:cxn modelId="{31C270D8-B83B-4320-B4BD-C753279418EC}" type="presParOf" srcId="{484E78C3-B3BC-4ECF-99DD-4071F39B09F6}" destId="{2A633003-B16B-41DB-A51F-C6C62FBC91AF}" srcOrd="0" destOrd="0" presId="urn:microsoft.com/office/officeart/2005/8/layout/hProcess3"/>
    <dgm:cxn modelId="{CDDF714F-A18B-4F89-8F96-3D6A51A84E00}" type="presParOf" srcId="{484E78C3-B3BC-4ECF-99DD-4071F39B09F6}" destId="{72FAFF2B-A653-49D4-BC9B-A78EE632396E}" srcOrd="1" destOrd="0" presId="urn:microsoft.com/office/officeart/2005/8/layout/hProcess3"/>
    <dgm:cxn modelId="{4DEB0880-3228-4890-8B78-C3751D47E19A}" type="presParOf" srcId="{72FAFF2B-A653-49D4-BC9B-A78EE632396E}" destId="{EA54CD97-CB7A-4E36-A37B-2F8755CF0F6E}" srcOrd="0" destOrd="0" presId="urn:microsoft.com/office/officeart/2005/8/layout/hProcess3"/>
    <dgm:cxn modelId="{5CB2AEF1-3828-4D33-B535-926A829E45B8}" type="presParOf" srcId="{72FAFF2B-A653-49D4-BC9B-A78EE632396E}" destId="{4C939FB6-9EBA-4C36-864D-8EB6DBD7FD07}" srcOrd="1" destOrd="0" presId="urn:microsoft.com/office/officeart/2005/8/layout/hProcess3"/>
    <dgm:cxn modelId="{F3888156-BB9A-454B-B4A9-4D5B5310CC5B}" type="presParOf" srcId="{4C939FB6-9EBA-4C36-864D-8EB6DBD7FD07}" destId="{8CB890F8-9396-4F89-B752-6D11366483F8}" srcOrd="0" destOrd="0" presId="urn:microsoft.com/office/officeart/2005/8/layout/hProcess3"/>
    <dgm:cxn modelId="{564704DE-FA00-4EC8-9C62-2E4ACCCE7808}" type="presParOf" srcId="{4C939FB6-9EBA-4C36-864D-8EB6DBD7FD07}" destId="{8DEBDC11-C29C-4A9A-904F-6318FAEA901B}" srcOrd="1" destOrd="0" presId="urn:microsoft.com/office/officeart/2005/8/layout/hProcess3"/>
    <dgm:cxn modelId="{68FF111B-25E9-4596-AE6F-120841B7ECF4}" type="presParOf" srcId="{4C939FB6-9EBA-4C36-864D-8EB6DBD7FD07}" destId="{1723AD7B-2AE4-4A70-AEDB-8FDF46A11DCE}" srcOrd="2" destOrd="0" presId="urn:microsoft.com/office/officeart/2005/8/layout/hProcess3"/>
    <dgm:cxn modelId="{96545A3A-CD58-490E-B074-7B9516107A4E}" type="presParOf" srcId="{4C939FB6-9EBA-4C36-864D-8EB6DBD7FD07}" destId="{6D80BC1E-ED98-4D3E-AB0E-8ECAFE3A00A9}" srcOrd="3" destOrd="0" presId="urn:microsoft.com/office/officeart/2005/8/layout/hProcess3"/>
    <dgm:cxn modelId="{DE8BF2E9-06EA-48C5-A28C-04C63B0201BA}" type="presParOf" srcId="{72FAFF2B-A653-49D4-BC9B-A78EE632396E}" destId="{D8FFE9BB-4BD6-4E5F-A825-83B91803E05A}" srcOrd="2" destOrd="0" presId="urn:microsoft.com/office/officeart/2005/8/layout/hProcess3"/>
    <dgm:cxn modelId="{98F2C947-5153-48B4-9580-6043D782967D}" type="presParOf" srcId="{72FAFF2B-A653-49D4-BC9B-A78EE632396E}" destId="{5C3038A2-D0DF-409E-95DE-12D7639EF273}" srcOrd="3" destOrd="0" presId="urn:microsoft.com/office/officeart/2005/8/layout/hProcess3"/>
    <dgm:cxn modelId="{05A2149B-2340-4C83-9FB5-8C6887A58FB1}" type="presParOf" srcId="{72FAFF2B-A653-49D4-BC9B-A78EE632396E}" destId="{E52545DB-7AD1-4777-A02B-0D9049E6F2D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7E1B88-6037-4DF2-A528-85478912FC72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</dgm:pt>
    <dgm:pt modelId="{D881316F-A6E3-4C01-B181-EE923F6897B3}">
      <dgm:prSet phldrT="[Texto]"/>
      <dgm:spPr/>
      <dgm:t>
        <a:bodyPr/>
        <a:lstStyle/>
        <a:p>
          <a:r>
            <a:rPr lang="es-ES" dirty="0"/>
            <a:t>Las economías populares y solidarias son un pilar fundamental para lograr desarrollo de las poblaciones mas vulnerables.</a:t>
          </a:r>
          <a:endParaRPr lang="es-EC" dirty="0"/>
        </a:p>
      </dgm:t>
    </dgm:pt>
    <dgm:pt modelId="{BDD1D414-EFBD-48C7-BAF1-7405DDC939B6}" type="parTrans" cxnId="{F99AA098-7993-4988-852D-1106C99C40E3}">
      <dgm:prSet/>
      <dgm:spPr/>
      <dgm:t>
        <a:bodyPr/>
        <a:lstStyle/>
        <a:p>
          <a:endParaRPr lang="es-EC"/>
        </a:p>
      </dgm:t>
    </dgm:pt>
    <dgm:pt modelId="{807E6D26-08A1-477F-9F01-A94DDCFA99C4}" type="sibTrans" cxnId="{F99AA098-7993-4988-852D-1106C99C40E3}">
      <dgm:prSet/>
      <dgm:spPr/>
      <dgm:t>
        <a:bodyPr/>
        <a:lstStyle/>
        <a:p>
          <a:endParaRPr lang="es-EC" dirty="0"/>
        </a:p>
      </dgm:t>
    </dgm:pt>
    <dgm:pt modelId="{BB0C1800-AFB5-4131-9C32-E6F410E10D3F}">
      <dgm:prSet phldrT="[Texto]"/>
      <dgm:spPr/>
      <dgm:t>
        <a:bodyPr/>
        <a:lstStyle/>
        <a:p>
          <a:r>
            <a:rPr lang="es-ES" dirty="0"/>
            <a:t>Presencia de COAC son necesarias para lograr los objetivos PND.</a:t>
          </a:r>
          <a:endParaRPr lang="es-EC" dirty="0"/>
        </a:p>
      </dgm:t>
    </dgm:pt>
    <dgm:pt modelId="{B6BCFA2E-A4BD-4E79-994F-029F0AEDFF8F}" type="parTrans" cxnId="{742DC2DF-0973-414B-AFBD-CE563DEA4D7D}">
      <dgm:prSet/>
      <dgm:spPr/>
      <dgm:t>
        <a:bodyPr/>
        <a:lstStyle/>
        <a:p>
          <a:endParaRPr lang="es-EC"/>
        </a:p>
      </dgm:t>
    </dgm:pt>
    <dgm:pt modelId="{2BB37FB0-0375-4DD9-B5C3-879A5EE3B6ED}" type="sibTrans" cxnId="{742DC2DF-0973-414B-AFBD-CE563DEA4D7D}">
      <dgm:prSet/>
      <dgm:spPr/>
      <dgm:t>
        <a:bodyPr/>
        <a:lstStyle/>
        <a:p>
          <a:endParaRPr lang="es-EC"/>
        </a:p>
      </dgm:t>
    </dgm:pt>
    <dgm:pt modelId="{90C64D95-0D9C-46BF-8C3B-79671BAF7E38}">
      <dgm:prSet phldrT="[Texto]"/>
      <dgm:spPr/>
      <dgm:t>
        <a:bodyPr/>
        <a:lstStyle/>
        <a:p>
          <a:r>
            <a:rPr lang="es-ES" dirty="0"/>
            <a:t>Radican en la inclusión financiera y fortalecen el sistema económico </a:t>
          </a:r>
          <a:endParaRPr lang="es-EC" dirty="0"/>
        </a:p>
      </dgm:t>
    </dgm:pt>
    <dgm:pt modelId="{55C0D0BC-94B0-4FE0-B4AE-CE16EE0F8D36}" type="parTrans" cxnId="{1C8A8DBB-65A1-47AD-B7BD-84806027867C}">
      <dgm:prSet/>
      <dgm:spPr/>
      <dgm:t>
        <a:bodyPr/>
        <a:lstStyle/>
        <a:p>
          <a:endParaRPr lang="es-EC"/>
        </a:p>
      </dgm:t>
    </dgm:pt>
    <dgm:pt modelId="{E8EE96D8-9870-4986-9885-47D68EB8E972}" type="sibTrans" cxnId="{1C8A8DBB-65A1-47AD-B7BD-84806027867C}">
      <dgm:prSet/>
      <dgm:spPr/>
      <dgm:t>
        <a:bodyPr/>
        <a:lstStyle/>
        <a:p>
          <a:endParaRPr lang="es-EC" dirty="0"/>
        </a:p>
      </dgm:t>
    </dgm:pt>
    <dgm:pt modelId="{D4EA34B8-F263-49DF-B94F-ECCE6FD66011}" type="pres">
      <dgm:prSet presAssocID="{F27E1B88-6037-4DF2-A528-85478912FC72}" presName="diagram" presStyleCnt="0">
        <dgm:presLayoutVars>
          <dgm:dir/>
          <dgm:resizeHandles val="exact"/>
        </dgm:presLayoutVars>
      </dgm:prSet>
      <dgm:spPr/>
    </dgm:pt>
    <dgm:pt modelId="{AD13A884-1E94-4E24-8336-4D2B83931A44}" type="pres">
      <dgm:prSet presAssocID="{D881316F-A6E3-4C01-B181-EE923F6897B3}" presName="node" presStyleLbl="node1" presStyleIdx="0" presStyleCnt="3">
        <dgm:presLayoutVars>
          <dgm:bulletEnabled val="1"/>
        </dgm:presLayoutVars>
      </dgm:prSet>
      <dgm:spPr/>
    </dgm:pt>
    <dgm:pt modelId="{8D1EE78B-9DE0-428F-9D20-AA5C3AB28867}" type="pres">
      <dgm:prSet presAssocID="{807E6D26-08A1-477F-9F01-A94DDCFA99C4}" presName="sibTrans" presStyleLbl="sibTrans2D1" presStyleIdx="0" presStyleCnt="2"/>
      <dgm:spPr/>
    </dgm:pt>
    <dgm:pt modelId="{76E1FEEB-1ACC-4515-8C8C-BC2A6453C3DA}" type="pres">
      <dgm:prSet presAssocID="{807E6D26-08A1-477F-9F01-A94DDCFA99C4}" presName="connectorText" presStyleLbl="sibTrans2D1" presStyleIdx="0" presStyleCnt="2"/>
      <dgm:spPr/>
    </dgm:pt>
    <dgm:pt modelId="{5A3B1EBA-E8F1-4057-AA1B-A505F790ED30}" type="pres">
      <dgm:prSet presAssocID="{90C64D95-0D9C-46BF-8C3B-79671BAF7E38}" presName="node" presStyleLbl="node1" presStyleIdx="1" presStyleCnt="3">
        <dgm:presLayoutVars>
          <dgm:bulletEnabled val="1"/>
        </dgm:presLayoutVars>
      </dgm:prSet>
      <dgm:spPr/>
    </dgm:pt>
    <dgm:pt modelId="{6A32C63C-7263-4F51-8F78-F1B2217E4DBC}" type="pres">
      <dgm:prSet presAssocID="{E8EE96D8-9870-4986-9885-47D68EB8E972}" presName="sibTrans" presStyleLbl="sibTrans2D1" presStyleIdx="1" presStyleCnt="2"/>
      <dgm:spPr/>
    </dgm:pt>
    <dgm:pt modelId="{C66069F1-1130-49AA-AB8C-BA8CBE4CFBD3}" type="pres">
      <dgm:prSet presAssocID="{E8EE96D8-9870-4986-9885-47D68EB8E972}" presName="connectorText" presStyleLbl="sibTrans2D1" presStyleIdx="1" presStyleCnt="2"/>
      <dgm:spPr/>
    </dgm:pt>
    <dgm:pt modelId="{1D7AC391-CDC3-494F-A519-73D9196AAD64}" type="pres">
      <dgm:prSet presAssocID="{BB0C1800-AFB5-4131-9C32-E6F410E10D3F}" presName="node" presStyleLbl="node1" presStyleIdx="2" presStyleCnt="3">
        <dgm:presLayoutVars>
          <dgm:bulletEnabled val="1"/>
        </dgm:presLayoutVars>
      </dgm:prSet>
      <dgm:spPr/>
    </dgm:pt>
  </dgm:ptLst>
  <dgm:cxnLst>
    <dgm:cxn modelId="{49404A15-4329-4589-991A-56F9ED353514}" type="presOf" srcId="{807E6D26-08A1-477F-9F01-A94DDCFA99C4}" destId="{76E1FEEB-1ACC-4515-8C8C-BC2A6453C3DA}" srcOrd="1" destOrd="0" presId="urn:microsoft.com/office/officeart/2005/8/layout/process5"/>
    <dgm:cxn modelId="{34DCC95C-EA92-4987-A028-EA729B124B88}" type="presOf" srcId="{F27E1B88-6037-4DF2-A528-85478912FC72}" destId="{D4EA34B8-F263-49DF-B94F-ECCE6FD66011}" srcOrd="0" destOrd="0" presId="urn:microsoft.com/office/officeart/2005/8/layout/process5"/>
    <dgm:cxn modelId="{CDEE0F41-A93E-4173-8982-C514DFCC37C4}" type="presOf" srcId="{90C64D95-0D9C-46BF-8C3B-79671BAF7E38}" destId="{5A3B1EBA-E8F1-4057-AA1B-A505F790ED30}" srcOrd="0" destOrd="0" presId="urn:microsoft.com/office/officeart/2005/8/layout/process5"/>
    <dgm:cxn modelId="{9ADB2A71-4F46-43B6-86A5-7216B1F0CBA8}" type="presOf" srcId="{E8EE96D8-9870-4986-9885-47D68EB8E972}" destId="{6A32C63C-7263-4F51-8F78-F1B2217E4DBC}" srcOrd="0" destOrd="0" presId="urn:microsoft.com/office/officeart/2005/8/layout/process5"/>
    <dgm:cxn modelId="{F99AA098-7993-4988-852D-1106C99C40E3}" srcId="{F27E1B88-6037-4DF2-A528-85478912FC72}" destId="{D881316F-A6E3-4C01-B181-EE923F6897B3}" srcOrd="0" destOrd="0" parTransId="{BDD1D414-EFBD-48C7-BAF1-7405DDC939B6}" sibTransId="{807E6D26-08A1-477F-9F01-A94DDCFA99C4}"/>
    <dgm:cxn modelId="{A4AF4799-C92D-4BD0-8A39-209B9D6DFE78}" type="presOf" srcId="{D881316F-A6E3-4C01-B181-EE923F6897B3}" destId="{AD13A884-1E94-4E24-8336-4D2B83931A44}" srcOrd="0" destOrd="0" presId="urn:microsoft.com/office/officeart/2005/8/layout/process5"/>
    <dgm:cxn modelId="{D142FDB6-3A49-41E7-AA08-3BC63854DA04}" type="presOf" srcId="{E8EE96D8-9870-4986-9885-47D68EB8E972}" destId="{C66069F1-1130-49AA-AB8C-BA8CBE4CFBD3}" srcOrd="1" destOrd="0" presId="urn:microsoft.com/office/officeart/2005/8/layout/process5"/>
    <dgm:cxn modelId="{1C8A8DBB-65A1-47AD-B7BD-84806027867C}" srcId="{F27E1B88-6037-4DF2-A528-85478912FC72}" destId="{90C64D95-0D9C-46BF-8C3B-79671BAF7E38}" srcOrd="1" destOrd="0" parTransId="{55C0D0BC-94B0-4FE0-B4AE-CE16EE0F8D36}" sibTransId="{E8EE96D8-9870-4986-9885-47D68EB8E972}"/>
    <dgm:cxn modelId="{AB12FBD3-34C6-44BE-BAE3-C9C5D6AB803A}" type="presOf" srcId="{807E6D26-08A1-477F-9F01-A94DDCFA99C4}" destId="{8D1EE78B-9DE0-428F-9D20-AA5C3AB28867}" srcOrd="0" destOrd="0" presId="urn:microsoft.com/office/officeart/2005/8/layout/process5"/>
    <dgm:cxn modelId="{742DC2DF-0973-414B-AFBD-CE563DEA4D7D}" srcId="{F27E1B88-6037-4DF2-A528-85478912FC72}" destId="{BB0C1800-AFB5-4131-9C32-E6F410E10D3F}" srcOrd="2" destOrd="0" parTransId="{B6BCFA2E-A4BD-4E79-994F-029F0AEDFF8F}" sibTransId="{2BB37FB0-0375-4DD9-B5C3-879A5EE3B6ED}"/>
    <dgm:cxn modelId="{73E2FCF4-A4C6-4580-9D73-CBC654963896}" type="presOf" srcId="{BB0C1800-AFB5-4131-9C32-E6F410E10D3F}" destId="{1D7AC391-CDC3-494F-A519-73D9196AAD64}" srcOrd="0" destOrd="0" presId="urn:microsoft.com/office/officeart/2005/8/layout/process5"/>
    <dgm:cxn modelId="{62E52172-763A-4A0F-9B0C-8C3863F4061D}" type="presParOf" srcId="{D4EA34B8-F263-49DF-B94F-ECCE6FD66011}" destId="{AD13A884-1E94-4E24-8336-4D2B83931A44}" srcOrd="0" destOrd="0" presId="urn:microsoft.com/office/officeart/2005/8/layout/process5"/>
    <dgm:cxn modelId="{80F2EF72-A17C-46A3-851D-3CA47B2742F2}" type="presParOf" srcId="{D4EA34B8-F263-49DF-B94F-ECCE6FD66011}" destId="{8D1EE78B-9DE0-428F-9D20-AA5C3AB28867}" srcOrd="1" destOrd="0" presId="urn:microsoft.com/office/officeart/2005/8/layout/process5"/>
    <dgm:cxn modelId="{0F21E3D8-EC76-4DEA-B4C3-16829CFE0AFF}" type="presParOf" srcId="{8D1EE78B-9DE0-428F-9D20-AA5C3AB28867}" destId="{76E1FEEB-1ACC-4515-8C8C-BC2A6453C3DA}" srcOrd="0" destOrd="0" presId="urn:microsoft.com/office/officeart/2005/8/layout/process5"/>
    <dgm:cxn modelId="{1F465864-32B1-4D9C-BD3C-5108160917E8}" type="presParOf" srcId="{D4EA34B8-F263-49DF-B94F-ECCE6FD66011}" destId="{5A3B1EBA-E8F1-4057-AA1B-A505F790ED30}" srcOrd="2" destOrd="0" presId="urn:microsoft.com/office/officeart/2005/8/layout/process5"/>
    <dgm:cxn modelId="{4F2CE532-E7D4-4769-BB15-1D62E85D8058}" type="presParOf" srcId="{D4EA34B8-F263-49DF-B94F-ECCE6FD66011}" destId="{6A32C63C-7263-4F51-8F78-F1B2217E4DBC}" srcOrd="3" destOrd="0" presId="urn:microsoft.com/office/officeart/2005/8/layout/process5"/>
    <dgm:cxn modelId="{F45F579B-EA45-41DF-9C62-D2F492D25879}" type="presParOf" srcId="{6A32C63C-7263-4F51-8F78-F1B2217E4DBC}" destId="{C66069F1-1130-49AA-AB8C-BA8CBE4CFBD3}" srcOrd="0" destOrd="0" presId="urn:microsoft.com/office/officeart/2005/8/layout/process5"/>
    <dgm:cxn modelId="{EFEBBE6B-067C-462B-83A6-2267BA44D254}" type="presParOf" srcId="{D4EA34B8-F263-49DF-B94F-ECCE6FD66011}" destId="{1D7AC391-CDC3-494F-A519-73D9196AAD64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3E44D9-4FB6-4DC5-823A-10FE92971A89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DCBC73E-9F0B-47A4-9B45-6F65DB227A95}">
      <dgm:prSet phldrT="[Texto]"/>
      <dgm:spPr/>
      <dgm:t>
        <a:bodyPr/>
        <a:lstStyle/>
        <a:p>
          <a:r>
            <a:rPr lang="es-ES" dirty="0"/>
            <a:t>Genera soporte y conocimiento útil de la estructura patrimonial</a:t>
          </a:r>
          <a:endParaRPr lang="es-EC" dirty="0"/>
        </a:p>
      </dgm:t>
    </dgm:pt>
    <dgm:pt modelId="{FDD425ED-726A-4F4C-93A4-854DACAD8A64}" type="parTrans" cxnId="{12D69ED1-0398-4DBA-AF87-6CDA56FE1EC2}">
      <dgm:prSet/>
      <dgm:spPr/>
      <dgm:t>
        <a:bodyPr/>
        <a:lstStyle/>
        <a:p>
          <a:endParaRPr lang="es-EC"/>
        </a:p>
      </dgm:t>
    </dgm:pt>
    <dgm:pt modelId="{9E706B2E-AB5B-4FE0-9119-9B8015591566}" type="sibTrans" cxnId="{12D69ED1-0398-4DBA-AF87-6CDA56FE1EC2}">
      <dgm:prSet/>
      <dgm:spPr/>
      <dgm:t>
        <a:bodyPr/>
        <a:lstStyle/>
        <a:p>
          <a:endParaRPr lang="es-EC"/>
        </a:p>
      </dgm:t>
    </dgm:pt>
    <dgm:pt modelId="{B62A77F6-9C8F-42AB-8E4A-94AFA6FA603D}">
      <dgm:prSet phldrT="[Texto]"/>
      <dgm:spPr/>
      <dgm:t>
        <a:bodyPr/>
        <a:lstStyle/>
        <a:p>
          <a:r>
            <a:rPr lang="es-ES" dirty="0"/>
            <a:t>Sector Cooperativo aportan al cumplimiento del Objetivo 4</a:t>
          </a:r>
          <a:endParaRPr lang="es-EC" dirty="0"/>
        </a:p>
      </dgm:t>
    </dgm:pt>
    <dgm:pt modelId="{AF2DAFC3-B26F-44AF-B354-B96D1BEE5244}" type="parTrans" cxnId="{75830142-4936-4760-9C95-A92ABAEB4126}">
      <dgm:prSet/>
      <dgm:spPr/>
      <dgm:t>
        <a:bodyPr/>
        <a:lstStyle/>
        <a:p>
          <a:endParaRPr lang="es-EC"/>
        </a:p>
      </dgm:t>
    </dgm:pt>
    <dgm:pt modelId="{7EE7D444-31C5-40E5-B6BA-C1D87620EC68}" type="sibTrans" cxnId="{75830142-4936-4760-9C95-A92ABAEB4126}">
      <dgm:prSet/>
      <dgm:spPr/>
      <dgm:t>
        <a:bodyPr/>
        <a:lstStyle/>
        <a:p>
          <a:endParaRPr lang="es-EC"/>
        </a:p>
      </dgm:t>
    </dgm:pt>
    <dgm:pt modelId="{714C5A31-8091-4043-ABC8-1BF86809AA18}" type="pres">
      <dgm:prSet presAssocID="{B53E44D9-4FB6-4DC5-823A-10FE92971A89}" presName="rootnode" presStyleCnt="0">
        <dgm:presLayoutVars>
          <dgm:chMax/>
          <dgm:chPref/>
          <dgm:dir/>
          <dgm:animLvl val="lvl"/>
        </dgm:presLayoutVars>
      </dgm:prSet>
      <dgm:spPr/>
    </dgm:pt>
    <dgm:pt modelId="{61FDE268-57F2-49B1-977B-129B05CA2398}" type="pres">
      <dgm:prSet presAssocID="{FDCBC73E-9F0B-47A4-9B45-6F65DB227A95}" presName="composite" presStyleCnt="0"/>
      <dgm:spPr/>
    </dgm:pt>
    <dgm:pt modelId="{61D86B5E-7823-4704-B019-877CB24203C3}" type="pres">
      <dgm:prSet presAssocID="{FDCBC73E-9F0B-47A4-9B45-6F65DB227A95}" presName="bentUpArrow1" presStyleLbl="alignImgPlace1" presStyleIdx="0" presStyleCnt="1"/>
      <dgm:spPr/>
    </dgm:pt>
    <dgm:pt modelId="{BDBAF6DB-06B3-424F-86F0-DCFC8D613767}" type="pres">
      <dgm:prSet presAssocID="{FDCBC73E-9F0B-47A4-9B45-6F65DB227A95}" presName="ParentText" presStyleLbl="node1" presStyleIdx="0" presStyleCnt="2" custScaleX="187852">
        <dgm:presLayoutVars>
          <dgm:chMax val="1"/>
          <dgm:chPref val="1"/>
          <dgm:bulletEnabled val="1"/>
        </dgm:presLayoutVars>
      </dgm:prSet>
      <dgm:spPr/>
    </dgm:pt>
    <dgm:pt modelId="{9425E227-D47B-4BF5-94EC-97F3970CF816}" type="pres">
      <dgm:prSet presAssocID="{FDCBC73E-9F0B-47A4-9B45-6F65DB227A95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7C9EE09-7500-45C4-9690-8EC46D8B4E05}" type="pres">
      <dgm:prSet presAssocID="{9E706B2E-AB5B-4FE0-9119-9B8015591566}" presName="sibTrans" presStyleCnt="0"/>
      <dgm:spPr/>
    </dgm:pt>
    <dgm:pt modelId="{9A4A9282-D852-430A-ABD3-62697286B99E}" type="pres">
      <dgm:prSet presAssocID="{B62A77F6-9C8F-42AB-8E4A-94AFA6FA603D}" presName="composite" presStyleCnt="0"/>
      <dgm:spPr/>
    </dgm:pt>
    <dgm:pt modelId="{74CFE397-2228-4798-B49E-534F35C3B250}" type="pres">
      <dgm:prSet presAssocID="{B62A77F6-9C8F-42AB-8E4A-94AFA6FA603D}" presName="ParentText" presStyleLbl="node1" presStyleIdx="1" presStyleCnt="2" custScaleX="187852">
        <dgm:presLayoutVars>
          <dgm:chMax val="1"/>
          <dgm:chPref val="1"/>
          <dgm:bulletEnabled val="1"/>
        </dgm:presLayoutVars>
      </dgm:prSet>
      <dgm:spPr/>
    </dgm:pt>
  </dgm:ptLst>
  <dgm:cxnLst>
    <dgm:cxn modelId="{D98D2011-19D4-45C0-AC22-9435CA126F67}" type="presOf" srcId="{B53E44D9-4FB6-4DC5-823A-10FE92971A89}" destId="{714C5A31-8091-4043-ABC8-1BF86809AA18}" srcOrd="0" destOrd="0" presId="urn:microsoft.com/office/officeart/2005/8/layout/StepDownProcess"/>
    <dgm:cxn modelId="{75830142-4936-4760-9C95-A92ABAEB4126}" srcId="{B53E44D9-4FB6-4DC5-823A-10FE92971A89}" destId="{B62A77F6-9C8F-42AB-8E4A-94AFA6FA603D}" srcOrd="1" destOrd="0" parTransId="{AF2DAFC3-B26F-44AF-B354-B96D1BEE5244}" sibTransId="{7EE7D444-31C5-40E5-B6BA-C1D87620EC68}"/>
    <dgm:cxn modelId="{A781E8C1-CA1C-44E3-95B6-3BB1F410F35C}" type="presOf" srcId="{FDCBC73E-9F0B-47A4-9B45-6F65DB227A95}" destId="{BDBAF6DB-06B3-424F-86F0-DCFC8D613767}" srcOrd="0" destOrd="0" presId="urn:microsoft.com/office/officeart/2005/8/layout/StepDownProcess"/>
    <dgm:cxn modelId="{2438D1CC-45A0-44C8-B24E-6CF48B331E16}" type="presOf" srcId="{B62A77F6-9C8F-42AB-8E4A-94AFA6FA603D}" destId="{74CFE397-2228-4798-B49E-534F35C3B250}" srcOrd="0" destOrd="0" presId="urn:microsoft.com/office/officeart/2005/8/layout/StepDownProcess"/>
    <dgm:cxn modelId="{12D69ED1-0398-4DBA-AF87-6CDA56FE1EC2}" srcId="{B53E44D9-4FB6-4DC5-823A-10FE92971A89}" destId="{FDCBC73E-9F0B-47A4-9B45-6F65DB227A95}" srcOrd="0" destOrd="0" parTransId="{FDD425ED-726A-4F4C-93A4-854DACAD8A64}" sibTransId="{9E706B2E-AB5B-4FE0-9119-9B8015591566}"/>
    <dgm:cxn modelId="{A8B27EB7-956C-4054-9F92-BD13340E647F}" type="presParOf" srcId="{714C5A31-8091-4043-ABC8-1BF86809AA18}" destId="{61FDE268-57F2-49B1-977B-129B05CA2398}" srcOrd="0" destOrd="0" presId="urn:microsoft.com/office/officeart/2005/8/layout/StepDownProcess"/>
    <dgm:cxn modelId="{5005A701-492A-4FAB-879B-50B341639AB8}" type="presParOf" srcId="{61FDE268-57F2-49B1-977B-129B05CA2398}" destId="{61D86B5E-7823-4704-B019-877CB24203C3}" srcOrd="0" destOrd="0" presId="urn:microsoft.com/office/officeart/2005/8/layout/StepDownProcess"/>
    <dgm:cxn modelId="{A429EB62-2363-4194-B7A3-23AF6D9BDD71}" type="presParOf" srcId="{61FDE268-57F2-49B1-977B-129B05CA2398}" destId="{BDBAF6DB-06B3-424F-86F0-DCFC8D613767}" srcOrd="1" destOrd="0" presId="urn:microsoft.com/office/officeart/2005/8/layout/StepDownProcess"/>
    <dgm:cxn modelId="{CAD654E9-66A7-4B13-ACC3-CE4C46A3E62E}" type="presParOf" srcId="{61FDE268-57F2-49B1-977B-129B05CA2398}" destId="{9425E227-D47B-4BF5-94EC-97F3970CF816}" srcOrd="2" destOrd="0" presId="urn:microsoft.com/office/officeart/2005/8/layout/StepDownProcess"/>
    <dgm:cxn modelId="{02B7BD16-1C4D-4E15-A730-54EF13F6F271}" type="presParOf" srcId="{714C5A31-8091-4043-ABC8-1BF86809AA18}" destId="{C7C9EE09-7500-45C4-9690-8EC46D8B4E05}" srcOrd="1" destOrd="0" presId="urn:microsoft.com/office/officeart/2005/8/layout/StepDownProcess"/>
    <dgm:cxn modelId="{7A4DDB8A-AA84-4C64-991A-4C506620A37E}" type="presParOf" srcId="{714C5A31-8091-4043-ABC8-1BF86809AA18}" destId="{9A4A9282-D852-430A-ABD3-62697286B99E}" srcOrd="2" destOrd="0" presId="urn:microsoft.com/office/officeart/2005/8/layout/StepDownProcess"/>
    <dgm:cxn modelId="{873C388E-E5F0-4A07-8AF6-300EB4BA15C3}" type="presParOf" srcId="{9A4A9282-D852-430A-ABD3-62697286B99E}" destId="{74CFE397-2228-4798-B49E-534F35C3B25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BFD0F4-3733-4D2A-8F67-7386CA3BF771}" type="doc">
      <dgm:prSet loTypeId="urn:microsoft.com/office/officeart/2009/3/layout/StepUpProcess" loCatId="process" qsTypeId="urn:microsoft.com/office/officeart/2005/8/quickstyle/simple3" qsCatId="simple" csTypeId="urn:microsoft.com/office/officeart/2005/8/colors/accent6_5" csCatId="accent6" phldr="1"/>
      <dgm:spPr/>
    </dgm:pt>
    <dgm:pt modelId="{F15A6AD9-E795-444E-B954-BA98372DFD69}">
      <dgm:prSet phldrT="[Texto]"/>
      <dgm:spPr/>
      <dgm:t>
        <a:bodyPr/>
        <a:lstStyle/>
        <a:p>
          <a:r>
            <a:rPr lang="es-ES" dirty="0"/>
            <a:t>Levantara información de la estructura patrimonial en el periodo 2015 al 2019</a:t>
          </a:r>
          <a:endParaRPr lang="es-EC" dirty="0"/>
        </a:p>
      </dgm:t>
    </dgm:pt>
    <dgm:pt modelId="{29AC496E-A402-465B-8F7C-299739478A0F}" type="parTrans" cxnId="{D5F240BB-ADC7-4EEE-A2CC-D0FE29397AE7}">
      <dgm:prSet/>
      <dgm:spPr/>
      <dgm:t>
        <a:bodyPr/>
        <a:lstStyle/>
        <a:p>
          <a:endParaRPr lang="es-EC"/>
        </a:p>
      </dgm:t>
    </dgm:pt>
    <dgm:pt modelId="{DA746304-1415-4C13-9D51-C8995952C28A}" type="sibTrans" cxnId="{D5F240BB-ADC7-4EEE-A2CC-D0FE29397AE7}">
      <dgm:prSet/>
      <dgm:spPr/>
      <dgm:t>
        <a:bodyPr/>
        <a:lstStyle/>
        <a:p>
          <a:endParaRPr lang="es-EC"/>
        </a:p>
      </dgm:t>
    </dgm:pt>
    <dgm:pt modelId="{D596E3E9-0ED7-4356-BBCC-019BB86B11FB}">
      <dgm:prSet phldrT="[Texto]"/>
      <dgm:spPr/>
      <dgm:t>
        <a:bodyPr/>
        <a:lstStyle/>
        <a:p>
          <a:r>
            <a:rPr lang="es-ES" dirty="0"/>
            <a:t>Recolectada de las paginas web de SEPS, BCE y los gerentes de las cooperativas </a:t>
          </a:r>
          <a:endParaRPr lang="es-EC" dirty="0"/>
        </a:p>
      </dgm:t>
    </dgm:pt>
    <dgm:pt modelId="{56094186-525B-455E-BA91-895CDA67AB87}" type="parTrans" cxnId="{044B86C9-48EE-4AD4-A39C-D87E51D48CA4}">
      <dgm:prSet/>
      <dgm:spPr/>
      <dgm:t>
        <a:bodyPr/>
        <a:lstStyle/>
        <a:p>
          <a:endParaRPr lang="es-EC"/>
        </a:p>
      </dgm:t>
    </dgm:pt>
    <dgm:pt modelId="{B74208E4-C84C-4402-ACC9-2AAB04582F42}" type="sibTrans" cxnId="{044B86C9-48EE-4AD4-A39C-D87E51D48CA4}">
      <dgm:prSet/>
      <dgm:spPr/>
      <dgm:t>
        <a:bodyPr/>
        <a:lstStyle/>
        <a:p>
          <a:endParaRPr lang="es-EC"/>
        </a:p>
      </dgm:t>
    </dgm:pt>
    <dgm:pt modelId="{36F04EB0-5E66-4601-BE90-148F63C616FF}" type="pres">
      <dgm:prSet presAssocID="{8BBFD0F4-3733-4D2A-8F67-7386CA3BF771}" presName="rootnode" presStyleCnt="0">
        <dgm:presLayoutVars>
          <dgm:chMax/>
          <dgm:chPref/>
          <dgm:dir/>
          <dgm:animLvl val="lvl"/>
        </dgm:presLayoutVars>
      </dgm:prSet>
      <dgm:spPr/>
    </dgm:pt>
    <dgm:pt modelId="{5AEA339E-44B3-4F09-B526-CC9DCF86BF4B}" type="pres">
      <dgm:prSet presAssocID="{F15A6AD9-E795-444E-B954-BA98372DFD69}" presName="composite" presStyleCnt="0"/>
      <dgm:spPr/>
    </dgm:pt>
    <dgm:pt modelId="{FB8E6786-B75A-4086-A62B-ADED0253529F}" type="pres">
      <dgm:prSet presAssocID="{F15A6AD9-E795-444E-B954-BA98372DFD69}" presName="LShape" presStyleLbl="alignNode1" presStyleIdx="0" presStyleCnt="3"/>
      <dgm:spPr/>
    </dgm:pt>
    <dgm:pt modelId="{04ADD5B4-28FE-4513-B3BD-6A874C9EFBC6}" type="pres">
      <dgm:prSet presAssocID="{F15A6AD9-E795-444E-B954-BA98372DFD6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FA36C57-F003-4089-A441-29ED5480AC57}" type="pres">
      <dgm:prSet presAssocID="{F15A6AD9-E795-444E-B954-BA98372DFD69}" presName="Triangle" presStyleLbl="alignNode1" presStyleIdx="1" presStyleCnt="3"/>
      <dgm:spPr/>
    </dgm:pt>
    <dgm:pt modelId="{AFC3C560-211F-4D2C-805F-0A2F9F93C197}" type="pres">
      <dgm:prSet presAssocID="{DA746304-1415-4C13-9D51-C8995952C28A}" presName="sibTrans" presStyleCnt="0"/>
      <dgm:spPr/>
    </dgm:pt>
    <dgm:pt modelId="{DED5451E-1B17-46B3-BE8D-464176A8B2FC}" type="pres">
      <dgm:prSet presAssocID="{DA746304-1415-4C13-9D51-C8995952C28A}" presName="space" presStyleCnt="0"/>
      <dgm:spPr/>
    </dgm:pt>
    <dgm:pt modelId="{D05074EF-68CD-4C11-A236-CBD14EF0F454}" type="pres">
      <dgm:prSet presAssocID="{D596E3E9-0ED7-4356-BBCC-019BB86B11FB}" presName="composite" presStyleCnt="0"/>
      <dgm:spPr/>
    </dgm:pt>
    <dgm:pt modelId="{1064CEF4-D06D-4A9F-8E65-A25383153123}" type="pres">
      <dgm:prSet presAssocID="{D596E3E9-0ED7-4356-BBCC-019BB86B11FB}" presName="LShape" presStyleLbl="alignNode1" presStyleIdx="2" presStyleCnt="3"/>
      <dgm:spPr/>
    </dgm:pt>
    <dgm:pt modelId="{3250F2F8-2A0C-4D6E-AF0D-375B36CCA326}" type="pres">
      <dgm:prSet presAssocID="{D596E3E9-0ED7-4356-BBCC-019BB86B11FB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5F240BB-ADC7-4EEE-A2CC-D0FE29397AE7}" srcId="{8BBFD0F4-3733-4D2A-8F67-7386CA3BF771}" destId="{F15A6AD9-E795-444E-B954-BA98372DFD69}" srcOrd="0" destOrd="0" parTransId="{29AC496E-A402-465B-8F7C-299739478A0F}" sibTransId="{DA746304-1415-4C13-9D51-C8995952C28A}"/>
    <dgm:cxn modelId="{044B86C9-48EE-4AD4-A39C-D87E51D48CA4}" srcId="{8BBFD0F4-3733-4D2A-8F67-7386CA3BF771}" destId="{D596E3E9-0ED7-4356-BBCC-019BB86B11FB}" srcOrd="1" destOrd="0" parTransId="{56094186-525B-455E-BA91-895CDA67AB87}" sibTransId="{B74208E4-C84C-4402-ACC9-2AAB04582F42}"/>
    <dgm:cxn modelId="{285870D3-E3AF-4D08-83F0-0D83EFF852ED}" type="presOf" srcId="{8BBFD0F4-3733-4D2A-8F67-7386CA3BF771}" destId="{36F04EB0-5E66-4601-BE90-148F63C616FF}" srcOrd="0" destOrd="0" presId="urn:microsoft.com/office/officeart/2009/3/layout/StepUpProcess"/>
    <dgm:cxn modelId="{741BE8ED-3E86-459D-AC7A-F9F778DB4156}" type="presOf" srcId="{F15A6AD9-E795-444E-B954-BA98372DFD69}" destId="{04ADD5B4-28FE-4513-B3BD-6A874C9EFBC6}" srcOrd="0" destOrd="0" presId="urn:microsoft.com/office/officeart/2009/3/layout/StepUpProcess"/>
    <dgm:cxn modelId="{F47431FD-0FF4-4E3E-A7EF-B8D151EE4C95}" type="presOf" srcId="{D596E3E9-0ED7-4356-BBCC-019BB86B11FB}" destId="{3250F2F8-2A0C-4D6E-AF0D-375B36CCA326}" srcOrd="0" destOrd="0" presId="urn:microsoft.com/office/officeart/2009/3/layout/StepUpProcess"/>
    <dgm:cxn modelId="{84517F7C-A0AC-48F0-A0C7-1F26DE47271C}" type="presParOf" srcId="{36F04EB0-5E66-4601-BE90-148F63C616FF}" destId="{5AEA339E-44B3-4F09-B526-CC9DCF86BF4B}" srcOrd="0" destOrd="0" presId="urn:microsoft.com/office/officeart/2009/3/layout/StepUpProcess"/>
    <dgm:cxn modelId="{32F0B10E-2126-4E47-9C46-AB9BD608E1AB}" type="presParOf" srcId="{5AEA339E-44B3-4F09-B526-CC9DCF86BF4B}" destId="{FB8E6786-B75A-4086-A62B-ADED0253529F}" srcOrd="0" destOrd="0" presId="urn:microsoft.com/office/officeart/2009/3/layout/StepUpProcess"/>
    <dgm:cxn modelId="{4A15E124-7730-46B7-B77F-1C5AF228AF2C}" type="presParOf" srcId="{5AEA339E-44B3-4F09-B526-CC9DCF86BF4B}" destId="{04ADD5B4-28FE-4513-B3BD-6A874C9EFBC6}" srcOrd="1" destOrd="0" presId="urn:microsoft.com/office/officeart/2009/3/layout/StepUpProcess"/>
    <dgm:cxn modelId="{5DB6FECF-F6AC-4BCD-BD38-86E4897F50AF}" type="presParOf" srcId="{5AEA339E-44B3-4F09-B526-CC9DCF86BF4B}" destId="{BFA36C57-F003-4089-A441-29ED5480AC57}" srcOrd="2" destOrd="0" presId="urn:microsoft.com/office/officeart/2009/3/layout/StepUpProcess"/>
    <dgm:cxn modelId="{31652B27-1E47-4DFE-8184-6E47A9E3AEE3}" type="presParOf" srcId="{36F04EB0-5E66-4601-BE90-148F63C616FF}" destId="{AFC3C560-211F-4D2C-805F-0A2F9F93C197}" srcOrd="1" destOrd="0" presId="urn:microsoft.com/office/officeart/2009/3/layout/StepUpProcess"/>
    <dgm:cxn modelId="{86521EB9-5D84-444C-B2E8-68C9F504BF42}" type="presParOf" srcId="{AFC3C560-211F-4D2C-805F-0A2F9F93C197}" destId="{DED5451E-1B17-46B3-BE8D-464176A8B2FC}" srcOrd="0" destOrd="0" presId="urn:microsoft.com/office/officeart/2009/3/layout/StepUpProcess"/>
    <dgm:cxn modelId="{C219B421-C6FF-499F-87A4-58B829C3BA9B}" type="presParOf" srcId="{36F04EB0-5E66-4601-BE90-148F63C616FF}" destId="{D05074EF-68CD-4C11-A236-CBD14EF0F454}" srcOrd="2" destOrd="0" presId="urn:microsoft.com/office/officeart/2009/3/layout/StepUpProcess"/>
    <dgm:cxn modelId="{FCE5250B-560D-4F8D-BB6D-B58046AD8262}" type="presParOf" srcId="{D05074EF-68CD-4C11-A236-CBD14EF0F454}" destId="{1064CEF4-D06D-4A9F-8E65-A25383153123}" srcOrd="0" destOrd="0" presId="urn:microsoft.com/office/officeart/2009/3/layout/StepUpProcess"/>
    <dgm:cxn modelId="{59E3B4C1-8806-48AD-9E14-EA10D60E7926}" type="presParOf" srcId="{D05074EF-68CD-4C11-A236-CBD14EF0F454}" destId="{3250F2F8-2A0C-4D6E-AF0D-375B36CCA32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B451-6126-415A-89E8-9BA2B119DB3C}" type="doc">
      <dgm:prSet loTypeId="urn:microsoft.com/office/officeart/2005/8/layout/hierarchy4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EACC4FF2-C2A1-4B1D-B161-8DDD2293F122}">
      <dgm:prSet phldrT="[Texto]"/>
      <dgm:spPr/>
      <dgm:t>
        <a:bodyPr/>
        <a:lstStyle/>
        <a:p>
          <a:r>
            <a:rPr lang="es-EC" dirty="0"/>
            <a:t>Investigar la estructura patrimonial de las Cooperativas de Ahorro y Crédito del segmento 4 - 5 y su impacto en el objetivo 4 del Plan Nacional de Desarrollo Toda una Vida mediante la recopilación de información y aplicación de encuestas durante el período del 2015 al 2019 para proponer estrategias de mejoramiento del patrimonio técnico</a:t>
          </a:r>
        </a:p>
      </dgm:t>
    </dgm:pt>
    <dgm:pt modelId="{5D4E01F2-634A-4965-98D5-A09B7B027FB4}" type="parTrans" cxnId="{09A72111-9428-440B-AB5D-F5D6AE58AC8D}">
      <dgm:prSet/>
      <dgm:spPr/>
      <dgm:t>
        <a:bodyPr/>
        <a:lstStyle/>
        <a:p>
          <a:endParaRPr lang="es-EC"/>
        </a:p>
      </dgm:t>
    </dgm:pt>
    <dgm:pt modelId="{EB3AA4C8-F571-4D00-AE73-CA9265801519}" type="sibTrans" cxnId="{09A72111-9428-440B-AB5D-F5D6AE58AC8D}">
      <dgm:prSet/>
      <dgm:spPr/>
      <dgm:t>
        <a:bodyPr/>
        <a:lstStyle/>
        <a:p>
          <a:endParaRPr lang="es-EC"/>
        </a:p>
      </dgm:t>
    </dgm:pt>
    <dgm:pt modelId="{983CE286-33A4-42FA-9CFC-6619AD681382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es-EC" sz="1600" dirty="0"/>
            <a:t>Realizar un diagnóstico de la información financiera mediante la aplicación del método PERLAS del 2019</a:t>
          </a:r>
        </a:p>
      </dgm:t>
    </dgm:pt>
    <dgm:pt modelId="{0D83F2CD-3BDD-4080-B699-415394C66EA6}" type="parTrans" cxnId="{5C0A6585-CECD-4632-86FE-C00330666616}">
      <dgm:prSet/>
      <dgm:spPr/>
      <dgm:t>
        <a:bodyPr/>
        <a:lstStyle/>
        <a:p>
          <a:endParaRPr lang="es-EC"/>
        </a:p>
      </dgm:t>
    </dgm:pt>
    <dgm:pt modelId="{3684D1EE-D919-447B-B38B-D8D7D372FA35}" type="sibTrans" cxnId="{5C0A6585-CECD-4632-86FE-C00330666616}">
      <dgm:prSet/>
      <dgm:spPr/>
      <dgm:t>
        <a:bodyPr/>
        <a:lstStyle/>
        <a:p>
          <a:endParaRPr lang="es-EC"/>
        </a:p>
      </dgm:t>
    </dgm:pt>
    <dgm:pt modelId="{366E9AD8-2F72-4DA6-B6E5-CE8A0A0A3C79}">
      <dgm:prSet custT="1"/>
      <dgm:spPr/>
      <dgm:t>
        <a:bodyPr/>
        <a:lstStyle/>
        <a:p>
          <a:pPr>
            <a:buFont typeface="+mj-lt"/>
            <a:buAutoNum type="arabicParenR"/>
          </a:pPr>
          <a:r>
            <a:rPr lang="es-EC" sz="1600" dirty="0"/>
            <a:t>Examinar el comportamiento del patrimonio técnico del 2015 al 2019</a:t>
          </a:r>
        </a:p>
      </dgm:t>
    </dgm:pt>
    <dgm:pt modelId="{9AD864D2-BFAB-4014-A5C3-66A30C4DAD9D}" type="parTrans" cxnId="{DD019FC3-1016-4CA2-81C2-C29D5DEE993C}">
      <dgm:prSet/>
      <dgm:spPr/>
      <dgm:t>
        <a:bodyPr/>
        <a:lstStyle/>
        <a:p>
          <a:endParaRPr lang="es-EC"/>
        </a:p>
      </dgm:t>
    </dgm:pt>
    <dgm:pt modelId="{D5F14040-DF0D-4886-93C7-B52EA0AF5EB0}" type="sibTrans" cxnId="{DD019FC3-1016-4CA2-81C2-C29D5DEE993C}">
      <dgm:prSet/>
      <dgm:spPr/>
      <dgm:t>
        <a:bodyPr/>
        <a:lstStyle/>
        <a:p>
          <a:endParaRPr lang="es-EC"/>
        </a:p>
      </dgm:t>
    </dgm:pt>
    <dgm:pt modelId="{568F3BA1-4A3A-49D3-AADA-76C666D247BD}">
      <dgm:prSet/>
      <dgm:spPr/>
      <dgm:t>
        <a:bodyPr/>
        <a:lstStyle/>
        <a:p>
          <a:pPr>
            <a:buFont typeface="+mj-lt"/>
            <a:buAutoNum type="arabicParenR"/>
          </a:pPr>
          <a:r>
            <a:rPr lang="es-EC" dirty="0"/>
            <a:t>Proponer estrategias de mejoramiento del patrimonio técnico.</a:t>
          </a:r>
        </a:p>
      </dgm:t>
    </dgm:pt>
    <dgm:pt modelId="{D5B18EF4-5C96-4844-9022-5CC7EBB52CD6}" type="parTrans" cxnId="{DB546075-032C-4C19-BBAA-737B1A0F8714}">
      <dgm:prSet/>
      <dgm:spPr/>
      <dgm:t>
        <a:bodyPr/>
        <a:lstStyle/>
        <a:p>
          <a:endParaRPr lang="es-EC"/>
        </a:p>
      </dgm:t>
    </dgm:pt>
    <dgm:pt modelId="{42FBA213-67C2-4810-BAA7-9047C718349A}" type="sibTrans" cxnId="{DB546075-032C-4C19-BBAA-737B1A0F8714}">
      <dgm:prSet/>
      <dgm:spPr/>
      <dgm:t>
        <a:bodyPr/>
        <a:lstStyle/>
        <a:p>
          <a:endParaRPr lang="es-EC"/>
        </a:p>
      </dgm:t>
    </dgm:pt>
    <dgm:pt modelId="{5F14AD52-031F-43C4-A541-FFD07EC71AE2}">
      <dgm:prSet phldrT="[Texto]" custT="1"/>
      <dgm:spPr/>
      <dgm:t>
        <a:bodyPr/>
        <a:lstStyle/>
        <a:p>
          <a:r>
            <a:rPr lang="es-ES" sz="1600" dirty="0"/>
            <a:t>Analizar </a:t>
          </a:r>
          <a:r>
            <a:rPr lang="es-EC" sz="1600" dirty="0"/>
            <a:t>los indicadores que aporta el sector cooperativo</a:t>
          </a:r>
          <a:r>
            <a:rPr lang="es-EC" sz="1400" dirty="0"/>
            <a:t>.</a:t>
          </a:r>
        </a:p>
      </dgm:t>
    </dgm:pt>
    <dgm:pt modelId="{46091268-8A1E-4060-B841-C36965EA8C66}" type="parTrans" cxnId="{0D29B0EB-FDAD-4F72-AD60-638DD611AA09}">
      <dgm:prSet/>
      <dgm:spPr/>
      <dgm:t>
        <a:bodyPr/>
        <a:lstStyle/>
        <a:p>
          <a:endParaRPr lang="es-EC"/>
        </a:p>
      </dgm:t>
    </dgm:pt>
    <dgm:pt modelId="{0240AB1D-F7EF-4EA8-A966-86C7740A792F}" type="sibTrans" cxnId="{0D29B0EB-FDAD-4F72-AD60-638DD611AA09}">
      <dgm:prSet/>
      <dgm:spPr/>
      <dgm:t>
        <a:bodyPr/>
        <a:lstStyle/>
        <a:p>
          <a:endParaRPr lang="es-EC"/>
        </a:p>
      </dgm:t>
    </dgm:pt>
    <dgm:pt modelId="{14DED903-EB61-44C6-B9D2-C3CC380526E8}" type="pres">
      <dgm:prSet presAssocID="{5136B451-6126-415A-89E8-9BA2B119DB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DF9AEA-A3B0-4965-A8FA-72017693C0B1}" type="pres">
      <dgm:prSet presAssocID="{EACC4FF2-C2A1-4B1D-B161-8DDD2293F122}" presName="vertOne" presStyleCnt="0"/>
      <dgm:spPr/>
    </dgm:pt>
    <dgm:pt modelId="{053FB5B5-B656-46F6-BDC9-329DF2D7ADB2}" type="pres">
      <dgm:prSet presAssocID="{EACC4FF2-C2A1-4B1D-B161-8DDD2293F122}" presName="txOne" presStyleLbl="node0" presStyleIdx="0" presStyleCnt="1" custLinFactNeighborX="17" custLinFactNeighborY="9238">
        <dgm:presLayoutVars>
          <dgm:chPref val="3"/>
        </dgm:presLayoutVars>
      </dgm:prSet>
      <dgm:spPr/>
    </dgm:pt>
    <dgm:pt modelId="{E6999C3B-4E0F-495B-BF60-31984AB97EF6}" type="pres">
      <dgm:prSet presAssocID="{EACC4FF2-C2A1-4B1D-B161-8DDD2293F122}" presName="parTransOne" presStyleCnt="0"/>
      <dgm:spPr/>
    </dgm:pt>
    <dgm:pt modelId="{745424A9-77EE-41E0-A535-AED869CF9BA1}" type="pres">
      <dgm:prSet presAssocID="{EACC4FF2-C2A1-4B1D-B161-8DDD2293F122}" presName="horzOne" presStyleCnt="0"/>
      <dgm:spPr/>
    </dgm:pt>
    <dgm:pt modelId="{79D9FFBB-E230-4DB1-BC1A-AE066ED1FCAA}" type="pres">
      <dgm:prSet presAssocID="{5F14AD52-031F-43C4-A541-FFD07EC71AE2}" presName="vertTwo" presStyleCnt="0"/>
      <dgm:spPr/>
    </dgm:pt>
    <dgm:pt modelId="{7B27F303-443F-4C3E-A806-7F05760A9393}" type="pres">
      <dgm:prSet presAssocID="{5F14AD52-031F-43C4-A541-FFD07EC71AE2}" presName="txTwo" presStyleLbl="node2" presStyleIdx="0" presStyleCnt="4">
        <dgm:presLayoutVars>
          <dgm:chPref val="3"/>
        </dgm:presLayoutVars>
      </dgm:prSet>
      <dgm:spPr/>
    </dgm:pt>
    <dgm:pt modelId="{A7043DBC-4E9C-4E6C-972A-6C8EF6EF16EC}" type="pres">
      <dgm:prSet presAssocID="{5F14AD52-031F-43C4-A541-FFD07EC71AE2}" presName="horzTwo" presStyleCnt="0"/>
      <dgm:spPr/>
    </dgm:pt>
    <dgm:pt modelId="{E22743AF-B108-48FD-9A66-7F196E34EA6F}" type="pres">
      <dgm:prSet presAssocID="{0240AB1D-F7EF-4EA8-A966-86C7740A792F}" presName="sibSpaceTwo" presStyleCnt="0"/>
      <dgm:spPr/>
    </dgm:pt>
    <dgm:pt modelId="{8F2301C1-16D3-4725-BA8F-052907CC1AB6}" type="pres">
      <dgm:prSet presAssocID="{983CE286-33A4-42FA-9CFC-6619AD681382}" presName="vertTwo" presStyleCnt="0"/>
      <dgm:spPr/>
    </dgm:pt>
    <dgm:pt modelId="{04E4615C-BEC1-4A42-A082-8A26941973FB}" type="pres">
      <dgm:prSet presAssocID="{983CE286-33A4-42FA-9CFC-6619AD681382}" presName="txTwo" presStyleLbl="node2" presStyleIdx="1" presStyleCnt="4">
        <dgm:presLayoutVars>
          <dgm:chPref val="3"/>
        </dgm:presLayoutVars>
      </dgm:prSet>
      <dgm:spPr/>
    </dgm:pt>
    <dgm:pt modelId="{1F9D03B0-F627-4943-9A58-359350DA386C}" type="pres">
      <dgm:prSet presAssocID="{983CE286-33A4-42FA-9CFC-6619AD681382}" presName="horzTwo" presStyleCnt="0"/>
      <dgm:spPr/>
    </dgm:pt>
    <dgm:pt modelId="{38574285-A293-42CC-950B-5FC770C2E2E6}" type="pres">
      <dgm:prSet presAssocID="{3684D1EE-D919-447B-B38B-D8D7D372FA35}" presName="sibSpaceTwo" presStyleCnt="0"/>
      <dgm:spPr/>
    </dgm:pt>
    <dgm:pt modelId="{AD764E77-9E1D-4C87-83E6-7E36B52EE132}" type="pres">
      <dgm:prSet presAssocID="{366E9AD8-2F72-4DA6-B6E5-CE8A0A0A3C79}" presName="vertTwo" presStyleCnt="0"/>
      <dgm:spPr/>
    </dgm:pt>
    <dgm:pt modelId="{BAABFDD6-C1C3-4588-8217-55247FF2778D}" type="pres">
      <dgm:prSet presAssocID="{366E9AD8-2F72-4DA6-B6E5-CE8A0A0A3C79}" presName="txTwo" presStyleLbl="node2" presStyleIdx="2" presStyleCnt="4">
        <dgm:presLayoutVars>
          <dgm:chPref val="3"/>
        </dgm:presLayoutVars>
      </dgm:prSet>
      <dgm:spPr/>
    </dgm:pt>
    <dgm:pt modelId="{49CF4F0B-53E8-48EB-BAD1-4E5E76431CFA}" type="pres">
      <dgm:prSet presAssocID="{366E9AD8-2F72-4DA6-B6E5-CE8A0A0A3C79}" presName="horzTwo" presStyleCnt="0"/>
      <dgm:spPr/>
    </dgm:pt>
    <dgm:pt modelId="{7D7B147E-8931-4391-9032-A3FBAD54462C}" type="pres">
      <dgm:prSet presAssocID="{D5F14040-DF0D-4886-93C7-B52EA0AF5EB0}" presName="sibSpaceTwo" presStyleCnt="0"/>
      <dgm:spPr/>
    </dgm:pt>
    <dgm:pt modelId="{F7C96EB7-0105-4329-9149-301D885799B2}" type="pres">
      <dgm:prSet presAssocID="{568F3BA1-4A3A-49D3-AADA-76C666D247BD}" presName="vertTwo" presStyleCnt="0"/>
      <dgm:spPr/>
    </dgm:pt>
    <dgm:pt modelId="{5BD3BD25-CFBC-43FE-8118-B757796297BF}" type="pres">
      <dgm:prSet presAssocID="{568F3BA1-4A3A-49D3-AADA-76C666D247BD}" presName="txTwo" presStyleLbl="node2" presStyleIdx="3" presStyleCnt="4">
        <dgm:presLayoutVars>
          <dgm:chPref val="3"/>
        </dgm:presLayoutVars>
      </dgm:prSet>
      <dgm:spPr/>
    </dgm:pt>
    <dgm:pt modelId="{7939FA04-043D-4D84-8A14-09A76E9FD18C}" type="pres">
      <dgm:prSet presAssocID="{568F3BA1-4A3A-49D3-AADA-76C666D247BD}" presName="horzTwo" presStyleCnt="0"/>
      <dgm:spPr/>
    </dgm:pt>
  </dgm:ptLst>
  <dgm:cxnLst>
    <dgm:cxn modelId="{BFA5DD0F-8D2B-420A-84C8-D4B3954E727C}" type="presOf" srcId="{EACC4FF2-C2A1-4B1D-B161-8DDD2293F122}" destId="{053FB5B5-B656-46F6-BDC9-329DF2D7ADB2}" srcOrd="0" destOrd="0" presId="urn:microsoft.com/office/officeart/2005/8/layout/hierarchy4"/>
    <dgm:cxn modelId="{09A72111-9428-440B-AB5D-F5D6AE58AC8D}" srcId="{5136B451-6126-415A-89E8-9BA2B119DB3C}" destId="{EACC4FF2-C2A1-4B1D-B161-8DDD2293F122}" srcOrd="0" destOrd="0" parTransId="{5D4E01F2-634A-4965-98D5-A09B7B027FB4}" sibTransId="{EB3AA4C8-F571-4D00-AE73-CA9265801519}"/>
    <dgm:cxn modelId="{D04FCA63-D98B-40B4-A2A4-238AA30DA500}" type="presOf" srcId="{5F14AD52-031F-43C4-A541-FFD07EC71AE2}" destId="{7B27F303-443F-4C3E-A806-7F05760A9393}" srcOrd="0" destOrd="0" presId="urn:microsoft.com/office/officeart/2005/8/layout/hierarchy4"/>
    <dgm:cxn modelId="{DB546075-032C-4C19-BBAA-737B1A0F8714}" srcId="{EACC4FF2-C2A1-4B1D-B161-8DDD2293F122}" destId="{568F3BA1-4A3A-49D3-AADA-76C666D247BD}" srcOrd="3" destOrd="0" parTransId="{D5B18EF4-5C96-4844-9022-5CC7EBB52CD6}" sibTransId="{42FBA213-67C2-4810-BAA7-9047C718349A}"/>
    <dgm:cxn modelId="{5C0A6585-CECD-4632-86FE-C00330666616}" srcId="{EACC4FF2-C2A1-4B1D-B161-8DDD2293F122}" destId="{983CE286-33A4-42FA-9CFC-6619AD681382}" srcOrd="1" destOrd="0" parTransId="{0D83F2CD-3BDD-4080-B699-415394C66EA6}" sibTransId="{3684D1EE-D919-447B-B38B-D8D7D372FA35}"/>
    <dgm:cxn modelId="{DD019FC3-1016-4CA2-81C2-C29D5DEE993C}" srcId="{EACC4FF2-C2A1-4B1D-B161-8DDD2293F122}" destId="{366E9AD8-2F72-4DA6-B6E5-CE8A0A0A3C79}" srcOrd="2" destOrd="0" parTransId="{9AD864D2-BFAB-4014-A5C3-66A30C4DAD9D}" sibTransId="{D5F14040-DF0D-4886-93C7-B52EA0AF5EB0}"/>
    <dgm:cxn modelId="{002DB7D3-7995-4F44-8FDC-DE307C7F65B6}" type="presOf" srcId="{983CE286-33A4-42FA-9CFC-6619AD681382}" destId="{04E4615C-BEC1-4A42-A082-8A26941973FB}" srcOrd="0" destOrd="0" presId="urn:microsoft.com/office/officeart/2005/8/layout/hierarchy4"/>
    <dgm:cxn modelId="{C17655D5-83E4-445C-B31E-2B2F20E1A532}" type="presOf" srcId="{5136B451-6126-415A-89E8-9BA2B119DB3C}" destId="{14DED903-EB61-44C6-B9D2-C3CC380526E8}" srcOrd="0" destOrd="0" presId="urn:microsoft.com/office/officeart/2005/8/layout/hierarchy4"/>
    <dgm:cxn modelId="{0D29B0EB-FDAD-4F72-AD60-638DD611AA09}" srcId="{EACC4FF2-C2A1-4B1D-B161-8DDD2293F122}" destId="{5F14AD52-031F-43C4-A541-FFD07EC71AE2}" srcOrd="0" destOrd="0" parTransId="{46091268-8A1E-4060-B841-C36965EA8C66}" sibTransId="{0240AB1D-F7EF-4EA8-A966-86C7740A792F}"/>
    <dgm:cxn modelId="{A0FC7DEF-32E5-4F6F-BE2A-8C9953B5A433}" type="presOf" srcId="{568F3BA1-4A3A-49D3-AADA-76C666D247BD}" destId="{5BD3BD25-CFBC-43FE-8118-B757796297BF}" srcOrd="0" destOrd="0" presId="urn:microsoft.com/office/officeart/2005/8/layout/hierarchy4"/>
    <dgm:cxn modelId="{EF1446FF-E738-47F4-863D-48FA37447C84}" type="presOf" srcId="{366E9AD8-2F72-4DA6-B6E5-CE8A0A0A3C79}" destId="{BAABFDD6-C1C3-4588-8217-55247FF2778D}" srcOrd="0" destOrd="0" presId="urn:microsoft.com/office/officeart/2005/8/layout/hierarchy4"/>
    <dgm:cxn modelId="{169A68BA-51D5-40E2-A7A7-3A08D0EE579E}" type="presParOf" srcId="{14DED903-EB61-44C6-B9D2-C3CC380526E8}" destId="{EADF9AEA-A3B0-4965-A8FA-72017693C0B1}" srcOrd="0" destOrd="0" presId="urn:microsoft.com/office/officeart/2005/8/layout/hierarchy4"/>
    <dgm:cxn modelId="{51C19E69-0318-4449-8E7E-3847E9959E58}" type="presParOf" srcId="{EADF9AEA-A3B0-4965-A8FA-72017693C0B1}" destId="{053FB5B5-B656-46F6-BDC9-329DF2D7ADB2}" srcOrd="0" destOrd="0" presId="urn:microsoft.com/office/officeart/2005/8/layout/hierarchy4"/>
    <dgm:cxn modelId="{320CD420-F382-476C-8D56-1213AB8178C2}" type="presParOf" srcId="{EADF9AEA-A3B0-4965-A8FA-72017693C0B1}" destId="{E6999C3B-4E0F-495B-BF60-31984AB97EF6}" srcOrd="1" destOrd="0" presId="urn:microsoft.com/office/officeart/2005/8/layout/hierarchy4"/>
    <dgm:cxn modelId="{3B10E8DF-D830-47B7-A0F9-D0300DE98644}" type="presParOf" srcId="{EADF9AEA-A3B0-4965-A8FA-72017693C0B1}" destId="{745424A9-77EE-41E0-A535-AED869CF9BA1}" srcOrd="2" destOrd="0" presId="urn:microsoft.com/office/officeart/2005/8/layout/hierarchy4"/>
    <dgm:cxn modelId="{C988B954-A5B5-454C-9857-0A81DF1E1C27}" type="presParOf" srcId="{745424A9-77EE-41E0-A535-AED869CF9BA1}" destId="{79D9FFBB-E230-4DB1-BC1A-AE066ED1FCAA}" srcOrd="0" destOrd="0" presId="urn:microsoft.com/office/officeart/2005/8/layout/hierarchy4"/>
    <dgm:cxn modelId="{83C40EB5-48BA-4DD7-BACD-95720D4309EB}" type="presParOf" srcId="{79D9FFBB-E230-4DB1-BC1A-AE066ED1FCAA}" destId="{7B27F303-443F-4C3E-A806-7F05760A9393}" srcOrd="0" destOrd="0" presId="urn:microsoft.com/office/officeart/2005/8/layout/hierarchy4"/>
    <dgm:cxn modelId="{7AB7B8EB-B68E-4DB4-9BEE-062FDB94AB61}" type="presParOf" srcId="{79D9FFBB-E230-4DB1-BC1A-AE066ED1FCAA}" destId="{A7043DBC-4E9C-4E6C-972A-6C8EF6EF16EC}" srcOrd="1" destOrd="0" presId="urn:microsoft.com/office/officeart/2005/8/layout/hierarchy4"/>
    <dgm:cxn modelId="{F0B5103D-B373-4D39-97D6-B572AE6D4315}" type="presParOf" srcId="{745424A9-77EE-41E0-A535-AED869CF9BA1}" destId="{E22743AF-B108-48FD-9A66-7F196E34EA6F}" srcOrd="1" destOrd="0" presId="urn:microsoft.com/office/officeart/2005/8/layout/hierarchy4"/>
    <dgm:cxn modelId="{9F216A96-FACF-4334-A469-D040F3312101}" type="presParOf" srcId="{745424A9-77EE-41E0-A535-AED869CF9BA1}" destId="{8F2301C1-16D3-4725-BA8F-052907CC1AB6}" srcOrd="2" destOrd="0" presId="urn:microsoft.com/office/officeart/2005/8/layout/hierarchy4"/>
    <dgm:cxn modelId="{76E47C75-FFF6-4B55-A73B-09CCA5D9FE93}" type="presParOf" srcId="{8F2301C1-16D3-4725-BA8F-052907CC1AB6}" destId="{04E4615C-BEC1-4A42-A082-8A26941973FB}" srcOrd="0" destOrd="0" presId="urn:microsoft.com/office/officeart/2005/8/layout/hierarchy4"/>
    <dgm:cxn modelId="{D546AA39-C4CE-4CAC-8713-DF79D47D9F19}" type="presParOf" srcId="{8F2301C1-16D3-4725-BA8F-052907CC1AB6}" destId="{1F9D03B0-F627-4943-9A58-359350DA386C}" srcOrd="1" destOrd="0" presId="urn:microsoft.com/office/officeart/2005/8/layout/hierarchy4"/>
    <dgm:cxn modelId="{43FC8D60-E297-4C53-91E3-782F0C75364C}" type="presParOf" srcId="{745424A9-77EE-41E0-A535-AED869CF9BA1}" destId="{38574285-A293-42CC-950B-5FC770C2E2E6}" srcOrd="3" destOrd="0" presId="urn:microsoft.com/office/officeart/2005/8/layout/hierarchy4"/>
    <dgm:cxn modelId="{573A0031-7FA9-4C50-B723-CD274F423245}" type="presParOf" srcId="{745424A9-77EE-41E0-A535-AED869CF9BA1}" destId="{AD764E77-9E1D-4C87-83E6-7E36B52EE132}" srcOrd="4" destOrd="0" presId="urn:microsoft.com/office/officeart/2005/8/layout/hierarchy4"/>
    <dgm:cxn modelId="{61A686AF-D2E6-4E5B-B6F0-2D9483A1EC27}" type="presParOf" srcId="{AD764E77-9E1D-4C87-83E6-7E36B52EE132}" destId="{BAABFDD6-C1C3-4588-8217-55247FF2778D}" srcOrd="0" destOrd="0" presId="urn:microsoft.com/office/officeart/2005/8/layout/hierarchy4"/>
    <dgm:cxn modelId="{BA45FB1D-D35A-4872-BD9B-7F0B1B7458CC}" type="presParOf" srcId="{AD764E77-9E1D-4C87-83E6-7E36B52EE132}" destId="{49CF4F0B-53E8-48EB-BAD1-4E5E76431CFA}" srcOrd="1" destOrd="0" presId="urn:microsoft.com/office/officeart/2005/8/layout/hierarchy4"/>
    <dgm:cxn modelId="{DDA2C734-8B63-4D3D-9C2D-70F9D73E0F32}" type="presParOf" srcId="{745424A9-77EE-41E0-A535-AED869CF9BA1}" destId="{7D7B147E-8931-4391-9032-A3FBAD54462C}" srcOrd="5" destOrd="0" presId="urn:microsoft.com/office/officeart/2005/8/layout/hierarchy4"/>
    <dgm:cxn modelId="{66DBE780-2914-4E20-9F54-E3AC65D2B709}" type="presParOf" srcId="{745424A9-77EE-41E0-A535-AED869CF9BA1}" destId="{F7C96EB7-0105-4329-9149-301D885799B2}" srcOrd="6" destOrd="0" presId="urn:microsoft.com/office/officeart/2005/8/layout/hierarchy4"/>
    <dgm:cxn modelId="{8234D3F1-B559-4D98-8D1B-C39E7A72263E}" type="presParOf" srcId="{F7C96EB7-0105-4329-9149-301D885799B2}" destId="{5BD3BD25-CFBC-43FE-8118-B757796297BF}" srcOrd="0" destOrd="0" presId="urn:microsoft.com/office/officeart/2005/8/layout/hierarchy4"/>
    <dgm:cxn modelId="{340E4BB1-1F3F-4461-AC02-0EF99E5A4996}" type="presParOf" srcId="{F7C96EB7-0105-4329-9149-301D885799B2}" destId="{7939FA04-043D-4D84-8A14-09A76E9FD1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103DD1-4E1B-4E3B-AC88-D65122B49FC1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BD0DDDE-4F96-46B3-AED4-41B0BD387895}">
      <dgm:prSet phldrT="[Texto]"/>
      <dgm:spPr/>
      <dgm:t>
        <a:bodyPr/>
        <a:lstStyle/>
        <a:p>
          <a:r>
            <a:rPr lang="es-ES" dirty="0"/>
            <a:t>Variable Dependiente</a:t>
          </a:r>
          <a:endParaRPr lang="es-EC" dirty="0"/>
        </a:p>
      </dgm:t>
    </dgm:pt>
    <dgm:pt modelId="{6091C2A4-0188-41DF-9830-B258B4AECBF1}" type="parTrans" cxnId="{40C40767-D1D8-4836-83FA-C8F73B5F0CB7}">
      <dgm:prSet/>
      <dgm:spPr/>
      <dgm:t>
        <a:bodyPr/>
        <a:lstStyle/>
        <a:p>
          <a:endParaRPr lang="es-EC"/>
        </a:p>
      </dgm:t>
    </dgm:pt>
    <dgm:pt modelId="{7D414EF5-3B00-498D-A134-CD58E368C392}" type="sibTrans" cxnId="{40C40767-D1D8-4836-83FA-C8F73B5F0CB7}">
      <dgm:prSet/>
      <dgm:spPr/>
      <dgm:t>
        <a:bodyPr/>
        <a:lstStyle/>
        <a:p>
          <a:endParaRPr lang="es-EC"/>
        </a:p>
      </dgm:t>
    </dgm:pt>
    <dgm:pt modelId="{C3A13BC9-5673-458D-A3A0-F8C9361B92C2}">
      <dgm:prSet phldrT="[Texto]"/>
      <dgm:spPr/>
      <dgm:t>
        <a:bodyPr/>
        <a:lstStyle/>
        <a:p>
          <a:r>
            <a:rPr lang="es-EC" dirty="0"/>
            <a:t>Objetivo 4 del Plan Nacional de Desarrollo 2017-2021 Toda una Vida: Sostenibilidad del sistema económico social y solidario</a:t>
          </a:r>
        </a:p>
      </dgm:t>
    </dgm:pt>
    <dgm:pt modelId="{7F7B7DA6-FF7B-44D8-A917-8F2AE016C6F3}" type="parTrans" cxnId="{59A6F29D-7555-4F56-AE6A-4185F3E00082}">
      <dgm:prSet/>
      <dgm:spPr/>
      <dgm:t>
        <a:bodyPr/>
        <a:lstStyle/>
        <a:p>
          <a:endParaRPr lang="es-EC"/>
        </a:p>
      </dgm:t>
    </dgm:pt>
    <dgm:pt modelId="{7B7D528D-B8C4-4015-BB2D-487611682D27}" type="sibTrans" cxnId="{59A6F29D-7555-4F56-AE6A-4185F3E00082}">
      <dgm:prSet/>
      <dgm:spPr/>
      <dgm:t>
        <a:bodyPr/>
        <a:lstStyle/>
        <a:p>
          <a:endParaRPr lang="es-EC"/>
        </a:p>
      </dgm:t>
    </dgm:pt>
    <dgm:pt modelId="{FA6522F1-89DE-436A-89EB-644692B7EFCE}">
      <dgm:prSet phldrT="[Texto]"/>
      <dgm:spPr/>
      <dgm:t>
        <a:bodyPr/>
        <a:lstStyle/>
        <a:p>
          <a:r>
            <a:rPr lang="es-ES" dirty="0"/>
            <a:t>Variable Independiente</a:t>
          </a:r>
          <a:endParaRPr lang="es-EC" dirty="0"/>
        </a:p>
      </dgm:t>
    </dgm:pt>
    <dgm:pt modelId="{1FD1039F-3521-4750-ABC4-28E83EF7C922}" type="parTrans" cxnId="{BF798376-4464-49AC-B6C4-1B22EE4AFD47}">
      <dgm:prSet/>
      <dgm:spPr/>
      <dgm:t>
        <a:bodyPr/>
        <a:lstStyle/>
        <a:p>
          <a:endParaRPr lang="es-EC"/>
        </a:p>
      </dgm:t>
    </dgm:pt>
    <dgm:pt modelId="{C8B3771F-98C7-4499-B4D3-BC973FBB63BB}" type="sibTrans" cxnId="{BF798376-4464-49AC-B6C4-1B22EE4AFD47}">
      <dgm:prSet/>
      <dgm:spPr/>
      <dgm:t>
        <a:bodyPr/>
        <a:lstStyle/>
        <a:p>
          <a:endParaRPr lang="es-EC"/>
        </a:p>
      </dgm:t>
    </dgm:pt>
    <dgm:pt modelId="{BD23509B-5E7B-4375-94A4-0338C81F485E}">
      <dgm:prSet phldrT="[Texto]"/>
      <dgm:spPr/>
      <dgm:t>
        <a:bodyPr/>
        <a:lstStyle/>
        <a:p>
          <a:r>
            <a:rPr lang="es-ES" dirty="0"/>
            <a:t>Estructura Patrimonial</a:t>
          </a:r>
          <a:endParaRPr lang="es-EC" dirty="0"/>
        </a:p>
      </dgm:t>
    </dgm:pt>
    <dgm:pt modelId="{F622BE59-2BFF-46A5-8B96-958269CAC060}" type="parTrans" cxnId="{D66FF0C9-CD1B-4DE8-B83F-92B144D88C5A}">
      <dgm:prSet/>
      <dgm:spPr/>
      <dgm:t>
        <a:bodyPr/>
        <a:lstStyle/>
        <a:p>
          <a:endParaRPr lang="es-EC"/>
        </a:p>
      </dgm:t>
    </dgm:pt>
    <dgm:pt modelId="{9B00B18E-60C7-4C18-A071-A53CFE3FDA59}" type="sibTrans" cxnId="{D66FF0C9-CD1B-4DE8-B83F-92B144D88C5A}">
      <dgm:prSet/>
      <dgm:spPr/>
      <dgm:t>
        <a:bodyPr/>
        <a:lstStyle/>
        <a:p>
          <a:endParaRPr lang="es-EC"/>
        </a:p>
      </dgm:t>
    </dgm:pt>
    <dgm:pt modelId="{929F752B-B99C-48F3-9F05-DB4C2850C44C}" type="pres">
      <dgm:prSet presAssocID="{2B103DD1-4E1B-4E3B-AC88-D65122B49FC1}" presName="Name0" presStyleCnt="0">
        <dgm:presLayoutVars>
          <dgm:dir/>
          <dgm:animLvl val="lvl"/>
          <dgm:resizeHandles val="exact"/>
        </dgm:presLayoutVars>
      </dgm:prSet>
      <dgm:spPr/>
    </dgm:pt>
    <dgm:pt modelId="{7B6D3764-457F-4F5B-88F0-B271C3DC3535}" type="pres">
      <dgm:prSet presAssocID="{CBD0DDDE-4F96-46B3-AED4-41B0BD387895}" presName="linNode" presStyleCnt="0"/>
      <dgm:spPr/>
    </dgm:pt>
    <dgm:pt modelId="{29958A80-0730-4F17-834E-CEA1717DF6DE}" type="pres">
      <dgm:prSet presAssocID="{CBD0DDDE-4F96-46B3-AED4-41B0BD38789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812017C-35BB-4E13-A020-1EB82CB4EE7E}" type="pres">
      <dgm:prSet presAssocID="{CBD0DDDE-4F96-46B3-AED4-41B0BD387895}" presName="descendantText" presStyleLbl="alignAccFollowNode1" presStyleIdx="0" presStyleCnt="2">
        <dgm:presLayoutVars>
          <dgm:bulletEnabled val="1"/>
        </dgm:presLayoutVars>
      </dgm:prSet>
      <dgm:spPr/>
    </dgm:pt>
    <dgm:pt modelId="{63B4FE9B-3F06-4A00-8FC6-F704C50B2D27}" type="pres">
      <dgm:prSet presAssocID="{7D414EF5-3B00-498D-A134-CD58E368C392}" presName="sp" presStyleCnt="0"/>
      <dgm:spPr/>
    </dgm:pt>
    <dgm:pt modelId="{E1B6BCA9-51C6-42F3-9C29-788923CFB8E6}" type="pres">
      <dgm:prSet presAssocID="{FA6522F1-89DE-436A-89EB-644692B7EFCE}" presName="linNode" presStyleCnt="0"/>
      <dgm:spPr/>
    </dgm:pt>
    <dgm:pt modelId="{C49B51A4-4448-4D3F-AA8E-FC156B5E1074}" type="pres">
      <dgm:prSet presAssocID="{FA6522F1-89DE-436A-89EB-644692B7EFC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BBFA723-140D-4C2A-9006-8370295E7B42}" type="pres">
      <dgm:prSet presAssocID="{FA6522F1-89DE-436A-89EB-644692B7EFC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9E3BC1F-3B27-4AEA-B2EE-4BAC0A89A141}" type="presOf" srcId="{BD23509B-5E7B-4375-94A4-0338C81F485E}" destId="{7BBFA723-140D-4C2A-9006-8370295E7B42}" srcOrd="0" destOrd="0" presId="urn:microsoft.com/office/officeart/2005/8/layout/vList5"/>
    <dgm:cxn modelId="{8C785A5E-1938-4A2B-8737-60DADBA6A9D2}" type="presOf" srcId="{C3A13BC9-5673-458D-A3A0-F8C9361B92C2}" destId="{A812017C-35BB-4E13-A020-1EB82CB4EE7E}" srcOrd="0" destOrd="0" presId="urn:microsoft.com/office/officeart/2005/8/layout/vList5"/>
    <dgm:cxn modelId="{20297462-5375-4847-910E-55E621CE32F2}" type="presOf" srcId="{2B103DD1-4E1B-4E3B-AC88-D65122B49FC1}" destId="{929F752B-B99C-48F3-9F05-DB4C2850C44C}" srcOrd="0" destOrd="0" presId="urn:microsoft.com/office/officeart/2005/8/layout/vList5"/>
    <dgm:cxn modelId="{40C40767-D1D8-4836-83FA-C8F73B5F0CB7}" srcId="{2B103DD1-4E1B-4E3B-AC88-D65122B49FC1}" destId="{CBD0DDDE-4F96-46B3-AED4-41B0BD387895}" srcOrd="0" destOrd="0" parTransId="{6091C2A4-0188-41DF-9830-B258B4AECBF1}" sibTransId="{7D414EF5-3B00-498D-A134-CD58E368C392}"/>
    <dgm:cxn modelId="{6FF0496A-69CD-437B-B997-DF6C809BF182}" type="presOf" srcId="{CBD0DDDE-4F96-46B3-AED4-41B0BD387895}" destId="{29958A80-0730-4F17-834E-CEA1717DF6DE}" srcOrd="0" destOrd="0" presId="urn:microsoft.com/office/officeart/2005/8/layout/vList5"/>
    <dgm:cxn modelId="{BF798376-4464-49AC-B6C4-1B22EE4AFD47}" srcId="{2B103DD1-4E1B-4E3B-AC88-D65122B49FC1}" destId="{FA6522F1-89DE-436A-89EB-644692B7EFCE}" srcOrd="1" destOrd="0" parTransId="{1FD1039F-3521-4750-ABC4-28E83EF7C922}" sibTransId="{C8B3771F-98C7-4499-B4D3-BC973FBB63BB}"/>
    <dgm:cxn modelId="{59A6F29D-7555-4F56-AE6A-4185F3E00082}" srcId="{CBD0DDDE-4F96-46B3-AED4-41B0BD387895}" destId="{C3A13BC9-5673-458D-A3A0-F8C9361B92C2}" srcOrd="0" destOrd="0" parTransId="{7F7B7DA6-FF7B-44D8-A917-8F2AE016C6F3}" sibTransId="{7B7D528D-B8C4-4015-BB2D-487611682D27}"/>
    <dgm:cxn modelId="{D66FF0C9-CD1B-4DE8-B83F-92B144D88C5A}" srcId="{FA6522F1-89DE-436A-89EB-644692B7EFCE}" destId="{BD23509B-5E7B-4375-94A4-0338C81F485E}" srcOrd="0" destOrd="0" parTransId="{F622BE59-2BFF-46A5-8B96-958269CAC060}" sibTransId="{9B00B18E-60C7-4C18-A071-A53CFE3FDA59}"/>
    <dgm:cxn modelId="{EEE509E5-AC26-42FC-A4FE-868A0CCAC916}" type="presOf" srcId="{FA6522F1-89DE-436A-89EB-644692B7EFCE}" destId="{C49B51A4-4448-4D3F-AA8E-FC156B5E1074}" srcOrd="0" destOrd="0" presId="urn:microsoft.com/office/officeart/2005/8/layout/vList5"/>
    <dgm:cxn modelId="{5CEE3ABF-957F-4BD0-9697-9BC4481B35D6}" type="presParOf" srcId="{929F752B-B99C-48F3-9F05-DB4C2850C44C}" destId="{7B6D3764-457F-4F5B-88F0-B271C3DC3535}" srcOrd="0" destOrd="0" presId="urn:microsoft.com/office/officeart/2005/8/layout/vList5"/>
    <dgm:cxn modelId="{9771B37F-FEF6-47A8-B5ED-4EE3C107B748}" type="presParOf" srcId="{7B6D3764-457F-4F5B-88F0-B271C3DC3535}" destId="{29958A80-0730-4F17-834E-CEA1717DF6DE}" srcOrd="0" destOrd="0" presId="urn:microsoft.com/office/officeart/2005/8/layout/vList5"/>
    <dgm:cxn modelId="{9FC35F4B-9D3D-4B00-B981-ADFBAB26660A}" type="presParOf" srcId="{7B6D3764-457F-4F5B-88F0-B271C3DC3535}" destId="{A812017C-35BB-4E13-A020-1EB82CB4EE7E}" srcOrd="1" destOrd="0" presId="urn:microsoft.com/office/officeart/2005/8/layout/vList5"/>
    <dgm:cxn modelId="{2595BE84-F81F-4679-B0F5-5EA97BC06DCB}" type="presParOf" srcId="{929F752B-B99C-48F3-9F05-DB4C2850C44C}" destId="{63B4FE9B-3F06-4A00-8FC6-F704C50B2D27}" srcOrd="1" destOrd="0" presId="urn:microsoft.com/office/officeart/2005/8/layout/vList5"/>
    <dgm:cxn modelId="{A2265532-28CC-4DD0-9AB9-7BEC57AF69E2}" type="presParOf" srcId="{929F752B-B99C-48F3-9F05-DB4C2850C44C}" destId="{E1B6BCA9-51C6-42F3-9C29-788923CFB8E6}" srcOrd="2" destOrd="0" presId="urn:microsoft.com/office/officeart/2005/8/layout/vList5"/>
    <dgm:cxn modelId="{38D24A1D-E9FF-47B5-8BD4-4D9A4A4F8B8F}" type="presParOf" srcId="{E1B6BCA9-51C6-42F3-9C29-788923CFB8E6}" destId="{C49B51A4-4448-4D3F-AA8E-FC156B5E1074}" srcOrd="0" destOrd="0" presId="urn:microsoft.com/office/officeart/2005/8/layout/vList5"/>
    <dgm:cxn modelId="{CFC3BA63-2FF8-4474-8563-C4E683F27B84}" type="presParOf" srcId="{E1B6BCA9-51C6-42F3-9C29-788923CFB8E6}" destId="{7BBFA723-140D-4C2A-9006-8370295E7B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5971BA-5EEB-4F06-AFEB-42F7483090D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E292466-681C-45EE-A795-5AC61ABBD539}">
      <dgm:prSet phldrT="[Texto]"/>
      <dgm:spPr/>
      <dgm:t>
        <a:bodyPr/>
        <a:lstStyle/>
        <a:p>
          <a:r>
            <a:rPr lang="es-ES" dirty="0"/>
            <a:t>Fin a la pobreza 	 </a:t>
          </a:r>
          <a:endParaRPr lang="es-EC" dirty="0"/>
        </a:p>
      </dgm:t>
    </dgm:pt>
    <dgm:pt modelId="{D0F84341-01F4-4D79-95DA-FCFB99840676}" type="parTrans" cxnId="{96170778-ECF0-4737-AE31-8DA507387B82}">
      <dgm:prSet/>
      <dgm:spPr/>
      <dgm:t>
        <a:bodyPr/>
        <a:lstStyle/>
        <a:p>
          <a:endParaRPr lang="es-EC"/>
        </a:p>
      </dgm:t>
    </dgm:pt>
    <dgm:pt modelId="{09D07C6C-0D7A-431B-B73F-A05FBD2E9CD5}" type="sibTrans" cxnId="{96170778-ECF0-4737-AE31-8DA507387B82}">
      <dgm:prSet/>
      <dgm:spPr/>
      <dgm:t>
        <a:bodyPr/>
        <a:lstStyle/>
        <a:p>
          <a:endParaRPr lang="es-EC"/>
        </a:p>
      </dgm:t>
    </dgm:pt>
    <dgm:pt modelId="{1DC6DA06-FCD3-40E4-ADB0-A7B14A08A60D}">
      <dgm:prSet phldrT="[Texto]"/>
      <dgm:spPr/>
      <dgm:t>
        <a:bodyPr/>
        <a:lstStyle/>
        <a:p>
          <a:r>
            <a:rPr lang="es-ES" dirty="0"/>
            <a:t>Lucha contra la desigualdad y la injusticia</a:t>
          </a:r>
          <a:endParaRPr lang="es-EC" dirty="0"/>
        </a:p>
      </dgm:t>
    </dgm:pt>
    <dgm:pt modelId="{2D010223-E3E9-4EB9-B0C8-806480AA6979}" type="parTrans" cxnId="{B1318C40-4010-48F9-99A8-77A9F2E4F079}">
      <dgm:prSet/>
      <dgm:spPr/>
      <dgm:t>
        <a:bodyPr/>
        <a:lstStyle/>
        <a:p>
          <a:endParaRPr lang="es-EC"/>
        </a:p>
      </dgm:t>
    </dgm:pt>
    <dgm:pt modelId="{5A2ADBE1-5B5F-4993-BEAA-6FEA536CE054}" type="sibTrans" cxnId="{B1318C40-4010-48F9-99A8-77A9F2E4F079}">
      <dgm:prSet/>
      <dgm:spPr/>
      <dgm:t>
        <a:bodyPr/>
        <a:lstStyle/>
        <a:p>
          <a:endParaRPr lang="es-EC"/>
        </a:p>
      </dgm:t>
    </dgm:pt>
    <dgm:pt modelId="{84E5A3A2-1EE7-426C-AB12-75BA1E5236A6}">
      <dgm:prSet phldrT="[Texto]"/>
      <dgm:spPr/>
      <dgm:t>
        <a:bodyPr/>
        <a:lstStyle/>
        <a:p>
          <a:r>
            <a:rPr lang="es-EC" dirty="0"/>
            <a:t>Velar por la paz y preservar nuestro planeta</a:t>
          </a:r>
        </a:p>
      </dgm:t>
    </dgm:pt>
    <dgm:pt modelId="{64E7BA90-61AB-4499-9FA7-46E495A2E0A2}" type="parTrans" cxnId="{9A6F0C08-35E3-459D-BA11-C73FFDBA4857}">
      <dgm:prSet/>
      <dgm:spPr/>
      <dgm:t>
        <a:bodyPr/>
        <a:lstStyle/>
        <a:p>
          <a:endParaRPr lang="es-EC"/>
        </a:p>
      </dgm:t>
    </dgm:pt>
    <dgm:pt modelId="{4838AE54-022E-4CDA-907A-E67E26DB201D}" type="sibTrans" cxnId="{9A6F0C08-35E3-459D-BA11-C73FFDBA4857}">
      <dgm:prSet/>
      <dgm:spPr/>
      <dgm:t>
        <a:bodyPr/>
        <a:lstStyle/>
        <a:p>
          <a:endParaRPr lang="es-EC"/>
        </a:p>
      </dgm:t>
    </dgm:pt>
    <dgm:pt modelId="{FCD94E9F-5B1B-4D20-A589-B936972CBAFA}" type="pres">
      <dgm:prSet presAssocID="{205971BA-5EEB-4F06-AFEB-42F7483090D6}" presName="Name0" presStyleCnt="0">
        <dgm:presLayoutVars>
          <dgm:chMax val="7"/>
          <dgm:chPref val="7"/>
          <dgm:dir/>
        </dgm:presLayoutVars>
      </dgm:prSet>
      <dgm:spPr/>
    </dgm:pt>
    <dgm:pt modelId="{C51A03A2-880F-48E7-9909-13A60E92265E}" type="pres">
      <dgm:prSet presAssocID="{205971BA-5EEB-4F06-AFEB-42F7483090D6}" presName="Name1" presStyleCnt="0"/>
      <dgm:spPr/>
    </dgm:pt>
    <dgm:pt modelId="{61C5DE46-7FB4-4029-B9BB-C3C5551269B1}" type="pres">
      <dgm:prSet presAssocID="{205971BA-5EEB-4F06-AFEB-42F7483090D6}" presName="cycle" presStyleCnt="0"/>
      <dgm:spPr/>
    </dgm:pt>
    <dgm:pt modelId="{EB34F65E-BD0F-4C51-A473-15A1CAAE461A}" type="pres">
      <dgm:prSet presAssocID="{205971BA-5EEB-4F06-AFEB-42F7483090D6}" presName="srcNode" presStyleLbl="node1" presStyleIdx="0" presStyleCnt="3"/>
      <dgm:spPr/>
    </dgm:pt>
    <dgm:pt modelId="{61E43AA6-8632-4632-B84F-8B862F421E85}" type="pres">
      <dgm:prSet presAssocID="{205971BA-5EEB-4F06-AFEB-42F7483090D6}" presName="conn" presStyleLbl="parChTrans1D2" presStyleIdx="0" presStyleCnt="1"/>
      <dgm:spPr/>
    </dgm:pt>
    <dgm:pt modelId="{992330B4-B344-4278-82A1-E32C9EB1C2A0}" type="pres">
      <dgm:prSet presAssocID="{205971BA-5EEB-4F06-AFEB-42F7483090D6}" presName="extraNode" presStyleLbl="node1" presStyleIdx="0" presStyleCnt="3"/>
      <dgm:spPr/>
    </dgm:pt>
    <dgm:pt modelId="{17040294-106C-4F97-B8B7-E51D663DCA67}" type="pres">
      <dgm:prSet presAssocID="{205971BA-5EEB-4F06-AFEB-42F7483090D6}" presName="dstNode" presStyleLbl="node1" presStyleIdx="0" presStyleCnt="3"/>
      <dgm:spPr/>
    </dgm:pt>
    <dgm:pt modelId="{909F9867-E0D5-42C7-BB93-8E12A7423750}" type="pres">
      <dgm:prSet presAssocID="{5E292466-681C-45EE-A795-5AC61ABBD539}" presName="text_1" presStyleLbl="node1" presStyleIdx="0" presStyleCnt="3">
        <dgm:presLayoutVars>
          <dgm:bulletEnabled val="1"/>
        </dgm:presLayoutVars>
      </dgm:prSet>
      <dgm:spPr/>
    </dgm:pt>
    <dgm:pt modelId="{F94A460F-6C4A-4E1B-A99E-5C357650ED90}" type="pres">
      <dgm:prSet presAssocID="{5E292466-681C-45EE-A795-5AC61ABBD539}" presName="accent_1" presStyleCnt="0"/>
      <dgm:spPr/>
    </dgm:pt>
    <dgm:pt modelId="{46F34476-7C1F-4FDE-9DE2-54CB8353EF6B}" type="pres">
      <dgm:prSet presAssocID="{5E292466-681C-45EE-A795-5AC61ABBD539}" presName="accentRepeatNode" presStyleLbl="solidFgAcc1" presStyleIdx="0" presStyleCnt="3"/>
      <dgm:spPr/>
    </dgm:pt>
    <dgm:pt modelId="{17B8FFF6-5700-437E-9DC7-E0BFF5637EB1}" type="pres">
      <dgm:prSet presAssocID="{1DC6DA06-FCD3-40E4-ADB0-A7B14A08A60D}" presName="text_2" presStyleLbl="node1" presStyleIdx="1" presStyleCnt="3">
        <dgm:presLayoutVars>
          <dgm:bulletEnabled val="1"/>
        </dgm:presLayoutVars>
      </dgm:prSet>
      <dgm:spPr/>
    </dgm:pt>
    <dgm:pt modelId="{3E5FA815-3A6C-4D1D-A96A-EAE944456D2D}" type="pres">
      <dgm:prSet presAssocID="{1DC6DA06-FCD3-40E4-ADB0-A7B14A08A60D}" presName="accent_2" presStyleCnt="0"/>
      <dgm:spPr/>
    </dgm:pt>
    <dgm:pt modelId="{2E8BA8B3-831D-4810-B569-2CD32C6F4C80}" type="pres">
      <dgm:prSet presAssocID="{1DC6DA06-FCD3-40E4-ADB0-A7B14A08A60D}" presName="accentRepeatNode" presStyleLbl="solidFgAcc1" presStyleIdx="1" presStyleCnt="3"/>
      <dgm:spPr/>
    </dgm:pt>
    <dgm:pt modelId="{4976350B-A785-42B5-8774-1F8430040657}" type="pres">
      <dgm:prSet presAssocID="{84E5A3A2-1EE7-426C-AB12-75BA1E5236A6}" presName="text_3" presStyleLbl="node1" presStyleIdx="2" presStyleCnt="3">
        <dgm:presLayoutVars>
          <dgm:bulletEnabled val="1"/>
        </dgm:presLayoutVars>
      </dgm:prSet>
      <dgm:spPr/>
    </dgm:pt>
    <dgm:pt modelId="{AB65A418-A12E-4503-8E07-7A8F50883996}" type="pres">
      <dgm:prSet presAssocID="{84E5A3A2-1EE7-426C-AB12-75BA1E5236A6}" presName="accent_3" presStyleCnt="0"/>
      <dgm:spPr/>
    </dgm:pt>
    <dgm:pt modelId="{692E054B-428C-47FA-90B6-EB7C12893B6B}" type="pres">
      <dgm:prSet presAssocID="{84E5A3A2-1EE7-426C-AB12-75BA1E5236A6}" presName="accentRepeatNode" presStyleLbl="solidFgAcc1" presStyleIdx="2" presStyleCnt="3"/>
      <dgm:spPr/>
    </dgm:pt>
  </dgm:ptLst>
  <dgm:cxnLst>
    <dgm:cxn modelId="{9A6F0C08-35E3-459D-BA11-C73FFDBA4857}" srcId="{205971BA-5EEB-4F06-AFEB-42F7483090D6}" destId="{84E5A3A2-1EE7-426C-AB12-75BA1E5236A6}" srcOrd="2" destOrd="0" parTransId="{64E7BA90-61AB-4499-9FA7-46E495A2E0A2}" sibTransId="{4838AE54-022E-4CDA-907A-E67E26DB201D}"/>
    <dgm:cxn modelId="{4DC2912B-E8F2-4FC7-90D8-10D3553ACF01}" type="presOf" srcId="{1DC6DA06-FCD3-40E4-ADB0-A7B14A08A60D}" destId="{17B8FFF6-5700-437E-9DC7-E0BFF5637EB1}" srcOrd="0" destOrd="0" presId="urn:microsoft.com/office/officeart/2008/layout/VerticalCurvedList"/>
    <dgm:cxn modelId="{791B9238-27A1-464E-A1A4-609808DB4258}" type="presOf" srcId="{205971BA-5EEB-4F06-AFEB-42F7483090D6}" destId="{FCD94E9F-5B1B-4D20-A589-B936972CBAFA}" srcOrd="0" destOrd="0" presId="urn:microsoft.com/office/officeart/2008/layout/VerticalCurvedList"/>
    <dgm:cxn modelId="{B1318C40-4010-48F9-99A8-77A9F2E4F079}" srcId="{205971BA-5EEB-4F06-AFEB-42F7483090D6}" destId="{1DC6DA06-FCD3-40E4-ADB0-A7B14A08A60D}" srcOrd="1" destOrd="0" parTransId="{2D010223-E3E9-4EB9-B0C8-806480AA6979}" sibTransId="{5A2ADBE1-5B5F-4993-BEAA-6FEA536CE054}"/>
    <dgm:cxn modelId="{D9799366-D56C-4C15-B2DF-A014BC946186}" type="presOf" srcId="{5E292466-681C-45EE-A795-5AC61ABBD539}" destId="{909F9867-E0D5-42C7-BB93-8E12A7423750}" srcOrd="0" destOrd="0" presId="urn:microsoft.com/office/officeart/2008/layout/VerticalCurvedList"/>
    <dgm:cxn modelId="{96170778-ECF0-4737-AE31-8DA507387B82}" srcId="{205971BA-5EEB-4F06-AFEB-42F7483090D6}" destId="{5E292466-681C-45EE-A795-5AC61ABBD539}" srcOrd="0" destOrd="0" parTransId="{D0F84341-01F4-4D79-95DA-FCFB99840676}" sibTransId="{09D07C6C-0D7A-431B-B73F-A05FBD2E9CD5}"/>
    <dgm:cxn modelId="{C2AC72C6-2D1F-40EA-9336-677835C136F0}" type="presOf" srcId="{09D07C6C-0D7A-431B-B73F-A05FBD2E9CD5}" destId="{61E43AA6-8632-4632-B84F-8B862F421E85}" srcOrd="0" destOrd="0" presId="urn:microsoft.com/office/officeart/2008/layout/VerticalCurvedList"/>
    <dgm:cxn modelId="{1CF3E6F5-B6D8-4164-921E-2132E1F6EA66}" type="presOf" srcId="{84E5A3A2-1EE7-426C-AB12-75BA1E5236A6}" destId="{4976350B-A785-42B5-8774-1F8430040657}" srcOrd="0" destOrd="0" presId="urn:microsoft.com/office/officeart/2008/layout/VerticalCurvedList"/>
    <dgm:cxn modelId="{EE8A4741-B27E-412A-A2E1-043CB4D995EE}" type="presParOf" srcId="{FCD94E9F-5B1B-4D20-A589-B936972CBAFA}" destId="{C51A03A2-880F-48E7-9909-13A60E92265E}" srcOrd="0" destOrd="0" presId="urn:microsoft.com/office/officeart/2008/layout/VerticalCurvedList"/>
    <dgm:cxn modelId="{E1F2BCEA-B1F2-4795-A357-99A41AFDF680}" type="presParOf" srcId="{C51A03A2-880F-48E7-9909-13A60E92265E}" destId="{61C5DE46-7FB4-4029-B9BB-C3C5551269B1}" srcOrd="0" destOrd="0" presId="urn:microsoft.com/office/officeart/2008/layout/VerticalCurvedList"/>
    <dgm:cxn modelId="{CE539A60-FA8B-44CB-9629-E8B9A6AA6030}" type="presParOf" srcId="{61C5DE46-7FB4-4029-B9BB-C3C5551269B1}" destId="{EB34F65E-BD0F-4C51-A473-15A1CAAE461A}" srcOrd="0" destOrd="0" presId="urn:microsoft.com/office/officeart/2008/layout/VerticalCurvedList"/>
    <dgm:cxn modelId="{9747AF00-9813-4593-9F32-5B3625A6BCED}" type="presParOf" srcId="{61C5DE46-7FB4-4029-B9BB-C3C5551269B1}" destId="{61E43AA6-8632-4632-B84F-8B862F421E85}" srcOrd="1" destOrd="0" presId="urn:microsoft.com/office/officeart/2008/layout/VerticalCurvedList"/>
    <dgm:cxn modelId="{054E1CA7-C8B0-419C-B7F3-40B844C47441}" type="presParOf" srcId="{61C5DE46-7FB4-4029-B9BB-C3C5551269B1}" destId="{992330B4-B344-4278-82A1-E32C9EB1C2A0}" srcOrd="2" destOrd="0" presId="urn:microsoft.com/office/officeart/2008/layout/VerticalCurvedList"/>
    <dgm:cxn modelId="{FB4D77AE-7EA3-4ACF-934A-C61E75F1E45E}" type="presParOf" srcId="{61C5DE46-7FB4-4029-B9BB-C3C5551269B1}" destId="{17040294-106C-4F97-B8B7-E51D663DCA67}" srcOrd="3" destOrd="0" presId="urn:microsoft.com/office/officeart/2008/layout/VerticalCurvedList"/>
    <dgm:cxn modelId="{2F61E129-32BF-4BB4-9262-8F64F451236F}" type="presParOf" srcId="{C51A03A2-880F-48E7-9909-13A60E92265E}" destId="{909F9867-E0D5-42C7-BB93-8E12A7423750}" srcOrd="1" destOrd="0" presId="urn:microsoft.com/office/officeart/2008/layout/VerticalCurvedList"/>
    <dgm:cxn modelId="{EBD17C55-BAD2-4665-9EA6-75F519225662}" type="presParOf" srcId="{C51A03A2-880F-48E7-9909-13A60E92265E}" destId="{F94A460F-6C4A-4E1B-A99E-5C357650ED90}" srcOrd="2" destOrd="0" presId="urn:microsoft.com/office/officeart/2008/layout/VerticalCurvedList"/>
    <dgm:cxn modelId="{3A7C1783-F98C-440B-A671-3BDDD63EA57E}" type="presParOf" srcId="{F94A460F-6C4A-4E1B-A99E-5C357650ED90}" destId="{46F34476-7C1F-4FDE-9DE2-54CB8353EF6B}" srcOrd="0" destOrd="0" presId="urn:microsoft.com/office/officeart/2008/layout/VerticalCurvedList"/>
    <dgm:cxn modelId="{3A7278C2-E3B6-4A14-8BAB-8A12218E9CD4}" type="presParOf" srcId="{C51A03A2-880F-48E7-9909-13A60E92265E}" destId="{17B8FFF6-5700-437E-9DC7-E0BFF5637EB1}" srcOrd="3" destOrd="0" presId="urn:microsoft.com/office/officeart/2008/layout/VerticalCurvedList"/>
    <dgm:cxn modelId="{22A58EF8-6E65-44BC-8875-840BEE34348E}" type="presParOf" srcId="{C51A03A2-880F-48E7-9909-13A60E92265E}" destId="{3E5FA815-3A6C-4D1D-A96A-EAE944456D2D}" srcOrd="4" destOrd="0" presId="urn:microsoft.com/office/officeart/2008/layout/VerticalCurvedList"/>
    <dgm:cxn modelId="{9A1F716F-80F3-4502-AD98-CD0C758499FF}" type="presParOf" srcId="{3E5FA815-3A6C-4D1D-A96A-EAE944456D2D}" destId="{2E8BA8B3-831D-4810-B569-2CD32C6F4C80}" srcOrd="0" destOrd="0" presId="urn:microsoft.com/office/officeart/2008/layout/VerticalCurvedList"/>
    <dgm:cxn modelId="{0C564DF9-8016-4069-81AA-B95ABDAECCAB}" type="presParOf" srcId="{C51A03A2-880F-48E7-9909-13A60E92265E}" destId="{4976350B-A785-42B5-8774-1F8430040657}" srcOrd="5" destOrd="0" presId="urn:microsoft.com/office/officeart/2008/layout/VerticalCurvedList"/>
    <dgm:cxn modelId="{DEDB88BB-EB8D-4222-8802-66138B5094A9}" type="presParOf" srcId="{C51A03A2-880F-48E7-9909-13A60E92265E}" destId="{AB65A418-A12E-4503-8E07-7A8F50883996}" srcOrd="6" destOrd="0" presId="urn:microsoft.com/office/officeart/2008/layout/VerticalCurvedList"/>
    <dgm:cxn modelId="{D4285081-8AD8-4164-8001-D63248C95AEB}" type="presParOf" srcId="{AB65A418-A12E-4503-8E07-7A8F50883996}" destId="{692E054B-428C-47FA-90B6-EB7C12893B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6A174A1-8821-4508-B0FC-22B4B803003A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49C40ED-F6B1-46B2-9519-3FAC61703543}">
      <dgm:prSet phldrT="[Texto]"/>
      <dgm:spPr/>
      <dgm:t>
        <a:bodyPr/>
        <a:lstStyle/>
        <a:p>
          <a:r>
            <a:rPr lang="es-ES" dirty="0"/>
            <a:t>2017</a:t>
          </a:r>
          <a:endParaRPr lang="es-EC" dirty="0"/>
        </a:p>
      </dgm:t>
    </dgm:pt>
    <dgm:pt modelId="{4578C079-ED26-4F45-89AB-A2E569B32CDB}" type="parTrans" cxnId="{45BDFF1E-8013-49A2-B393-15346794DE0B}">
      <dgm:prSet/>
      <dgm:spPr/>
      <dgm:t>
        <a:bodyPr/>
        <a:lstStyle/>
        <a:p>
          <a:endParaRPr lang="es-EC"/>
        </a:p>
      </dgm:t>
    </dgm:pt>
    <dgm:pt modelId="{5D283FED-FE89-4CE2-BC2C-993E71401795}" type="sibTrans" cxnId="{45BDFF1E-8013-49A2-B393-15346794DE0B}">
      <dgm:prSet/>
      <dgm:spPr/>
      <dgm:t>
        <a:bodyPr/>
        <a:lstStyle/>
        <a:p>
          <a:endParaRPr lang="es-EC"/>
        </a:p>
      </dgm:t>
    </dgm:pt>
    <dgm:pt modelId="{19C5D2BE-C227-4CFC-94EE-B5E8F934F7DB}">
      <dgm:prSet phldrT="[Texto]"/>
      <dgm:spPr/>
      <dgm:t>
        <a:bodyPr/>
        <a:lstStyle/>
        <a:p>
          <a:r>
            <a:rPr lang="es-EC" dirty="0"/>
            <a:t>Plan Nacional del Buen Vivir</a:t>
          </a:r>
        </a:p>
      </dgm:t>
    </dgm:pt>
    <dgm:pt modelId="{2EF9A52A-4825-4D3B-8993-6900D836E726}" type="parTrans" cxnId="{C05CCC3B-51D4-4A0D-A4B2-E8F3516C1B12}">
      <dgm:prSet/>
      <dgm:spPr/>
      <dgm:t>
        <a:bodyPr/>
        <a:lstStyle/>
        <a:p>
          <a:endParaRPr lang="es-EC"/>
        </a:p>
      </dgm:t>
    </dgm:pt>
    <dgm:pt modelId="{6E50A62A-4B10-4404-93CD-0B710DAFAFFC}" type="sibTrans" cxnId="{C05CCC3B-51D4-4A0D-A4B2-E8F3516C1B12}">
      <dgm:prSet/>
      <dgm:spPr/>
      <dgm:t>
        <a:bodyPr/>
        <a:lstStyle/>
        <a:p>
          <a:endParaRPr lang="es-EC"/>
        </a:p>
      </dgm:t>
    </dgm:pt>
    <dgm:pt modelId="{8EEEEB45-8A3B-4BC8-9B3D-28EF04999888}">
      <dgm:prSet phldrT="[Texto]"/>
      <dgm:spPr/>
      <dgm:t>
        <a:bodyPr/>
        <a:lstStyle/>
        <a:p>
          <a:r>
            <a:rPr lang="es-ES" dirty="0"/>
            <a:t>2017-2021</a:t>
          </a:r>
          <a:endParaRPr lang="es-EC" dirty="0"/>
        </a:p>
      </dgm:t>
    </dgm:pt>
    <dgm:pt modelId="{0DF57225-7809-4479-B3C1-2299DAA3311A}" type="parTrans" cxnId="{AA48D686-B1CE-49A8-A16B-88EA8C301CA2}">
      <dgm:prSet/>
      <dgm:spPr/>
      <dgm:t>
        <a:bodyPr/>
        <a:lstStyle/>
        <a:p>
          <a:endParaRPr lang="es-EC"/>
        </a:p>
      </dgm:t>
    </dgm:pt>
    <dgm:pt modelId="{45597D01-89DB-4E7F-AB80-9BD94331774B}" type="sibTrans" cxnId="{AA48D686-B1CE-49A8-A16B-88EA8C301CA2}">
      <dgm:prSet/>
      <dgm:spPr/>
      <dgm:t>
        <a:bodyPr/>
        <a:lstStyle/>
        <a:p>
          <a:endParaRPr lang="es-EC"/>
        </a:p>
      </dgm:t>
    </dgm:pt>
    <dgm:pt modelId="{C5EDD4C2-0A3A-4F16-A9AA-8A6CA3E0A2DB}">
      <dgm:prSet phldrT="[Texto]"/>
      <dgm:spPr/>
      <dgm:t>
        <a:bodyPr/>
        <a:lstStyle/>
        <a:p>
          <a:r>
            <a:rPr lang="es-EC" dirty="0"/>
            <a:t>Plan Nacional de Desarrollo “Toda una vida” </a:t>
          </a:r>
        </a:p>
      </dgm:t>
    </dgm:pt>
    <dgm:pt modelId="{448D2BD1-83C8-4FE6-AC93-C87D5290494E}" type="parTrans" cxnId="{494733E2-C1DC-4FEE-9BDA-CE7615493028}">
      <dgm:prSet/>
      <dgm:spPr/>
      <dgm:t>
        <a:bodyPr/>
        <a:lstStyle/>
        <a:p>
          <a:endParaRPr lang="es-EC"/>
        </a:p>
      </dgm:t>
    </dgm:pt>
    <dgm:pt modelId="{540CEEAB-24E9-46B2-9877-1A0E84487C2A}" type="sibTrans" cxnId="{494733E2-C1DC-4FEE-9BDA-CE7615493028}">
      <dgm:prSet/>
      <dgm:spPr/>
      <dgm:t>
        <a:bodyPr/>
        <a:lstStyle/>
        <a:p>
          <a:endParaRPr lang="es-EC"/>
        </a:p>
      </dgm:t>
    </dgm:pt>
    <dgm:pt modelId="{8EC5BDF8-DD75-4662-8405-B51492343247}" type="pres">
      <dgm:prSet presAssocID="{16A174A1-8821-4508-B0FC-22B4B803003A}" presName="Name0" presStyleCnt="0">
        <dgm:presLayoutVars>
          <dgm:dir/>
          <dgm:animLvl val="lvl"/>
          <dgm:resizeHandles val="exact"/>
        </dgm:presLayoutVars>
      </dgm:prSet>
      <dgm:spPr/>
    </dgm:pt>
    <dgm:pt modelId="{228DF458-15E4-400D-B849-9B1BF2C67134}" type="pres">
      <dgm:prSet presAssocID="{949C40ED-F6B1-46B2-9519-3FAC61703543}" presName="linNode" presStyleCnt="0"/>
      <dgm:spPr/>
    </dgm:pt>
    <dgm:pt modelId="{3A06C529-1DF9-4AEE-99C1-01C5CBAC846F}" type="pres">
      <dgm:prSet presAssocID="{949C40ED-F6B1-46B2-9519-3FAC6170354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2828359-605E-4773-A4CD-4EE100B41997}" type="pres">
      <dgm:prSet presAssocID="{949C40ED-F6B1-46B2-9519-3FAC61703543}" presName="descendantText" presStyleLbl="alignAccFollowNode1" presStyleIdx="0" presStyleCnt="2">
        <dgm:presLayoutVars>
          <dgm:bulletEnabled val="1"/>
        </dgm:presLayoutVars>
      </dgm:prSet>
      <dgm:spPr/>
    </dgm:pt>
    <dgm:pt modelId="{4471A372-C836-433D-BF16-EFD081485027}" type="pres">
      <dgm:prSet presAssocID="{5D283FED-FE89-4CE2-BC2C-993E71401795}" presName="sp" presStyleCnt="0"/>
      <dgm:spPr/>
    </dgm:pt>
    <dgm:pt modelId="{9BD694DF-8C72-459A-B639-A322C8751370}" type="pres">
      <dgm:prSet presAssocID="{8EEEEB45-8A3B-4BC8-9B3D-28EF04999888}" presName="linNode" presStyleCnt="0"/>
      <dgm:spPr/>
    </dgm:pt>
    <dgm:pt modelId="{1C783DB4-3BFD-4363-B501-66D5343E652B}" type="pres">
      <dgm:prSet presAssocID="{8EEEEB45-8A3B-4BC8-9B3D-28EF0499988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BDD667F-CD0B-42A6-A658-7A619647C625}" type="pres">
      <dgm:prSet presAssocID="{8EEEEB45-8A3B-4BC8-9B3D-28EF0499988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A2D4302-22D2-4CA3-88EC-2DF3664EA1BD}" type="presOf" srcId="{C5EDD4C2-0A3A-4F16-A9AA-8A6CA3E0A2DB}" destId="{BBDD667F-CD0B-42A6-A658-7A619647C625}" srcOrd="0" destOrd="0" presId="urn:microsoft.com/office/officeart/2005/8/layout/vList5"/>
    <dgm:cxn modelId="{45BDFF1E-8013-49A2-B393-15346794DE0B}" srcId="{16A174A1-8821-4508-B0FC-22B4B803003A}" destId="{949C40ED-F6B1-46B2-9519-3FAC61703543}" srcOrd="0" destOrd="0" parTransId="{4578C079-ED26-4F45-89AB-A2E569B32CDB}" sibTransId="{5D283FED-FE89-4CE2-BC2C-993E71401795}"/>
    <dgm:cxn modelId="{C05CCC3B-51D4-4A0D-A4B2-E8F3516C1B12}" srcId="{949C40ED-F6B1-46B2-9519-3FAC61703543}" destId="{19C5D2BE-C227-4CFC-94EE-B5E8F934F7DB}" srcOrd="0" destOrd="0" parTransId="{2EF9A52A-4825-4D3B-8993-6900D836E726}" sibTransId="{6E50A62A-4B10-4404-93CD-0B710DAFAFFC}"/>
    <dgm:cxn modelId="{AA48D686-B1CE-49A8-A16B-88EA8C301CA2}" srcId="{16A174A1-8821-4508-B0FC-22B4B803003A}" destId="{8EEEEB45-8A3B-4BC8-9B3D-28EF04999888}" srcOrd="1" destOrd="0" parTransId="{0DF57225-7809-4479-B3C1-2299DAA3311A}" sibTransId="{45597D01-89DB-4E7F-AB80-9BD94331774B}"/>
    <dgm:cxn modelId="{D5480498-9137-4F84-B462-CB247B787641}" type="presOf" srcId="{19C5D2BE-C227-4CFC-94EE-B5E8F934F7DB}" destId="{F2828359-605E-4773-A4CD-4EE100B41997}" srcOrd="0" destOrd="0" presId="urn:microsoft.com/office/officeart/2005/8/layout/vList5"/>
    <dgm:cxn modelId="{08DC5998-69D4-4C8E-80EF-7A410A63110C}" type="presOf" srcId="{8EEEEB45-8A3B-4BC8-9B3D-28EF04999888}" destId="{1C783DB4-3BFD-4363-B501-66D5343E652B}" srcOrd="0" destOrd="0" presId="urn:microsoft.com/office/officeart/2005/8/layout/vList5"/>
    <dgm:cxn modelId="{BD4E39CE-D2DC-4CFD-93E3-210419C71AD6}" type="presOf" srcId="{949C40ED-F6B1-46B2-9519-3FAC61703543}" destId="{3A06C529-1DF9-4AEE-99C1-01C5CBAC846F}" srcOrd="0" destOrd="0" presId="urn:microsoft.com/office/officeart/2005/8/layout/vList5"/>
    <dgm:cxn modelId="{C1CBE3D8-13DF-489A-BCBC-C38D7D87739B}" type="presOf" srcId="{16A174A1-8821-4508-B0FC-22B4B803003A}" destId="{8EC5BDF8-DD75-4662-8405-B51492343247}" srcOrd="0" destOrd="0" presId="urn:microsoft.com/office/officeart/2005/8/layout/vList5"/>
    <dgm:cxn modelId="{494733E2-C1DC-4FEE-9BDA-CE7615493028}" srcId="{8EEEEB45-8A3B-4BC8-9B3D-28EF04999888}" destId="{C5EDD4C2-0A3A-4F16-A9AA-8A6CA3E0A2DB}" srcOrd="0" destOrd="0" parTransId="{448D2BD1-83C8-4FE6-AC93-C87D5290494E}" sibTransId="{540CEEAB-24E9-46B2-9877-1A0E84487C2A}"/>
    <dgm:cxn modelId="{E6A09174-1E68-41CC-B4B4-3D5AD47E9C5E}" type="presParOf" srcId="{8EC5BDF8-DD75-4662-8405-B51492343247}" destId="{228DF458-15E4-400D-B849-9B1BF2C67134}" srcOrd="0" destOrd="0" presId="urn:microsoft.com/office/officeart/2005/8/layout/vList5"/>
    <dgm:cxn modelId="{D12E2419-88B3-44A0-AFBE-A205D684A278}" type="presParOf" srcId="{228DF458-15E4-400D-B849-9B1BF2C67134}" destId="{3A06C529-1DF9-4AEE-99C1-01C5CBAC846F}" srcOrd="0" destOrd="0" presId="urn:microsoft.com/office/officeart/2005/8/layout/vList5"/>
    <dgm:cxn modelId="{52DC3599-B1E4-44B9-A9BA-B1BDDDD4FCC9}" type="presParOf" srcId="{228DF458-15E4-400D-B849-9B1BF2C67134}" destId="{F2828359-605E-4773-A4CD-4EE100B41997}" srcOrd="1" destOrd="0" presId="urn:microsoft.com/office/officeart/2005/8/layout/vList5"/>
    <dgm:cxn modelId="{C11B7097-CD60-4502-8F4A-7DAD23C18B7F}" type="presParOf" srcId="{8EC5BDF8-DD75-4662-8405-B51492343247}" destId="{4471A372-C836-433D-BF16-EFD081485027}" srcOrd="1" destOrd="0" presId="urn:microsoft.com/office/officeart/2005/8/layout/vList5"/>
    <dgm:cxn modelId="{CCA764C1-9BA9-4204-B5F4-EACF595367F8}" type="presParOf" srcId="{8EC5BDF8-DD75-4662-8405-B51492343247}" destId="{9BD694DF-8C72-459A-B639-A322C8751370}" srcOrd="2" destOrd="0" presId="urn:microsoft.com/office/officeart/2005/8/layout/vList5"/>
    <dgm:cxn modelId="{C6E18257-1858-4E76-9CF8-3729E6B99A78}" type="presParOf" srcId="{9BD694DF-8C72-459A-B639-A322C8751370}" destId="{1C783DB4-3BFD-4363-B501-66D5343E652B}" srcOrd="0" destOrd="0" presId="urn:microsoft.com/office/officeart/2005/8/layout/vList5"/>
    <dgm:cxn modelId="{A6C35DB9-7F14-4B09-82E6-21E7A745AF9A}" type="presParOf" srcId="{9BD694DF-8C72-459A-B639-A322C8751370}" destId="{BBDD667F-CD0B-42A6-A658-7A619647C6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0FA5664-616C-4855-8894-5112DF5FBD50}" type="doc">
      <dgm:prSet loTypeId="urn:microsoft.com/office/officeart/2005/8/layout/chart3" loCatId="relationship" qsTypeId="urn:microsoft.com/office/officeart/2005/8/quickstyle/simple3" qsCatId="simple" csTypeId="urn:microsoft.com/office/officeart/2005/8/colors/colorful4" csCatId="colorful" phldr="1"/>
      <dgm:spPr/>
    </dgm:pt>
    <dgm:pt modelId="{32BE1766-BC94-424E-ADD5-1B91481D8D7D}">
      <dgm:prSet phldrT="[Texto]"/>
      <dgm:spPr/>
      <dgm:t>
        <a:bodyPr/>
        <a:lstStyle/>
        <a:p>
          <a:r>
            <a:rPr lang="es-ES" dirty="0"/>
            <a:t>Eje 2 Economía</a:t>
          </a:r>
          <a:endParaRPr lang="es-EC" dirty="0"/>
        </a:p>
      </dgm:t>
    </dgm:pt>
    <dgm:pt modelId="{B18B68E2-D9A9-4B2C-9BD0-C8EA85A1F1F3}" type="parTrans" cxnId="{04BC7FE4-03F7-42E2-BE13-F5A0626C8742}">
      <dgm:prSet/>
      <dgm:spPr/>
      <dgm:t>
        <a:bodyPr/>
        <a:lstStyle/>
        <a:p>
          <a:endParaRPr lang="es-EC"/>
        </a:p>
      </dgm:t>
    </dgm:pt>
    <dgm:pt modelId="{A8FDC1A0-6D4D-4DC3-AFB8-03F9721EA652}" type="sibTrans" cxnId="{04BC7FE4-03F7-42E2-BE13-F5A0626C8742}">
      <dgm:prSet/>
      <dgm:spPr/>
      <dgm:t>
        <a:bodyPr/>
        <a:lstStyle/>
        <a:p>
          <a:endParaRPr lang="es-EC"/>
        </a:p>
      </dgm:t>
    </dgm:pt>
    <dgm:pt modelId="{1D8D490F-E15C-40B8-B84D-5380269081C8}">
      <dgm:prSet phldrT="[Texto]"/>
      <dgm:spPr/>
      <dgm:t>
        <a:bodyPr/>
        <a:lstStyle/>
        <a:p>
          <a:r>
            <a:rPr lang="es-ES" dirty="0"/>
            <a:t>Eje 3 Sociedad</a:t>
          </a:r>
          <a:endParaRPr lang="es-EC" dirty="0"/>
        </a:p>
      </dgm:t>
    </dgm:pt>
    <dgm:pt modelId="{C9D23993-CCC0-4962-BF26-1EE6F725A425}" type="parTrans" cxnId="{5B947842-02A9-47C4-96C5-41FFDAD8C39B}">
      <dgm:prSet/>
      <dgm:spPr/>
      <dgm:t>
        <a:bodyPr/>
        <a:lstStyle/>
        <a:p>
          <a:endParaRPr lang="es-EC"/>
        </a:p>
      </dgm:t>
    </dgm:pt>
    <dgm:pt modelId="{450F4E19-82BB-4C9D-8EFF-237C2FF67D28}" type="sibTrans" cxnId="{5B947842-02A9-47C4-96C5-41FFDAD8C39B}">
      <dgm:prSet/>
      <dgm:spPr/>
      <dgm:t>
        <a:bodyPr/>
        <a:lstStyle/>
        <a:p>
          <a:endParaRPr lang="es-EC"/>
        </a:p>
      </dgm:t>
    </dgm:pt>
    <dgm:pt modelId="{16E71F68-AE64-47CA-BE00-989B9CBA99F5}">
      <dgm:prSet phldrT="[Texto]"/>
      <dgm:spPr/>
      <dgm:t>
        <a:bodyPr/>
        <a:lstStyle/>
        <a:p>
          <a:r>
            <a:rPr lang="es-ES" dirty="0"/>
            <a:t>Eje 1 Derecho</a:t>
          </a:r>
          <a:endParaRPr lang="es-EC" dirty="0"/>
        </a:p>
      </dgm:t>
    </dgm:pt>
    <dgm:pt modelId="{9202F598-C39A-4AA2-B046-BD51BC6DF9BD}" type="parTrans" cxnId="{17BDB75F-5AA5-46B3-8CB9-9D046DF35012}">
      <dgm:prSet/>
      <dgm:spPr/>
      <dgm:t>
        <a:bodyPr/>
        <a:lstStyle/>
        <a:p>
          <a:endParaRPr lang="es-EC"/>
        </a:p>
      </dgm:t>
    </dgm:pt>
    <dgm:pt modelId="{91B6C22F-C3CD-4681-AB03-3D7D89AD7F5F}" type="sibTrans" cxnId="{17BDB75F-5AA5-46B3-8CB9-9D046DF35012}">
      <dgm:prSet/>
      <dgm:spPr/>
      <dgm:t>
        <a:bodyPr/>
        <a:lstStyle/>
        <a:p>
          <a:endParaRPr lang="es-EC"/>
        </a:p>
      </dgm:t>
    </dgm:pt>
    <dgm:pt modelId="{10FB6F4D-764E-40C4-A220-A6BDAAE0ED4B}" type="pres">
      <dgm:prSet presAssocID="{90FA5664-616C-4855-8894-5112DF5FBD50}" presName="compositeShape" presStyleCnt="0">
        <dgm:presLayoutVars>
          <dgm:chMax val="7"/>
          <dgm:dir/>
          <dgm:resizeHandles val="exact"/>
        </dgm:presLayoutVars>
      </dgm:prSet>
      <dgm:spPr/>
    </dgm:pt>
    <dgm:pt modelId="{81152EA8-C881-426F-988C-2AB8DFE7A97E}" type="pres">
      <dgm:prSet presAssocID="{90FA5664-616C-4855-8894-5112DF5FBD50}" presName="wedge1" presStyleLbl="node1" presStyleIdx="0" presStyleCnt="3"/>
      <dgm:spPr/>
    </dgm:pt>
    <dgm:pt modelId="{4BD99377-3B9A-45DD-BCC0-2072E6322BD9}" type="pres">
      <dgm:prSet presAssocID="{90FA5664-616C-4855-8894-5112DF5FBD5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18370-FC9E-422C-B823-42991D437603}" type="pres">
      <dgm:prSet presAssocID="{90FA5664-616C-4855-8894-5112DF5FBD50}" presName="wedge2" presStyleLbl="node1" presStyleIdx="1" presStyleCnt="3"/>
      <dgm:spPr/>
    </dgm:pt>
    <dgm:pt modelId="{F5BADAF7-E6F7-4D18-8B30-34881B476E45}" type="pres">
      <dgm:prSet presAssocID="{90FA5664-616C-4855-8894-5112DF5FBD5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D04A3D-6071-48B8-8779-9D23C94CC910}" type="pres">
      <dgm:prSet presAssocID="{90FA5664-616C-4855-8894-5112DF5FBD50}" presName="wedge3" presStyleLbl="node1" presStyleIdx="2" presStyleCnt="3"/>
      <dgm:spPr/>
    </dgm:pt>
    <dgm:pt modelId="{96D1C8EE-162B-40D6-B9D0-57C538E6EF7D}" type="pres">
      <dgm:prSet presAssocID="{90FA5664-616C-4855-8894-5112DF5FBD5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254C02-C077-4423-B57C-513217DE439A}" type="presOf" srcId="{90FA5664-616C-4855-8894-5112DF5FBD50}" destId="{10FB6F4D-764E-40C4-A220-A6BDAAE0ED4B}" srcOrd="0" destOrd="0" presId="urn:microsoft.com/office/officeart/2005/8/layout/chart3"/>
    <dgm:cxn modelId="{17BDB75F-5AA5-46B3-8CB9-9D046DF35012}" srcId="{90FA5664-616C-4855-8894-5112DF5FBD50}" destId="{16E71F68-AE64-47CA-BE00-989B9CBA99F5}" srcOrd="2" destOrd="0" parTransId="{9202F598-C39A-4AA2-B046-BD51BC6DF9BD}" sibTransId="{91B6C22F-C3CD-4681-AB03-3D7D89AD7F5F}"/>
    <dgm:cxn modelId="{091D1141-31F1-4206-BFF8-B72F9688C35F}" type="presOf" srcId="{32BE1766-BC94-424E-ADD5-1B91481D8D7D}" destId="{81152EA8-C881-426F-988C-2AB8DFE7A97E}" srcOrd="0" destOrd="0" presId="urn:microsoft.com/office/officeart/2005/8/layout/chart3"/>
    <dgm:cxn modelId="{5B947842-02A9-47C4-96C5-41FFDAD8C39B}" srcId="{90FA5664-616C-4855-8894-5112DF5FBD50}" destId="{1D8D490F-E15C-40B8-B84D-5380269081C8}" srcOrd="1" destOrd="0" parTransId="{C9D23993-CCC0-4962-BF26-1EE6F725A425}" sibTransId="{450F4E19-82BB-4C9D-8EFF-237C2FF67D28}"/>
    <dgm:cxn modelId="{0A4D7570-DA57-405D-B608-032C9690A31B}" type="presOf" srcId="{1D8D490F-E15C-40B8-B84D-5380269081C8}" destId="{58D18370-FC9E-422C-B823-42991D437603}" srcOrd="0" destOrd="0" presId="urn:microsoft.com/office/officeart/2005/8/layout/chart3"/>
    <dgm:cxn modelId="{FF6BE959-AFA4-40FF-9BE2-59371F40DBC2}" type="presOf" srcId="{1D8D490F-E15C-40B8-B84D-5380269081C8}" destId="{F5BADAF7-E6F7-4D18-8B30-34881B476E45}" srcOrd="1" destOrd="0" presId="urn:microsoft.com/office/officeart/2005/8/layout/chart3"/>
    <dgm:cxn modelId="{F1374083-C3E5-4A62-8EC0-1507384D34E7}" type="presOf" srcId="{32BE1766-BC94-424E-ADD5-1B91481D8D7D}" destId="{4BD99377-3B9A-45DD-BCC0-2072E6322BD9}" srcOrd="1" destOrd="0" presId="urn:microsoft.com/office/officeart/2005/8/layout/chart3"/>
    <dgm:cxn modelId="{EBEFBDB1-9630-4F44-B2D0-C4BFC5D24155}" type="presOf" srcId="{16E71F68-AE64-47CA-BE00-989B9CBA99F5}" destId="{96D1C8EE-162B-40D6-B9D0-57C538E6EF7D}" srcOrd="1" destOrd="0" presId="urn:microsoft.com/office/officeart/2005/8/layout/chart3"/>
    <dgm:cxn modelId="{86E80CC3-F22F-4A30-A8E3-F84714A03A64}" type="presOf" srcId="{16E71F68-AE64-47CA-BE00-989B9CBA99F5}" destId="{37D04A3D-6071-48B8-8779-9D23C94CC910}" srcOrd="0" destOrd="0" presId="urn:microsoft.com/office/officeart/2005/8/layout/chart3"/>
    <dgm:cxn modelId="{04BC7FE4-03F7-42E2-BE13-F5A0626C8742}" srcId="{90FA5664-616C-4855-8894-5112DF5FBD50}" destId="{32BE1766-BC94-424E-ADD5-1B91481D8D7D}" srcOrd="0" destOrd="0" parTransId="{B18B68E2-D9A9-4B2C-9BD0-C8EA85A1F1F3}" sibTransId="{A8FDC1A0-6D4D-4DC3-AFB8-03F9721EA652}"/>
    <dgm:cxn modelId="{A09310F6-8890-4675-90FC-C487DDE1038E}" type="presParOf" srcId="{10FB6F4D-764E-40C4-A220-A6BDAAE0ED4B}" destId="{81152EA8-C881-426F-988C-2AB8DFE7A97E}" srcOrd="0" destOrd="0" presId="urn:microsoft.com/office/officeart/2005/8/layout/chart3"/>
    <dgm:cxn modelId="{30D0D8D1-68E7-456B-B509-EFAC96FD264F}" type="presParOf" srcId="{10FB6F4D-764E-40C4-A220-A6BDAAE0ED4B}" destId="{4BD99377-3B9A-45DD-BCC0-2072E6322BD9}" srcOrd="1" destOrd="0" presId="urn:microsoft.com/office/officeart/2005/8/layout/chart3"/>
    <dgm:cxn modelId="{5A7F3EB2-6701-40B9-A54C-6B218247E0E1}" type="presParOf" srcId="{10FB6F4D-764E-40C4-A220-A6BDAAE0ED4B}" destId="{58D18370-FC9E-422C-B823-42991D437603}" srcOrd="2" destOrd="0" presId="urn:microsoft.com/office/officeart/2005/8/layout/chart3"/>
    <dgm:cxn modelId="{5AE86399-98E9-42AC-8259-76A26D3B5184}" type="presParOf" srcId="{10FB6F4D-764E-40C4-A220-A6BDAAE0ED4B}" destId="{F5BADAF7-E6F7-4D18-8B30-34881B476E45}" srcOrd="3" destOrd="0" presId="urn:microsoft.com/office/officeart/2005/8/layout/chart3"/>
    <dgm:cxn modelId="{400F7F71-51E5-441E-A053-B62E05D3A084}" type="presParOf" srcId="{10FB6F4D-764E-40C4-A220-A6BDAAE0ED4B}" destId="{37D04A3D-6071-48B8-8779-9D23C94CC910}" srcOrd="4" destOrd="0" presId="urn:microsoft.com/office/officeart/2005/8/layout/chart3"/>
    <dgm:cxn modelId="{1A33BFD7-B1DA-49DB-BD78-848F72DB4AA8}" type="presParOf" srcId="{10FB6F4D-764E-40C4-A220-A6BDAAE0ED4B}" destId="{96D1C8EE-162B-40D6-B9D0-57C538E6EF7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49CE5-1406-4A86-AF6C-AB228668338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8A9C09D9-C296-419F-B3FD-47578A36D127}">
      <dgm:prSet phldrT="[Texto]"/>
      <dgm:spPr/>
      <dgm:t>
        <a:bodyPr/>
        <a:lstStyle/>
        <a:p>
          <a:r>
            <a:rPr lang="es-ES" dirty="0"/>
            <a:t>Sistema sólido y fuerte</a:t>
          </a:r>
          <a:endParaRPr lang="es-EC" dirty="0"/>
        </a:p>
      </dgm:t>
    </dgm:pt>
    <dgm:pt modelId="{4D623167-90A4-4218-B6AA-F0EA42274730}" type="parTrans" cxnId="{6BE592D6-8B25-4EE2-B15E-7DE92B4AAF60}">
      <dgm:prSet/>
      <dgm:spPr/>
      <dgm:t>
        <a:bodyPr/>
        <a:lstStyle/>
        <a:p>
          <a:endParaRPr lang="es-EC"/>
        </a:p>
      </dgm:t>
    </dgm:pt>
    <dgm:pt modelId="{18FAF363-E609-4CFE-8EA1-D30B03607B16}" type="sibTrans" cxnId="{6BE592D6-8B25-4EE2-B15E-7DE92B4AAF60}">
      <dgm:prSet/>
      <dgm:spPr/>
      <dgm:t>
        <a:bodyPr/>
        <a:lstStyle/>
        <a:p>
          <a:endParaRPr lang="es-EC"/>
        </a:p>
      </dgm:t>
    </dgm:pt>
    <dgm:pt modelId="{F50CEBAF-FEC0-49BB-8E79-09CFF3A9FB83}">
      <dgm:prSet phldrT="[Texto]"/>
      <dgm:spPr/>
      <dgm:t>
        <a:bodyPr/>
        <a:lstStyle/>
        <a:p>
          <a:r>
            <a:rPr lang="es-ES" dirty="0"/>
            <a:t>Asienta una parte del crédito y del desarrollo del país</a:t>
          </a:r>
          <a:endParaRPr lang="es-EC" dirty="0"/>
        </a:p>
      </dgm:t>
    </dgm:pt>
    <dgm:pt modelId="{ECCDD074-0AF5-48DB-9422-C79649E884B1}" type="parTrans" cxnId="{CDFB599E-854D-4D07-916E-A9BA0D3646FD}">
      <dgm:prSet/>
      <dgm:spPr/>
      <dgm:t>
        <a:bodyPr/>
        <a:lstStyle/>
        <a:p>
          <a:endParaRPr lang="es-EC"/>
        </a:p>
      </dgm:t>
    </dgm:pt>
    <dgm:pt modelId="{1ACAEFD3-48D6-4234-9FFF-FDE982992D56}" type="sibTrans" cxnId="{CDFB599E-854D-4D07-916E-A9BA0D3646FD}">
      <dgm:prSet/>
      <dgm:spPr/>
      <dgm:t>
        <a:bodyPr/>
        <a:lstStyle/>
        <a:p>
          <a:endParaRPr lang="es-EC"/>
        </a:p>
      </dgm:t>
    </dgm:pt>
    <dgm:pt modelId="{A130C7CC-98BC-493F-86E4-BDCD38A0172E}">
      <dgm:prSet phldrT="[Texto]"/>
      <dgm:spPr/>
      <dgm:t>
        <a:bodyPr/>
        <a:lstStyle/>
        <a:p>
          <a:r>
            <a:rPr lang="es-ES" dirty="0"/>
            <a:t>Alimenta la producción y el consumo</a:t>
          </a:r>
          <a:endParaRPr lang="es-EC" dirty="0"/>
        </a:p>
      </dgm:t>
    </dgm:pt>
    <dgm:pt modelId="{705B90D9-E9BB-4B80-9B18-EF893F2A665A}" type="parTrans" cxnId="{C0F5122E-26E6-4EDB-9758-574779FCF903}">
      <dgm:prSet/>
      <dgm:spPr/>
      <dgm:t>
        <a:bodyPr/>
        <a:lstStyle/>
        <a:p>
          <a:endParaRPr lang="es-EC"/>
        </a:p>
      </dgm:t>
    </dgm:pt>
    <dgm:pt modelId="{DCE19FA3-54B0-45ED-B1E1-F0F25618E087}" type="sibTrans" cxnId="{C0F5122E-26E6-4EDB-9758-574779FCF903}">
      <dgm:prSet/>
      <dgm:spPr/>
      <dgm:t>
        <a:bodyPr/>
        <a:lstStyle/>
        <a:p>
          <a:endParaRPr lang="es-EC"/>
        </a:p>
      </dgm:t>
    </dgm:pt>
    <dgm:pt modelId="{6F11DDF3-495D-4DB2-B4F7-93652D54942E}">
      <dgm:prSet phldrT="[Texto]"/>
      <dgm:spPr/>
      <dgm:t>
        <a:bodyPr/>
        <a:lstStyle/>
        <a:p>
          <a:r>
            <a:rPr lang="es-ES" dirty="0"/>
            <a:t>Estructura patrimonial para preservar</a:t>
          </a:r>
          <a:endParaRPr lang="es-EC" dirty="0"/>
        </a:p>
      </dgm:t>
    </dgm:pt>
    <dgm:pt modelId="{638455D2-6A43-4205-828C-DD47FD4E9C39}" type="parTrans" cxnId="{56AA39A6-66EB-4691-A64F-81EC61605757}">
      <dgm:prSet/>
      <dgm:spPr/>
      <dgm:t>
        <a:bodyPr/>
        <a:lstStyle/>
        <a:p>
          <a:endParaRPr lang="es-EC"/>
        </a:p>
      </dgm:t>
    </dgm:pt>
    <dgm:pt modelId="{A51023AB-2745-4C1D-B6FB-3393D9FDEEB1}" type="sibTrans" cxnId="{56AA39A6-66EB-4691-A64F-81EC61605757}">
      <dgm:prSet/>
      <dgm:spPr/>
      <dgm:t>
        <a:bodyPr/>
        <a:lstStyle/>
        <a:p>
          <a:endParaRPr lang="es-EC"/>
        </a:p>
      </dgm:t>
    </dgm:pt>
    <dgm:pt modelId="{BAEBF882-CD26-407C-8B52-E2D3D67BB8D1}">
      <dgm:prSet phldrT="[Texto]"/>
      <dgm:spPr/>
      <dgm:t>
        <a:bodyPr/>
        <a:lstStyle/>
        <a:p>
          <a:r>
            <a:rPr lang="es-ES" dirty="0"/>
            <a:t>Creciendo y sin controles</a:t>
          </a:r>
          <a:endParaRPr lang="es-EC" dirty="0"/>
        </a:p>
      </dgm:t>
    </dgm:pt>
    <dgm:pt modelId="{0EBFDDF3-5666-4B02-8F88-73B06AFF3B4A}" type="parTrans" cxnId="{9D6029D4-56F1-49E8-B567-9D937108A807}">
      <dgm:prSet/>
      <dgm:spPr/>
      <dgm:t>
        <a:bodyPr/>
        <a:lstStyle/>
        <a:p>
          <a:endParaRPr lang="es-EC"/>
        </a:p>
      </dgm:t>
    </dgm:pt>
    <dgm:pt modelId="{1A5B0CF2-D746-4AE8-85E8-3685C34E0562}" type="sibTrans" cxnId="{9D6029D4-56F1-49E8-B567-9D937108A807}">
      <dgm:prSet/>
      <dgm:spPr/>
      <dgm:t>
        <a:bodyPr/>
        <a:lstStyle/>
        <a:p>
          <a:endParaRPr lang="es-EC"/>
        </a:p>
      </dgm:t>
    </dgm:pt>
    <dgm:pt modelId="{16D2FB1D-5A32-429A-AA59-0AD60F27791B}" type="pres">
      <dgm:prSet presAssocID="{88F49CE5-1406-4A86-AF6C-AB228668338A}" presName="Name0" presStyleCnt="0">
        <dgm:presLayoutVars>
          <dgm:chMax val="7"/>
          <dgm:chPref val="7"/>
          <dgm:dir/>
        </dgm:presLayoutVars>
      </dgm:prSet>
      <dgm:spPr/>
    </dgm:pt>
    <dgm:pt modelId="{5B418A28-8CC4-4A9C-B2FB-A77039C9271D}" type="pres">
      <dgm:prSet presAssocID="{88F49CE5-1406-4A86-AF6C-AB228668338A}" presName="Name1" presStyleCnt="0"/>
      <dgm:spPr/>
    </dgm:pt>
    <dgm:pt modelId="{B168C73D-551C-4BCA-BD81-B6188BBE683B}" type="pres">
      <dgm:prSet presAssocID="{88F49CE5-1406-4A86-AF6C-AB228668338A}" presName="cycle" presStyleCnt="0"/>
      <dgm:spPr/>
    </dgm:pt>
    <dgm:pt modelId="{ECCA8050-DBC6-404D-8CD2-26AD7B5FCD53}" type="pres">
      <dgm:prSet presAssocID="{88F49CE5-1406-4A86-AF6C-AB228668338A}" presName="srcNode" presStyleLbl="node1" presStyleIdx="0" presStyleCnt="5"/>
      <dgm:spPr/>
    </dgm:pt>
    <dgm:pt modelId="{1F3F7BE8-918D-4428-89C5-A4BC69AAE178}" type="pres">
      <dgm:prSet presAssocID="{88F49CE5-1406-4A86-AF6C-AB228668338A}" presName="conn" presStyleLbl="parChTrans1D2" presStyleIdx="0" presStyleCnt="1"/>
      <dgm:spPr/>
    </dgm:pt>
    <dgm:pt modelId="{947D32B0-02F4-4CAE-B67F-028D64E08153}" type="pres">
      <dgm:prSet presAssocID="{88F49CE5-1406-4A86-AF6C-AB228668338A}" presName="extraNode" presStyleLbl="node1" presStyleIdx="0" presStyleCnt="5"/>
      <dgm:spPr/>
    </dgm:pt>
    <dgm:pt modelId="{7A0130C9-24B5-4128-A1AF-B84989C15429}" type="pres">
      <dgm:prSet presAssocID="{88F49CE5-1406-4A86-AF6C-AB228668338A}" presName="dstNode" presStyleLbl="node1" presStyleIdx="0" presStyleCnt="5"/>
      <dgm:spPr/>
    </dgm:pt>
    <dgm:pt modelId="{8A58A066-20B4-47C4-8B6D-5939E61AE00F}" type="pres">
      <dgm:prSet presAssocID="{8A9C09D9-C296-419F-B3FD-47578A36D127}" presName="text_1" presStyleLbl="node1" presStyleIdx="0" presStyleCnt="5">
        <dgm:presLayoutVars>
          <dgm:bulletEnabled val="1"/>
        </dgm:presLayoutVars>
      </dgm:prSet>
      <dgm:spPr/>
    </dgm:pt>
    <dgm:pt modelId="{DFF6F5FC-5086-45F7-850F-6DF8BD895B66}" type="pres">
      <dgm:prSet presAssocID="{8A9C09D9-C296-419F-B3FD-47578A36D127}" presName="accent_1" presStyleCnt="0"/>
      <dgm:spPr/>
    </dgm:pt>
    <dgm:pt modelId="{BC8F559C-D35F-470B-9006-6692E8864E29}" type="pres">
      <dgm:prSet presAssocID="{8A9C09D9-C296-419F-B3FD-47578A36D127}" presName="accentRepeatNode" presStyleLbl="solidFgAcc1" presStyleIdx="0" presStyleCnt="5"/>
      <dgm:spPr/>
    </dgm:pt>
    <dgm:pt modelId="{6DBF9F93-DE8E-4516-AC24-FF76C868BA5A}" type="pres">
      <dgm:prSet presAssocID="{F50CEBAF-FEC0-49BB-8E79-09CFF3A9FB83}" presName="text_2" presStyleLbl="node1" presStyleIdx="1" presStyleCnt="5">
        <dgm:presLayoutVars>
          <dgm:bulletEnabled val="1"/>
        </dgm:presLayoutVars>
      </dgm:prSet>
      <dgm:spPr/>
    </dgm:pt>
    <dgm:pt modelId="{96A1A3FD-7F5F-48FF-8966-61633601D8BE}" type="pres">
      <dgm:prSet presAssocID="{F50CEBAF-FEC0-49BB-8E79-09CFF3A9FB83}" presName="accent_2" presStyleCnt="0"/>
      <dgm:spPr/>
    </dgm:pt>
    <dgm:pt modelId="{3BFDF6F8-B9C9-4C5B-AE81-586CAEBEFB36}" type="pres">
      <dgm:prSet presAssocID="{F50CEBAF-FEC0-49BB-8E79-09CFF3A9FB83}" presName="accentRepeatNode" presStyleLbl="solidFgAcc1" presStyleIdx="1" presStyleCnt="5"/>
      <dgm:spPr/>
    </dgm:pt>
    <dgm:pt modelId="{DD9F504A-3452-4FD7-B58C-195A9901F4AA}" type="pres">
      <dgm:prSet presAssocID="{BAEBF882-CD26-407C-8B52-E2D3D67BB8D1}" presName="text_3" presStyleLbl="node1" presStyleIdx="2" presStyleCnt="5">
        <dgm:presLayoutVars>
          <dgm:bulletEnabled val="1"/>
        </dgm:presLayoutVars>
      </dgm:prSet>
      <dgm:spPr/>
    </dgm:pt>
    <dgm:pt modelId="{D8591C85-85F5-40B1-BF6F-DD9485C324DB}" type="pres">
      <dgm:prSet presAssocID="{BAEBF882-CD26-407C-8B52-E2D3D67BB8D1}" presName="accent_3" presStyleCnt="0"/>
      <dgm:spPr/>
    </dgm:pt>
    <dgm:pt modelId="{E954582D-8943-4729-8E7C-4A57EE8703CB}" type="pres">
      <dgm:prSet presAssocID="{BAEBF882-CD26-407C-8B52-E2D3D67BB8D1}" presName="accentRepeatNode" presStyleLbl="solidFgAcc1" presStyleIdx="2" presStyleCnt="5"/>
      <dgm:spPr/>
    </dgm:pt>
    <dgm:pt modelId="{D1DEC5DD-995D-4F51-8577-62FD500EE902}" type="pres">
      <dgm:prSet presAssocID="{A130C7CC-98BC-493F-86E4-BDCD38A0172E}" presName="text_4" presStyleLbl="node1" presStyleIdx="3" presStyleCnt="5">
        <dgm:presLayoutVars>
          <dgm:bulletEnabled val="1"/>
        </dgm:presLayoutVars>
      </dgm:prSet>
      <dgm:spPr/>
    </dgm:pt>
    <dgm:pt modelId="{ABE9A6DB-CD1B-4F39-BE63-7439A9D6EB42}" type="pres">
      <dgm:prSet presAssocID="{A130C7CC-98BC-493F-86E4-BDCD38A0172E}" presName="accent_4" presStyleCnt="0"/>
      <dgm:spPr/>
    </dgm:pt>
    <dgm:pt modelId="{BD3ED93A-889E-4F93-AEE6-5842346EC10B}" type="pres">
      <dgm:prSet presAssocID="{A130C7CC-98BC-493F-86E4-BDCD38A0172E}" presName="accentRepeatNode" presStyleLbl="solidFgAcc1" presStyleIdx="3" presStyleCnt="5"/>
      <dgm:spPr/>
    </dgm:pt>
    <dgm:pt modelId="{B8B2E770-0103-4DF0-8DB3-536DE3EC0C32}" type="pres">
      <dgm:prSet presAssocID="{6F11DDF3-495D-4DB2-B4F7-93652D54942E}" presName="text_5" presStyleLbl="node1" presStyleIdx="4" presStyleCnt="5">
        <dgm:presLayoutVars>
          <dgm:bulletEnabled val="1"/>
        </dgm:presLayoutVars>
      </dgm:prSet>
      <dgm:spPr/>
    </dgm:pt>
    <dgm:pt modelId="{E5EDFD72-B49D-49A1-AA94-D22B6CA63862}" type="pres">
      <dgm:prSet presAssocID="{6F11DDF3-495D-4DB2-B4F7-93652D54942E}" presName="accent_5" presStyleCnt="0"/>
      <dgm:spPr/>
    </dgm:pt>
    <dgm:pt modelId="{22FB1A48-D49D-4447-8E66-48AA2056587A}" type="pres">
      <dgm:prSet presAssocID="{6F11DDF3-495D-4DB2-B4F7-93652D54942E}" presName="accentRepeatNode" presStyleLbl="solidFgAcc1" presStyleIdx="4" presStyleCnt="5"/>
      <dgm:spPr/>
    </dgm:pt>
  </dgm:ptLst>
  <dgm:cxnLst>
    <dgm:cxn modelId="{7B27140D-A4DC-4AED-B0F0-8EB4B0EDE562}" type="presOf" srcId="{6F11DDF3-495D-4DB2-B4F7-93652D54942E}" destId="{B8B2E770-0103-4DF0-8DB3-536DE3EC0C32}" srcOrd="0" destOrd="0" presId="urn:microsoft.com/office/officeart/2008/layout/VerticalCurvedList"/>
    <dgm:cxn modelId="{D5E13F18-15F7-47DE-9A99-5C725B2C8CF9}" type="presOf" srcId="{88F49CE5-1406-4A86-AF6C-AB228668338A}" destId="{16D2FB1D-5A32-429A-AA59-0AD60F27791B}" srcOrd="0" destOrd="0" presId="urn:microsoft.com/office/officeart/2008/layout/VerticalCurvedList"/>
    <dgm:cxn modelId="{C0F5122E-26E6-4EDB-9758-574779FCF903}" srcId="{88F49CE5-1406-4A86-AF6C-AB228668338A}" destId="{A130C7CC-98BC-493F-86E4-BDCD38A0172E}" srcOrd="3" destOrd="0" parTransId="{705B90D9-E9BB-4B80-9B18-EF893F2A665A}" sibTransId="{DCE19FA3-54B0-45ED-B1E1-F0F25618E087}"/>
    <dgm:cxn modelId="{2125FC31-95C2-41E3-816B-77FE8FF2EE40}" type="presOf" srcId="{A130C7CC-98BC-493F-86E4-BDCD38A0172E}" destId="{D1DEC5DD-995D-4F51-8577-62FD500EE902}" srcOrd="0" destOrd="0" presId="urn:microsoft.com/office/officeart/2008/layout/VerticalCurvedList"/>
    <dgm:cxn modelId="{E4EA8F32-0FF7-4FF5-937F-6E40CA7D75DA}" type="presOf" srcId="{F50CEBAF-FEC0-49BB-8E79-09CFF3A9FB83}" destId="{6DBF9F93-DE8E-4516-AC24-FF76C868BA5A}" srcOrd="0" destOrd="0" presId="urn:microsoft.com/office/officeart/2008/layout/VerticalCurvedList"/>
    <dgm:cxn modelId="{7C99937F-E298-44DA-A1EE-42AA1729BFCA}" type="presOf" srcId="{BAEBF882-CD26-407C-8B52-E2D3D67BB8D1}" destId="{DD9F504A-3452-4FD7-B58C-195A9901F4AA}" srcOrd="0" destOrd="0" presId="urn:microsoft.com/office/officeart/2008/layout/VerticalCurvedList"/>
    <dgm:cxn modelId="{62D32A87-A382-45D7-AC11-0BD023026833}" type="presOf" srcId="{8A9C09D9-C296-419F-B3FD-47578A36D127}" destId="{8A58A066-20B4-47C4-8B6D-5939E61AE00F}" srcOrd="0" destOrd="0" presId="urn:microsoft.com/office/officeart/2008/layout/VerticalCurvedList"/>
    <dgm:cxn modelId="{CDFB599E-854D-4D07-916E-A9BA0D3646FD}" srcId="{88F49CE5-1406-4A86-AF6C-AB228668338A}" destId="{F50CEBAF-FEC0-49BB-8E79-09CFF3A9FB83}" srcOrd="1" destOrd="0" parTransId="{ECCDD074-0AF5-48DB-9422-C79649E884B1}" sibTransId="{1ACAEFD3-48D6-4234-9FFF-FDE982992D56}"/>
    <dgm:cxn modelId="{56AA39A6-66EB-4691-A64F-81EC61605757}" srcId="{88F49CE5-1406-4A86-AF6C-AB228668338A}" destId="{6F11DDF3-495D-4DB2-B4F7-93652D54942E}" srcOrd="4" destOrd="0" parTransId="{638455D2-6A43-4205-828C-DD47FD4E9C39}" sibTransId="{A51023AB-2745-4C1D-B6FB-3393D9FDEEB1}"/>
    <dgm:cxn modelId="{9D6029D4-56F1-49E8-B567-9D937108A807}" srcId="{88F49CE5-1406-4A86-AF6C-AB228668338A}" destId="{BAEBF882-CD26-407C-8B52-E2D3D67BB8D1}" srcOrd="2" destOrd="0" parTransId="{0EBFDDF3-5666-4B02-8F88-73B06AFF3B4A}" sibTransId="{1A5B0CF2-D746-4AE8-85E8-3685C34E0562}"/>
    <dgm:cxn modelId="{6BE592D6-8B25-4EE2-B15E-7DE92B4AAF60}" srcId="{88F49CE5-1406-4A86-AF6C-AB228668338A}" destId="{8A9C09D9-C296-419F-B3FD-47578A36D127}" srcOrd="0" destOrd="0" parTransId="{4D623167-90A4-4218-B6AA-F0EA42274730}" sibTransId="{18FAF363-E609-4CFE-8EA1-D30B03607B16}"/>
    <dgm:cxn modelId="{6B7BF7D9-14AE-40B2-8681-4AEA54E67FF1}" type="presOf" srcId="{18FAF363-E609-4CFE-8EA1-D30B03607B16}" destId="{1F3F7BE8-918D-4428-89C5-A4BC69AAE178}" srcOrd="0" destOrd="0" presId="urn:microsoft.com/office/officeart/2008/layout/VerticalCurvedList"/>
    <dgm:cxn modelId="{B50A5C3C-172E-4270-B82A-44FCC4664EAF}" type="presParOf" srcId="{16D2FB1D-5A32-429A-AA59-0AD60F27791B}" destId="{5B418A28-8CC4-4A9C-B2FB-A77039C9271D}" srcOrd="0" destOrd="0" presId="urn:microsoft.com/office/officeart/2008/layout/VerticalCurvedList"/>
    <dgm:cxn modelId="{DB02189F-D123-46F1-BCB0-EDBC51BBFA51}" type="presParOf" srcId="{5B418A28-8CC4-4A9C-B2FB-A77039C9271D}" destId="{B168C73D-551C-4BCA-BD81-B6188BBE683B}" srcOrd="0" destOrd="0" presId="urn:microsoft.com/office/officeart/2008/layout/VerticalCurvedList"/>
    <dgm:cxn modelId="{E1FD65FF-2C73-49A0-B61C-A7BFA296F21B}" type="presParOf" srcId="{B168C73D-551C-4BCA-BD81-B6188BBE683B}" destId="{ECCA8050-DBC6-404D-8CD2-26AD7B5FCD53}" srcOrd="0" destOrd="0" presId="urn:microsoft.com/office/officeart/2008/layout/VerticalCurvedList"/>
    <dgm:cxn modelId="{D7AF858A-D0AE-4BC9-9612-4F8E5321F472}" type="presParOf" srcId="{B168C73D-551C-4BCA-BD81-B6188BBE683B}" destId="{1F3F7BE8-918D-4428-89C5-A4BC69AAE178}" srcOrd="1" destOrd="0" presId="urn:microsoft.com/office/officeart/2008/layout/VerticalCurvedList"/>
    <dgm:cxn modelId="{B5B264C5-C8E8-400D-AFAE-5450C5231160}" type="presParOf" srcId="{B168C73D-551C-4BCA-BD81-B6188BBE683B}" destId="{947D32B0-02F4-4CAE-B67F-028D64E08153}" srcOrd="2" destOrd="0" presId="urn:microsoft.com/office/officeart/2008/layout/VerticalCurvedList"/>
    <dgm:cxn modelId="{2F068039-C539-48DE-98CE-FC7EFCF4BA4E}" type="presParOf" srcId="{B168C73D-551C-4BCA-BD81-B6188BBE683B}" destId="{7A0130C9-24B5-4128-A1AF-B84989C15429}" srcOrd="3" destOrd="0" presId="urn:microsoft.com/office/officeart/2008/layout/VerticalCurvedList"/>
    <dgm:cxn modelId="{BF667236-58B5-437F-BF41-C37748BA203F}" type="presParOf" srcId="{5B418A28-8CC4-4A9C-B2FB-A77039C9271D}" destId="{8A58A066-20B4-47C4-8B6D-5939E61AE00F}" srcOrd="1" destOrd="0" presId="urn:microsoft.com/office/officeart/2008/layout/VerticalCurvedList"/>
    <dgm:cxn modelId="{F1CF4E2F-9D01-48AE-BA93-22BCA5A6C5A1}" type="presParOf" srcId="{5B418A28-8CC4-4A9C-B2FB-A77039C9271D}" destId="{DFF6F5FC-5086-45F7-850F-6DF8BD895B66}" srcOrd="2" destOrd="0" presId="urn:microsoft.com/office/officeart/2008/layout/VerticalCurvedList"/>
    <dgm:cxn modelId="{C477C2FB-B3FC-46A4-AFED-8A5332440585}" type="presParOf" srcId="{DFF6F5FC-5086-45F7-850F-6DF8BD895B66}" destId="{BC8F559C-D35F-470B-9006-6692E8864E29}" srcOrd="0" destOrd="0" presId="urn:microsoft.com/office/officeart/2008/layout/VerticalCurvedList"/>
    <dgm:cxn modelId="{922DEF37-6266-41A1-BBD8-B1B108BDB39D}" type="presParOf" srcId="{5B418A28-8CC4-4A9C-B2FB-A77039C9271D}" destId="{6DBF9F93-DE8E-4516-AC24-FF76C868BA5A}" srcOrd="3" destOrd="0" presId="urn:microsoft.com/office/officeart/2008/layout/VerticalCurvedList"/>
    <dgm:cxn modelId="{8B3F1F32-630D-434C-A702-71823544D5A2}" type="presParOf" srcId="{5B418A28-8CC4-4A9C-B2FB-A77039C9271D}" destId="{96A1A3FD-7F5F-48FF-8966-61633601D8BE}" srcOrd="4" destOrd="0" presId="urn:microsoft.com/office/officeart/2008/layout/VerticalCurvedList"/>
    <dgm:cxn modelId="{50A5E340-414C-4060-8DAC-80E24818BACF}" type="presParOf" srcId="{96A1A3FD-7F5F-48FF-8966-61633601D8BE}" destId="{3BFDF6F8-B9C9-4C5B-AE81-586CAEBEFB36}" srcOrd="0" destOrd="0" presId="urn:microsoft.com/office/officeart/2008/layout/VerticalCurvedList"/>
    <dgm:cxn modelId="{1B22D53E-EB1F-43F6-9955-C054D202CB4B}" type="presParOf" srcId="{5B418A28-8CC4-4A9C-B2FB-A77039C9271D}" destId="{DD9F504A-3452-4FD7-B58C-195A9901F4AA}" srcOrd="5" destOrd="0" presId="urn:microsoft.com/office/officeart/2008/layout/VerticalCurvedList"/>
    <dgm:cxn modelId="{00D436C8-E6FF-45B0-A0F9-432AD1FA64F4}" type="presParOf" srcId="{5B418A28-8CC4-4A9C-B2FB-A77039C9271D}" destId="{D8591C85-85F5-40B1-BF6F-DD9485C324DB}" srcOrd="6" destOrd="0" presId="urn:microsoft.com/office/officeart/2008/layout/VerticalCurvedList"/>
    <dgm:cxn modelId="{8AE5A37B-45B2-4345-B1C2-3460427428ED}" type="presParOf" srcId="{D8591C85-85F5-40B1-BF6F-DD9485C324DB}" destId="{E954582D-8943-4729-8E7C-4A57EE8703CB}" srcOrd="0" destOrd="0" presId="urn:microsoft.com/office/officeart/2008/layout/VerticalCurvedList"/>
    <dgm:cxn modelId="{E9FDA927-7AB0-4543-98F2-8FBD31B5031A}" type="presParOf" srcId="{5B418A28-8CC4-4A9C-B2FB-A77039C9271D}" destId="{D1DEC5DD-995D-4F51-8577-62FD500EE902}" srcOrd="7" destOrd="0" presId="urn:microsoft.com/office/officeart/2008/layout/VerticalCurvedList"/>
    <dgm:cxn modelId="{DE5EC39E-97ED-452C-B7C9-F880E5B0E208}" type="presParOf" srcId="{5B418A28-8CC4-4A9C-B2FB-A77039C9271D}" destId="{ABE9A6DB-CD1B-4F39-BE63-7439A9D6EB42}" srcOrd="8" destOrd="0" presId="urn:microsoft.com/office/officeart/2008/layout/VerticalCurvedList"/>
    <dgm:cxn modelId="{02C57816-D98F-4968-90AC-077F3EF6AD38}" type="presParOf" srcId="{ABE9A6DB-CD1B-4F39-BE63-7439A9D6EB42}" destId="{BD3ED93A-889E-4F93-AEE6-5842346EC10B}" srcOrd="0" destOrd="0" presId="urn:microsoft.com/office/officeart/2008/layout/VerticalCurvedList"/>
    <dgm:cxn modelId="{4557182A-E57D-4321-9FEA-BDC203F9E20D}" type="presParOf" srcId="{5B418A28-8CC4-4A9C-B2FB-A77039C9271D}" destId="{B8B2E770-0103-4DF0-8DB3-536DE3EC0C32}" srcOrd="9" destOrd="0" presId="urn:microsoft.com/office/officeart/2008/layout/VerticalCurvedList"/>
    <dgm:cxn modelId="{EF4028FA-8BCC-41D5-9BFA-B7BADF574AB4}" type="presParOf" srcId="{5B418A28-8CC4-4A9C-B2FB-A77039C9271D}" destId="{E5EDFD72-B49D-49A1-AA94-D22B6CA63862}" srcOrd="10" destOrd="0" presId="urn:microsoft.com/office/officeart/2008/layout/VerticalCurvedList"/>
    <dgm:cxn modelId="{A18B59C6-B013-405E-AA97-339D4607E345}" type="presParOf" srcId="{E5EDFD72-B49D-49A1-AA94-D22B6CA63862}" destId="{22FB1A48-D49D-4447-8E66-48AA205658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D10EC2-1E1F-4BCE-9BE0-006597542FCA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2C3AB555-1D75-47BB-B17A-0D1048705691}">
      <dgm:prSet phldrT="[Texto]"/>
      <dgm:spPr/>
      <dgm:t>
        <a:bodyPr/>
        <a:lstStyle/>
        <a:p>
          <a:r>
            <a:rPr lang="es-ES" dirty="0"/>
            <a:t>Economía al servicio de la sociedad </a:t>
          </a:r>
          <a:endParaRPr lang="es-EC" dirty="0"/>
        </a:p>
      </dgm:t>
    </dgm:pt>
    <dgm:pt modelId="{B3561FC8-E39B-4F1F-B693-A56BA0033FAE}" type="parTrans" cxnId="{C9A4808D-0181-457B-8309-8E594E1B8E98}">
      <dgm:prSet/>
      <dgm:spPr/>
      <dgm:t>
        <a:bodyPr/>
        <a:lstStyle/>
        <a:p>
          <a:endParaRPr lang="es-EC"/>
        </a:p>
      </dgm:t>
    </dgm:pt>
    <dgm:pt modelId="{9717C221-FA2E-4CB9-BC15-95DB9E431416}" type="sibTrans" cxnId="{C9A4808D-0181-457B-8309-8E594E1B8E98}">
      <dgm:prSet/>
      <dgm:spPr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</dgm:spPr>
      <dgm:t>
        <a:bodyPr/>
        <a:lstStyle/>
        <a:p>
          <a:endParaRPr lang="es-EC"/>
        </a:p>
      </dgm:t>
    </dgm:pt>
    <dgm:pt modelId="{6B19C714-9858-4980-9780-B03E67D67B50}" type="pres">
      <dgm:prSet presAssocID="{F9D10EC2-1E1F-4BCE-9BE0-006597542FCA}" presName="Name0" presStyleCnt="0">
        <dgm:presLayoutVars>
          <dgm:chMax val="7"/>
          <dgm:chPref val="7"/>
          <dgm:dir/>
        </dgm:presLayoutVars>
      </dgm:prSet>
      <dgm:spPr/>
    </dgm:pt>
    <dgm:pt modelId="{C110B005-A959-4C00-8A3B-98C512E4AE3E}" type="pres">
      <dgm:prSet presAssocID="{2C3AB555-1D75-47BB-B17A-0D1048705691}" presName="parTx1" presStyleLbl="node1" presStyleIdx="0" presStyleCnt="1"/>
      <dgm:spPr/>
    </dgm:pt>
    <dgm:pt modelId="{0894AD91-9655-474F-ACC9-5AA5EBD5DCF8}" type="pres">
      <dgm:prSet presAssocID="{9717C221-FA2E-4CB9-BC15-95DB9E431416}" presName="picture1" presStyleCnt="0"/>
      <dgm:spPr/>
    </dgm:pt>
    <dgm:pt modelId="{68490BD3-3B6A-4FDD-AA03-D2B25FC513EE}" type="pres">
      <dgm:prSet presAssocID="{9717C221-FA2E-4CB9-BC15-95DB9E431416}" presName="imageRepeatNode" presStyleLbl="fgImgPlace1" presStyleIdx="0" presStyleCnt="1"/>
      <dgm:spPr/>
    </dgm:pt>
  </dgm:ptLst>
  <dgm:cxnLst>
    <dgm:cxn modelId="{9061CE6A-6405-43BA-A1C1-95CDAB0E2A49}" type="presOf" srcId="{F9D10EC2-1E1F-4BCE-9BE0-006597542FCA}" destId="{6B19C714-9858-4980-9780-B03E67D67B50}" srcOrd="0" destOrd="0" presId="urn:microsoft.com/office/officeart/2008/layout/AscendingPictureAccentProcess"/>
    <dgm:cxn modelId="{C9A4808D-0181-457B-8309-8E594E1B8E98}" srcId="{F9D10EC2-1E1F-4BCE-9BE0-006597542FCA}" destId="{2C3AB555-1D75-47BB-B17A-0D1048705691}" srcOrd="0" destOrd="0" parTransId="{B3561FC8-E39B-4F1F-B693-A56BA0033FAE}" sibTransId="{9717C221-FA2E-4CB9-BC15-95DB9E431416}"/>
    <dgm:cxn modelId="{2282739F-7840-4192-86A6-9743F5CAF517}" type="presOf" srcId="{2C3AB555-1D75-47BB-B17A-0D1048705691}" destId="{C110B005-A959-4C00-8A3B-98C512E4AE3E}" srcOrd="0" destOrd="0" presId="urn:microsoft.com/office/officeart/2008/layout/AscendingPictureAccentProcess"/>
    <dgm:cxn modelId="{477330C2-3CC5-4E04-9022-0F5A10024548}" type="presOf" srcId="{9717C221-FA2E-4CB9-BC15-95DB9E431416}" destId="{68490BD3-3B6A-4FDD-AA03-D2B25FC513EE}" srcOrd="0" destOrd="0" presId="urn:microsoft.com/office/officeart/2008/layout/AscendingPictureAccentProcess"/>
    <dgm:cxn modelId="{862B39F0-415A-4210-8545-9B6D423F1D09}" type="presParOf" srcId="{6B19C714-9858-4980-9780-B03E67D67B50}" destId="{C110B005-A959-4C00-8A3B-98C512E4AE3E}" srcOrd="0" destOrd="0" presId="urn:microsoft.com/office/officeart/2008/layout/AscendingPictureAccentProcess"/>
    <dgm:cxn modelId="{CB39C3E0-583D-4422-AB1A-26543B6AA6CA}" type="presParOf" srcId="{6B19C714-9858-4980-9780-B03E67D67B50}" destId="{0894AD91-9655-474F-ACC9-5AA5EBD5DCF8}" srcOrd="1" destOrd="0" presId="urn:microsoft.com/office/officeart/2008/layout/AscendingPictureAccentProcess"/>
    <dgm:cxn modelId="{484FBAFD-6581-4E44-9E92-1BB66029601A}" type="presParOf" srcId="{0894AD91-9655-474F-ACC9-5AA5EBD5DCF8}" destId="{68490BD3-3B6A-4FDD-AA03-D2B25FC513E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DDD58F9-2109-4773-9109-DEA44AF49F65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07E7B7E1-8971-45A5-9E02-8828CCCD9D85}">
      <dgm:prSet phldrT="[Texto]"/>
      <dgm:spPr/>
      <dgm:t>
        <a:bodyPr/>
        <a:lstStyle/>
        <a:p>
          <a:r>
            <a:rPr lang="es-ES" b="1" dirty="0"/>
            <a:t>Objetivo 4</a:t>
          </a:r>
          <a:endParaRPr lang="es-EC" b="1" dirty="0"/>
        </a:p>
      </dgm:t>
    </dgm:pt>
    <dgm:pt modelId="{6FF2EB40-BF51-4748-8A1D-C913C85999E5}" type="parTrans" cxnId="{8BEA44C2-2CBF-4F6D-8AEE-E285565B43E6}">
      <dgm:prSet/>
      <dgm:spPr/>
      <dgm:t>
        <a:bodyPr/>
        <a:lstStyle/>
        <a:p>
          <a:endParaRPr lang="es-EC"/>
        </a:p>
      </dgm:t>
    </dgm:pt>
    <dgm:pt modelId="{A5E00D87-79F2-40DE-B27E-592D5B5FD040}" type="sibTrans" cxnId="{8BEA44C2-2CBF-4F6D-8AEE-E285565B43E6}">
      <dgm:prSet/>
      <dgm:spPr/>
      <dgm:t>
        <a:bodyPr/>
        <a:lstStyle/>
        <a:p>
          <a:endParaRPr lang="es-EC"/>
        </a:p>
      </dgm:t>
    </dgm:pt>
    <dgm:pt modelId="{46EC83DB-4713-4412-B59B-047BB3A83525}">
      <dgm:prSet phldrT="[Texto]"/>
      <dgm:spPr/>
      <dgm:t>
        <a:bodyPr/>
        <a:lstStyle/>
        <a:p>
          <a:r>
            <a:rPr lang="es-ES" dirty="0"/>
            <a:t>Consolidar la sostenibilidad del sistema económico social y solidario, y afianzar la dolarización</a:t>
          </a:r>
          <a:endParaRPr lang="es-EC" dirty="0"/>
        </a:p>
      </dgm:t>
    </dgm:pt>
    <dgm:pt modelId="{9ED312F3-D9CE-4825-8990-B1F40456452C}" type="parTrans" cxnId="{B51C4A6B-992F-432E-8646-31E0120E21DD}">
      <dgm:prSet/>
      <dgm:spPr/>
      <dgm:t>
        <a:bodyPr/>
        <a:lstStyle/>
        <a:p>
          <a:endParaRPr lang="es-EC"/>
        </a:p>
      </dgm:t>
    </dgm:pt>
    <dgm:pt modelId="{0E2920BF-DE9D-4E56-92C0-233F9233F3B7}" type="sibTrans" cxnId="{B51C4A6B-992F-432E-8646-31E0120E21DD}">
      <dgm:prSet/>
      <dgm:spPr/>
      <dgm:t>
        <a:bodyPr/>
        <a:lstStyle/>
        <a:p>
          <a:endParaRPr lang="es-EC"/>
        </a:p>
      </dgm:t>
    </dgm:pt>
    <dgm:pt modelId="{67A3DC89-3DDF-4EA8-AA0F-A9619CE757C9}" type="pres">
      <dgm:prSet presAssocID="{9DDD58F9-2109-4773-9109-DEA44AF49F65}" presName="Name0" presStyleCnt="0">
        <dgm:presLayoutVars>
          <dgm:dir/>
          <dgm:animLvl val="lvl"/>
          <dgm:resizeHandles val="exact"/>
        </dgm:presLayoutVars>
      </dgm:prSet>
      <dgm:spPr/>
    </dgm:pt>
    <dgm:pt modelId="{BC06E12C-0C72-46B9-BDB9-7073710383C9}" type="pres">
      <dgm:prSet presAssocID="{07E7B7E1-8971-45A5-9E02-8828CCCD9D85}" presName="composite" presStyleCnt="0"/>
      <dgm:spPr/>
    </dgm:pt>
    <dgm:pt modelId="{698FA294-E19F-4783-B625-A2A0C73FA406}" type="pres">
      <dgm:prSet presAssocID="{07E7B7E1-8971-45A5-9E02-8828CCCD9D85}" presName="parTx" presStyleLbl="alignNode1" presStyleIdx="0" presStyleCnt="1" custLinFactNeighborX="-3021" custLinFactNeighborY="-5487">
        <dgm:presLayoutVars>
          <dgm:chMax val="0"/>
          <dgm:chPref val="0"/>
          <dgm:bulletEnabled val="1"/>
        </dgm:presLayoutVars>
      </dgm:prSet>
      <dgm:spPr/>
    </dgm:pt>
    <dgm:pt modelId="{CF988926-614D-4DE5-A310-391CC8CD7596}" type="pres">
      <dgm:prSet presAssocID="{07E7B7E1-8971-45A5-9E02-8828CCCD9D8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62EC20B-187E-49A6-B911-64B459219D22}" type="presOf" srcId="{07E7B7E1-8971-45A5-9E02-8828CCCD9D85}" destId="{698FA294-E19F-4783-B625-A2A0C73FA406}" srcOrd="0" destOrd="0" presId="urn:microsoft.com/office/officeart/2005/8/layout/hList1"/>
    <dgm:cxn modelId="{92AE8923-55ED-4C40-B769-8DD171266692}" type="presOf" srcId="{46EC83DB-4713-4412-B59B-047BB3A83525}" destId="{CF988926-614D-4DE5-A310-391CC8CD7596}" srcOrd="0" destOrd="0" presId="urn:microsoft.com/office/officeart/2005/8/layout/hList1"/>
    <dgm:cxn modelId="{B51C4A6B-992F-432E-8646-31E0120E21DD}" srcId="{07E7B7E1-8971-45A5-9E02-8828CCCD9D85}" destId="{46EC83DB-4713-4412-B59B-047BB3A83525}" srcOrd="0" destOrd="0" parTransId="{9ED312F3-D9CE-4825-8990-B1F40456452C}" sibTransId="{0E2920BF-DE9D-4E56-92C0-233F9233F3B7}"/>
    <dgm:cxn modelId="{8BEA44C2-2CBF-4F6D-8AEE-E285565B43E6}" srcId="{9DDD58F9-2109-4773-9109-DEA44AF49F65}" destId="{07E7B7E1-8971-45A5-9E02-8828CCCD9D85}" srcOrd="0" destOrd="0" parTransId="{6FF2EB40-BF51-4748-8A1D-C913C85999E5}" sibTransId="{A5E00D87-79F2-40DE-B27E-592D5B5FD040}"/>
    <dgm:cxn modelId="{462199D9-D31C-4A81-8105-4AB521948395}" type="presOf" srcId="{9DDD58F9-2109-4773-9109-DEA44AF49F65}" destId="{67A3DC89-3DDF-4EA8-AA0F-A9619CE757C9}" srcOrd="0" destOrd="0" presId="urn:microsoft.com/office/officeart/2005/8/layout/hList1"/>
    <dgm:cxn modelId="{4388D4FD-D015-43F6-8395-213A056B7FD3}" type="presParOf" srcId="{67A3DC89-3DDF-4EA8-AA0F-A9619CE757C9}" destId="{BC06E12C-0C72-46B9-BDB9-7073710383C9}" srcOrd="0" destOrd="0" presId="urn:microsoft.com/office/officeart/2005/8/layout/hList1"/>
    <dgm:cxn modelId="{3A4535E2-7DCA-4F8E-9A73-CE67B011547E}" type="presParOf" srcId="{BC06E12C-0C72-46B9-BDB9-7073710383C9}" destId="{698FA294-E19F-4783-B625-A2A0C73FA406}" srcOrd="0" destOrd="0" presId="urn:microsoft.com/office/officeart/2005/8/layout/hList1"/>
    <dgm:cxn modelId="{B2F8394A-0625-4D71-81AA-5EAD3A8B2980}" type="presParOf" srcId="{BC06E12C-0C72-46B9-BDB9-7073710383C9}" destId="{CF988926-614D-4DE5-A310-391CC8CD75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BB70E9-1E02-4148-9FE3-06E36AE9A47F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BE50CB6-F9E9-43C7-A99A-0775F7849D18}">
      <dgm:prSet phldrT="[Texto]"/>
      <dgm:spPr/>
      <dgm:t>
        <a:bodyPr/>
        <a:lstStyle/>
        <a:p>
          <a:r>
            <a:rPr lang="es-ES" dirty="0"/>
            <a:t>Todos puedan acceder</a:t>
          </a:r>
          <a:endParaRPr lang="es-EC" dirty="0"/>
        </a:p>
      </dgm:t>
    </dgm:pt>
    <dgm:pt modelId="{9E0D7DE6-0BCB-46AE-B15F-9184595383AB}" type="parTrans" cxnId="{233964C3-BCB8-4C56-B2FE-99247C23CC26}">
      <dgm:prSet/>
      <dgm:spPr/>
      <dgm:t>
        <a:bodyPr/>
        <a:lstStyle/>
        <a:p>
          <a:endParaRPr lang="es-EC"/>
        </a:p>
      </dgm:t>
    </dgm:pt>
    <dgm:pt modelId="{8AFFDC01-E6D1-4130-AFF4-23057598578C}" type="sibTrans" cxnId="{233964C3-BCB8-4C56-B2FE-99247C23CC26}">
      <dgm:prSet/>
      <dgm:spPr/>
      <dgm:t>
        <a:bodyPr/>
        <a:lstStyle/>
        <a:p>
          <a:endParaRPr lang="es-EC" dirty="0"/>
        </a:p>
      </dgm:t>
    </dgm:pt>
    <dgm:pt modelId="{514F9BC9-4DC5-4B0C-9F35-5702D5E8070A}">
      <dgm:prSet phldrT="[Texto]"/>
      <dgm:spPr/>
      <dgm:t>
        <a:bodyPr/>
        <a:lstStyle/>
        <a:p>
          <a:r>
            <a:rPr lang="es-ES" dirty="0"/>
            <a:t>Recursos locales</a:t>
          </a:r>
          <a:endParaRPr lang="es-EC" dirty="0"/>
        </a:p>
      </dgm:t>
    </dgm:pt>
    <dgm:pt modelId="{EBB8CD31-C512-4061-B3A3-7CF7AF6142F2}" type="parTrans" cxnId="{57A84A44-E0C5-4E13-A811-8E97CFD57C90}">
      <dgm:prSet/>
      <dgm:spPr/>
      <dgm:t>
        <a:bodyPr/>
        <a:lstStyle/>
        <a:p>
          <a:endParaRPr lang="es-EC"/>
        </a:p>
      </dgm:t>
    </dgm:pt>
    <dgm:pt modelId="{8C35ED90-D253-4DF8-829B-EB28F06E1B40}" type="sibTrans" cxnId="{57A84A44-E0C5-4E13-A811-8E97CFD57C90}">
      <dgm:prSet/>
      <dgm:spPr/>
      <dgm:t>
        <a:bodyPr/>
        <a:lstStyle/>
        <a:p>
          <a:endParaRPr lang="es-EC" dirty="0"/>
        </a:p>
      </dgm:t>
    </dgm:pt>
    <dgm:pt modelId="{63DCB213-5555-42A7-8CD3-D808C908177F}">
      <dgm:prSet phldrT="[Texto]"/>
      <dgm:spPr/>
      <dgm:t>
        <a:bodyPr/>
        <a:lstStyle/>
        <a:p>
          <a:r>
            <a:rPr lang="es-ES" dirty="0"/>
            <a:t>Convertirse en actores</a:t>
          </a:r>
          <a:endParaRPr lang="es-EC" dirty="0"/>
        </a:p>
      </dgm:t>
    </dgm:pt>
    <dgm:pt modelId="{10ED0A43-3CC6-44B2-AB8D-641467523CD7}" type="parTrans" cxnId="{2519765A-11DB-4765-A606-6D970B381615}">
      <dgm:prSet/>
      <dgm:spPr/>
      <dgm:t>
        <a:bodyPr/>
        <a:lstStyle/>
        <a:p>
          <a:endParaRPr lang="es-EC"/>
        </a:p>
      </dgm:t>
    </dgm:pt>
    <dgm:pt modelId="{77FECCAF-E802-4896-90A0-C81A45FC6476}" type="sibTrans" cxnId="{2519765A-11DB-4765-A606-6D970B381615}">
      <dgm:prSet/>
      <dgm:spPr/>
      <dgm:t>
        <a:bodyPr/>
        <a:lstStyle/>
        <a:p>
          <a:endParaRPr lang="es-EC" dirty="0"/>
        </a:p>
      </dgm:t>
    </dgm:pt>
    <dgm:pt modelId="{0D9DE784-E727-4D40-9EED-D8741E119C44}">
      <dgm:prSet phldrT="[Texto]"/>
      <dgm:spPr/>
      <dgm:t>
        <a:bodyPr/>
        <a:lstStyle/>
        <a:p>
          <a:r>
            <a:rPr lang="es-ES" dirty="0"/>
            <a:t>Riqueza nacional y fortalecimiento de la dolarización</a:t>
          </a:r>
          <a:endParaRPr lang="es-EC" dirty="0"/>
        </a:p>
      </dgm:t>
    </dgm:pt>
    <dgm:pt modelId="{723A62B0-9751-4254-8FBF-40D9E59A5164}" type="parTrans" cxnId="{0330C666-693D-47D9-81AB-6713E082DDC6}">
      <dgm:prSet/>
      <dgm:spPr/>
      <dgm:t>
        <a:bodyPr/>
        <a:lstStyle/>
        <a:p>
          <a:endParaRPr lang="es-EC"/>
        </a:p>
      </dgm:t>
    </dgm:pt>
    <dgm:pt modelId="{4A2F82F3-4DF7-4869-B4A3-DAECAB1FCFFE}" type="sibTrans" cxnId="{0330C666-693D-47D9-81AB-6713E082DDC6}">
      <dgm:prSet/>
      <dgm:spPr/>
      <dgm:t>
        <a:bodyPr/>
        <a:lstStyle/>
        <a:p>
          <a:endParaRPr lang="es-EC"/>
        </a:p>
      </dgm:t>
    </dgm:pt>
    <dgm:pt modelId="{88D975D9-74E2-42A4-8E49-C209208652B5}" type="pres">
      <dgm:prSet presAssocID="{99BB70E9-1E02-4148-9FE3-06E36AE9A47F}" presName="outerComposite" presStyleCnt="0">
        <dgm:presLayoutVars>
          <dgm:chMax val="5"/>
          <dgm:dir/>
          <dgm:resizeHandles val="exact"/>
        </dgm:presLayoutVars>
      </dgm:prSet>
      <dgm:spPr/>
    </dgm:pt>
    <dgm:pt modelId="{E50B46E2-D489-4F1C-A133-8DBED4218CD8}" type="pres">
      <dgm:prSet presAssocID="{99BB70E9-1E02-4148-9FE3-06E36AE9A47F}" presName="dummyMaxCanvas" presStyleCnt="0">
        <dgm:presLayoutVars/>
      </dgm:prSet>
      <dgm:spPr/>
    </dgm:pt>
    <dgm:pt modelId="{DB42C4E2-5D51-472E-BBC8-5635F3178F8B}" type="pres">
      <dgm:prSet presAssocID="{99BB70E9-1E02-4148-9FE3-06E36AE9A47F}" presName="FourNodes_1" presStyleLbl="node1" presStyleIdx="0" presStyleCnt="4">
        <dgm:presLayoutVars>
          <dgm:bulletEnabled val="1"/>
        </dgm:presLayoutVars>
      </dgm:prSet>
      <dgm:spPr/>
    </dgm:pt>
    <dgm:pt modelId="{3F58C9BE-72C3-4579-9DED-E551DE881C8E}" type="pres">
      <dgm:prSet presAssocID="{99BB70E9-1E02-4148-9FE3-06E36AE9A47F}" presName="FourNodes_2" presStyleLbl="node1" presStyleIdx="1" presStyleCnt="4">
        <dgm:presLayoutVars>
          <dgm:bulletEnabled val="1"/>
        </dgm:presLayoutVars>
      </dgm:prSet>
      <dgm:spPr/>
    </dgm:pt>
    <dgm:pt modelId="{728C3AD0-C23E-4342-BAEA-9931E7621A46}" type="pres">
      <dgm:prSet presAssocID="{99BB70E9-1E02-4148-9FE3-06E36AE9A47F}" presName="FourNodes_3" presStyleLbl="node1" presStyleIdx="2" presStyleCnt="4">
        <dgm:presLayoutVars>
          <dgm:bulletEnabled val="1"/>
        </dgm:presLayoutVars>
      </dgm:prSet>
      <dgm:spPr/>
    </dgm:pt>
    <dgm:pt modelId="{E2094593-CB9B-46D1-83D0-F6CD0AEBD341}" type="pres">
      <dgm:prSet presAssocID="{99BB70E9-1E02-4148-9FE3-06E36AE9A47F}" presName="FourNodes_4" presStyleLbl="node1" presStyleIdx="3" presStyleCnt="4">
        <dgm:presLayoutVars>
          <dgm:bulletEnabled val="1"/>
        </dgm:presLayoutVars>
      </dgm:prSet>
      <dgm:spPr/>
    </dgm:pt>
    <dgm:pt modelId="{5BAE08B0-0096-43F0-9B69-2A9F5E050B97}" type="pres">
      <dgm:prSet presAssocID="{99BB70E9-1E02-4148-9FE3-06E36AE9A47F}" presName="FourConn_1-2" presStyleLbl="fgAccFollowNode1" presStyleIdx="0" presStyleCnt="3">
        <dgm:presLayoutVars>
          <dgm:bulletEnabled val="1"/>
        </dgm:presLayoutVars>
      </dgm:prSet>
      <dgm:spPr/>
    </dgm:pt>
    <dgm:pt modelId="{F384D7DA-F9B1-474D-B1C0-67D3514F21A3}" type="pres">
      <dgm:prSet presAssocID="{99BB70E9-1E02-4148-9FE3-06E36AE9A47F}" presName="FourConn_2-3" presStyleLbl="fgAccFollowNode1" presStyleIdx="1" presStyleCnt="3">
        <dgm:presLayoutVars>
          <dgm:bulletEnabled val="1"/>
        </dgm:presLayoutVars>
      </dgm:prSet>
      <dgm:spPr/>
    </dgm:pt>
    <dgm:pt modelId="{CE2E9689-931D-4066-9F34-903ED9BDE3F2}" type="pres">
      <dgm:prSet presAssocID="{99BB70E9-1E02-4148-9FE3-06E36AE9A47F}" presName="FourConn_3-4" presStyleLbl="fgAccFollowNode1" presStyleIdx="2" presStyleCnt="3">
        <dgm:presLayoutVars>
          <dgm:bulletEnabled val="1"/>
        </dgm:presLayoutVars>
      </dgm:prSet>
      <dgm:spPr/>
    </dgm:pt>
    <dgm:pt modelId="{8E0C76F2-2C3D-4BE0-99A8-FCA366884DC0}" type="pres">
      <dgm:prSet presAssocID="{99BB70E9-1E02-4148-9FE3-06E36AE9A47F}" presName="FourNodes_1_text" presStyleLbl="node1" presStyleIdx="3" presStyleCnt="4">
        <dgm:presLayoutVars>
          <dgm:bulletEnabled val="1"/>
        </dgm:presLayoutVars>
      </dgm:prSet>
      <dgm:spPr/>
    </dgm:pt>
    <dgm:pt modelId="{D89134F6-2F61-4398-AEC4-5C9FCFD300F9}" type="pres">
      <dgm:prSet presAssocID="{99BB70E9-1E02-4148-9FE3-06E36AE9A47F}" presName="FourNodes_2_text" presStyleLbl="node1" presStyleIdx="3" presStyleCnt="4">
        <dgm:presLayoutVars>
          <dgm:bulletEnabled val="1"/>
        </dgm:presLayoutVars>
      </dgm:prSet>
      <dgm:spPr/>
    </dgm:pt>
    <dgm:pt modelId="{3BDF08F0-A060-4111-80F8-55525E636704}" type="pres">
      <dgm:prSet presAssocID="{99BB70E9-1E02-4148-9FE3-06E36AE9A47F}" presName="FourNodes_3_text" presStyleLbl="node1" presStyleIdx="3" presStyleCnt="4">
        <dgm:presLayoutVars>
          <dgm:bulletEnabled val="1"/>
        </dgm:presLayoutVars>
      </dgm:prSet>
      <dgm:spPr/>
    </dgm:pt>
    <dgm:pt modelId="{BEDD5125-8F53-43F3-A051-345F825E03C4}" type="pres">
      <dgm:prSet presAssocID="{99BB70E9-1E02-4148-9FE3-06E36AE9A47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5B61602-9BCF-4717-BDA5-1CBD341C71C8}" type="presOf" srcId="{77FECCAF-E802-4896-90A0-C81A45FC6476}" destId="{CE2E9689-931D-4066-9F34-903ED9BDE3F2}" srcOrd="0" destOrd="0" presId="urn:microsoft.com/office/officeart/2005/8/layout/vProcess5"/>
    <dgm:cxn modelId="{BCE30214-9198-4D4A-A32F-1409ED98AD22}" type="presOf" srcId="{514F9BC9-4DC5-4B0C-9F35-5702D5E8070A}" destId="{3F58C9BE-72C3-4579-9DED-E551DE881C8E}" srcOrd="0" destOrd="0" presId="urn:microsoft.com/office/officeart/2005/8/layout/vProcess5"/>
    <dgm:cxn modelId="{41D9B139-5463-4F63-BF94-8D7D8F935ADD}" type="presOf" srcId="{63DCB213-5555-42A7-8CD3-D808C908177F}" destId="{728C3AD0-C23E-4342-BAEA-9931E7621A46}" srcOrd="0" destOrd="0" presId="urn:microsoft.com/office/officeart/2005/8/layout/vProcess5"/>
    <dgm:cxn modelId="{57A84A44-E0C5-4E13-A811-8E97CFD57C90}" srcId="{99BB70E9-1E02-4148-9FE3-06E36AE9A47F}" destId="{514F9BC9-4DC5-4B0C-9F35-5702D5E8070A}" srcOrd="1" destOrd="0" parTransId="{EBB8CD31-C512-4061-B3A3-7CF7AF6142F2}" sibTransId="{8C35ED90-D253-4DF8-829B-EB28F06E1B40}"/>
    <dgm:cxn modelId="{0330C666-693D-47D9-81AB-6713E082DDC6}" srcId="{99BB70E9-1E02-4148-9FE3-06E36AE9A47F}" destId="{0D9DE784-E727-4D40-9EED-D8741E119C44}" srcOrd="3" destOrd="0" parTransId="{723A62B0-9751-4254-8FBF-40D9E59A5164}" sibTransId="{4A2F82F3-4DF7-4869-B4A3-DAECAB1FCFFE}"/>
    <dgm:cxn modelId="{7D87AB77-9937-4698-9688-6F31BA7CFA33}" type="presOf" srcId="{0D9DE784-E727-4D40-9EED-D8741E119C44}" destId="{BEDD5125-8F53-43F3-A051-345F825E03C4}" srcOrd="1" destOrd="0" presId="urn:microsoft.com/office/officeart/2005/8/layout/vProcess5"/>
    <dgm:cxn modelId="{EC337D59-99AF-4368-8C72-94F11728B430}" type="presOf" srcId="{63DCB213-5555-42A7-8CD3-D808C908177F}" destId="{3BDF08F0-A060-4111-80F8-55525E636704}" srcOrd="1" destOrd="0" presId="urn:microsoft.com/office/officeart/2005/8/layout/vProcess5"/>
    <dgm:cxn modelId="{2519765A-11DB-4765-A606-6D970B381615}" srcId="{99BB70E9-1E02-4148-9FE3-06E36AE9A47F}" destId="{63DCB213-5555-42A7-8CD3-D808C908177F}" srcOrd="2" destOrd="0" parTransId="{10ED0A43-3CC6-44B2-AB8D-641467523CD7}" sibTransId="{77FECCAF-E802-4896-90A0-C81A45FC6476}"/>
    <dgm:cxn modelId="{0C414A7B-C8B4-4448-828E-94F224A59B2C}" type="presOf" srcId="{8C35ED90-D253-4DF8-829B-EB28F06E1B40}" destId="{F384D7DA-F9B1-474D-B1C0-67D3514F21A3}" srcOrd="0" destOrd="0" presId="urn:microsoft.com/office/officeart/2005/8/layout/vProcess5"/>
    <dgm:cxn modelId="{1A124695-B073-450A-A4EF-7CBECE265A24}" type="presOf" srcId="{ABE50CB6-F9E9-43C7-A99A-0775F7849D18}" destId="{8E0C76F2-2C3D-4BE0-99A8-FCA366884DC0}" srcOrd="1" destOrd="0" presId="urn:microsoft.com/office/officeart/2005/8/layout/vProcess5"/>
    <dgm:cxn modelId="{A9525E9A-866A-4447-9A2A-F031EF0D974E}" type="presOf" srcId="{ABE50CB6-F9E9-43C7-A99A-0775F7849D18}" destId="{DB42C4E2-5D51-472E-BBC8-5635F3178F8B}" srcOrd="0" destOrd="0" presId="urn:microsoft.com/office/officeart/2005/8/layout/vProcess5"/>
    <dgm:cxn modelId="{652FE3B4-D8E8-4AAB-ADBC-13551BAFF25F}" type="presOf" srcId="{0D9DE784-E727-4D40-9EED-D8741E119C44}" destId="{E2094593-CB9B-46D1-83D0-F6CD0AEBD341}" srcOrd="0" destOrd="0" presId="urn:microsoft.com/office/officeart/2005/8/layout/vProcess5"/>
    <dgm:cxn modelId="{BB9C9DB8-87EE-4954-957E-5B52498A9C6E}" type="presOf" srcId="{8AFFDC01-E6D1-4130-AFF4-23057598578C}" destId="{5BAE08B0-0096-43F0-9B69-2A9F5E050B97}" srcOrd="0" destOrd="0" presId="urn:microsoft.com/office/officeart/2005/8/layout/vProcess5"/>
    <dgm:cxn modelId="{233964C3-BCB8-4C56-B2FE-99247C23CC26}" srcId="{99BB70E9-1E02-4148-9FE3-06E36AE9A47F}" destId="{ABE50CB6-F9E9-43C7-A99A-0775F7849D18}" srcOrd="0" destOrd="0" parTransId="{9E0D7DE6-0BCB-46AE-B15F-9184595383AB}" sibTransId="{8AFFDC01-E6D1-4130-AFF4-23057598578C}"/>
    <dgm:cxn modelId="{5E4A69C5-FC6A-4874-B420-57F362DFB379}" type="presOf" srcId="{99BB70E9-1E02-4148-9FE3-06E36AE9A47F}" destId="{88D975D9-74E2-42A4-8E49-C209208652B5}" srcOrd="0" destOrd="0" presId="urn:microsoft.com/office/officeart/2005/8/layout/vProcess5"/>
    <dgm:cxn modelId="{64F725E3-2308-4C9F-AAE5-3FB23671279A}" type="presOf" srcId="{514F9BC9-4DC5-4B0C-9F35-5702D5E8070A}" destId="{D89134F6-2F61-4398-AEC4-5C9FCFD300F9}" srcOrd="1" destOrd="0" presId="urn:microsoft.com/office/officeart/2005/8/layout/vProcess5"/>
    <dgm:cxn modelId="{CC6263E9-AF59-4930-ABC9-AC96D3065B38}" type="presParOf" srcId="{88D975D9-74E2-42A4-8E49-C209208652B5}" destId="{E50B46E2-D489-4F1C-A133-8DBED4218CD8}" srcOrd="0" destOrd="0" presId="urn:microsoft.com/office/officeart/2005/8/layout/vProcess5"/>
    <dgm:cxn modelId="{5836E965-0D9D-4E49-AB31-2C9640EE2ADA}" type="presParOf" srcId="{88D975D9-74E2-42A4-8E49-C209208652B5}" destId="{DB42C4E2-5D51-472E-BBC8-5635F3178F8B}" srcOrd="1" destOrd="0" presId="urn:microsoft.com/office/officeart/2005/8/layout/vProcess5"/>
    <dgm:cxn modelId="{E3211E3D-357B-4D21-A081-AB6DB9BC706F}" type="presParOf" srcId="{88D975D9-74E2-42A4-8E49-C209208652B5}" destId="{3F58C9BE-72C3-4579-9DED-E551DE881C8E}" srcOrd="2" destOrd="0" presId="urn:microsoft.com/office/officeart/2005/8/layout/vProcess5"/>
    <dgm:cxn modelId="{5CE8E74C-585E-42D8-A5EE-941F38AB0AFD}" type="presParOf" srcId="{88D975D9-74E2-42A4-8E49-C209208652B5}" destId="{728C3AD0-C23E-4342-BAEA-9931E7621A46}" srcOrd="3" destOrd="0" presId="urn:microsoft.com/office/officeart/2005/8/layout/vProcess5"/>
    <dgm:cxn modelId="{56E09A31-E99F-4977-B8E3-5ABB0C10829B}" type="presParOf" srcId="{88D975D9-74E2-42A4-8E49-C209208652B5}" destId="{E2094593-CB9B-46D1-83D0-F6CD0AEBD341}" srcOrd="4" destOrd="0" presId="urn:microsoft.com/office/officeart/2005/8/layout/vProcess5"/>
    <dgm:cxn modelId="{755F322D-50BB-47AA-9962-26A71B69D195}" type="presParOf" srcId="{88D975D9-74E2-42A4-8E49-C209208652B5}" destId="{5BAE08B0-0096-43F0-9B69-2A9F5E050B97}" srcOrd="5" destOrd="0" presId="urn:microsoft.com/office/officeart/2005/8/layout/vProcess5"/>
    <dgm:cxn modelId="{CE263BF8-C8F5-4FDC-BB0E-D57E69F93424}" type="presParOf" srcId="{88D975D9-74E2-42A4-8E49-C209208652B5}" destId="{F384D7DA-F9B1-474D-B1C0-67D3514F21A3}" srcOrd="6" destOrd="0" presId="urn:microsoft.com/office/officeart/2005/8/layout/vProcess5"/>
    <dgm:cxn modelId="{6A727324-6F4E-4FEC-8435-040D5A7994A6}" type="presParOf" srcId="{88D975D9-74E2-42A4-8E49-C209208652B5}" destId="{CE2E9689-931D-4066-9F34-903ED9BDE3F2}" srcOrd="7" destOrd="0" presId="urn:microsoft.com/office/officeart/2005/8/layout/vProcess5"/>
    <dgm:cxn modelId="{6C02CC40-789D-4414-8E5A-239CBE255629}" type="presParOf" srcId="{88D975D9-74E2-42A4-8E49-C209208652B5}" destId="{8E0C76F2-2C3D-4BE0-99A8-FCA366884DC0}" srcOrd="8" destOrd="0" presId="urn:microsoft.com/office/officeart/2005/8/layout/vProcess5"/>
    <dgm:cxn modelId="{E15C6677-09C7-4417-BBF2-3DA23CA1F09A}" type="presParOf" srcId="{88D975D9-74E2-42A4-8E49-C209208652B5}" destId="{D89134F6-2F61-4398-AEC4-5C9FCFD300F9}" srcOrd="9" destOrd="0" presId="urn:microsoft.com/office/officeart/2005/8/layout/vProcess5"/>
    <dgm:cxn modelId="{D8E12880-2C61-419D-9568-2857E1E789A0}" type="presParOf" srcId="{88D975D9-74E2-42A4-8E49-C209208652B5}" destId="{3BDF08F0-A060-4111-80F8-55525E636704}" srcOrd="10" destOrd="0" presId="urn:microsoft.com/office/officeart/2005/8/layout/vProcess5"/>
    <dgm:cxn modelId="{445CD1B8-53AB-4450-BEB0-9398078BDBA8}" type="presParOf" srcId="{88D975D9-74E2-42A4-8E49-C209208652B5}" destId="{BEDD5125-8F53-43F3-A051-345F825E03C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5C7934F-9925-4DE8-B94E-B8A934D19BAB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250DB6F2-163D-4856-9A85-76D76D593562}">
      <dgm:prSet phldrT="[Texto]"/>
      <dgm:spPr/>
      <dgm:t>
        <a:bodyPr/>
        <a:lstStyle/>
        <a:p>
          <a:r>
            <a:rPr lang="es-ES" dirty="0"/>
            <a:t>Sector Real</a:t>
          </a:r>
          <a:endParaRPr lang="es-EC" dirty="0"/>
        </a:p>
      </dgm:t>
    </dgm:pt>
    <dgm:pt modelId="{D8C520F3-1D50-4A5C-9DE6-FAD29AABF203}" type="parTrans" cxnId="{E04DE24B-4BB9-4F56-A630-8E90B1ADEAD4}">
      <dgm:prSet/>
      <dgm:spPr/>
      <dgm:t>
        <a:bodyPr/>
        <a:lstStyle/>
        <a:p>
          <a:endParaRPr lang="es-EC"/>
        </a:p>
      </dgm:t>
    </dgm:pt>
    <dgm:pt modelId="{8A176D8C-7531-4947-A306-4B06198DF4EC}" type="sibTrans" cxnId="{E04DE24B-4BB9-4F56-A630-8E90B1ADEAD4}">
      <dgm:prSet/>
      <dgm:spPr/>
      <dgm:t>
        <a:bodyPr/>
        <a:lstStyle/>
        <a:p>
          <a:endParaRPr lang="es-EC"/>
        </a:p>
      </dgm:t>
    </dgm:pt>
    <dgm:pt modelId="{8B0D535A-7EB6-4B44-8D99-196CD8C0BA08}">
      <dgm:prSet phldrT="[Texto]"/>
      <dgm:spPr/>
      <dgm:t>
        <a:bodyPr/>
        <a:lstStyle/>
        <a:p>
          <a:r>
            <a:rPr lang="es-ES" dirty="0"/>
            <a:t>Sector Financiero</a:t>
          </a:r>
          <a:endParaRPr lang="es-EC" dirty="0"/>
        </a:p>
      </dgm:t>
    </dgm:pt>
    <dgm:pt modelId="{E8E974CD-9AD1-4926-A2D3-B44504AE52E4}" type="parTrans" cxnId="{E8381A68-D28C-47D4-AB51-E191D5B45E65}">
      <dgm:prSet/>
      <dgm:spPr/>
      <dgm:t>
        <a:bodyPr/>
        <a:lstStyle/>
        <a:p>
          <a:endParaRPr lang="es-EC"/>
        </a:p>
      </dgm:t>
    </dgm:pt>
    <dgm:pt modelId="{D1191456-9F24-4092-A58F-ECA2BD6EB39D}" type="sibTrans" cxnId="{E8381A68-D28C-47D4-AB51-E191D5B45E65}">
      <dgm:prSet/>
      <dgm:spPr/>
      <dgm:t>
        <a:bodyPr/>
        <a:lstStyle/>
        <a:p>
          <a:endParaRPr lang="es-EC"/>
        </a:p>
      </dgm:t>
    </dgm:pt>
    <dgm:pt modelId="{2EB9716A-FF7D-4C77-8974-B39B728D7810}" type="pres">
      <dgm:prSet presAssocID="{A5C7934F-9925-4DE8-B94E-B8A934D19BAB}" presName="diagram" presStyleCnt="0">
        <dgm:presLayoutVars>
          <dgm:dir/>
          <dgm:resizeHandles val="exact"/>
        </dgm:presLayoutVars>
      </dgm:prSet>
      <dgm:spPr/>
    </dgm:pt>
    <dgm:pt modelId="{120AF901-FA0C-4DAE-9325-D620EC9D233C}" type="pres">
      <dgm:prSet presAssocID="{250DB6F2-163D-4856-9A85-76D76D593562}" presName="node" presStyleLbl="node1" presStyleIdx="0" presStyleCnt="2">
        <dgm:presLayoutVars>
          <dgm:bulletEnabled val="1"/>
        </dgm:presLayoutVars>
      </dgm:prSet>
      <dgm:spPr/>
    </dgm:pt>
    <dgm:pt modelId="{0E716F55-ACE4-442C-B736-FE62B9DF9E43}" type="pres">
      <dgm:prSet presAssocID="{8A176D8C-7531-4947-A306-4B06198DF4EC}" presName="sibTrans" presStyleCnt="0"/>
      <dgm:spPr/>
    </dgm:pt>
    <dgm:pt modelId="{27029EA3-F6C0-4D11-BDA2-1C19241A1FF3}" type="pres">
      <dgm:prSet presAssocID="{8B0D535A-7EB6-4B44-8D99-196CD8C0BA08}" presName="node" presStyleLbl="node1" presStyleIdx="1" presStyleCnt="2">
        <dgm:presLayoutVars>
          <dgm:bulletEnabled val="1"/>
        </dgm:presLayoutVars>
      </dgm:prSet>
      <dgm:spPr/>
    </dgm:pt>
  </dgm:ptLst>
  <dgm:cxnLst>
    <dgm:cxn modelId="{E8381A68-D28C-47D4-AB51-E191D5B45E65}" srcId="{A5C7934F-9925-4DE8-B94E-B8A934D19BAB}" destId="{8B0D535A-7EB6-4B44-8D99-196CD8C0BA08}" srcOrd="1" destOrd="0" parTransId="{E8E974CD-9AD1-4926-A2D3-B44504AE52E4}" sibTransId="{D1191456-9F24-4092-A58F-ECA2BD6EB39D}"/>
    <dgm:cxn modelId="{E04DE24B-4BB9-4F56-A630-8E90B1ADEAD4}" srcId="{A5C7934F-9925-4DE8-B94E-B8A934D19BAB}" destId="{250DB6F2-163D-4856-9A85-76D76D593562}" srcOrd="0" destOrd="0" parTransId="{D8C520F3-1D50-4A5C-9DE6-FAD29AABF203}" sibTransId="{8A176D8C-7531-4947-A306-4B06198DF4EC}"/>
    <dgm:cxn modelId="{084E1155-907B-42E7-BF0D-4C1BBDF186DF}" type="presOf" srcId="{A5C7934F-9925-4DE8-B94E-B8A934D19BAB}" destId="{2EB9716A-FF7D-4C77-8974-B39B728D7810}" srcOrd="0" destOrd="0" presId="urn:microsoft.com/office/officeart/2005/8/layout/default"/>
    <dgm:cxn modelId="{1A789ABC-BA1C-44BD-91EC-567433B04580}" type="presOf" srcId="{250DB6F2-163D-4856-9A85-76D76D593562}" destId="{120AF901-FA0C-4DAE-9325-D620EC9D233C}" srcOrd="0" destOrd="0" presId="urn:microsoft.com/office/officeart/2005/8/layout/default"/>
    <dgm:cxn modelId="{43074DC4-FD59-48C5-952A-462FD1461CAB}" type="presOf" srcId="{8B0D535A-7EB6-4B44-8D99-196CD8C0BA08}" destId="{27029EA3-F6C0-4D11-BDA2-1C19241A1FF3}" srcOrd="0" destOrd="0" presId="urn:microsoft.com/office/officeart/2005/8/layout/default"/>
    <dgm:cxn modelId="{AB98BE04-B68A-43D2-BE53-B718523B91B6}" type="presParOf" srcId="{2EB9716A-FF7D-4C77-8974-B39B728D7810}" destId="{120AF901-FA0C-4DAE-9325-D620EC9D233C}" srcOrd="0" destOrd="0" presId="urn:microsoft.com/office/officeart/2005/8/layout/default"/>
    <dgm:cxn modelId="{40BC69FF-2E32-4B57-B941-C3B5A87854B4}" type="presParOf" srcId="{2EB9716A-FF7D-4C77-8974-B39B728D7810}" destId="{0E716F55-ACE4-442C-B736-FE62B9DF9E43}" srcOrd="1" destOrd="0" presId="urn:microsoft.com/office/officeart/2005/8/layout/default"/>
    <dgm:cxn modelId="{A83852B5-D04D-4431-BC95-92094A7DA2EE}" type="presParOf" srcId="{2EB9716A-FF7D-4C77-8974-B39B728D7810}" destId="{27029EA3-F6C0-4D11-BDA2-1C19241A1FF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D70B25D-DD9C-483E-B7BB-BFE2BACEABDB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272E943A-3ECD-44F1-99C2-FE705B97A38C}">
      <dgm:prSet phldrT="[Texto]"/>
      <dgm:spPr/>
      <dgm:t>
        <a:bodyPr/>
        <a:lstStyle/>
        <a:p>
          <a:r>
            <a:rPr lang="es-ES" dirty="0"/>
            <a:t>Cooperativas de Ahorro y Crédito</a:t>
          </a:r>
          <a:endParaRPr lang="es-EC" dirty="0"/>
        </a:p>
      </dgm:t>
    </dgm:pt>
    <dgm:pt modelId="{922E2EF1-2A14-4CE7-B151-B7CBA1948DF9}" type="parTrans" cxnId="{293099CF-A056-4776-86D7-9385F8270E3C}">
      <dgm:prSet/>
      <dgm:spPr/>
      <dgm:t>
        <a:bodyPr/>
        <a:lstStyle/>
        <a:p>
          <a:endParaRPr lang="es-EC"/>
        </a:p>
      </dgm:t>
    </dgm:pt>
    <dgm:pt modelId="{A2F6993C-F707-4513-9D5F-4BADBC4C689B}" type="sibTrans" cxnId="{293099CF-A056-4776-86D7-9385F8270E3C}">
      <dgm:prSet/>
      <dgm:spPr/>
      <dgm:t>
        <a:bodyPr/>
        <a:lstStyle/>
        <a:p>
          <a:endParaRPr lang="es-EC"/>
        </a:p>
      </dgm:t>
    </dgm:pt>
    <dgm:pt modelId="{329BDC93-6258-4791-A6F2-B9B8CDC7FD45}">
      <dgm:prSet phldrT="[Texto]"/>
      <dgm:spPr/>
      <dgm:t>
        <a:bodyPr/>
        <a:lstStyle/>
        <a:p>
          <a:r>
            <a:rPr lang="es-ES" dirty="0"/>
            <a:t>Mutualistas</a:t>
          </a:r>
          <a:endParaRPr lang="es-EC" dirty="0"/>
        </a:p>
      </dgm:t>
    </dgm:pt>
    <dgm:pt modelId="{27750570-68B6-4E06-AC4B-C0085E985A01}" type="parTrans" cxnId="{A353114D-CC76-4BA8-B781-FC4DB147ADFE}">
      <dgm:prSet/>
      <dgm:spPr/>
      <dgm:t>
        <a:bodyPr/>
        <a:lstStyle/>
        <a:p>
          <a:endParaRPr lang="es-EC"/>
        </a:p>
      </dgm:t>
    </dgm:pt>
    <dgm:pt modelId="{0AF98152-DA4F-4959-B860-3AE19D952A2E}" type="sibTrans" cxnId="{A353114D-CC76-4BA8-B781-FC4DB147ADFE}">
      <dgm:prSet/>
      <dgm:spPr/>
      <dgm:t>
        <a:bodyPr/>
        <a:lstStyle/>
        <a:p>
          <a:endParaRPr lang="es-EC"/>
        </a:p>
      </dgm:t>
    </dgm:pt>
    <dgm:pt modelId="{1C2CFCA2-7FC4-4E6E-AB6E-27491C52E839}">
      <dgm:prSet phldrT="[Texto]"/>
      <dgm:spPr/>
      <dgm:t>
        <a:bodyPr/>
        <a:lstStyle/>
        <a:p>
          <a:r>
            <a:rPr lang="es-ES" dirty="0"/>
            <a:t>Caja central</a:t>
          </a:r>
          <a:endParaRPr lang="es-EC" dirty="0"/>
        </a:p>
      </dgm:t>
    </dgm:pt>
    <dgm:pt modelId="{41874203-AE46-4030-ABA4-E6C304DE8537}" type="parTrans" cxnId="{8D6732C1-0560-4B75-B518-6EBEEE93CE9A}">
      <dgm:prSet/>
      <dgm:spPr/>
      <dgm:t>
        <a:bodyPr/>
        <a:lstStyle/>
        <a:p>
          <a:endParaRPr lang="es-EC"/>
        </a:p>
      </dgm:t>
    </dgm:pt>
    <dgm:pt modelId="{AE4EF400-921A-434F-B6C6-43C9CA92DC85}" type="sibTrans" cxnId="{8D6732C1-0560-4B75-B518-6EBEEE93CE9A}">
      <dgm:prSet/>
      <dgm:spPr/>
      <dgm:t>
        <a:bodyPr/>
        <a:lstStyle/>
        <a:p>
          <a:endParaRPr lang="es-EC"/>
        </a:p>
      </dgm:t>
    </dgm:pt>
    <dgm:pt modelId="{E42A49AC-F84A-4F45-9D2A-489E7F6CAB44}" type="pres">
      <dgm:prSet presAssocID="{DD70B25D-DD9C-483E-B7BB-BFE2BACEABDB}" presName="linearFlow" presStyleCnt="0">
        <dgm:presLayoutVars>
          <dgm:dir/>
          <dgm:resizeHandles val="exact"/>
        </dgm:presLayoutVars>
      </dgm:prSet>
      <dgm:spPr/>
    </dgm:pt>
    <dgm:pt modelId="{5E251BAC-4BBD-48BF-90B2-B4B5FC7911CA}" type="pres">
      <dgm:prSet presAssocID="{272E943A-3ECD-44F1-99C2-FE705B97A38C}" presName="composite" presStyleCnt="0"/>
      <dgm:spPr/>
    </dgm:pt>
    <dgm:pt modelId="{F4E16397-2642-486D-8E50-4E92A28D4138}" type="pres">
      <dgm:prSet presAssocID="{272E943A-3ECD-44F1-99C2-FE705B97A38C}" presName="imgShp" presStyleLbl="fgImgPlace1" presStyleIdx="0" presStyleCnt="3"/>
      <dgm:spPr/>
    </dgm:pt>
    <dgm:pt modelId="{C7AEA001-B106-4D82-9F23-FDBFA4AC8D7A}" type="pres">
      <dgm:prSet presAssocID="{272E943A-3ECD-44F1-99C2-FE705B97A38C}" presName="txShp" presStyleLbl="node1" presStyleIdx="0" presStyleCnt="3">
        <dgm:presLayoutVars>
          <dgm:bulletEnabled val="1"/>
        </dgm:presLayoutVars>
      </dgm:prSet>
      <dgm:spPr/>
    </dgm:pt>
    <dgm:pt modelId="{2987306A-84FE-4AA9-816E-67681CFFE6E0}" type="pres">
      <dgm:prSet presAssocID="{A2F6993C-F707-4513-9D5F-4BADBC4C689B}" presName="spacing" presStyleCnt="0"/>
      <dgm:spPr/>
    </dgm:pt>
    <dgm:pt modelId="{3975CADB-DC0B-4299-823E-69AC58D64EB6}" type="pres">
      <dgm:prSet presAssocID="{329BDC93-6258-4791-A6F2-B9B8CDC7FD45}" presName="composite" presStyleCnt="0"/>
      <dgm:spPr/>
    </dgm:pt>
    <dgm:pt modelId="{C9442CB9-9BB7-4A5C-A157-6D2EEAC23890}" type="pres">
      <dgm:prSet presAssocID="{329BDC93-6258-4791-A6F2-B9B8CDC7FD45}" presName="imgShp" presStyleLbl="fgImgPlace1" presStyleIdx="1" presStyleCnt="3"/>
      <dgm:spPr/>
    </dgm:pt>
    <dgm:pt modelId="{CA0B2906-06D2-4722-8234-BCFC96955DB2}" type="pres">
      <dgm:prSet presAssocID="{329BDC93-6258-4791-A6F2-B9B8CDC7FD45}" presName="txShp" presStyleLbl="node1" presStyleIdx="1" presStyleCnt="3">
        <dgm:presLayoutVars>
          <dgm:bulletEnabled val="1"/>
        </dgm:presLayoutVars>
      </dgm:prSet>
      <dgm:spPr/>
    </dgm:pt>
    <dgm:pt modelId="{3DBB619B-B37E-4FD1-973D-00208CB6853F}" type="pres">
      <dgm:prSet presAssocID="{0AF98152-DA4F-4959-B860-3AE19D952A2E}" presName="spacing" presStyleCnt="0"/>
      <dgm:spPr/>
    </dgm:pt>
    <dgm:pt modelId="{CA54939E-7D93-47C4-A905-DDB1E1F6D942}" type="pres">
      <dgm:prSet presAssocID="{1C2CFCA2-7FC4-4E6E-AB6E-27491C52E839}" presName="composite" presStyleCnt="0"/>
      <dgm:spPr/>
    </dgm:pt>
    <dgm:pt modelId="{1C94CE4C-7D48-4F5A-9558-68129708FCBE}" type="pres">
      <dgm:prSet presAssocID="{1C2CFCA2-7FC4-4E6E-AB6E-27491C52E839}" presName="imgShp" presStyleLbl="fgImgPlace1" presStyleIdx="2" presStyleCnt="3"/>
      <dgm:spPr/>
    </dgm:pt>
    <dgm:pt modelId="{AC1A968A-04C7-4833-AD74-B011FFF0D9B8}" type="pres">
      <dgm:prSet presAssocID="{1C2CFCA2-7FC4-4E6E-AB6E-27491C52E8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62DA1E28-A5C8-4851-84A7-ED6613F4617E}" type="presOf" srcId="{329BDC93-6258-4791-A6F2-B9B8CDC7FD45}" destId="{CA0B2906-06D2-4722-8234-BCFC96955DB2}" srcOrd="0" destOrd="0" presId="urn:microsoft.com/office/officeart/2005/8/layout/vList3"/>
    <dgm:cxn modelId="{A353114D-CC76-4BA8-B781-FC4DB147ADFE}" srcId="{DD70B25D-DD9C-483E-B7BB-BFE2BACEABDB}" destId="{329BDC93-6258-4791-A6F2-B9B8CDC7FD45}" srcOrd="1" destOrd="0" parTransId="{27750570-68B6-4E06-AC4B-C0085E985A01}" sibTransId="{0AF98152-DA4F-4959-B860-3AE19D952A2E}"/>
    <dgm:cxn modelId="{CD6C5789-B625-4776-BE8C-8EA9E38F7AF6}" type="presOf" srcId="{272E943A-3ECD-44F1-99C2-FE705B97A38C}" destId="{C7AEA001-B106-4D82-9F23-FDBFA4AC8D7A}" srcOrd="0" destOrd="0" presId="urn:microsoft.com/office/officeart/2005/8/layout/vList3"/>
    <dgm:cxn modelId="{D39C41A7-C125-46E1-AD9C-8D308377F3C3}" type="presOf" srcId="{1C2CFCA2-7FC4-4E6E-AB6E-27491C52E839}" destId="{AC1A968A-04C7-4833-AD74-B011FFF0D9B8}" srcOrd="0" destOrd="0" presId="urn:microsoft.com/office/officeart/2005/8/layout/vList3"/>
    <dgm:cxn modelId="{8D6732C1-0560-4B75-B518-6EBEEE93CE9A}" srcId="{DD70B25D-DD9C-483E-B7BB-BFE2BACEABDB}" destId="{1C2CFCA2-7FC4-4E6E-AB6E-27491C52E839}" srcOrd="2" destOrd="0" parTransId="{41874203-AE46-4030-ABA4-E6C304DE8537}" sibTransId="{AE4EF400-921A-434F-B6C6-43C9CA92DC85}"/>
    <dgm:cxn modelId="{293099CF-A056-4776-86D7-9385F8270E3C}" srcId="{DD70B25D-DD9C-483E-B7BB-BFE2BACEABDB}" destId="{272E943A-3ECD-44F1-99C2-FE705B97A38C}" srcOrd="0" destOrd="0" parTransId="{922E2EF1-2A14-4CE7-B151-B7CBA1948DF9}" sibTransId="{A2F6993C-F707-4513-9D5F-4BADBC4C689B}"/>
    <dgm:cxn modelId="{64F978E7-0DA9-4697-BE2F-C5F4235F0DF3}" type="presOf" srcId="{DD70B25D-DD9C-483E-B7BB-BFE2BACEABDB}" destId="{E42A49AC-F84A-4F45-9D2A-489E7F6CAB44}" srcOrd="0" destOrd="0" presId="urn:microsoft.com/office/officeart/2005/8/layout/vList3"/>
    <dgm:cxn modelId="{D0D00615-A6D2-4411-81BD-52951AC1BC46}" type="presParOf" srcId="{E42A49AC-F84A-4F45-9D2A-489E7F6CAB44}" destId="{5E251BAC-4BBD-48BF-90B2-B4B5FC7911CA}" srcOrd="0" destOrd="0" presId="urn:microsoft.com/office/officeart/2005/8/layout/vList3"/>
    <dgm:cxn modelId="{DA86B2D0-2AD0-479C-8521-A4B0DD80BFEC}" type="presParOf" srcId="{5E251BAC-4BBD-48BF-90B2-B4B5FC7911CA}" destId="{F4E16397-2642-486D-8E50-4E92A28D4138}" srcOrd="0" destOrd="0" presId="urn:microsoft.com/office/officeart/2005/8/layout/vList3"/>
    <dgm:cxn modelId="{C3AFE0F0-2766-4100-8695-2E1104CFEC7C}" type="presParOf" srcId="{5E251BAC-4BBD-48BF-90B2-B4B5FC7911CA}" destId="{C7AEA001-B106-4D82-9F23-FDBFA4AC8D7A}" srcOrd="1" destOrd="0" presId="urn:microsoft.com/office/officeart/2005/8/layout/vList3"/>
    <dgm:cxn modelId="{CCBD7F8F-C40B-40D3-B514-8F08A9268BF1}" type="presParOf" srcId="{E42A49AC-F84A-4F45-9D2A-489E7F6CAB44}" destId="{2987306A-84FE-4AA9-816E-67681CFFE6E0}" srcOrd="1" destOrd="0" presId="urn:microsoft.com/office/officeart/2005/8/layout/vList3"/>
    <dgm:cxn modelId="{9984B95A-11E3-4420-B751-9E6120B928B2}" type="presParOf" srcId="{E42A49AC-F84A-4F45-9D2A-489E7F6CAB44}" destId="{3975CADB-DC0B-4299-823E-69AC58D64EB6}" srcOrd="2" destOrd="0" presId="urn:microsoft.com/office/officeart/2005/8/layout/vList3"/>
    <dgm:cxn modelId="{9DF02EAC-4A02-4685-B344-5AF8388B7C3C}" type="presParOf" srcId="{3975CADB-DC0B-4299-823E-69AC58D64EB6}" destId="{C9442CB9-9BB7-4A5C-A157-6D2EEAC23890}" srcOrd="0" destOrd="0" presId="urn:microsoft.com/office/officeart/2005/8/layout/vList3"/>
    <dgm:cxn modelId="{39805E28-0F20-4611-BF52-965B813BD9E0}" type="presParOf" srcId="{3975CADB-DC0B-4299-823E-69AC58D64EB6}" destId="{CA0B2906-06D2-4722-8234-BCFC96955DB2}" srcOrd="1" destOrd="0" presId="urn:microsoft.com/office/officeart/2005/8/layout/vList3"/>
    <dgm:cxn modelId="{C4EB0B62-C097-4609-8422-724043430D1C}" type="presParOf" srcId="{E42A49AC-F84A-4F45-9D2A-489E7F6CAB44}" destId="{3DBB619B-B37E-4FD1-973D-00208CB6853F}" srcOrd="3" destOrd="0" presId="urn:microsoft.com/office/officeart/2005/8/layout/vList3"/>
    <dgm:cxn modelId="{0CB94B1F-EDA8-4383-A306-DDD9DED360A1}" type="presParOf" srcId="{E42A49AC-F84A-4F45-9D2A-489E7F6CAB44}" destId="{CA54939E-7D93-47C4-A905-DDB1E1F6D942}" srcOrd="4" destOrd="0" presId="urn:microsoft.com/office/officeart/2005/8/layout/vList3"/>
    <dgm:cxn modelId="{1D64B6EC-809E-49F0-ACCB-B779A2C1D87B}" type="presParOf" srcId="{CA54939E-7D93-47C4-A905-DDB1E1F6D942}" destId="{1C94CE4C-7D48-4F5A-9558-68129708FCBE}" srcOrd="0" destOrd="0" presId="urn:microsoft.com/office/officeart/2005/8/layout/vList3"/>
    <dgm:cxn modelId="{B15AE9EB-6F2F-4300-A10A-488E6888B604}" type="presParOf" srcId="{CA54939E-7D93-47C4-A905-DDB1E1F6D942}" destId="{AC1A968A-04C7-4833-AD74-B011FFF0D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8691AFA-793C-4BCA-988D-2EDA0ACCEE80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</dgm:pt>
    <dgm:pt modelId="{BA35C98D-FD11-4157-B3B3-C8B96DABF6D7}">
      <dgm:prSet phldrT="[Texto]"/>
      <dgm:spPr/>
      <dgm:t>
        <a:bodyPr/>
        <a:lstStyle/>
        <a:p>
          <a:r>
            <a:rPr lang="es-ES" dirty="0"/>
            <a:t>Alianza Cooperativa Internacional (2015) menciona que las cooperativas </a:t>
          </a:r>
          <a:endParaRPr lang="es-EC" dirty="0"/>
        </a:p>
      </dgm:t>
    </dgm:pt>
    <dgm:pt modelId="{6AC0254A-3D29-426B-84CD-887A3B634252}" type="parTrans" cxnId="{B87F9E75-671B-46D3-A0A5-63B7924A6C55}">
      <dgm:prSet/>
      <dgm:spPr/>
      <dgm:t>
        <a:bodyPr/>
        <a:lstStyle/>
        <a:p>
          <a:endParaRPr lang="es-EC"/>
        </a:p>
      </dgm:t>
    </dgm:pt>
    <dgm:pt modelId="{92A42C18-3275-4B83-BCD8-0E8FCF3D211A}" type="sibTrans" cxnId="{B87F9E75-671B-46D3-A0A5-63B7924A6C55}">
      <dgm:prSet/>
      <dgm:spPr/>
      <dgm:t>
        <a:bodyPr/>
        <a:lstStyle/>
        <a:p>
          <a:endParaRPr lang="es-EC" dirty="0"/>
        </a:p>
      </dgm:t>
    </dgm:pt>
    <dgm:pt modelId="{4247E5CC-673D-4876-8265-2F5E5080A537}">
      <dgm:prSet phldrT="[Texto]"/>
      <dgm:spPr/>
      <dgm:t>
        <a:bodyPr/>
        <a:lstStyle/>
        <a:p>
          <a:r>
            <a:rPr lang="es-ES" dirty="0"/>
            <a:t>Desarrollo sostenible de todo el mundo</a:t>
          </a:r>
          <a:endParaRPr lang="es-EC" dirty="0"/>
        </a:p>
      </dgm:t>
    </dgm:pt>
    <dgm:pt modelId="{152A079B-1000-4327-B09F-59C4C19256A2}" type="parTrans" cxnId="{5C158C71-6D46-4552-A607-4EFB65DC6EC5}">
      <dgm:prSet/>
      <dgm:spPr/>
      <dgm:t>
        <a:bodyPr/>
        <a:lstStyle/>
        <a:p>
          <a:endParaRPr lang="es-EC"/>
        </a:p>
      </dgm:t>
    </dgm:pt>
    <dgm:pt modelId="{6CD33CFB-BC80-4B8A-B774-4590A20E4533}" type="sibTrans" cxnId="{5C158C71-6D46-4552-A607-4EFB65DC6EC5}">
      <dgm:prSet/>
      <dgm:spPr/>
      <dgm:t>
        <a:bodyPr/>
        <a:lstStyle/>
        <a:p>
          <a:endParaRPr lang="es-EC" dirty="0"/>
        </a:p>
      </dgm:t>
    </dgm:pt>
    <dgm:pt modelId="{C4F344B7-3BB3-4F0A-8847-84C1049AA875}">
      <dgm:prSet phldrT="[Texto]"/>
      <dgm:spPr/>
      <dgm:t>
        <a:bodyPr/>
        <a:lstStyle/>
        <a:p>
          <a:r>
            <a:rPr lang="es-ES" dirty="0"/>
            <a:t>Focalización en sus socios y en las necesidades locales</a:t>
          </a:r>
          <a:endParaRPr lang="es-EC" dirty="0"/>
        </a:p>
      </dgm:t>
    </dgm:pt>
    <dgm:pt modelId="{26E370D1-BF46-40FB-BB9B-E6C3F4FA51F3}" type="parTrans" cxnId="{71F1A9FF-84BE-468A-A16C-2E468C4D1E00}">
      <dgm:prSet/>
      <dgm:spPr/>
      <dgm:t>
        <a:bodyPr/>
        <a:lstStyle/>
        <a:p>
          <a:endParaRPr lang="es-EC"/>
        </a:p>
      </dgm:t>
    </dgm:pt>
    <dgm:pt modelId="{77F28F91-0597-4CC6-8980-F4892865AF97}" type="sibTrans" cxnId="{71F1A9FF-84BE-468A-A16C-2E468C4D1E00}">
      <dgm:prSet/>
      <dgm:spPr/>
      <dgm:t>
        <a:bodyPr/>
        <a:lstStyle/>
        <a:p>
          <a:endParaRPr lang="es-EC"/>
        </a:p>
      </dgm:t>
    </dgm:pt>
    <dgm:pt modelId="{BAE58519-6B9A-4221-9052-5521B6797B9E}" type="pres">
      <dgm:prSet presAssocID="{B8691AFA-793C-4BCA-988D-2EDA0ACCEE80}" presName="Name0" presStyleCnt="0">
        <dgm:presLayoutVars>
          <dgm:dir/>
          <dgm:resizeHandles val="exact"/>
        </dgm:presLayoutVars>
      </dgm:prSet>
      <dgm:spPr/>
    </dgm:pt>
    <dgm:pt modelId="{7FC0BF13-9430-44E9-A804-97DDB081B3C4}" type="pres">
      <dgm:prSet presAssocID="{BA35C98D-FD11-4157-B3B3-C8B96DABF6D7}" presName="node" presStyleLbl="node1" presStyleIdx="0" presStyleCnt="3">
        <dgm:presLayoutVars>
          <dgm:bulletEnabled val="1"/>
        </dgm:presLayoutVars>
      </dgm:prSet>
      <dgm:spPr/>
    </dgm:pt>
    <dgm:pt modelId="{CFA89360-8CEA-4A2C-80AE-9FE359F10A4E}" type="pres">
      <dgm:prSet presAssocID="{92A42C18-3275-4B83-BCD8-0E8FCF3D211A}" presName="sibTrans" presStyleLbl="sibTrans2D1" presStyleIdx="0" presStyleCnt="2"/>
      <dgm:spPr/>
    </dgm:pt>
    <dgm:pt modelId="{932BE242-953E-4639-B2A4-CB6C97F41E9C}" type="pres">
      <dgm:prSet presAssocID="{92A42C18-3275-4B83-BCD8-0E8FCF3D211A}" presName="connectorText" presStyleLbl="sibTrans2D1" presStyleIdx="0" presStyleCnt="2"/>
      <dgm:spPr/>
    </dgm:pt>
    <dgm:pt modelId="{F13973EE-794E-4E72-A3D8-022FACA5A331}" type="pres">
      <dgm:prSet presAssocID="{4247E5CC-673D-4876-8265-2F5E5080A537}" presName="node" presStyleLbl="node1" presStyleIdx="1" presStyleCnt="3">
        <dgm:presLayoutVars>
          <dgm:bulletEnabled val="1"/>
        </dgm:presLayoutVars>
      </dgm:prSet>
      <dgm:spPr/>
    </dgm:pt>
    <dgm:pt modelId="{250ECE09-623E-4427-BF33-EF7E5B81E239}" type="pres">
      <dgm:prSet presAssocID="{6CD33CFB-BC80-4B8A-B774-4590A20E4533}" presName="sibTrans" presStyleLbl="sibTrans2D1" presStyleIdx="1" presStyleCnt="2"/>
      <dgm:spPr/>
    </dgm:pt>
    <dgm:pt modelId="{EFF16557-3C6E-477E-BAF9-DD3D31741766}" type="pres">
      <dgm:prSet presAssocID="{6CD33CFB-BC80-4B8A-B774-4590A20E4533}" presName="connectorText" presStyleLbl="sibTrans2D1" presStyleIdx="1" presStyleCnt="2"/>
      <dgm:spPr/>
    </dgm:pt>
    <dgm:pt modelId="{DC801592-BE7D-4E84-9F5C-1CA808C9EA24}" type="pres">
      <dgm:prSet presAssocID="{C4F344B7-3BB3-4F0A-8847-84C1049AA875}" presName="node" presStyleLbl="node1" presStyleIdx="2" presStyleCnt="3">
        <dgm:presLayoutVars>
          <dgm:bulletEnabled val="1"/>
        </dgm:presLayoutVars>
      </dgm:prSet>
      <dgm:spPr/>
    </dgm:pt>
  </dgm:ptLst>
  <dgm:cxnLst>
    <dgm:cxn modelId="{5E5FAF07-33B8-427A-9136-102D30FF86B4}" type="presOf" srcId="{92A42C18-3275-4B83-BCD8-0E8FCF3D211A}" destId="{932BE242-953E-4639-B2A4-CB6C97F41E9C}" srcOrd="1" destOrd="0" presId="urn:microsoft.com/office/officeart/2005/8/layout/process1"/>
    <dgm:cxn modelId="{24B8D20E-B53D-4D18-BC17-B3FD95768A3A}" type="presOf" srcId="{B8691AFA-793C-4BCA-988D-2EDA0ACCEE80}" destId="{BAE58519-6B9A-4221-9052-5521B6797B9E}" srcOrd="0" destOrd="0" presId="urn:microsoft.com/office/officeart/2005/8/layout/process1"/>
    <dgm:cxn modelId="{75A3EF45-444C-4460-A863-BF5BD05CD310}" type="presOf" srcId="{6CD33CFB-BC80-4B8A-B774-4590A20E4533}" destId="{EFF16557-3C6E-477E-BAF9-DD3D31741766}" srcOrd="1" destOrd="0" presId="urn:microsoft.com/office/officeart/2005/8/layout/process1"/>
    <dgm:cxn modelId="{5C158C71-6D46-4552-A607-4EFB65DC6EC5}" srcId="{B8691AFA-793C-4BCA-988D-2EDA0ACCEE80}" destId="{4247E5CC-673D-4876-8265-2F5E5080A537}" srcOrd="1" destOrd="0" parTransId="{152A079B-1000-4327-B09F-59C4C19256A2}" sibTransId="{6CD33CFB-BC80-4B8A-B774-4590A20E4533}"/>
    <dgm:cxn modelId="{B87F9E75-671B-46D3-A0A5-63B7924A6C55}" srcId="{B8691AFA-793C-4BCA-988D-2EDA0ACCEE80}" destId="{BA35C98D-FD11-4157-B3B3-C8B96DABF6D7}" srcOrd="0" destOrd="0" parTransId="{6AC0254A-3D29-426B-84CD-887A3B634252}" sibTransId="{92A42C18-3275-4B83-BCD8-0E8FCF3D211A}"/>
    <dgm:cxn modelId="{0F0AFE56-73D9-40D3-A2D4-0032DEA755F3}" type="presOf" srcId="{C4F344B7-3BB3-4F0A-8847-84C1049AA875}" destId="{DC801592-BE7D-4E84-9F5C-1CA808C9EA24}" srcOrd="0" destOrd="0" presId="urn:microsoft.com/office/officeart/2005/8/layout/process1"/>
    <dgm:cxn modelId="{1AD8B28A-D789-47A0-A222-F5CB4D5A6ECC}" type="presOf" srcId="{BA35C98D-FD11-4157-B3B3-C8B96DABF6D7}" destId="{7FC0BF13-9430-44E9-A804-97DDB081B3C4}" srcOrd="0" destOrd="0" presId="urn:microsoft.com/office/officeart/2005/8/layout/process1"/>
    <dgm:cxn modelId="{7ED0B4C2-7B5F-4F13-BA82-A99FAF88D2B7}" type="presOf" srcId="{4247E5CC-673D-4876-8265-2F5E5080A537}" destId="{F13973EE-794E-4E72-A3D8-022FACA5A331}" srcOrd="0" destOrd="0" presId="urn:microsoft.com/office/officeart/2005/8/layout/process1"/>
    <dgm:cxn modelId="{351DBFD6-57C5-4538-9707-FF71CF2632B8}" type="presOf" srcId="{6CD33CFB-BC80-4B8A-B774-4590A20E4533}" destId="{250ECE09-623E-4427-BF33-EF7E5B81E239}" srcOrd="0" destOrd="0" presId="urn:microsoft.com/office/officeart/2005/8/layout/process1"/>
    <dgm:cxn modelId="{6FF32EF8-4CF0-45F0-A6D8-C92AD3F74A93}" type="presOf" srcId="{92A42C18-3275-4B83-BCD8-0E8FCF3D211A}" destId="{CFA89360-8CEA-4A2C-80AE-9FE359F10A4E}" srcOrd="0" destOrd="0" presId="urn:microsoft.com/office/officeart/2005/8/layout/process1"/>
    <dgm:cxn modelId="{71F1A9FF-84BE-468A-A16C-2E468C4D1E00}" srcId="{B8691AFA-793C-4BCA-988D-2EDA0ACCEE80}" destId="{C4F344B7-3BB3-4F0A-8847-84C1049AA875}" srcOrd="2" destOrd="0" parTransId="{26E370D1-BF46-40FB-BB9B-E6C3F4FA51F3}" sibTransId="{77F28F91-0597-4CC6-8980-F4892865AF97}"/>
    <dgm:cxn modelId="{DE04CDC3-6979-4F16-A5CB-E2218E981544}" type="presParOf" srcId="{BAE58519-6B9A-4221-9052-5521B6797B9E}" destId="{7FC0BF13-9430-44E9-A804-97DDB081B3C4}" srcOrd="0" destOrd="0" presId="urn:microsoft.com/office/officeart/2005/8/layout/process1"/>
    <dgm:cxn modelId="{7689D250-FE57-4C09-97BA-FE997D3FE77E}" type="presParOf" srcId="{BAE58519-6B9A-4221-9052-5521B6797B9E}" destId="{CFA89360-8CEA-4A2C-80AE-9FE359F10A4E}" srcOrd="1" destOrd="0" presId="urn:microsoft.com/office/officeart/2005/8/layout/process1"/>
    <dgm:cxn modelId="{790A74C4-4C38-466B-A724-FD5AC0936715}" type="presParOf" srcId="{CFA89360-8CEA-4A2C-80AE-9FE359F10A4E}" destId="{932BE242-953E-4639-B2A4-CB6C97F41E9C}" srcOrd="0" destOrd="0" presId="urn:microsoft.com/office/officeart/2005/8/layout/process1"/>
    <dgm:cxn modelId="{A4B61B15-A5BE-4AF6-8187-8978E3BE3F57}" type="presParOf" srcId="{BAE58519-6B9A-4221-9052-5521B6797B9E}" destId="{F13973EE-794E-4E72-A3D8-022FACA5A331}" srcOrd="2" destOrd="0" presId="urn:microsoft.com/office/officeart/2005/8/layout/process1"/>
    <dgm:cxn modelId="{2FD59F8A-A56F-470B-889B-459CD428F5FB}" type="presParOf" srcId="{BAE58519-6B9A-4221-9052-5521B6797B9E}" destId="{250ECE09-623E-4427-BF33-EF7E5B81E239}" srcOrd="3" destOrd="0" presId="urn:microsoft.com/office/officeart/2005/8/layout/process1"/>
    <dgm:cxn modelId="{A499F86F-4E86-4E3A-8E25-178616768FFE}" type="presParOf" srcId="{250ECE09-623E-4427-BF33-EF7E5B81E239}" destId="{EFF16557-3C6E-477E-BAF9-DD3D31741766}" srcOrd="0" destOrd="0" presId="urn:microsoft.com/office/officeart/2005/8/layout/process1"/>
    <dgm:cxn modelId="{071EB8B4-7D8C-42E0-B1D0-F6580A2DBA86}" type="presParOf" srcId="{BAE58519-6B9A-4221-9052-5521B6797B9E}" destId="{DC801592-BE7D-4E84-9F5C-1CA808C9EA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D21C44D-9B0F-43EE-8C17-D2AB984197C4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0A8479E-C600-41D9-AB72-4899112892A1}">
      <dgm:prSet phldrT="[Texto]"/>
      <dgm:spPr/>
      <dgm:t>
        <a:bodyPr/>
        <a:lstStyle/>
        <a:p>
          <a:r>
            <a:rPr lang="es-ES" dirty="0"/>
            <a:t>Decrecimiento de la economía ecuatoriana</a:t>
          </a:r>
          <a:endParaRPr lang="es-EC" dirty="0"/>
        </a:p>
      </dgm:t>
    </dgm:pt>
    <dgm:pt modelId="{7C2E0FD6-7516-4506-AE75-0926A661223D}" type="parTrans" cxnId="{7521BD09-72B0-45C4-BD59-A94A0A528199}">
      <dgm:prSet/>
      <dgm:spPr/>
      <dgm:t>
        <a:bodyPr/>
        <a:lstStyle/>
        <a:p>
          <a:endParaRPr lang="es-EC"/>
        </a:p>
      </dgm:t>
    </dgm:pt>
    <dgm:pt modelId="{15A99368-6967-4E75-8C9F-6D84ECB16875}" type="sibTrans" cxnId="{7521BD09-72B0-45C4-BD59-A94A0A528199}">
      <dgm:prSet/>
      <dgm:spPr/>
      <dgm:t>
        <a:bodyPr/>
        <a:lstStyle/>
        <a:p>
          <a:endParaRPr lang="es-EC"/>
        </a:p>
      </dgm:t>
    </dgm:pt>
    <dgm:pt modelId="{1D519609-D16B-4F68-BAE6-E3692D95B345}">
      <dgm:prSet phldrT="[Texto]"/>
      <dgm:spPr/>
      <dgm:t>
        <a:bodyPr/>
        <a:lstStyle/>
        <a:p>
          <a:r>
            <a:rPr lang="es-ES" dirty="0"/>
            <a:t>Marco normativo distante de la regulación prudencial</a:t>
          </a:r>
          <a:endParaRPr lang="es-EC" dirty="0"/>
        </a:p>
      </dgm:t>
    </dgm:pt>
    <dgm:pt modelId="{09811205-CA34-46DC-96A8-8C058CCA81FE}" type="parTrans" cxnId="{03689873-4BAA-4317-A01F-90D14A29D7FD}">
      <dgm:prSet/>
      <dgm:spPr/>
      <dgm:t>
        <a:bodyPr/>
        <a:lstStyle/>
        <a:p>
          <a:endParaRPr lang="es-EC"/>
        </a:p>
      </dgm:t>
    </dgm:pt>
    <dgm:pt modelId="{D69389D6-C9B0-4320-9353-DD58CD514B22}" type="sibTrans" cxnId="{03689873-4BAA-4317-A01F-90D14A29D7FD}">
      <dgm:prSet/>
      <dgm:spPr/>
      <dgm:t>
        <a:bodyPr/>
        <a:lstStyle/>
        <a:p>
          <a:endParaRPr lang="es-EC"/>
        </a:p>
      </dgm:t>
    </dgm:pt>
    <dgm:pt modelId="{3EED4A85-512C-49BD-8B99-3D2DBC5B860C}" type="pres">
      <dgm:prSet presAssocID="{8D21C44D-9B0F-43EE-8C17-D2AB984197C4}" presName="CompostProcess" presStyleCnt="0">
        <dgm:presLayoutVars>
          <dgm:dir/>
          <dgm:resizeHandles val="exact"/>
        </dgm:presLayoutVars>
      </dgm:prSet>
      <dgm:spPr/>
    </dgm:pt>
    <dgm:pt modelId="{D84CEA9C-0F73-4E28-A96F-6F1751849B30}" type="pres">
      <dgm:prSet presAssocID="{8D21C44D-9B0F-43EE-8C17-D2AB984197C4}" presName="arrow" presStyleLbl="bgShp" presStyleIdx="0" presStyleCnt="1"/>
      <dgm:spPr/>
    </dgm:pt>
    <dgm:pt modelId="{22E22F6B-812F-44FB-9572-C290C1B4305C}" type="pres">
      <dgm:prSet presAssocID="{8D21C44D-9B0F-43EE-8C17-D2AB984197C4}" presName="linearProcess" presStyleCnt="0"/>
      <dgm:spPr/>
    </dgm:pt>
    <dgm:pt modelId="{F813E282-2923-44E6-A5D5-8C7A14D9194B}" type="pres">
      <dgm:prSet presAssocID="{10A8479E-C600-41D9-AB72-4899112892A1}" presName="textNode" presStyleLbl="node1" presStyleIdx="0" presStyleCnt="2">
        <dgm:presLayoutVars>
          <dgm:bulletEnabled val="1"/>
        </dgm:presLayoutVars>
      </dgm:prSet>
      <dgm:spPr/>
    </dgm:pt>
    <dgm:pt modelId="{280F1215-1608-4859-99FA-66F416BDA1F7}" type="pres">
      <dgm:prSet presAssocID="{15A99368-6967-4E75-8C9F-6D84ECB16875}" presName="sibTrans" presStyleCnt="0"/>
      <dgm:spPr/>
    </dgm:pt>
    <dgm:pt modelId="{762A15DB-B17A-46F1-97B6-6B34C93ED46B}" type="pres">
      <dgm:prSet presAssocID="{1D519609-D16B-4F68-BAE6-E3692D95B345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521BD09-72B0-45C4-BD59-A94A0A528199}" srcId="{8D21C44D-9B0F-43EE-8C17-D2AB984197C4}" destId="{10A8479E-C600-41D9-AB72-4899112892A1}" srcOrd="0" destOrd="0" parTransId="{7C2E0FD6-7516-4506-AE75-0926A661223D}" sibTransId="{15A99368-6967-4E75-8C9F-6D84ECB16875}"/>
    <dgm:cxn modelId="{FFB43515-7B40-4A7A-BCBE-8B0C0F8716DD}" type="presOf" srcId="{1D519609-D16B-4F68-BAE6-E3692D95B345}" destId="{762A15DB-B17A-46F1-97B6-6B34C93ED46B}" srcOrd="0" destOrd="0" presId="urn:microsoft.com/office/officeart/2005/8/layout/hProcess9"/>
    <dgm:cxn modelId="{03689873-4BAA-4317-A01F-90D14A29D7FD}" srcId="{8D21C44D-9B0F-43EE-8C17-D2AB984197C4}" destId="{1D519609-D16B-4F68-BAE6-E3692D95B345}" srcOrd="1" destOrd="0" parTransId="{09811205-CA34-46DC-96A8-8C058CCA81FE}" sibTransId="{D69389D6-C9B0-4320-9353-DD58CD514B22}"/>
    <dgm:cxn modelId="{A52056D7-6196-4B07-987C-5AC68619A2F2}" type="presOf" srcId="{10A8479E-C600-41D9-AB72-4899112892A1}" destId="{F813E282-2923-44E6-A5D5-8C7A14D9194B}" srcOrd="0" destOrd="0" presId="urn:microsoft.com/office/officeart/2005/8/layout/hProcess9"/>
    <dgm:cxn modelId="{7D48C8F6-FA23-487A-A2BD-101359AAB09E}" type="presOf" srcId="{8D21C44D-9B0F-43EE-8C17-D2AB984197C4}" destId="{3EED4A85-512C-49BD-8B99-3D2DBC5B860C}" srcOrd="0" destOrd="0" presId="urn:microsoft.com/office/officeart/2005/8/layout/hProcess9"/>
    <dgm:cxn modelId="{7ADA9533-8C1D-41DF-8409-7E6448E5A4F9}" type="presParOf" srcId="{3EED4A85-512C-49BD-8B99-3D2DBC5B860C}" destId="{D84CEA9C-0F73-4E28-A96F-6F1751849B30}" srcOrd="0" destOrd="0" presId="urn:microsoft.com/office/officeart/2005/8/layout/hProcess9"/>
    <dgm:cxn modelId="{85397B66-77BB-44E9-9FA2-9F88AC686CD3}" type="presParOf" srcId="{3EED4A85-512C-49BD-8B99-3D2DBC5B860C}" destId="{22E22F6B-812F-44FB-9572-C290C1B4305C}" srcOrd="1" destOrd="0" presId="urn:microsoft.com/office/officeart/2005/8/layout/hProcess9"/>
    <dgm:cxn modelId="{3D841D57-660C-4AA4-A63C-95DB59D3978F}" type="presParOf" srcId="{22E22F6B-812F-44FB-9572-C290C1B4305C}" destId="{F813E282-2923-44E6-A5D5-8C7A14D9194B}" srcOrd="0" destOrd="0" presId="urn:microsoft.com/office/officeart/2005/8/layout/hProcess9"/>
    <dgm:cxn modelId="{4EAF790A-0886-4775-B608-C61895A3DA77}" type="presParOf" srcId="{22E22F6B-812F-44FB-9572-C290C1B4305C}" destId="{280F1215-1608-4859-99FA-66F416BDA1F7}" srcOrd="1" destOrd="0" presId="urn:microsoft.com/office/officeart/2005/8/layout/hProcess9"/>
    <dgm:cxn modelId="{B3F418CC-2969-4C38-B5F6-249CE4B7A5B1}" type="presParOf" srcId="{22E22F6B-812F-44FB-9572-C290C1B4305C}" destId="{762A15DB-B17A-46F1-97B6-6B34C93ED46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8B60DBF-63DC-459F-ABAC-87017B428D06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91E9A136-1338-4018-BD8A-1B820B33097F}">
      <dgm:prSet phldrT="[Texto]"/>
      <dgm:spPr/>
      <dgm:t>
        <a:bodyPr/>
        <a:lstStyle/>
        <a:p>
          <a:r>
            <a:rPr lang="es-ES" dirty="0"/>
            <a:t>Fortalecer </a:t>
          </a:r>
          <a:endParaRPr lang="es-EC" dirty="0"/>
        </a:p>
      </dgm:t>
    </dgm:pt>
    <dgm:pt modelId="{5541C552-9554-4E04-8B43-EA28FDEC4FA8}" type="parTrans" cxnId="{1E307279-DD51-413B-8316-14FD879D60E3}">
      <dgm:prSet/>
      <dgm:spPr/>
      <dgm:t>
        <a:bodyPr/>
        <a:lstStyle/>
        <a:p>
          <a:endParaRPr lang="es-EC"/>
        </a:p>
      </dgm:t>
    </dgm:pt>
    <dgm:pt modelId="{54F975D4-9439-4DAA-AA54-07906F83E245}" type="sibTrans" cxnId="{1E307279-DD51-413B-8316-14FD879D60E3}">
      <dgm:prSet/>
      <dgm:spPr/>
      <dgm:t>
        <a:bodyPr/>
        <a:lstStyle/>
        <a:p>
          <a:endParaRPr lang="es-EC"/>
        </a:p>
      </dgm:t>
    </dgm:pt>
    <dgm:pt modelId="{79DF6B2C-189E-49C2-BBA0-61AB2E765FB9}">
      <dgm:prSet phldrT="[Texto]"/>
      <dgm:spPr/>
      <dgm:t>
        <a:bodyPr/>
        <a:lstStyle/>
        <a:p>
          <a:r>
            <a:rPr lang="es-ES" dirty="0"/>
            <a:t>Gobierno cooperativo</a:t>
          </a:r>
          <a:endParaRPr lang="es-EC" dirty="0"/>
        </a:p>
      </dgm:t>
    </dgm:pt>
    <dgm:pt modelId="{3E58667B-104F-4B9D-A9A4-D9E2FE2AD3EF}" type="parTrans" cxnId="{A3EE6E38-525A-4E3D-9B41-F0D70795BFFE}">
      <dgm:prSet/>
      <dgm:spPr/>
      <dgm:t>
        <a:bodyPr/>
        <a:lstStyle/>
        <a:p>
          <a:endParaRPr lang="es-EC"/>
        </a:p>
      </dgm:t>
    </dgm:pt>
    <dgm:pt modelId="{CC9A1BFA-B5B5-4E83-92BE-DAE201231A71}" type="sibTrans" cxnId="{A3EE6E38-525A-4E3D-9B41-F0D70795BFFE}">
      <dgm:prSet/>
      <dgm:spPr/>
      <dgm:t>
        <a:bodyPr/>
        <a:lstStyle/>
        <a:p>
          <a:endParaRPr lang="es-EC"/>
        </a:p>
      </dgm:t>
    </dgm:pt>
    <dgm:pt modelId="{D878A585-83AC-4F38-90D1-3A4C04175072}">
      <dgm:prSet phldrT="[Texto]"/>
      <dgm:spPr/>
      <dgm:t>
        <a:bodyPr/>
        <a:lstStyle/>
        <a:p>
          <a:r>
            <a:rPr lang="es-ES" dirty="0"/>
            <a:t>Control interno</a:t>
          </a:r>
          <a:endParaRPr lang="es-EC" dirty="0"/>
        </a:p>
      </dgm:t>
    </dgm:pt>
    <dgm:pt modelId="{D02ADC5C-FBF8-444B-9089-CBEA550CB39F}" type="parTrans" cxnId="{9787C19F-389A-4490-A5D4-E6DC66DC1D2F}">
      <dgm:prSet/>
      <dgm:spPr/>
      <dgm:t>
        <a:bodyPr/>
        <a:lstStyle/>
        <a:p>
          <a:endParaRPr lang="es-EC"/>
        </a:p>
      </dgm:t>
    </dgm:pt>
    <dgm:pt modelId="{7EC089CE-D853-4611-903E-3E32648EC283}" type="sibTrans" cxnId="{9787C19F-389A-4490-A5D4-E6DC66DC1D2F}">
      <dgm:prSet/>
      <dgm:spPr/>
      <dgm:t>
        <a:bodyPr/>
        <a:lstStyle/>
        <a:p>
          <a:endParaRPr lang="es-EC"/>
        </a:p>
      </dgm:t>
    </dgm:pt>
    <dgm:pt modelId="{7F4FE46F-BE41-49F8-95B1-706B9FFD42C8}">
      <dgm:prSet phldrT="[Texto]"/>
      <dgm:spPr/>
      <dgm:t>
        <a:bodyPr/>
        <a:lstStyle/>
        <a:p>
          <a:r>
            <a:rPr lang="es-ES" dirty="0"/>
            <a:t>Gestión de riesgo </a:t>
          </a:r>
          <a:endParaRPr lang="es-EC" dirty="0"/>
        </a:p>
      </dgm:t>
    </dgm:pt>
    <dgm:pt modelId="{C4125607-6766-4D08-9ADA-DA9A54BCC845}" type="parTrans" cxnId="{69125AFF-0972-42FB-A94A-13944556E78B}">
      <dgm:prSet/>
      <dgm:spPr/>
      <dgm:t>
        <a:bodyPr/>
        <a:lstStyle/>
        <a:p>
          <a:endParaRPr lang="es-EC"/>
        </a:p>
      </dgm:t>
    </dgm:pt>
    <dgm:pt modelId="{51F04B99-03B1-4E4F-BDAE-A15E95E221E8}" type="sibTrans" cxnId="{69125AFF-0972-42FB-A94A-13944556E78B}">
      <dgm:prSet/>
      <dgm:spPr/>
      <dgm:t>
        <a:bodyPr/>
        <a:lstStyle/>
        <a:p>
          <a:endParaRPr lang="es-EC"/>
        </a:p>
      </dgm:t>
    </dgm:pt>
    <dgm:pt modelId="{DABC6DC6-19C6-4C21-9F9D-66C3A5D80490}">
      <dgm:prSet phldrT="[Texto]"/>
      <dgm:spPr/>
      <dgm:t>
        <a:bodyPr/>
        <a:lstStyle/>
        <a:p>
          <a:r>
            <a:rPr lang="es-ES" dirty="0"/>
            <a:t>Solvencia patrimonial</a:t>
          </a:r>
          <a:endParaRPr lang="es-EC" dirty="0"/>
        </a:p>
      </dgm:t>
    </dgm:pt>
    <dgm:pt modelId="{2B7AFEDC-E802-4E9C-B701-BD3D9FCF4888}" type="parTrans" cxnId="{0FD1F186-3322-4A14-80B4-EC8B6B9FB4F1}">
      <dgm:prSet/>
      <dgm:spPr/>
      <dgm:t>
        <a:bodyPr/>
        <a:lstStyle/>
        <a:p>
          <a:endParaRPr lang="es-EC"/>
        </a:p>
      </dgm:t>
    </dgm:pt>
    <dgm:pt modelId="{B0564557-1D6F-4FE1-8B60-C657F25B06E0}" type="sibTrans" cxnId="{0FD1F186-3322-4A14-80B4-EC8B6B9FB4F1}">
      <dgm:prSet/>
      <dgm:spPr/>
      <dgm:t>
        <a:bodyPr/>
        <a:lstStyle/>
        <a:p>
          <a:endParaRPr lang="es-EC"/>
        </a:p>
      </dgm:t>
    </dgm:pt>
    <dgm:pt modelId="{A2A0AC04-DDFD-42BA-A3DB-1410AAE9BA73}" type="pres">
      <dgm:prSet presAssocID="{08B60DBF-63DC-459F-ABAC-87017B428D06}" presName="theList" presStyleCnt="0">
        <dgm:presLayoutVars>
          <dgm:dir/>
          <dgm:animLvl val="lvl"/>
          <dgm:resizeHandles val="exact"/>
        </dgm:presLayoutVars>
      </dgm:prSet>
      <dgm:spPr/>
    </dgm:pt>
    <dgm:pt modelId="{E8160B38-8407-48B4-83B6-CDEFBCE0C7D0}" type="pres">
      <dgm:prSet presAssocID="{91E9A136-1338-4018-BD8A-1B820B33097F}" presName="compNode" presStyleCnt="0"/>
      <dgm:spPr/>
    </dgm:pt>
    <dgm:pt modelId="{09E36009-E516-4CA4-AFD0-A2A6D794254E}" type="pres">
      <dgm:prSet presAssocID="{91E9A136-1338-4018-BD8A-1B820B33097F}" presName="aNode" presStyleLbl="bgShp" presStyleIdx="0" presStyleCnt="1" custLinFactX="64942" custLinFactNeighborX="100000" custLinFactNeighborY="57304"/>
      <dgm:spPr/>
    </dgm:pt>
    <dgm:pt modelId="{C2DF3906-40D4-4C4F-9E3D-69A713E751B9}" type="pres">
      <dgm:prSet presAssocID="{91E9A136-1338-4018-BD8A-1B820B33097F}" presName="textNode" presStyleLbl="bgShp" presStyleIdx="0" presStyleCnt="1"/>
      <dgm:spPr/>
    </dgm:pt>
    <dgm:pt modelId="{251C1FEC-D04F-4818-81CE-4CF23EA071FD}" type="pres">
      <dgm:prSet presAssocID="{91E9A136-1338-4018-BD8A-1B820B33097F}" presName="compChildNode" presStyleCnt="0"/>
      <dgm:spPr/>
    </dgm:pt>
    <dgm:pt modelId="{F0E85987-EE68-433A-99C9-863AE89F20D8}" type="pres">
      <dgm:prSet presAssocID="{91E9A136-1338-4018-BD8A-1B820B33097F}" presName="theInnerList" presStyleCnt="0"/>
      <dgm:spPr/>
    </dgm:pt>
    <dgm:pt modelId="{F8CE2157-952D-4018-BD2C-2078A922F411}" type="pres">
      <dgm:prSet presAssocID="{79DF6B2C-189E-49C2-BBA0-61AB2E765FB9}" presName="childNode" presStyleLbl="node1" presStyleIdx="0" presStyleCnt="4">
        <dgm:presLayoutVars>
          <dgm:bulletEnabled val="1"/>
        </dgm:presLayoutVars>
      </dgm:prSet>
      <dgm:spPr/>
    </dgm:pt>
    <dgm:pt modelId="{8133D4E1-BA0B-4A44-8D86-3E5F15F3A4F2}" type="pres">
      <dgm:prSet presAssocID="{79DF6B2C-189E-49C2-BBA0-61AB2E765FB9}" presName="aSpace2" presStyleCnt="0"/>
      <dgm:spPr/>
    </dgm:pt>
    <dgm:pt modelId="{41833ACE-8670-4D7A-BAC4-7BECCF9C1AD0}" type="pres">
      <dgm:prSet presAssocID="{D878A585-83AC-4F38-90D1-3A4C04175072}" presName="childNode" presStyleLbl="node1" presStyleIdx="1" presStyleCnt="4">
        <dgm:presLayoutVars>
          <dgm:bulletEnabled val="1"/>
        </dgm:presLayoutVars>
      </dgm:prSet>
      <dgm:spPr/>
    </dgm:pt>
    <dgm:pt modelId="{0DA886F0-CAB3-4DF4-A23C-825C6377F61A}" type="pres">
      <dgm:prSet presAssocID="{D878A585-83AC-4F38-90D1-3A4C04175072}" presName="aSpace2" presStyleCnt="0"/>
      <dgm:spPr/>
    </dgm:pt>
    <dgm:pt modelId="{9CCBD171-E046-41C1-B212-4C2DB9DA38A5}" type="pres">
      <dgm:prSet presAssocID="{7F4FE46F-BE41-49F8-95B1-706B9FFD42C8}" presName="childNode" presStyleLbl="node1" presStyleIdx="2" presStyleCnt="4">
        <dgm:presLayoutVars>
          <dgm:bulletEnabled val="1"/>
        </dgm:presLayoutVars>
      </dgm:prSet>
      <dgm:spPr/>
    </dgm:pt>
    <dgm:pt modelId="{FC09B394-4D48-43A3-B4CD-EC7E574AB477}" type="pres">
      <dgm:prSet presAssocID="{7F4FE46F-BE41-49F8-95B1-706B9FFD42C8}" presName="aSpace2" presStyleCnt="0"/>
      <dgm:spPr/>
    </dgm:pt>
    <dgm:pt modelId="{8CDAEB53-A914-418C-9042-0E5D19B812C2}" type="pres">
      <dgm:prSet presAssocID="{DABC6DC6-19C6-4C21-9F9D-66C3A5D8049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9A87104-2155-4306-BDF4-7EAE747AC75E}" type="presOf" srcId="{91E9A136-1338-4018-BD8A-1B820B33097F}" destId="{C2DF3906-40D4-4C4F-9E3D-69A713E751B9}" srcOrd="1" destOrd="0" presId="urn:microsoft.com/office/officeart/2005/8/layout/lProcess2"/>
    <dgm:cxn modelId="{0C924D12-4A0C-4766-83D1-DA0291B994FE}" type="presOf" srcId="{91E9A136-1338-4018-BD8A-1B820B33097F}" destId="{09E36009-E516-4CA4-AFD0-A2A6D794254E}" srcOrd="0" destOrd="0" presId="urn:microsoft.com/office/officeart/2005/8/layout/lProcess2"/>
    <dgm:cxn modelId="{88F42622-1CAD-4161-A756-3E35639E44AD}" type="presOf" srcId="{08B60DBF-63DC-459F-ABAC-87017B428D06}" destId="{A2A0AC04-DDFD-42BA-A3DB-1410AAE9BA73}" srcOrd="0" destOrd="0" presId="urn:microsoft.com/office/officeart/2005/8/layout/lProcess2"/>
    <dgm:cxn modelId="{A3EE6E38-525A-4E3D-9B41-F0D70795BFFE}" srcId="{91E9A136-1338-4018-BD8A-1B820B33097F}" destId="{79DF6B2C-189E-49C2-BBA0-61AB2E765FB9}" srcOrd="0" destOrd="0" parTransId="{3E58667B-104F-4B9D-A9A4-D9E2FE2AD3EF}" sibTransId="{CC9A1BFA-B5B5-4E83-92BE-DAE201231A71}"/>
    <dgm:cxn modelId="{1E307279-DD51-413B-8316-14FD879D60E3}" srcId="{08B60DBF-63DC-459F-ABAC-87017B428D06}" destId="{91E9A136-1338-4018-BD8A-1B820B33097F}" srcOrd="0" destOrd="0" parTransId="{5541C552-9554-4E04-8B43-EA28FDEC4FA8}" sibTransId="{54F975D4-9439-4DAA-AA54-07906F83E245}"/>
    <dgm:cxn modelId="{0FD1F186-3322-4A14-80B4-EC8B6B9FB4F1}" srcId="{91E9A136-1338-4018-BD8A-1B820B33097F}" destId="{DABC6DC6-19C6-4C21-9F9D-66C3A5D80490}" srcOrd="3" destOrd="0" parTransId="{2B7AFEDC-E802-4E9C-B701-BD3D9FCF4888}" sibTransId="{B0564557-1D6F-4FE1-8B60-C657F25B06E0}"/>
    <dgm:cxn modelId="{FD710393-E179-4B7D-8E53-F4429D64813E}" type="presOf" srcId="{79DF6B2C-189E-49C2-BBA0-61AB2E765FB9}" destId="{F8CE2157-952D-4018-BD2C-2078A922F411}" srcOrd="0" destOrd="0" presId="urn:microsoft.com/office/officeart/2005/8/layout/lProcess2"/>
    <dgm:cxn modelId="{9787C19F-389A-4490-A5D4-E6DC66DC1D2F}" srcId="{91E9A136-1338-4018-BD8A-1B820B33097F}" destId="{D878A585-83AC-4F38-90D1-3A4C04175072}" srcOrd="1" destOrd="0" parTransId="{D02ADC5C-FBF8-444B-9089-CBEA550CB39F}" sibTransId="{7EC089CE-D853-4611-903E-3E32648EC283}"/>
    <dgm:cxn modelId="{B562AAB3-71F7-4BDC-9EDA-32A1DE70BCA0}" type="presOf" srcId="{7F4FE46F-BE41-49F8-95B1-706B9FFD42C8}" destId="{9CCBD171-E046-41C1-B212-4C2DB9DA38A5}" srcOrd="0" destOrd="0" presId="urn:microsoft.com/office/officeart/2005/8/layout/lProcess2"/>
    <dgm:cxn modelId="{B6996CCA-B31B-4E05-9C42-FF96E42C136F}" type="presOf" srcId="{DABC6DC6-19C6-4C21-9F9D-66C3A5D80490}" destId="{8CDAEB53-A914-418C-9042-0E5D19B812C2}" srcOrd="0" destOrd="0" presId="urn:microsoft.com/office/officeart/2005/8/layout/lProcess2"/>
    <dgm:cxn modelId="{A2CBEBEB-E121-4667-A5E7-266B6CB4D221}" type="presOf" srcId="{D878A585-83AC-4F38-90D1-3A4C04175072}" destId="{41833ACE-8670-4D7A-BAC4-7BECCF9C1AD0}" srcOrd="0" destOrd="0" presId="urn:microsoft.com/office/officeart/2005/8/layout/lProcess2"/>
    <dgm:cxn modelId="{69125AFF-0972-42FB-A94A-13944556E78B}" srcId="{91E9A136-1338-4018-BD8A-1B820B33097F}" destId="{7F4FE46F-BE41-49F8-95B1-706B9FFD42C8}" srcOrd="2" destOrd="0" parTransId="{C4125607-6766-4D08-9ADA-DA9A54BCC845}" sibTransId="{51F04B99-03B1-4E4F-BDAE-A15E95E221E8}"/>
    <dgm:cxn modelId="{6B9960FE-3646-4B44-90D8-FDF92AFA9203}" type="presParOf" srcId="{A2A0AC04-DDFD-42BA-A3DB-1410AAE9BA73}" destId="{E8160B38-8407-48B4-83B6-CDEFBCE0C7D0}" srcOrd="0" destOrd="0" presId="urn:microsoft.com/office/officeart/2005/8/layout/lProcess2"/>
    <dgm:cxn modelId="{7C2B5E1D-FD8F-4E31-A315-998BF9999EAD}" type="presParOf" srcId="{E8160B38-8407-48B4-83B6-CDEFBCE0C7D0}" destId="{09E36009-E516-4CA4-AFD0-A2A6D794254E}" srcOrd="0" destOrd="0" presId="urn:microsoft.com/office/officeart/2005/8/layout/lProcess2"/>
    <dgm:cxn modelId="{E4AB0F32-DC2D-49BF-BF9B-353700BC0E73}" type="presParOf" srcId="{E8160B38-8407-48B4-83B6-CDEFBCE0C7D0}" destId="{C2DF3906-40D4-4C4F-9E3D-69A713E751B9}" srcOrd="1" destOrd="0" presId="urn:microsoft.com/office/officeart/2005/8/layout/lProcess2"/>
    <dgm:cxn modelId="{75F6F3F9-CB3A-42A6-9341-97DBC96CED9F}" type="presParOf" srcId="{E8160B38-8407-48B4-83B6-CDEFBCE0C7D0}" destId="{251C1FEC-D04F-4818-81CE-4CF23EA071FD}" srcOrd="2" destOrd="0" presId="urn:microsoft.com/office/officeart/2005/8/layout/lProcess2"/>
    <dgm:cxn modelId="{FB508656-385E-4B05-A4C5-91405F783D21}" type="presParOf" srcId="{251C1FEC-D04F-4818-81CE-4CF23EA071FD}" destId="{F0E85987-EE68-433A-99C9-863AE89F20D8}" srcOrd="0" destOrd="0" presId="urn:microsoft.com/office/officeart/2005/8/layout/lProcess2"/>
    <dgm:cxn modelId="{342E9C77-20BC-4E58-910B-BB4D2F6AF604}" type="presParOf" srcId="{F0E85987-EE68-433A-99C9-863AE89F20D8}" destId="{F8CE2157-952D-4018-BD2C-2078A922F411}" srcOrd="0" destOrd="0" presId="urn:microsoft.com/office/officeart/2005/8/layout/lProcess2"/>
    <dgm:cxn modelId="{3311FCF0-6F78-4146-860A-B3F8C13808A7}" type="presParOf" srcId="{F0E85987-EE68-433A-99C9-863AE89F20D8}" destId="{8133D4E1-BA0B-4A44-8D86-3E5F15F3A4F2}" srcOrd="1" destOrd="0" presId="urn:microsoft.com/office/officeart/2005/8/layout/lProcess2"/>
    <dgm:cxn modelId="{4324EDEF-2BDC-4AE7-8332-A303B79B1DD6}" type="presParOf" srcId="{F0E85987-EE68-433A-99C9-863AE89F20D8}" destId="{41833ACE-8670-4D7A-BAC4-7BECCF9C1AD0}" srcOrd="2" destOrd="0" presId="urn:microsoft.com/office/officeart/2005/8/layout/lProcess2"/>
    <dgm:cxn modelId="{03D7FB5B-3101-4C22-9203-62A3499A3A42}" type="presParOf" srcId="{F0E85987-EE68-433A-99C9-863AE89F20D8}" destId="{0DA886F0-CAB3-4DF4-A23C-825C6377F61A}" srcOrd="3" destOrd="0" presId="urn:microsoft.com/office/officeart/2005/8/layout/lProcess2"/>
    <dgm:cxn modelId="{F3B11BB6-DCD5-4C2C-8AAA-CE12064899C8}" type="presParOf" srcId="{F0E85987-EE68-433A-99C9-863AE89F20D8}" destId="{9CCBD171-E046-41C1-B212-4C2DB9DA38A5}" srcOrd="4" destOrd="0" presId="urn:microsoft.com/office/officeart/2005/8/layout/lProcess2"/>
    <dgm:cxn modelId="{01497136-ABDF-44AA-98D5-3782058EA7C2}" type="presParOf" srcId="{F0E85987-EE68-433A-99C9-863AE89F20D8}" destId="{FC09B394-4D48-43A3-B4CD-EC7E574AB477}" srcOrd="5" destOrd="0" presId="urn:microsoft.com/office/officeart/2005/8/layout/lProcess2"/>
    <dgm:cxn modelId="{0C1CA3CA-5487-4F67-B973-B34559793405}" type="presParOf" srcId="{F0E85987-EE68-433A-99C9-863AE89F20D8}" destId="{8CDAEB53-A914-418C-9042-0E5D19B812C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99BD6C2-2AC6-4AAF-A9D6-60A22AA1B4A3}" type="doc">
      <dgm:prSet loTypeId="urn:microsoft.com/office/officeart/2005/8/layout/hList9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60F9C8B-F41D-4A87-A029-338D6FE93EDE}">
      <dgm:prSet phldrT="[Texto]"/>
      <dgm:spPr/>
      <dgm:t>
        <a:bodyPr/>
        <a:lstStyle/>
        <a:p>
          <a:r>
            <a:rPr lang="es-ES" dirty="0"/>
            <a:t>Herramientas diagnostico financiero</a:t>
          </a:r>
          <a:endParaRPr lang="es-EC" dirty="0"/>
        </a:p>
      </dgm:t>
    </dgm:pt>
    <dgm:pt modelId="{D456EB2C-A7E2-4733-9728-A06BA2EED349}" type="parTrans" cxnId="{94ED770B-0567-424E-8590-AFE77EA72DBF}">
      <dgm:prSet/>
      <dgm:spPr/>
      <dgm:t>
        <a:bodyPr/>
        <a:lstStyle/>
        <a:p>
          <a:endParaRPr lang="es-EC"/>
        </a:p>
      </dgm:t>
    </dgm:pt>
    <dgm:pt modelId="{250D3266-5FFA-433B-9937-FF12F94E71B2}" type="sibTrans" cxnId="{94ED770B-0567-424E-8590-AFE77EA72DBF}">
      <dgm:prSet/>
      <dgm:spPr/>
      <dgm:t>
        <a:bodyPr/>
        <a:lstStyle/>
        <a:p>
          <a:endParaRPr lang="es-EC"/>
        </a:p>
      </dgm:t>
    </dgm:pt>
    <dgm:pt modelId="{3A26B26B-52C5-4AD4-9D80-6105A8CA1998}">
      <dgm:prSet phldrT="[Texto]"/>
      <dgm:spPr/>
      <dgm:t>
        <a:bodyPr/>
        <a:lstStyle/>
        <a:p>
          <a:r>
            <a:rPr lang="es-ES" dirty="0"/>
            <a:t>Cumpliendo las políticas y normativas vigente</a:t>
          </a:r>
          <a:endParaRPr lang="es-EC" dirty="0"/>
        </a:p>
      </dgm:t>
    </dgm:pt>
    <dgm:pt modelId="{9147109D-BA56-4981-B3EF-FEF48EB2AD56}" type="parTrans" cxnId="{766E7F0C-2BDE-4598-BC0D-F52A8C02AF25}">
      <dgm:prSet/>
      <dgm:spPr/>
      <dgm:t>
        <a:bodyPr/>
        <a:lstStyle/>
        <a:p>
          <a:endParaRPr lang="es-EC"/>
        </a:p>
      </dgm:t>
    </dgm:pt>
    <dgm:pt modelId="{6538C2C3-FF21-418B-AFFA-59DE52E8E8D9}" type="sibTrans" cxnId="{766E7F0C-2BDE-4598-BC0D-F52A8C02AF25}">
      <dgm:prSet/>
      <dgm:spPr/>
      <dgm:t>
        <a:bodyPr/>
        <a:lstStyle/>
        <a:p>
          <a:endParaRPr lang="es-EC"/>
        </a:p>
      </dgm:t>
    </dgm:pt>
    <dgm:pt modelId="{C4D7F603-AD3B-4568-B2B6-7AFB1367AFB4}">
      <dgm:prSet phldrT="[Texto]"/>
      <dgm:spPr/>
      <dgm:t>
        <a:bodyPr/>
        <a:lstStyle/>
        <a:p>
          <a:r>
            <a:rPr lang="es-ES" dirty="0"/>
            <a:t>Toma de decisiones oportunas </a:t>
          </a:r>
          <a:endParaRPr lang="es-EC" dirty="0"/>
        </a:p>
      </dgm:t>
    </dgm:pt>
    <dgm:pt modelId="{A0FA4116-CEEC-4DC0-9903-D8AA859501C5}" type="parTrans" cxnId="{94F706EB-B171-4A38-9D4E-353950BC5887}">
      <dgm:prSet/>
      <dgm:spPr/>
      <dgm:t>
        <a:bodyPr/>
        <a:lstStyle/>
        <a:p>
          <a:endParaRPr lang="es-EC"/>
        </a:p>
      </dgm:t>
    </dgm:pt>
    <dgm:pt modelId="{A2BE94FB-9D0B-4005-8FC7-1A7D7282BC54}" type="sibTrans" cxnId="{94F706EB-B171-4A38-9D4E-353950BC5887}">
      <dgm:prSet/>
      <dgm:spPr/>
      <dgm:t>
        <a:bodyPr/>
        <a:lstStyle/>
        <a:p>
          <a:endParaRPr lang="es-EC"/>
        </a:p>
      </dgm:t>
    </dgm:pt>
    <dgm:pt modelId="{2FF71CB7-3E97-497F-A6CA-DA148A41BE4F}">
      <dgm:prSet phldrT="[Texto]" phldr="1"/>
      <dgm:spPr/>
      <dgm:t>
        <a:bodyPr/>
        <a:lstStyle/>
        <a:p>
          <a:endParaRPr lang="es-EC" dirty="0"/>
        </a:p>
      </dgm:t>
    </dgm:pt>
    <dgm:pt modelId="{266D180B-FCBA-41A8-9E6C-9783FBFEB812}" type="sibTrans" cxnId="{A89D0AF7-889A-4D33-B04A-0BA66C86E728}">
      <dgm:prSet/>
      <dgm:spPr/>
      <dgm:t>
        <a:bodyPr/>
        <a:lstStyle/>
        <a:p>
          <a:endParaRPr lang="es-EC"/>
        </a:p>
      </dgm:t>
    </dgm:pt>
    <dgm:pt modelId="{3E943EDD-0278-4C9F-9F90-0295BFAEA77F}" type="parTrans" cxnId="{A89D0AF7-889A-4D33-B04A-0BA66C86E728}">
      <dgm:prSet/>
      <dgm:spPr/>
      <dgm:t>
        <a:bodyPr/>
        <a:lstStyle/>
        <a:p>
          <a:endParaRPr lang="es-EC"/>
        </a:p>
      </dgm:t>
    </dgm:pt>
    <dgm:pt modelId="{21BE1827-C506-4FAE-ADCE-2528269BA10F}" type="pres">
      <dgm:prSet presAssocID="{499BD6C2-2AC6-4AAF-A9D6-60A22AA1B4A3}" presName="list" presStyleCnt="0">
        <dgm:presLayoutVars>
          <dgm:dir/>
          <dgm:animLvl val="lvl"/>
        </dgm:presLayoutVars>
      </dgm:prSet>
      <dgm:spPr/>
    </dgm:pt>
    <dgm:pt modelId="{AC7DFA5D-5638-4A22-B078-C30D8EC97614}" type="pres">
      <dgm:prSet presAssocID="{2FF71CB7-3E97-497F-A6CA-DA148A41BE4F}" presName="posSpace" presStyleCnt="0"/>
      <dgm:spPr/>
    </dgm:pt>
    <dgm:pt modelId="{D44798B0-6381-4EBB-AEF6-7437F3D2921E}" type="pres">
      <dgm:prSet presAssocID="{2FF71CB7-3E97-497F-A6CA-DA148A41BE4F}" presName="vertFlow" presStyleCnt="0"/>
      <dgm:spPr/>
    </dgm:pt>
    <dgm:pt modelId="{4F6849E5-9FC7-45C0-ADD3-51E30D09FE33}" type="pres">
      <dgm:prSet presAssocID="{2FF71CB7-3E97-497F-A6CA-DA148A41BE4F}" presName="topSpace" presStyleCnt="0"/>
      <dgm:spPr/>
    </dgm:pt>
    <dgm:pt modelId="{3D56C453-0CE4-4D08-9D40-9FDAD15C7E34}" type="pres">
      <dgm:prSet presAssocID="{2FF71CB7-3E97-497F-A6CA-DA148A41BE4F}" presName="firstComp" presStyleCnt="0"/>
      <dgm:spPr/>
    </dgm:pt>
    <dgm:pt modelId="{03854D63-0367-4834-838F-FE034D6460F2}" type="pres">
      <dgm:prSet presAssocID="{2FF71CB7-3E97-497F-A6CA-DA148A41BE4F}" presName="firstChild" presStyleLbl="bgAccFollowNode1" presStyleIdx="0" presStyleCnt="3"/>
      <dgm:spPr/>
    </dgm:pt>
    <dgm:pt modelId="{0E3084E5-00F8-422F-B98E-C1C467EBD958}" type="pres">
      <dgm:prSet presAssocID="{2FF71CB7-3E97-497F-A6CA-DA148A41BE4F}" presName="firstChildTx" presStyleLbl="bgAccFollowNode1" presStyleIdx="0" presStyleCnt="3">
        <dgm:presLayoutVars>
          <dgm:bulletEnabled val="1"/>
        </dgm:presLayoutVars>
      </dgm:prSet>
      <dgm:spPr/>
    </dgm:pt>
    <dgm:pt modelId="{DBD4D277-7F7E-43BD-9AAD-F9D7D748EE78}" type="pres">
      <dgm:prSet presAssocID="{C4D7F603-AD3B-4568-B2B6-7AFB1367AFB4}" presName="comp" presStyleCnt="0"/>
      <dgm:spPr/>
    </dgm:pt>
    <dgm:pt modelId="{E1E3ED4D-BE8F-4A31-8464-4ADBA07A6E10}" type="pres">
      <dgm:prSet presAssocID="{C4D7F603-AD3B-4568-B2B6-7AFB1367AFB4}" presName="child" presStyleLbl="bgAccFollowNode1" presStyleIdx="1" presStyleCnt="3"/>
      <dgm:spPr/>
    </dgm:pt>
    <dgm:pt modelId="{C47697ED-1C69-45C9-B5D0-89249A722EA5}" type="pres">
      <dgm:prSet presAssocID="{C4D7F603-AD3B-4568-B2B6-7AFB1367AFB4}" presName="childTx" presStyleLbl="bgAccFollowNode1" presStyleIdx="1" presStyleCnt="3">
        <dgm:presLayoutVars>
          <dgm:bulletEnabled val="1"/>
        </dgm:presLayoutVars>
      </dgm:prSet>
      <dgm:spPr/>
    </dgm:pt>
    <dgm:pt modelId="{538058CC-F6CC-45B9-9567-A00C7AC4111B}" type="pres">
      <dgm:prSet presAssocID="{3A26B26B-52C5-4AD4-9D80-6105A8CA1998}" presName="comp" presStyleCnt="0"/>
      <dgm:spPr/>
    </dgm:pt>
    <dgm:pt modelId="{28F9F19F-2234-4754-A12F-C1ED77AC4B32}" type="pres">
      <dgm:prSet presAssocID="{3A26B26B-52C5-4AD4-9D80-6105A8CA1998}" presName="child" presStyleLbl="bgAccFollowNode1" presStyleIdx="2" presStyleCnt="3"/>
      <dgm:spPr/>
    </dgm:pt>
    <dgm:pt modelId="{C151A346-4BF1-490E-889A-B4B9E4A6925C}" type="pres">
      <dgm:prSet presAssocID="{3A26B26B-52C5-4AD4-9D80-6105A8CA1998}" presName="childTx" presStyleLbl="bgAccFollowNode1" presStyleIdx="2" presStyleCnt="3">
        <dgm:presLayoutVars>
          <dgm:bulletEnabled val="1"/>
        </dgm:presLayoutVars>
      </dgm:prSet>
      <dgm:spPr/>
    </dgm:pt>
    <dgm:pt modelId="{E4648DF2-C19E-449D-AA90-5B2B6B21D7D7}" type="pres">
      <dgm:prSet presAssocID="{2FF71CB7-3E97-497F-A6CA-DA148A41BE4F}" presName="negSpace" presStyleCnt="0"/>
      <dgm:spPr/>
    </dgm:pt>
    <dgm:pt modelId="{ADD51611-0339-4909-AEBD-EFD5ECC71EAC}" type="pres">
      <dgm:prSet presAssocID="{2FF71CB7-3E97-497F-A6CA-DA148A41BE4F}" presName="circle" presStyleLbl="node1" presStyleIdx="0" presStyleCnt="1" custScaleX="55306" custScaleY="45764" custLinFactNeighborX="24090" custLinFactNeighborY="19494"/>
      <dgm:spPr/>
    </dgm:pt>
  </dgm:ptLst>
  <dgm:cxnLst>
    <dgm:cxn modelId="{94ED770B-0567-424E-8590-AFE77EA72DBF}" srcId="{2FF71CB7-3E97-497F-A6CA-DA148A41BE4F}" destId="{960F9C8B-F41D-4A87-A029-338D6FE93EDE}" srcOrd="0" destOrd="0" parTransId="{D456EB2C-A7E2-4733-9728-A06BA2EED349}" sibTransId="{250D3266-5FFA-433B-9937-FF12F94E71B2}"/>
    <dgm:cxn modelId="{766E7F0C-2BDE-4598-BC0D-F52A8C02AF25}" srcId="{2FF71CB7-3E97-497F-A6CA-DA148A41BE4F}" destId="{3A26B26B-52C5-4AD4-9D80-6105A8CA1998}" srcOrd="2" destOrd="0" parTransId="{9147109D-BA56-4981-B3EF-FEF48EB2AD56}" sibTransId="{6538C2C3-FF21-418B-AFFA-59DE52E8E8D9}"/>
    <dgm:cxn modelId="{67DD5726-9012-40D1-805B-C56D68F544E8}" type="presOf" srcId="{3A26B26B-52C5-4AD4-9D80-6105A8CA1998}" destId="{28F9F19F-2234-4754-A12F-C1ED77AC4B32}" srcOrd="0" destOrd="0" presId="urn:microsoft.com/office/officeart/2005/8/layout/hList9"/>
    <dgm:cxn modelId="{01E95D2D-4BB8-40EA-B020-3DE4B3862B3C}" type="presOf" srcId="{3A26B26B-52C5-4AD4-9D80-6105A8CA1998}" destId="{C151A346-4BF1-490E-889A-B4B9E4A6925C}" srcOrd="1" destOrd="0" presId="urn:microsoft.com/office/officeart/2005/8/layout/hList9"/>
    <dgm:cxn modelId="{93B1D732-0503-48BF-B376-E4A2CE7C5C9F}" type="presOf" srcId="{960F9C8B-F41D-4A87-A029-338D6FE93EDE}" destId="{03854D63-0367-4834-838F-FE034D6460F2}" srcOrd="0" destOrd="0" presId="urn:microsoft.com/office/officeart/2005/8/layout/hList9"/>
    <dgm:cxn modelId="{8B9A833F-B0DB-4661-8D87-F3716D672787}" type="presOf" srcId="{2FF71CB7-3E97-497F-A6CA-DA148A41BE4F}" destId="{ADD51611-0339-4909-AEBD-EFD5ECC71EAC}" srcOrd="0" destOrd="0" presId="urn:microsoft.com/office/officeart/2005/8/layout/hList9"/>
    <dgm:cxn modelId="{148B154F-9101-49AC-AD2E-F92D7087DA8B}" type="presOf" srcId="{C4D7F603-AD3B-4568-B2B6-7AFB1367AFB4}" destId="{E1E3ED4D-BE8F-4A31-8464-4ADBA07A6E10}" srcOrd="0" destOrd="0" presId="urn:microsoft.com/office/officeart/2005/8/layout/hList9"/>
    <dgm:cxn modelId="{32C20153-C6BD-48BC-A657-5E70671897EC}" type="presOf" srcId="{499BD6C2-2AC6-4AAF-A9D6-60A22AA1B4A3}" destId="{21BE1827-C506-4FAE-ADCE-2528269BA10F}" srcOrd="0" destOrd="0" presId="urn:microsoft.com/office/officeart/2005/8/layout/hList9"/>
    <dgm:cxn modelId="{F9F11077-E137-41D9-8286-9DDC37E4469B}" type="presOf" srcId="{960F9C8B-F41D-4A87-A029-338D6FE93EDE}" destId="{0E3084E5-00F8-422F-B98E-C1C467EBD958}" srcOrd="1" destOrd="0" presId="urn:microsoft.com/office/officeart/2005/8/layout/hList9"/>
    <dgm:cxn modelId="{94F706EB-B171-4A38-9D4E-353950BC5887}" srcId="{2FF71CB7-3E97-497F-A6CA-DA148A41BE4F}" destId="{C4D7F603-AD3B-4568-B2B6-7AFB1367AFB4}" srcOrd="1" destOrd="0" parTransId="{A0FA4116-CEEC-4DC0-9903-D8AA859501C5}" sibTransId="{A2BE94FB-9D0B-4005-8FC7-1A7D7282BC54}"/>
    <dgm:cxn modelId="{A89D0AF7-889A-4D33-B04A-0BA66C86E728}" srcId="{499BD6C2-2AC6-4AAF-A9D6-60A22AA1B4A3}" destId="{2FF71CB7-3E97-497F-A6CA-DA148A41BE4F}" srcOrd="0" destOrd="0" parTransId="{3E943EDD-0278-4C9F-9F90-0295BFAEA77F}" sibTransId="{266D180B-FCBA-41A8-9E6C-9783FBFEB812}"/>
    <dgm:cxn modelId="{7129B7FB-58A1-49A1-8739-247C2EA74023}" type="presOf" srcId="{C4D7F603-AD3B-4568-B2B6-7AFB1367AFB4}" destId="{C47697ED-1C69-45C9-B5D0-89249A722EA5}" srcOrd="1" destOrd="0" presId="urn:microsoft.com/office/officeart/2005/8/layout/hList9"/>
    <dgm:cxn modelId="{BA910885-7A50-4B23-B703-149CF6C9991A}" type="presParOf" srcId="{21BE1827-C506-4FAE-ADCE-2528269BA10F}" destId="{AC7DFA5D-5638-4A22-B078-C30D8EC97614}" srcOrd="0" destOrd="0" presId="urn:microsoft.com/office/officeart/2005/8/layout/hList9"/>
    <dgm:cxn modelId="{DEB48E0E-04B3-468A-95B5-5E7892D42D70}" type="presParOf" srcId="{21BE1827-C506-4FAE-ADCE-2528269BA10F}" destId="{D44798B0-6381-4EBB-AEF6-7437F3D2921E}" srcOrd="1" destOrd="0" presId="urn:microsoft.com/office/officeart/2005/8/layout/hList9"/>
    <dgm:cxn modelId="{EDF97EBC-6D75-44D9-9F71-4CF4356E3AA6}" type="presParOf" srcId="{D44798B0-6381-4EBB-AEF6-7437F3D2921E}" destId="{4F6849E5-9FC7-45C0-ADD3-51E30D09FE33}" srcOrd="0" destOrd="0" presId="urn:microsoft.com/office/officeart/2005/8/layout/hList9"/>
    <dgm:cxn modelId="{CC2CF204-35CF-4462-BCC8-7BD00579D6CE}" type="presParOf" srcId="{D44798B0-6381-4EBB-AEF6-7437F3D2921E}" destId="{3D56C453-0CE4-4D08-9D40-9FDAD15C7E34}" srcOrd="1" destOrd="0" presId="urn:microsoft.com/office/officeart/2005/8/layout/hList9"/>
    <dgm:cxn modelId="{A81715EA-6DCB-41D9-A4E2-FA8A92820784}" type="presParOf" srcId="{3D56C453-0CE4-4D08-9D40-9FDAD15C7E34}" destId="{03854D63-0367-4834-838F-FE034D6460F2}" srcOrd="0" destOrd="0" presId="urn:microsoft.com/office/officeart/2005/8/layout/hList9"/>
    <dgm:cxn modelId="{5BD85134-8BEA-42A1-9889-532E4B308058}" type="presParOf" srcId="{3D56C453-0CE4-4D08-9D40-9FDAD15C7E34}" destId="{0E3084E5-00F8-422F-B98E-C1C467EBD958}" srcOrd="1" destOrd="0" presId="urn:microsoft.com/office/officeart/2005/8/layout/hList9"/>
    <dgm:cxn modelId="{04DACB06-A097-44C4-8C3C-672819EB2088}" type="presParOf" srcId="{D44798B0-6381-4EBB-AEF6-7437F3D2921E}" destId="{DBD4D277-7F7E-43BD-9AAD-F9D7D748EE78}" srcOrd="2" destOrd="0" presId="urn:microsoft.com/office/officeart/2005/8/layout/hList9"/>
    <dgm:cxn modelId="{EB6FB811-D05F-4FF6-87AC-F733C8FBF8CB}" type="presParOf" srcId="{DBD4D277-7F7E-43BD-9AAD-F9D7D748EE78}" destId="{E1E3ED4D-BE8F-4A31-8464-4ADBA07A6E10}" srcOrd="0" destOrd="0" presId="urn:microsoft.com/office/officeart/2005/8/layout/hList9"/>
    <dgm:cxn modelId="{8B0FBD89-79BB-4F5A-9BE1-3667AB73EB70}" type="presParOf" srcId="{DBD4D277-7F7E-43BD-9AAD-F9D7D748EE78}" destId="{C47697ED-1C69-45C9-B5D0-89249A722EA5}" srcOrd="1" destOrd="0" presId="urn:microsoft.com/office/officeart/2005/8/layout/hList9"/>
    <dgm:cxn modelId="{3AA127E0-5AC4-4F70-9EB8-107C3B79567F}" type="presParOf" srcId="{D44798B0-6381-4EBB-AEF6-7437F3D2921E}" destId="{538058CC-F6CC-45B9-9567-A00C7AC4111B}" srcOrd="3" destOrd="0" presId="urn:microsoft.com/office/officeart/2005/8/layout/hList9"/>
    <dgm:cxn modelId="{70E3C9EF-7E86-4EE6-AD81-52CD700483FB}" type="presParOf" srcId="{538058CC-F6CC-45B9-9567-A00C7AC4111B}" destId="{28F9F19F-2234-4754-A12F-C1ED77AC4B32}" srcOrd="0" destOrd="0" presId="urn:microsoft.com/office/officeart/2005/8/layout/hList9"/>
    <dgm:cxn modelId="{391D62F4-0582-4EF8-9480-F725C05BEF76}" type="presParOf" srcId="{538058CC-F6CC-45B9-9567-A00C7AC4111B}" destId="{C151A346-4BF1-490E-889A-B4B9E4A6925C}" srcOrd="1" destOrd="0" presId="urn:microsoft.com/office/officeart/2005/8/layout/hList9"/>
    <dgm:cxn modelId="{B4A5085C-6649-4AD5-84B3-B31767CE8BE7}" type="presParOf" srcId="{21BE1827-C506-4FAE-ADCE-2528269BA10F}" destId="{E4648DF2-C19E-449D-AA90-5B2B6B21D7D7}" srcOrd="2" destOrd="0" presId="urn:microsoft.com/office/officeart/2005/8/layout/hList9"/>
    <dgm:cxn modelId="{C1C4D7E0-89C5-4ABE-9F29-1A7172DA8FF0}" type="presParOf" srcId="{21BE1827-C506-4FAE-ADCE-2528269BA10F}" destId="{ADD51611-0339-4909-AEBD-EFD5ECC71EA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0965336-C447-408B-8D48-36DAB70355C8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15E2145-F388-4965-B59C-9E26DEEE143F}">
      <dgm:prSet phldrT="[Texto]"/>
      <dgm:spPr/>
      <dgm:t>
        <a:bodyPr/>
        <a:lstStyle/>
        <a:p>
          <a:r>
            <a:rPr lang="es-ES" dirty="0"/>
            <a:t>Enfoque</a:t>
          </a:r>
          <a:endParaRPr lang="es-EC" dirty="0"/>
        </a:p>
      </dgm:t>
    </dgm:pt>
    <dgm:pt modelId="{77835C27-3044-40C8-89A3-DBC4ACE186C8}" type="parTrans" cxnId="{CCE13A2B-C1F7-41A6-A08E-6197123EDEB7}">
      <dgm:prSet/>
      <dgm:spPr/>
      <dgm:t>
        <a:bodyPr/>
        <a:lstStyle/>
        <a:p>
          <a:endParaRPr lang="es-EC"/>
        </a:p>
      </dgm:t>
    </dgm:pt>
    <dgm:pt modelId="{CA536713-B809-411D-AF2C-EA2C6161B0C3}" type="sibTrans" cxnId="{CCE13A2B-C1F7-41A6-A08E-6197123EDEB7}">
      <dgm:prSet/>
      <dgm:spPr/>
      <dgm:t>
        <a:bodyPr/>
        <a:lstStyle/>
        <a:p>
          <a:endParaRPr lang="es-EC"/>
        </a:p>
      </dgm:t>
    </dgm:pt>
    <dgm:pt modelId="{A54814E1-9549-4E3C-8C34-68D737A97C3C}">
      <dgm:prSet phldrT="[Texto]"/>
      <dgm:spPr/>
      <dgm:t>
        <a:bodyPr/>
        <a:lstStyle/>
        <a:p>
          <a:r>
            <a:rPr lang="es-ES" dirty="0"/>
            <a:t>Cualitativo</a:t>
          </a:r>
          <a:endParaRPr lang="es-EC" dirty="0"/>
        </a:p>
      </dgm:t>
    </dgm:pt>
    <dgm:pt modelId="{9996172E-2250-487A-8F63-150CE2036DBE}" type="parTrans" cxnId="{8921363A-0FE9-485E-A52D-F9B609AE102C}">
      <dgm:prSet/>
      <dgm:spPr/>
      <dgm:t>
        <a:bodyPr/>
        <a:lstStyle/>
        <a:p>
          <a:endParaRPr lang="es-EC"/>
        </a:p>
      </dgm:t>
    </dgm:pt>
    <dgm:pt modelId="{5D9C692F-8DB5-41FD-B976-A0055AC84A8D}" type="sibTrans" cxnId="{8921363A-0FE9-485E-A52D-F9B609AE102C}">
      <dgm:prSet/>
      <dgm:spPr/>
      <dgm:t>
        <a:bodyPr/>
        <a:lstStyle/>
        <a:p>
          <a:endParaRPr lang="es-EC"/>
        </a:p>
      </dgm:t>
    </dgm:pt>
    <dgm:pt modelId="{4205B203-D643-4223-9DE1-80C9C51E6C60}">
      <dgm:prSet phldrT="[Texto]"/>
      <dgm:spPr/>
      <dgm:t>
        <a:bodyPr/>
        <a:lstStyle/>
        <a:p>
          <a:r>
            <a:rPr lang="es-ES" dirty="0"/>
            <a:t>Cuantitativo </a:t>
          </a:r>
          <a:endParaRPr lang="es-EC" dirty="0"/>
        </a:p>
      </dgm:t>
    </dgm:pt>
    <dgm:pt modelId="{03917230-933D-4753-A150-2FB4792D616B}" type="parTrans" cxnId="{42C7761D-A94A-4A7A-9B89-793F8E148BF8}">
      <dgm:prSet/>
      <dgm:spPr/>
      <dgm:t>
        <a:bodyPr/>
        <a:lstStyle/>
        <a:p>
          <a:endParaRPr lang="es-EC"/>
        </a:p>
      </dgm:t>
    </dgm:pt>
    <dgm:pt modelId="{D47A34C7-56B9-4B61-AC1C-6086E04F90F5}" type="sibTrans" cxnId="{42C7761D-A94A-4A7A-9B89-793F8E148BF8}">
      <dgm:prSet/>
      <dgm:spPr/>
      <dgm:t>
        <a:bodyPr/>
        <a:lstStyle/>
        <a:p>
          <a:endParaRPr lang="es-EC"/>
        </a:p>
      </dgm:t>
    </dgm:pt>
    <dgm:pt modelId="{FF86F13A-E085-4B42-9AE3-0F2617D407B9}">
      <dgm:prSet phldrT="[Texto]"/>
      <dgm:spPr/>
      <dgm:t>
        <a:bodyPr/>
        <a:lstStyle/>
        <a:p>
          <a:r>
            <a:rPr lang="es-ES" dirty="0"/>
            <a:t>Modalidad</a:t>
          </a:r>
          <a:endParaRPr lang="es-EC" dirty="0"/>
        </a:p>
      </dgm:t>
    </dgm:pt>
    <dgm:pt modelId="{2762049E-C762-4681-9D8B-4E892E77AA51}" type="parTrans" cxnId="{B5ACB67C-9602-4F3E-AA73-52F472C007E7}">
      <dgm:prSet/>
      <dgm:spPr/>
      <dgm:t>
        <a:bodyPr/>
        <a:lstStyle/>
        <a:p>
          <a:endParaRPr lang="es-EC"/>
        </a:p>
      </dgm:t>
    </dgm:pt>
    <dgm:pt modelId="{0694CCC0-2AF7-40AB-8277-979BA467380D}" type="sibTrans" cxnId="{B5ACB67C-9602-4F3E-AA73-52F472C007E7}">
      <dgm:prSet/>
      <dgm:spPr/>
      <dgm:t>
        <a:bodyPr/>
        <a:lstStyle/>
        <a:p>
          <a:endParaRPr lang="es-EC"/>
        </a:p>
      </dgm:t>
    </dgm:pt>
    <dgm:pt modelId="{C199908E-D843-4029-A01A-05F5477810CA}">
      <dgm:prSet phldrT="[Texto]"/>
      <dgm:spPr/>
      <dgm:t>
        <a:bodyPr/>
        <a:lstStyle/>
        <a:p>
          <a:r>
            <a:rPr lang="es-ES" dirty="0"/>
            <a:t>Campo</a:t>
          </a:r>
          <a:endParaRPr lang="es-EC" dirty="0"/>
        </a:p>
      </dgm:t>
    </dgm:pt>
    <dgm:pt modelId="{B1F7ED42-5F1F-44C5-94CF-35E9FEEBC3D7}" type="parTrans" cxnId="{31B1E06C-31B5-4032-9B10-1EEA8C9689D2}">
      <dgm:prSet/>
      <dgm:spPr/>
      <dgm:t>
        <a:bodyPr/>
        <a:lstStyle/>
        <a:p>
          <a:endParaRPr lang="es-EC"/>
        </a:p>
      </dgm:t>
    </dgm:pt>
    <dgm:pt modelId="{9E18FBA0-7CB2-4CA1-81DB-2C27E2C95520}" type="sibTrans" cxnId="{31B1E06C-31B5-4032-9B10-1EEA8C9689D2}">
      <dgm:prSet/>
      <dgm:spPr/>
      <dgm:t>
        <a:bodyPr/>
        <a:lstStyle/>
        <a:p>
          <a:endParaRPr lang="es-EC"/>
        </a:p>
      </dgm:t>
    </dgm:pt>
    <dgm:pt modelId="{9D07DD34-B19A-4D86-96B4-55E2962CDA19}">
      <dgm:prSet phldrT="[Texto]"/>
      <dgm:spPr/>
      <dgm:t>
        <a:bodyPr/>
        <a:lstStyle/>
        <a:p>
          <a:r>
            <a:rPr lang="es-ES" dirty="0"/>
            <a:t>Documental</a:t>
          </a:r>
          <a:endParaRPr lang="es-EC" dirty="0"/>
        </a:p>
      </dgm:t>
    </dgm:pt>
    <dgm:pt modelId="{71EDC8CA-55FD-448B-B313-1DAE05CA4405}" type="parTrans" cxnId="{80EC6BDB-20EB-4005-8595-307BDB9573EB}">
      <dgm:prSet/>
      <dgm:spPr/>
      <dgm:t>
        <a:bodyPr/>
        <a:lstStyle/>
        <a:p>
          <a:endParaRPr lang="es-EC"/>
        </a:p>
      </dgm:t>
    </dgm:pt>
    <dgm:pt modelId="{7728E503-CBDE-4843-98C1-3172455BB59B}" type="sibTrans" cxnId="{80EC6BDB-20EB-4005-8595-307BDB9573EB}">
      <dgm:prSet/>
      <dgm:spPr/>
      <dgm:t>
        <a:bodyPr/>
        <a:lstStyle/>
        <a:p>
          <a:endParaRPr lang="es-EC"/>
        </a:p>
      </dgm:t>
    </dgm:pt>
    <dgm:pt modelId="{A74BBCD7-C123-4708-A5BE-8C03875DD31B}">
      <dgm:prSet phldrT="[Texto]"/>
      <dgm:spPr/>
      <dgm:t>
        <a:bodyPr/>
        <a:lstStyle/>
        <a:p>
          <a:r>
            <a:rPr lang="es-ES" dirty="0"/>
            <a:t>Tipo</a:t>
          </a:r>
          <a:endParaRPr lang="es-EC" dirty="0"/>
        </a:p>
      </dgm:t>
    </dgm:pt>
    <dgm:pt modelId="{855B4F4A-5F58-4CD2-AA93-F992B783B479}" type="parTrans" cxnId="{DB6EB7B1-053F-4DC1-BE4F-FD0F7040F089}">
      <dgm:prSet/>
      <dgm:spPr/>
      <dgm:t>
        <a:bodyPr/>
        <a:lstStyle/>
        <a:p>
          <a:endParaRPr lang="es-EC"/>
        </a:p>
      </dgm:t>
    </dgm:pt>
    <dgm:pt modelId="{00CBA794-6E6C-4CCD-9925-F1955DCFFB5F}" type="sibTrans" cxnId="{DB6EB7B1-053F-4DC1-BE4F-FD0F7040F089}">
      <dgm:prSet/>
      <dgm:spPr/>
      <dgm:t>
        <a:bodyPr/>
        <a:lstStyle/>
        <a:p>
          <a:endParaRPr lang="es-EC"/>
        </a:p>
      </dgm:t>
    </dgm:pt>
    <dgm:pt modelId="{CA1B76E0-6DEA-41CE-8B65-2E022A5E43FA}">
      <dgm:prSet phldrT="[Texto]"/>
      <dgm:spPr/>
      <dgm:t>
        <a:bodyPr/>
        <a:lstStyle/>
        <a:p>
          <a:r>
            <a:rPr lang="es-ES" dirty="0"/>
            <a:t>Correlacional</a:t>
          </a:r>
          <a:endParaRPr lang="es-EC" dirty="0"/>
        </a:p>
      </dgm:t>
    </dgm:pt>
    <dgm:pt modelId="{7727E755-8D37-49A2-992A-7B72B5D0F4B2}" type="parTrans" cxnId="{09AA799B-9BB4-4663-9919-9EAF2B808074}">
      <dgm:prSet/>
      <dgm:spPr/>
      <dgm:t>
        <a:bodyPr/>
        <a:lstStyle/>
        <a:p>
          <a:endParaRPr lang="es-EC"/>
        </a:p>
      </dgm:t>
    </dgm:pt>
    <dgm:pt modelId="{2E9AE91A-AFFA-4341-80EA-BB4389CFF2B3}" type="sibTrans" cxnId="{09AA799B-9BB4-4663-9919-9EAF2B808074}">
      <dgm:prSet/>
      <dgm:spPr/>
      <dgm:t>
        <a:bodyPr/>
        <a:lstStyle/>
        <a:p>
          <a:endParaRPr lang="es-EC"/>
        </a:p>
      </dgm:t>
    </dgm:pt>
    <dgm:pt modelId="{AC2B1A1F-4ECA-4DB6-A24D-056F1828FDF8}">
      <dgm:prSet phldrT="[Texto]"/>
      <dgm:spPr/>
      <dgm:t>
        <a:bodyPr/>
        <a:lstStyle/>
        <a:p>
          <a:r>
            <a:rPr lang="es-ES" dirty="0"/>
            <a:t>Descriptiva</a:t>
          </a:r>
          <a:endParaRPr lang="es-EC" dirty="0"/>
        </a:p>
      </dgm:t>
    </dgm:pt>
    <dgm:pt modelId="{DE2E2E43-C2A1-48D0-994C-27C0F30324C5}" type="parTrans" cxnId="{15B0B71B-07A4-4434-9BB7-155A7A929452}">
      <dgm:prSet/>
      <dgm:spPr/>
      <dgm:t>
        <a:bodyPr/>
        <a:lstStyle/>
        <a:p>
          <a:endParaRPr lang="es-EC"/>
        </a:p>
      </dgm:t>
    </dgm:pt>
    <dgm:pt modelId="{6116B763-D9B1-4C41-8937-F3B68929C4A2}" type="sibTrans" cxnId="{15B0B71B-07A4-4434-9BB7-155A7A929452}">
      <dgm:prSet/>
      <dgm:spPr/>
      <dgm:t>
        <a:bodyPr/>
        <a:lstStyle/>
        <a:p>
          <a:endParaRPr lang="es-EC"/>
        </a:p>
      </dgm:t>
    </dgm:pt>
    <dgm:pt modelId="{BD39F7FD-2A68-4A89-B82F-92193B04A5CE}">
      <dgm:prSet phldrT="[Texto]"/>
      <dgm:spPr/>
      <dgm:t>
        <a:bodyPr/>
        <a:lstStyle/>
        <a:p>
          <a:r>
            <a:rPr lang="es-ES" dirty="0"/>
            <a:t>Diseño</a:t>
          </a:r>
          <a:endParaRPr lang="es-EC" dirty="0"/>
        </a:p>
      </dgm:t>
    </dgm:pt>
    <dgm:pt modelId="{D641A5AE-510D-467C-84C1-A1D5315C7F11}" type="parTrans" cxnId="{84AE45D9-17CD-4576-9BD7-43DD2DD42EAF}">
      <dgm:prSet/>
      <dgm:spPr/>
      <dgm:t>
        <a:bodyPr/>
        <a:lstStyle/>
        <a:p>
          <a:endParaRPr lang="es-EC"/>
        </a:p>
      </dgm:t>
    </dgm:pt>
    <dgm:pt modelId="{180ACF6B-30F9-4331-B771-6403B70C325D}" type="sibTrans" cxnId="{84AE45D9-17CD-4576-9BD7-43DD2DD42EAF}">
      <dgm:prSet/>
      <dgm:spPr/>
      <dgm:t>
        <a:bodyPr/>
        <a:lstStyle/>
        <a:p>
          <a:endParaRPr lang="es-EC"/>
        </a:p>
      </dgm:t>
    </dgm:pt>
    <dgm:pt modelId="{67DAF95A-BFBE-4DF8-AFD6-DEEE014F159D}">
      <dgm:prSet phldrT="[Texto]"/>
      <dgm:spPr/>
      <dgm:t>
        <a:bodyPr/>
        <a:lstStyle/>
        <a:p>
          <a:r>
            <a:rPr lang="es-ES" dirty="0"/>
            <a:t>Población y Muestra</a:t>
          </a:r>
          <a:endParaRPr lang="es-EC" dirty="0"/>
        </a:p>
      </dgm:t>
    </dgm:pt>
    <dgm:pt modelId="{4B9B5CDA-84EF-485B-8668-EDDBBC630DDE}" type="parTrans" cxnId="{6DBA39F4-7184-4059-828F-DB59978273B6}">
      <dgm:prSet/>
      <dgm:spPr/>
      <dgm:t>
        <a:bodyPr/>
        <a:lstStyle/>
        <a:p>
          <a:endParaRPr lang="es-EC"/>
        </a:p>
      </dgm:t>
    </dgm:pt>
    <dgm:pt modelId="{51D5A9A7-E08F-4FC3-B1E1-23E1ACD4E861}" type="sibTrans" cxnId="{6DBA39F4-7184-4059-828F-DB59978273B6}">
      <dgm:prSet/>
      <dgm:spPr/>
      <dgm:t>
        <a:bodyPr/>
        <a:lstStyle/>
        <a:p>
          <a:endParaRPr lang="es-EC"/>
        </a:p>
      </dgm:t>
    </dgm:pt>
    <dgm:pt modelId="{0858FBD0-FC71-4155-A579-290E29EBADF8}">
      <dgm:prSet phldrT="[Texto]"/>
      <dgm:spPr/>
      <dgm:t>
        <a:bodyPr/>
        <a:lstStyle/>
        <a:p>
          <a:r>
            <a:rPr lang="es-ES" dirty="0"/>
            <a:t>Técnica: Encuesta</a:t>
          </a:r>
          <a:endParaRPr lang="es-EC" dirty="0"/>
        </a:p>
      </dgm:t>
    </dgm:pt>
    <dgm:pt modelId="{F787CCEC-0145-461C-8E7F-5F8DA900486A}" type="parTrans" cxnId="{DA72F416-ACCF-46BA-BAAF-1141EC1120C1}">
      <dgm:prSet/>
      <dgm:spPr/>
      <dgm:t>
        <a:bodyPr/>
        <a:lstStyle/>
        <a:p>
          <a:endParaRPr lang="es-EC"/>
        </a:p>
      </dgm:t>
    </dgm:pt>
    <dgm:pt modelId="{511404EF-849E-4DBB-AA8F-54337FCAEFEF}" type="sibTrans" cxnId="{DA72F416-ACCF-46BA-BAAF-1141EC1120C1}">
      <dgm:prSet/>
      <dgm:spPr/>
      <dgm:t>
        <a:bodyPr/>
        <a:lstStyle/>
        <a:p>
          <a:endParaRPr lang="es-EC"/>
        </a:p>
      </dgm:t>
    </dgm:pt>
    <dgm:pt modelId="{CCA6BA12-436F-4456-879B-C2487D32861E}">
      <dgm:prSet phldrT="[Texto]"/>
      <dgm:spPr/>
      <dgm:t>
        <a:bodyPr/>
        <a:lstStyle/>
        <a:p>
          <a:r>
            <a:rPr lang="es-ES" dirty="0"/>
            <a:t>Instrumento: Cuestionario</a:t>
          </a:r>
          <a:endParaRPr lang="es-EC" dirty="0"/>
        </a:p>
      </dgm:t>
    </dgm:pt>
    <dgm:pt modelId="{0D8DC404-35B9-43B2-96AF-137BD66E304F}" type="parTrans" cxnId="{D638DA80-9BFA-4002-989F-F7A5AB62A6DD}">
      <dgm:prSet/>
      <dgm:spPr/>
      <dgm:t>
        <a:bodyPr/>
        <a:lstStyle/>
        <a:p>
          <a:endParaRPr lang="es-EC"/>
        </a:p>
      </dgm:t>
    </dgm:pt>
    <dgm:pt modelId="{EC6E7FCB-FE78-46C0-8868-F830C58576C9}" type="sibTrans" cxnId="{D638DA80-9BFA-4002-989F-F7A5AB62A6DD}">
      <dgm:prSet/>
      <dgm:spPr/>
      <dgm:t>
        <a:bodyPr/>
        <a:lstStyle/>
        <a:p>
          <a:endParaRPr lang="es-EC"/>
        </a:p>
      </dgm:t>
    </dgm:pt>
    <dgm:pt modelId="{0F2CCDA3-1B95-4EFE-A3E7-87F7003A4F87}">
      <dgm:prSet phldrT="[Texto]"/>
      <dgm:spPr/>
      <dgm:t>
        <a:bodyPr/>
        <a:lstStyle/>
        <a:p>
          <a:r>
            <a:rPr lang="es-ES" dirty="0"/>
            <a:t>Población Finita</a:t>
          </a:r>
          <a:endParaRPr lang="es-EC" dirty="0"/>
        </a:p>
      </dgm:t>
    </dgm:pt>
    <dgm:pt modelId="{3C6F9314-9B60-4167-93A1-EBCED421E34C}" type="parTrans" cxnId="{E1B2367B-621A-4768-9146-E5662DEC9AF3}">
      <dgm:prSet/>
      <dgm:spPr/>
      <dgm:t>
        <a:bodyPr/>
        <a:lstStyle/>
        <a:p>
          <a:endParaRPr lang="es-EC"/>
        </a:p>
      </dgm:t>
    </dgm:pt>
    <dgm:pt modelId="{FE96CD1A-5678-4A17-8310-820E02FD36BD}" type="sibTrans" cxnId="{E1B2367B-621A-4768-9146-E5662DEC9AF3}">
      <dgm:prSet/>
      <dgm:spPr/>
      <dgm:t>
        <a:bodyPr/>
        <a:lstStyle/>
        <a:p>
          <a:endParaRPr lang="es-EC"/>
        </a:p>
      </dgm:t>
    </dgm:pt>
    <dgm:pt modelId="{F6577E6B-2347-4CB8-9B75-039D8C52BB14}">
      <dgm:prSet phldrT="[Texto]"/>
      <dgm:spPr/>
      <dgm:t>
        <a:bodyPr/>
        <a:lstStyle/>
        <a:p>
          <a:r>
            <a:rPr lang="es-ES" dirty="0"/>
            <a:t>Muestra 100%</a:t>
          </a:r>
          <a:endParaRPr lang="es-EC" dirty="0"/>
        </a:p>
      </dgm:t>
    </dgm:pt>
    <dgm:pt modelId="{7ABA3D6B-63BE-469B-8A9D-8FCAC3F5E4C7}" type="parTrans" cxnId="{145017C6-BA49-4E19-9966-73290FC5FED1}">
      <dgm:prSet/>
      <dgm:spPr/>
      <dgm:t>
        <a:bodyPr/>
        <a:lstStyle/>
        <a:p>
          <a:endParaRPr lang="es-EC"/>
        </a:p>
      </dgm:t>
    </dgm:pt>
    <dgm:pt modelId="{A8DC6D6B-DB6E-4A29-A4DE-68ACF5AE1045}" type="sibTrans" cxnId="{145017C6-BA49-4E19-9966-73290FC5FED1}">
      <dgm:prSet/>
      <dgm:spPr/>
      <dgm:t>
        <a:bodyPr/>
        <a:lstStyle/>
        <a:p>
          <a:endParaRPr lang="es-EC"/>
        </a:p>
      </dgm:t>
    </dgm:pt>
    <dgm:pt modelId="{65FFCEF5-CEB6-4AB6-8901-0299264EFB18}">
      <dgm:prSet phldrT="[Texto]"/>
      <dgm:spPr/>
      <dgm:t>
        <a:bodyPr/>
        <a:lstStyle/>
        <a:p>
          <a:r>
            <a:rPr lang="es-ES" dirty="0"/>
            <a:t>Resultados</a:t>
          </a:r>
          <a:endParaRPr lang="es-EC" dirty="0"/>
        </a:p>
      </dgm:t>
    </dgm:pt>
    <dgm:pt modelId="{EEE6B11A-C98A-46A5-ADB9-8E066B45EAAA}" type="parTrans" cxnId="{9F472B15-B53F-4EB6-B697-F6489E4B3D1F}">
      <dgm:prSet/>
      <dgm:spPr/>
      <dgm:t>
        <a:bodyPr/>
        <a:lstStyle/>
        <a:p>
          <a:endParaRPr lang="es-EC"/>
        </a:p>
      </dgm:t>
    </dgm:pt>
    <dgm:pt modelId="{7B4646F0-DDDF-4A19-B614-28C54B2E279A}" type="sibTrans" cxnId="{9F472B15-B53F-4EB6-B697-F6489E4B3D1F}">
      <dgm:prSet/>
      <dgm:spPr/>
      <dgm:t>
        <a:bodyPr/>
        <a:lstStyle/>
        <a:p>
          <a:endParaRPr lang="es-EC"/>
        </a:p>
      </dgm:t>
    </dgm:pt>
    <dgm:pt modelId="{EB891C41-C096-4549-92D4-6376E676437B}">
      <dgm:prSet phldrT="[Texto]"/>
      <dgm:spPr/>
      <dgm:t>
        <a:bodyPr/>
        <a:lstStyle/>
        <a:p>
          <a:r>
            <a:rPr lang="es-EC" dirty="0"/>
            <a:t>Google Forms se importó al programa IBM SPSS</a:t>
          </a:r>
        </a:p>
      </dgm:t>
    </dgm:pt>
    <dgm:pt modelId="{7578F55D-9D21-4549-AE81-F5931BA2499D}" type="parTrans" cxnId="{7169B533-D98A-48E1-9D58-A01FBA68CF73}">
      <dgm:prSet/>
      <dgm:spPr/>
      <dgm:t>
        <a:bodyPr/>
        <a:lstStyle/>
        <a:p>
          <a:endParaRPr lang="es-EC"/>
        </a:p>
      </dgm:t>
    </dgm:pt>
    <dgm:pt modelId="{1A18630A-2F8C-45FB-8929-EE429EBD1F0A}" type="sibTrans" cxnId="{7169B533-D98A-48E1-9D58-A01FBA68CF73}">
      <dgm:prSet/>
      <dgm:spPr/>
      <dgm:t>
        <a:bodyPr/>
        <a:lstStyle/>
        <a:p>
          <a:endParaRPr lang="es-EC"/>
        </a:p>
      </dgm:t>
    </dgm:pt>
    <dgm:pt modelId="{18429568-F1D1-4E8F-9B9D-B277E5A2762F}">
      <dgm:prSet phldrT="[Texto]"/>
      <dgm:spPr/>
      <dgm:t>
        <a:bodyPr/>
        <a:lstStyle/>
        <a:p>
          <a:r>
            <a:rPr lang="es-EC" dirty="0"/>
            <a:t>Análisis univariado y bivariado (correlación de Pearson)</a:t>
          </a:r>
        </a:p>
      </dgm:t>
    </dgm:pt>
    <dgm:pt modelId="{5EE45947-DBCA-4DBA-AE35-4E82A351C235}" type="parTrans" cxnId="{A43E03D8-4493-4201-A628-8C6738E92824}">
      <dgm:prSet/>
      <dgm:spPr/>
      <dgm:t>
        <a:bodyPr/>
        <a:lstStyle/>
        <a:p>
          <a:endParaRPr lang="es-EC"/>
        </a:p>
      </dgm:t>
    </dgm:pt>
    <dgm:pt modelId="{265CDFAA-BBCD-4923-B80C-3348E607CC64}" type="sibTrans" cxnId="{A43E03D8-4493-4201-A628-8C6738E92824}">
      <dgm:prSet/>
      <dgm:spPr/>
      <dgm:t>
        <a:bodyPr/>
        <a:lstStyle/>
        <a:p>
          <a:endParaRPr lang="es-EC"/>
        </a:p>
      </dgm:t>
    </dgm:pt>
    <dgm:pt modelId="{A3CB71D3-2230-43A7-A085-0EADD3585DDE}" type="pres">
      <dgm:prSet presAssocID="{F0965336-C447-408B-8D48-36DAB70355C8}" presName="theList" presStyleCnt="0">
        <dgm:presLayoutVars>
          <dgm:dir/>
          <dgm:animLvl val="lvl"/>
          <dgm:resizeHandles val="exact"/>
        </dgm:presLayoutVars>
      </dgm:prSet>
      <dgm:spPr/>
    </dgm:pt>
    <dgm:pt modelId="{7A4987E8-9E09-457C-ABAD-EDCBEC3C0C87}" type="pres">
      <dgm:prSet presAssocID="{415E2145-F388-4965-B59C-9E26DEEE143F}" presName="compNode" presStyleCnt="0"/>
      <dgm:spPr/>
    </dgm:pt>
    <dgm:pt modelId="{03CF2C71-DAD5-4602-A924-4F366BDC5475}" type="pres">
      <dgm:prSet presAssocID="{415E2145-F388-4965-B59C-9E26DEEE143F}" presName="aNode" presStyleLbl="bgShp" presStyleIdx="0" presStyleCnt="6"/>
      <dgm:spPr/>
    </dgm:pt>
    <dgm:pt modelId="{A5462C79-B200-406D-ABBD-0888B67933AE}" type="pres">
      <dgm:prSet presAssocID="{415E2145-F388-4965-B59C-9E26DEEE143F}" presName="textNode" presStyleLbl="bgShp" presStyleIdx="0" presStyleCnt="6"/>
      <dgm:spPr/>
    </dgm:pt>
    <dgm:pt modelId="{F8F4DDF1-917F-4A27-B8CA-F6F37B0201E5}" type="pres">
      <dgm:prSet presAssocID="{415E2145-F388-4965-B59C-9E26DEEE143F}" presName="compChildNode" presStyleCnt="0"/>
      <dgm:spPr/>
    </dgm:pt>
    <dgm:pt modelId="{A0BBF51C-997C-4B67-90E8-FF987AE83932}" type="pres">
      <dgm:prSet presAssocID="{415E2145-F388-4965-B59C-9E26DEEE143F}" presName="theInnerList" presStyleCnt="0"/>
      <dgm:spPr/>
    </dgm:pt>
    <dgm:pt modelId="{8DA3FB4C-4D8D-4EF4-B101-5E23818CA5DD}" type="pres">
      <dgm:prSet presAssocID="{A54814E1-9549-4E3C-8C34-68D737A97C3C}" presName="childNode" presStyleLbl="node1" presStyleIdx="0" presStyleCnt="12">
        <dgm:presLayoutVars>
          <dgm:bulletEnabled val="1"/>
        </dgm:presLayoutVars>
      </dgm:prSet>
      <dgm:spPr/>
    </dgm:pt>
    <dgm:pt modelId="{7C04874C-F704-485B-BAE2-B8CBCCC961DA}" type="pres">
      <dgm:prSet presAssocID="{A54814E1-9549-4E3C-8C34-68D737A97C3C}" presName="aSpace2" presStyleCnt="0"/>
      <dgm:spPr/>
    </dgm:pt>
    <dgm:pt modelId="{D9017862-3A49-4C4B-A9DA-3EA8ADC86A63}" type="pres">
      <dgm:prSet presAssocID="{4205B203-D643-4223-9DE1-80C9C51E6C60}" presName="childNode" presStyleLbl="node1" presStyleIdx="1" presStyleCnt="12">
        <dgm:presLayoutVars>
          <dgm:bulletEnabled val="1"/>
        </dgm:presLayoutVars>
      </dgm:prSet>
      <dgm:spPr/>
    </dgm:pt>
    <dgm:pt modelId="{51541CBE-D486-4635-A2DA-0BBDD307498C}" type="pres">
      <dgm:prSet presAssocID="{415E2145-F388-4965-B59C-9E26DEEE143F}" presName="aSpace" presStyleCnt="0"/>
      <dgm:spPr/>
    </dgm:pt>
    <dgm:pt modelId="{138D9139-E71E-40D7-812A-6B8AB284BF86}" type="pres">
      <dgm:prSet presAssocID="{FF86F13A-E085-4B42-9AE3-0F2617D407B9}" presName="compNode" presStyleCnt="0"/>
      <dgm:spPr/>
    </dgm:pt>
    <dgm:pt modelId="{4D042440-6097-4305-8B91-C412BF817121}" type="pres">
      <dgm:prSet presAssocID="{FF86F13A-E085-4B42-9AE3-0F2617D407B9}" presName="aNode" presStyleLbl="bgShp" presStyleIdx="1" presStyleCnt="6"/>
      <dgm:spPr/>
    </dgm:pt>
    <dgm:pt modelId="{E242356B-0B70-48BB-BDB6-F80435E655B0}" type="pres">
      <dgm:prSet presAssocID="{FF86F13A-E085-4B42-9AE3-0F2617D407B9}" presName="textNode" presStyleLbl="bgShp" presStyleIdx="1" presStyleCnt="6"/>
      <dgm:spPr/>
    </dgm:pt>
    <dgm:pt modelId="{354E2F7E-68F4-4C90-8535-1B9D45EE0371}" type="pres">
      <dgm:prSet presAssocID="{FF86F13A-E085-4B42-9AE3-0F2617D407B9}" presName="compChildNode" presStyleCnt="0"/>
      <dgm:spPr/>
    </dgm:pt>
    <dgm:pt modelId="{0EAEB1FB-FD80-407E-BD52-3BA88D7A3EA4}" type="pres">
      <dgm:prSet presAssocID="{FF86F13A-E085-4B42-9AE3-0F2617D407B9}" presName="theInnerList" presStyleCnt="0"/>
      <dgm:spPr/>
    </dgm:pt>
    <dgm:pt modelId="{E8798B66-E535-4A86-9EE2-65B129A51854}" type="pres">
      <dgm:prSet presAssocID="{C199908E-D843-4029-A01A-05F5477810CA}" presName="childNode" presStyleLbl="node1" presStyleIdx="2" presStyleCnt="12">
        <dgm:presLayoutVars>
          <dgm:bulletEnabled val="1"/>
        </dgm:presLayoutVars>
      </dgm:prSet>
      <dgm:spPr/>
    </dgm:pt>
    <dgm:pt modelId="{63631C4B-0A68-4EB2-9BC5-DF2DB2DA0107}" type="pres">
      <dgm:prSet presAssocID="{C199908E-D843-4029-A01A-05F5477810CA}" presName="aSpace2" presStyleCnt="0"/>
      <dgm:spPr/>
    </dgm:pt>
    <dgm:pt modelId="{71A173E8-D3E2-4CD0-8E16-D6501191A61A}" type="pres">
      <dgm:prSet presAssocID="{9D07DD34-B19A-4D86-96B4-55E2962CDA19}" presName="childNode" presStyleLbl="node1" presStyleIdx="3" presStyleCnt="12">
        <dgm:presLayoutVars>
          <dgm:bulletEnabled val="1"/>
        </dgm:presLayoutVars>
      </dgm:prSet>
      <dgm:spPr/>
    </dgm:pt>
    <dgm:pt modelId="{57B5E4C6-F752-40E8-8674-22FF27406977}" type="pres">
      <dgm:prSet presAssocID="{FF86F13A-E085-4B42-9AE3-0F2617D407B9}" presName="aSpace" presStyleCnt="0"/>
      <dgm:spPr/>
    </dgm:pt>
    <dgm:pt modelId="{B670D71E-A131-48F0-8C95-AAB9228B2A51}" type="pres">
      <dgm:prSet presAssocID="{A74BBCD7-C123-4708-A5BE-8C03875DD31B}" presName="compNode" presStyleCnt="0"/>
      <dgm:spPr/>
    </dgm:pt>
    <dgm:pt modelId="{664738C6-E2B9-4E0A-92A4-30756D462937}" type="pres">
      <dgm:prSet presAssocID="{A74BBCD7-C123-4708-A5BE-8C03875DD31B}" presName="aNode" presStyleLbl="bgShp" presStyleIdx="2" presStyleCnt="6"/>
      <dgm:spPr/>
    </dgm:pt>
    <dgm:pt modelId="{CC79A518-4D7D-4893-9CFE-AA514FB89F14}" type="pres">
      <dgm:prSet presAssocID="{A74BBCD7-C123-4708-A5BE-8C03875DD31B}" presName="textNode" presStyleLbl="bgShp" presStyleIdx="2" presStyleCnt="6"/>
      <dgm:spPr/>
    </dgm:pt>
    <dgm:pt modelId="{83E118CA-B2C8-4584-A151-589044177273}" type="pres">
      <dgm:prSet presAssocID="{A74BBCD7-C123-4708-A5BE-8C03875DD31B}" presName="compChildNode" presStyleCnt="0"/>
      <dgm:spPr/>
    </dgm:pt>
    <dgm:pt modelId="{D43B9E43-ACDE-43CE-BC77-F60E47AB7E70}" type="pres">
      <dgm:prSet presAssocID="{A74BBCD7-C123-4708-A5BE-8C03875DD31B}" presName="theInnerList" presStyleCnt="0"/>
      <dgm:spPr/>
    </dgm:pt>
    <dgm:pt modelId="{3EB2FC05-6E01-4828-8E12-1EFC97352202}" type="pres">
      <dgm:prSet presAssocID="{CA1B76E0-6DEA-41CE-8B65-2E022A5E43FA}" presName="childNode" presStyleLbl="node1" presStyleIdx="4" presStyleCnt="12">
        <dgm:presLayoutVars>
          <dgm:bulletEnabled val="1"/>
        </dgm:presLayoutVars>
      </dgm:prSet>
      <dgm:spPr/>
    </dgm:pt>
    <dgm:pt modelId="{5A9BAA9F-1B79-4076-97E0-FD8021E57F86}" type="pres">
      <dgm:prSet presAssocID="{CA1B76E0-6DEA-41CE-8B65-2E022A5E43FA}" presName="aSpace2" presStyleCnt="0"/>
      <dgm:spPr/>
    </dgm:pt>
    <dgm:pt modelId="{5A5CAA7F-38CF-4C55-8BB6-1419706E83F4}" type="pres">
      <dgm:prSet presAssocID="{AC2B1A1F-4ECA-4DB6-A24D-056F1828FDF8}" presName="childNode" presStyleLbl="node1" presStyleIdx="5" presStyleCnt="12">
        <dgm:presLayoutVars>
          <dgm:bulletEnabled val="1"/>
        </dgm:presLayoutVars>
      </dgm:prSet>
      <dgm:spPr/>
    </dgm:pt>
    <dgm:pt modelId="{F2885AB1-9ABF-469D-870B-55F4AF2823D4}" type="pres">
      <dgm:prSet presAssocID="{A74BBCD7-C123-4708-A5BE-8C03875DD31B}" presName="aSpace" presStyleCnt="0"/>
      <dgm:spPr/>
    </dgm:pt>
    <dgm:pt modelId="{692426F1-59B7-499B-951C-27D49F50DAF5}" type="pres">
      <dgm:prSet presAssocID="{BD39F7FD-2A68-4A89-B82F-92193B04A5CE}" presName="compNode" presStyleCnt="0"/>
      <dgm:spPr/>
    </dgm:pt>
    <dgm:pt modelId="{26D32E30-7F48-4DC4-AEF5-079C4100801E}" type="pres">
      <dgm:prSet presAssocID="{BD39F7FD-2A68-4A89-B82F-92193B04A5CE}" presName="aNode" presStyleLbl="bgShp" presStyleIdx="3" presStyleCnt="6"/>
      <dgm:spPr/>
    </dgm:pt>
    <dgm:pt modelId="{6C7CE511-4B1A-419D-B497-BCD5261A6B9D}" type="pres">
      <dgm:prSet presAssocID="{BD39F7FD-2A68-4A89-B82F-92193B04A5CE}" presName="textNode" presStyleLbl="bgShp" presStyleIdx="3" presStyleCnt="6"/>
      <dgm:spPr/>
    </dgm:pt>
    <dgm:pt modelId="{EA880534-D166-46D8-A6DF-2E034D5673D8}" type="pres">
      <dgm:prSet presAssocID="{BD39F7FD-2A68-4A89-B82F-92193B04A5CE}" presName="compChildNode" presStyleCnt="0"/>
      <dgm:spPr/>
    </dgm:pt>
    <dgm:pt modelId="{8ED9C7D2-CC45-4650-872B-15480010203B}" type="pres">
      <dgm:prSet presAssocID="{BD39F7FD-2A68-4A89-B82F-92193B04A5CE}" presName="theInnerList" presStyleCnt="0"/>
      <dgm:spPr/>
    </dgm:pt>
    <dgm:pt modelId="{A1FF9D23-94B1-4FBA-A940-EDB51F7ADEE1}" type="pres">
      <dgm:prSet presAssocID="{0858FBD0-FC71-4155-A579-290E29EBADF8}" presName="childNode" presStyleLbl="node1" presStyleIdx="6" presStyleCnt="12" custLinFactNeighborX="739">
        <dgm:presLayoutVars>
          <dgm:bulletEnabled val="1"/>
        </dgm:presLayoutVars>
      </dgm:prSet>
      <dgm:spPr/>
    </dgm:pt>
    <dgm:pt modelId="{843E0636-755E-4C9D-9D86-BD2EA6E08511}" type="pres">
      <dgm:prSet presAssocID="{0858FBD0-FC71-4155-A579-290E29EBADF8}" presName="aSpace2" presStyleCnt="0"/>
      <dgm:spPr/>
    </dgm:pt>
    <dgm:pt modelId="{E94BFB49-A0D4-4058-B6B4-6BD611C4C0CA}" type="pres">
      <dgm:prSet presAssocID="{CCA6BA12-436F-4456-879B-C2487D32861E}" presName="childNode" presStyleLbl="node1" presStyleIdx="7" presStyleCnt="12">
        <dgm:presLayoutVars>
          <dgm:bulletEnabled val="1"/>
        </dgm:presLayoutVars>
      </dgm:prSet>
      <dgm:spPr/>
    </dgm:pt>
    <dgm:pt modelId="{F5E787F4-4EB5-4584-B8C9-88C5B518DF87}" type="pres">
      <dgm:prSet presAssocID="{BD39F7FD-2A68-4A89-B82F-92193B04A5CE}" presName="aSpace" presStyleCnt="0"/>
      <dgm:spPr/>
    </dgm:pt>
    <dgm:pt modelId="{5D123E1D-A021-496B-8ED0-1BAA11BAA84D}" type="pres">
      <dgm:prSet presAssocID="{67DAF95A-BFBE-4DF8-AFD6-DEEE014F159D}" presName="compNode" presStyleCnt="0"/>
      <dgm:spPr/>
    </dgm:pt>
    <dgm:pt modelId="{9EB51D1D-F4EB-4EAE-A193-872CCCC85D30}" type="pres">
      <dgm:prSet presAssocID="{67DAF95A-BFBE-4DF8-AFD6-DEEE014F159D}" presName="aNode" presStyleLbl="bgShp" presStyleIdx="4" presStyleCnt="6"/>
      <dgm:spPr/>
    </dgm:pt>
    <dgm:pt modelId="{B004BB1E-F01D-4164-8E30-47772A5019D5}" type="pres">
      <dgm:prSet presAssocID="{67DAF95A-BFBE-4DF8-AFD6-DEEE014F159D}" presName="textNode" presStyleLbl="bgShp" presStyleIdx="4" presStyleCnt="6"/>
      <dgm:spPr/>
    </dgm:pt>
    <dgm:pt modelId="{5F51421E-3021-4DDA-9F4F-BBAE76B6AA01}" type="pres">
      <dgm:prSet presAssocID="{67DAF95A-BFBE-4DF8-AFD6-DEEE014F159D}" presName="compChildNode" presStyleCnt="0"/>
      <dgm:spPr/>
    </dgm:pt>
    <dgm:pt modelId="{22D10018-D3FA-4261-9A14-8CE8696C4EAD}" type="pres">
      <dgm:prSet presAssocID="{67DAF95A-BFBE-4DF8-AFD6-DEEE014F159D}" presName="theInnerList" presStyleCnt="0"/>
      <dgm:spPr/>
    </dgm:pt>
    <dgm:pt modelId="{6EA7F380-5A30-4E2E-B46A-1E986E6CB75E}" type="pres">
      <dgm:prSet presAssocID="{0F2CCDA3-1B95-4EFE-A3E7-87F7003A4F87}" presName="childNode" presStyleLbl="node1" presStyleIdx="8" presStyleCnt="12">
        <dgm:presLayoutVars>
          <dgm:bulletEnabled val="1"/>
        </dgm:presLayoutVars>
      </dgm:prSet>
      <dgm:spPr/>
    </dgm:pt>
    <dgm:pt modelId="{9E008BBE-548F-4475-A4E3-BFB112860D40}" type="pres">
      <dgm:prSet presAssocID="{0F2CCDA3-1B95-4EFE-A3E7-87F7003A4F87}" presName="aSpace2" presStyleCnt="0"/>
      <dgm:spPr/>
    </dgm:pt>
    <dgm:pt modelId="{BF53E314-060A-4593-B942-228DC1977141}" type="pres">
      <dgm:prSet presAssocID="{F6577E6B-2347-4CB8-9B75-039D8C52BB14}" presName="childNode" presStyleLbl="node1" presStyleIdx="9" presStyleCnt="12">
        <dgm:presLayoutVars>
          <dgm:bulletEnabled val="1"/>
        </dgm:presLayoutVars>
      </dgm:prSet>
      <dgm:spPr/>
    </dgm:pt>
    <dgm:pt modelId="{C934D32F-262D-4807-B7F6-1013B5BD69D7}" type="pres">
      <dgm:prSet presAssocID="{67DAF95A-BFBE-4DF8-AFD6-DEEE014F159D}" presName="aSpace" presStyleCnt="0"/>
      <dgm:spPr/>
    </dgm:pt>
    <dgm:pt modelId="{F7136194-8FD6-41B3-BCAD-1B5B49D3C4BC}" type="pres">
      <dgm:prSet presAssocID="{65FFCEF5-CEB6-4AB6-8901-0299264EFB18}" presName="compNode" presStyleCnt="0"/>
      <dgm:spPr/>
    </dgm:pt>
    <dgm:pt modelId="{C2A26643-FD08-47F1-A6F2-81972130D398}" type="pres">
      <dgm:prSet presAssocID="{65FFCEF5-CEB6-4AB6-8901-0299264EFB18}" presName="aNode" presStyleLbl="bgShp" presStyleIdx="5" presStyleCnt="6"/>
      <dgm:spPr/>
    </dgm:pt>
    <dgm:pt modelId="{C2BFBFEB-ABBE-462D-A88A-5A31687A5AE8}" type="pres">
      <dgm:prSet presAssocID="{65FFCEF5-CEB6-4AB6-8901-0299264EFB18}" presName="textNode" presStyleLbl="bgShp" presStyleIdx="5" presStyleCnt="6"/>
      <dgm:spPr/>
    </dgm:pt>
    <dgm:pt modelId="{CEFEABB8-7293-4AC1-969D-90E48833E07A}" type="pres">
      <dgm:prSet presAssocID="{65FFCEF5-CEB6-4AB6-8901-0299264EFB18}" presName="compChildNode" presStyleCnt="0"/>
      <dgm:spPr/>
    </dgm:pt>
    <dgm:pt modelId="{AC9539A3-9A39-4803-A62C-10A1BAF1E5C7}" type="pres">
      <dgm:prSet presAssocID="{65FFCEF5-CEB6-4AB6-8901-0299264EFB18}" presName="theInnerList" presStyleCnt="0"/>
      <dgm:spPr/>
    </dgm:pt>
    <dgm:pt modelId="{0F357D7B-1950-4449-90A5-23A2C1CFC9D5}" type="pres">
      <dgm:prSet presAssocID="{EB891C41-C096-4549-92D4-6376E676437B}" presName="childNode" presStyleLbl="node1" presStyleIdx="10" presStyleCnt="12">
        <dgm:presLayoutVars>
          <dgm:bulletEnabled val="1"/>
        </dgm:presLayoutVars>
      </dgm:prSet>
      <dgm:spPr/>
    </dgm:pt>
    <dgm:pt modelId="{5DC8AB82-82DA-46C6-862C-7FE819EA9782}" type="pres">
      <dgm:prSet presAssocID="{EB891C41-C096-4549-92D4-6376E676437B}" presName="aSpace2" presStyleCnt="0"/>
      <dgm:spPr/>
    </dgm:pt>
    <dgm:pt modelId="{A6E39569-2405-4266-AB92-80CC0A73015D}" type="pres">
      <dgm:prSet presAssocID="{18429568-F1D1-4E8F-9B9D-B277E5A2762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FE85240D-403F-4405-A221-F242F557656A}" type="presOf" srcId="{F6577E6B-2347-4CB8-9B75-039D8C52BB14}" destId="{BF53E314-060A-4593-B942-228DC1977141}" srcOrd="0" destOrd="0" presId="urn:microsoft.com/office/officeart/2005/8/layout/lProcess2"/>
    <dgm:cxn modelId="{9F472B15-B53F-4EB6-B697-F6489E4B3D1F}" srcId="{F0965336-C447-408B-8D48-36DAB70355C8}" destId="{65FFCEF5-CEB6-4AB6-8901-0299264EFB18}" srcOrd="5" destOrd="0" parTransId="{EEE6B11A-C98A-46A5-ADB9-8E066B45EAAA}" sibTransId="{7B4646F0-DDDF-4A19-B614-28C54B2E279A}"/>
    <dgm:cxn modelId="{DA72F416-ACCF-46BA-BAAF-1141EC1120C1}" srcId="{BD39F7FD-2A68-4A89-B82F-92193B04A5CE}" destId="{0858FBD0-FC71-4155-A579-290E29EBADF8}" srcOrd="0" destOrd="0" parTransId="{F787CCEC-0145-461C-8E7F-5F8DA900486A}" sibTransId="{511404EF-849E-4DBB-AA8F-54337FCAEFEF}"/>
    <dgm:cxn modelId="{F509E218-1442-4461-8D66-06429B4D1704}" type="presOf" srcId="{A54814E1-9549-4E3C-8C34-68D737A97C3C}" destId="{8DA3FB4C-4D8D-4EF4-B101-5E23818CA5DD}" srcOrd="0" destOrd="0" presId="urn:microsoft.com/office/officeart/2005/8/layout/lProcess2"/>
    <dgm:cxn modelId="{15B0B71B-07A4-4434-9BB7-155A7A929452}" srcId="{A74BBCD7-C123-4708-A5BE-8C03875DD31B}" destId="{AC2B1A1F-4ECA-4DB6-A24D-056F1828FDF8}" srcOrd="1" destOrd="0" parTransId="{DE2E2E43-C2A1-48D0-994C-27C0F30324C5}" sibTransId="{6116B763-D9B1-4C41-8937-F3B68929C4A2}"/>
    <dgm:cxn modelId="{49F5911C-91A8-4F59-BA68-F18FE136C605}" type="presOf" srcId="{0F2CCDA3-1B95-4EFE-A3E7-87F7003A4F87}" destId="{6EA7F380-5A30-4E2E-B46A-1E986E6CB75E}" srcOrd="0" destOrd="0" presId="urn:microsoft.com/office/officeart/2005/8/layout/lProcess2"/>
    <dgm:cxn modelId="{42C7761D-A94A-4A7A-9B89-793F8E148BF8}" srcId="{415E2145-F388-4965-B59C-9E26DEEE143F}" destId="{4205B203-D643-4223-9DE1-80C9C51E6C60}" srcOrd="1" destOrd="0" parTransId="{03917230-933D-4753-A150-2FB4792D616B}" sibTransId="{D47A34C7-56B9-4B61-AC1C-6086E04F90F5}"/>
    <dgm:cxn modelId="{A9105825-E964-435D-8A5A-B2A5FC4D0014}" type="presOf" srcId="{CCA6BA12-436F-4456-879B-C2487D32861E}" destId="{E94BFB49-A0D4-4058-B6B4-6BD611C4C0CA}" srcOrd="0" destOrd="0" presId="urn:microsoft.com/office/officeart/2005/8/layout/lProcess2"/>
    <dgm:cxn modelId="{186AAB27-65F9-4CD8-937A-265C40894CAA}" type="presOf" srcId="{CA1B76E0-6DEA-41CE-8B65-2E022A5E43FA}" destId="{3EB2FC05-6E01-4828-8E12-1EFC97352202}" srcOrd="0" destOrd="0" presId="urn:microsoft.com/office/officeart/2005/8/layout/lProcess2"/>
    <dgm:cxn modelId="{CCE13A2B-C1F7-41A6-A08E-6197123EDEB7}" srcId="{F0965336-C447-408B-8D48-36DAB70355C8}" destId="{415E2145-F388-4965-B59C-9E26DEEE143F}" srcOrd="0" destOrd="0" parTransId="{77835C27-3044-40C8-89A3-DBC4ACE186C8}" sibTransId="{CA536713-B809-411D-AF2C-EA2C6161B0C3}"/>
    <dgm:cxn modelId="{97F3A12B-14AF-4450-8828-4F459BD15E80}" type="presOf" srcId="{415E2145-F388-4965-B59C-9E26DEEE143F}" destId="{03CF2C71-DAD5-4602-A924-4F366BDC5475}" srcOrd="0" destOrd="0" presId="urn:microsoft.com/office/officeart/2005/8/layout/lProcess2"/>
    <dgm:cxn modelId="{7169B533-D98A-48E1-9D58-A01FBA68CF73}" srcId="{65FFCEF5-CEB6-4AB6-8901-0299264EFB18}" destId="{EB891C41-C096-4549-92D4-6376E676437B}" srcOrd="0" destOrd="0" parTransId="{7578F55D-9D21-4549-AE81-F5931BA2499D}" sibTransId="{1A18630A-2F8C-45FB-8929-EE429EBD1F0A}"/>
    <dgm:cxn modelId="{8921363A-0FE9-485E-A52D-F9B609AE102C}" srcId="{415E2145-F388-4965-B59C-9E26DEEE143F}" destId="{A54814E1-9549-4E3C-8C34-68D737A97C3C}" srcOrd="0" destOrd="0" parTransId="{9996172E-2250-487A-8F63-150CE2036DBE}" sibTransId="{5D9C692F-8DB5-41FD-B976-A0055AC84A8D}"/>
    <dgm:cxn modelId="{4A546A3F-6A80-4F5D-977D-082768DA4428}" type="presOf" srcId="{0858FBD0-FC71-4155-A579-290E29EBADF8}" destId="{A1FF9D23-94B1-4FBA-A940-EDB51F7ADEE1}" srcOrd="0" destOrd="0" presId="urn:microsoft.com/office/officeart/2005/8/layout/lProcess2"/>
    <dgm:cxn modelId="{EABD4643-1D58-4289-8DFA-220970CE4DB4}" type="presOf" srcId="{EB891C41-C096-4549-92D4-6376E676437B}" destId="{0F357D7B-1950-4449-90A5-23A2C1CFC9D5}" srcOrd="0" destOrd="0" presId="urn:microsoft.com/office/officeart/2005/8/layout/lProcess2"/>
    <dgm:cxn modelId="{432DDA64-F412-466D-815B-F713148E2394}" type="presOf" srcId="{FF86F13A-E085-4B42-9AE3-0F2617D407B9}" destId="{E242356B-0B70-48BB-BDB6-F80435E655B0}" srcOrd="1" destOrd="0" presId="urn:microsoft.com/office/officeart/2005/8/layout/lProcess2"/>
    <dgm:cxn modelId="{CB926065-5901-4D89-98B2-B6FD56B8D7F8}" type="presOf" srcId="{BD39F7FD-2A68-4A89-B82F-92193B04A5CE}" destId="{6C7CE511-4B1A-419D-B497-BCD5261A6B9D}" srcOrd="1" destOrd="0" presId="urn:microsoft.com/office/officeart/2005/8/layout/lProcess2"/>
    <dgm:cxn modelId="{D3E9906C-AC65-4517-9997-00D6AB2FE6D9}" type="presOf" srcId="{FF86F13A-E085-4B42-9AE3-0F2617D407B9}" destId="{4D042440-6097-4305-8B91-C412BF817121}" srcOrd="0" destOrd="0" presId="urn:microsoft.com/office/officeart/2005/8/layout/lProcess2"/>
    <dgm:cxn modelId="{22C3AE4C-8BDA-43BB-AD58-CD47802F3636}" type="presOf" srcId="{9D07DD34-B19A-4D86-96B4-55E2962CDA19}" destId="{71A173E8-D3E2-4CD0-8E16-D6501191A61A}" srcOrd="0" destOrd="0" presId="urn:microsoft.com/office/officeart/2005/8/layout/lProcess2"/>
    <dgm:cxn modelId="{31B1E06C-31B5-4032-9B10-1EEA8C9689D2}" srcId="{FF86F13A-E085-4B42-9AE3-0F2617D407B9}" destId="{C199908E-D843-4029-A01A-05F5477810CA}" srcOrd="0" destOrd="0" parTransId="{B1F7ED42-5F1F-44C5-94CF-35E9FEEBC3D7}" sibTransId="{9E18FBA0-7CB2-4CA1-81DB-2C27E2C95520}"/>
    <dgm:cxn modelId="{EDC79C75-17C9-473F-AFB9-ACF8C1323FA8}" type="presOf" srcId="{AC2B1A1F-4ECA-4DB6-A24D-056F1828FDF8}" destId="{5A5CAA7F-38CF-4C55-8BB6-1419706E83F4}" srcOrd="0" destOrd="0" presId="urn:microsoft.com/office/officeart/2005/8/layout/lProcess2"/>
    <dgm:cxn modelId="{04F3D158-6776-448E-B8DF-3DDE9AD2978C}" type="presOf" srcId="{4205B203-D643-4223-9DE1-80C9C51E6C60}" destId="{D9017862-3A49-4C4B-A9DA-3EA8ADC86A63}" srcOrd="0" destOrd="0" presId="urn:microsoft.com/office/officeart/2005/8/layout/lProcess2"/>
    <dgm:cxn modelId="{E1B2367B-621A-4768-9146-E5662DEC9AF3}" srcId="{67DAF95A-BFBE-4DF8-AFD6-DEEE014F159D}" destId="{0F2CCDA3-1B95-4EFE-A3E7-87F7003A4F87}" srcOrd="0" destOrd="0" parTransId="{3C6F9314-9B60-4167-93A1-EBCED421E34C}" sibTransId="{FE96CD1A-5678-4A17-8310-820E02FD36BD}"/>
    <dgm:cxn modelId="{B5ACB67C-9602-4F3E-AA73-52F472C007E7}" srcId="{F0965336-C447-408B-8D48-36DAB70355C8}" destId="{FF86F13A-E085-4B42-9AE3-0F2617D407B9}" srcOrd="1" destOrd="0" parTransId="{2762049E-C762-4681-9D8B-4E892E77AA51}" sibTransId="{0694CCC0-2AF7-40AB-8277-979BA467380D}"/>
    <dgm:cxn modelId="{D638DA80-9BFA-4002-989F-F7A5AB62A6DD}" srcId="{BD39F7FD-2A68-4A89-B82F-92193B04A5CE}" destId="{CCA6BA12-436F-4456-879B-C2487D32861E}" srcOrd="1" destOrd="0" parTransId="{0D8DC404-35B9-43B2-96AF-137BD66E304F}" sibTransId="{EC6E7FCB-FE78-46C0-8868-F830C58576C9}"/>
    <dgm:cxn modelId="{C555CA95-965B-44B2-B85A-0D23D79C54F8}" type="presOf" srcId="{A74BBCD7-C123-4708-A5BE-8C03875DD31B}" destId="{664738C6-E2B9-4E0A-92A4-30756D462937}" srcOrd="0" destOrd="0" presId="urn:microsoft.com/office/officeart/2005/8/layout/lProcess2"/>
    <dgm:cxn modelId="{09AA799B-9BB4-4663-9919-9EAF2B808074}" srcId="{A74BBCD7-C123-4708-A5BE-8C03875DD31B}" destId="{CA1B76E0-6DEA-41CE-8B65-2E022A5E43FA}" srcOrd="0" destOrd="0" parTransId="{7727E755-8D37-49A2-992A-7B72B5D0F4B2}" sibTransId="{2E9AE91A-AFFA-4341-80EA-BB4389CFF2B3}"/>
    <dgm:cxn modelId="{1F56509D-E0E4-4512-BC72-1C5C374DD4C1}" type="presOf" srcId="{65FFCEF5-CEB6-4AB6-8901-0299264EFB18}" destId="{C2A26643-FD08-47F1-A6F2-81972130D398}" srcOrd="0" destOrd="0" presId="urn:microsoft.com/office/officeart/2005/8/layout/lProcess2"/>
    <dgm:cxn modelId="{1F6BF29D-567D-431B-BDED-98339830E2A4}" type="presOf" srcId="{A74BBCD7-C123-4708-A5BE-8C03875DD31B}" destId="{CC79A518-4D7D-4893-9CFE-AA514FB89F14}" srcOrd="1" destOrd="0" presId="urn:microsoft.com/office/officeart/2005/8/layout/lProcess2"/>
    <dgm:cxn modelId="{5CC8459E-6812-48D1-A631-9557257F94A9}" type="presOf" srcId="{65FFCEF5-CEB6-4AB6-8901-0299264EFB18}" destId="{C2BFBFEB-ABBE-462D-A88A-5A31687A5AE8}" srcOrd="1" destOrd="0" presId="urn:microsoft.com/office/officeart/2005/8/layout/lProcess2"/>
    <dgm:cxn modelId="{4AC279A3-0825-4413-B909-3379183C9B67}" type="presOf" srcId="{C199908E-D843-4029-A01A-05F5477810CA}" destId="{E8798B66-E535-4A86-9EE2-65B129A51854}" srcOrd="0" destOrd="0" presId="urn:microsoft.com/office/officeart/2005/8/layout/lProcess2"/>
    <dgm:cxn modelId="{DB6EB7B1-053F-4DC1-BE4F-FD0F7040F089}" srcId="{F0965336-C447-408B-8D48-36DAB70355C8}" destId="{A74BBCD7-C123-4708-A5BE-8C03875DD31B}" srcOrd="2" destOrd="0" parTransId="{855B4F4A-5F58-4CD2-AA93-F992B783B479}" sibTransId="{00CBA794-6E6C-4CCD-9925-F1955DCFFB5F}"/>
    <dgm:cxn modelId="{F10E0CBF-9A4E-4D1C-812D-ADE36ACD10CD}" type="presOf" srcId="{18429568-F1D1-4E8F-9B9D-B277E5A2762F}" destId="{A6E39569-2405-4266-AB92-80CC0A73015D}" srcOrd="0" destOrd="0" presId="urn:microsoft.com/office/officeart/2005/8/layout/lProcess2"/>
    <dgm:cxn modelId="{145017C6-BA49-4E19-9966-73290FC5FED1}" srcId="{67DAF95A-BFBE-4DF8-AFD6-DEEE014F159D}" destId="{F6577E6B-2347-4CB8-9B75-039D8C52BB14}" srcOrd="1" destOrd="0" parTransId="{7ABA3D6B-63BE-469B-8A9D-8FCAC3F5E4C7}" sibTransId="{A8DC6D6B-DB6E-4A29-A4DE-68ACF5AE1045}"/>
    <dgm:cxn modelId="{A43E03D8-4493-4201-A628-8C6738E92824}" srcId="{65FFCEF5-CEB6-4AB6-8901-0299264EFB18}" destId="{18429568-F1D1-4E8F-9B9D-B277E5A2762F}" srcOrd="1" destOrd="0" parTransId="{5EE45947-DBCA-4DBA-AE35-4E82A351C235}" sibTransId="{265CDFAA-BBCD-4923-B80C-3348E607CC64}"/>
    <dgm:cxn modelId="{84AE45D9-17CD-4576-9BD7-43DD2DD42EAF}" srcId="{F0965336-C447-408B-8D48-36DAB70355C8}" destId="{BD39F7FD-2A68-4A89-B82F-92193B04A5CE}" srcOrd="3" destOrd="0" parTransId="{D641A5AE-510D-467C-84C1-A1D5315C7F11}" sibTransId="{180ACF6B-30F9-4331-B771-6403B70C325D}"/>
    <dgm:cxn modelId="{80EC6BDB-20EB-4005-8595-307BDB9573EB}" srcId="{FF86F13A-E085-4B42-9AE3-0F2617D407B9}" destId="{9D07DD34-B19A-4D86-96B4-55E2962CDA19}" srcOrd="1" destOrd="0" parTransId="{71EDC8CA-55FD-448B-B313-1DAE05CA4405}" sibTransId="{7728E503-CBDE-4843-98C1-3172455BB59B}"/>
    <dgm:cxn modelId="{868CC2DD-FF8E-40E2-AC20-2C09D39AD22F}" type="presOf" srcId="{415E2145-F388-4965-B59C-9E26DEEE143F}" destId="{A5462C79-B200-406D-ABBD-0888B67933AE}" srcOrd="1" destOrd="0" presId="urn:microsoft.com/office/officeart/2005/8/layout/lProcess2"/>
    <dgm:cxn modelId="{4D43C1E0-02CE-497C-B574-ED5202C9AC6E}" type="presOf" srcId="{67DAF95A-BFBE-4DF8-AFD6-DEEE014F159D}" destId="{9EB51D1D-F4EB-4EAE-A193-872CCCC85D30}" srcOrd="0" destOrd="0" presId="urn:microsoft.com/office/officeart/2005/8/layout/lProcess2"/>
    <dgm:cxn modelId="{13CAFFEF-75A7-4A83-8CD9-D4C5F3CD1BF3}" type="presOf" srcId="{67DAF95A-BFBE-4DF8-AFD6-DEEE014F159D}" destId="{B004BB1E-F01D-4164-8E30-47772A5019D5}" srcOrd="1" destOrd="0" presId="urn:microsoft.com/office/officeart/2005/8/layout/lProcess2"/>
    <dgm:cxn modelId="{C4D002F2-8FB9-4EBE-A752-03668EFF758D}" type="presOf" srcId="{F0965336-C447-408B-8D48-36DAB70355C8}" destId="{A3CB71D3-2230-43A7-A085-0EADD3585DDE}" srcOrd="0" destOrd="0" presId="urn:microsoft.com/office/officeart/2005/8/layout/lProcess2"/>
    <dgm:cxn modelId="{6DBA39F4-7184-4059-828F-DB59978273B6}" srcId="{F0965336-C447-408B-8D48-36DAB70355C8}" destId="{67DAF95A-BFBE-4DF8-AFD6-DEEE014F159D}" srcOrd="4" destOrd="0" parTransId="{4B9B5CDA-84EF-485B-8668-EDDBBC630DDE}" sibTransId="{51D5A9A7-E08F-4FC3-B1E1-23E1ACD4E861}"/>
    <dgm:cxn modelId="{58DA26FD-0AA7-4100-8774-0372A0DEE1FA}" type="presOf" srcId="{BD39F7FD-2A68-4A89-B82F-92193B04A5CE}" destId="{26D32E30-7F48-4DC4-AEF5-079C4100801E}" srcOrd="0" destOrd="0" presId="urn:microsoft.com/office/officeart/2005/8/layout/lProcess2"/>
    <dgm:cxn modelId="{D2CF7AE9-96BB-4DED-8D64-076760DA96CD}" type="presParOf" srcId="{A3CB71D3-2230-43A7-A085-0EADD3585DDE}" destId="{7A4987E8-9E09-457C-ABAD-EDCBEC3C0C87}" srcOrd="0" destOrd="0" presId="urn:microsoft.com/office/officeart/2005/8/layout/lProcess2"/>
    <dgm:cxn modelId="{497AEF21-1185-4544-A66B-5AE04199A037}" type="presParOf" srcId="{7A4987E8-9E09-457C-ABAD-EDCBEC3C0C87}" destId="{03CF2C71-DAD5-4602-A924-4F366BDC5475}" srcOrd="0" destOrd="0" presId="urn:microsoft.com/office/officeart/2005/8/layout/lProcess2"/>
    <dgm:cxn modelId="{C647FA84-BD8D-48F5-B9E2-FA7E72503A78}" type="presParOf" srcId="{7A4987E8-9E09-457C-ABAD-EDCBEC3C0C87}" destId="{A5462C79-B200-406D-ABBD-0888B67933AE}" srcOrd="1" destOrd="0" presId="urn:microsoft.com/office/officeart/2005/8/layout/lProcess2"/>
    <dgm:cxn modelId="{FE0CA64E-7697-49EA-A230-5140A167883B}" type="presParOf" srcId="{7A4987E8-9E09-457C-ABAD-EDCBEC3C0C87}" destId="{F8F4DDF1-917F-4A27-B8CA-F6F37B0201E5}" srcOrd="2" destOrd="0" presId="urn:microsoft.com/office/officeart/2005/8/layout/lProcess2"/>
    <dgm:cxn modelId="{1C10AB4D-2EC7-4CA3-9EFF-D58D2F229318}" type="presParOf" srcId="{F8F4DDF1-917F-4A27-B8CA-F6F37B0201E5}" destId="{A0BBF51C-997C-4B67-90E8-FF987AE83932}" srcOrd="0" destOrd="0" presId="urn:microsoft.com/office/officeart/2005/8/layout/lProcess2"/>
    <dgm:cxn modelId="{D8A18FC1-E9CC-41E5-8EF7-4B3882EBCAFF}" type="presParOf" srcId="{A0BBF51C-997C-4B67-90E8-FF987AE83932}" destId="{8DA3FB4C-4D8D-4EF4-B101-5E23818CA5DD}" srcOrd="0" destOrd="0" presId="urn:microsoft.com/office/officeart/2005/8/layout/lProcess2"/>
    <dgm:cxn modelId="{1708C2C6-0E4F-43B9-85E6-B95D1B337470}" type="presParOf" srcId="{A0BBF51C-997C-4B67-90E8-FF987AE83932}" destId="{7C04874C-F704-485B-BAE2-B8CBCCC961DA}" srcOrd="1" destOrd="0" presId="urn:microsoft.com/office/officeart/2005/8/layout/lProcess2"/>
    <dgm:cxn modelId="{7507AD57-F132-4965-A664-5753D63BB525}" type="presParOf" srcId="{A0BBF51C-997C-4B67-90E8-FF987AE83932}" destId="{D9017862-3A49-4C4B-A9DA-3EA8ADC86A63}" srcOrd="2" destOrd="0" presId="urn:microsoft.com/office/officeart/2005/8/layout/lProcess2"/>
    <dgm:cxn modelId="{2284D37D-0020-432F-B016-0B268EF6072A}" type="presParOf" srcId="{A3CB71D3-2230-43A7-A085-0EADD3585DDE}" destId="{51541CBE-D486-4635-A2DA-0BBDD307498C}" srcOrd="1" destOrd="0" presId="urn:microsoft.com/office/officeart/2005/8/layout/lProcess2"/>
    <dgm:cxn modelId="{DE7430A3-2F4A-49A3-BEF8-CF969832956C}" type="presParOf" srcId="{A3CB71D3-2230-43A7-A085-0EADD3585DDE}" destId="{138D9139-E71E-40D7-812A-6B8AB284BF86}" srcOrd="2" destOrd="0" presId="urn:microsoft.com/office/officeart/2005/8/layout/lProcess2"/>
    <dgm:cxn modelId="{8DBD518C-D89A-414D-B84B-2E69BA420EEB}" type="presParOf" srcId="{138D9139-E71E-40D7-812A-6B8AB284BF86}" destId="{4D042440-6097-4305-8B91-C412BF817121}" srcOrd="0" destOrd="0" presId="urn:microsoft.com/office/officeart/2005/8/layout/lProcess2"/>
    <dgm:cxn modelId="{A615075F-77E8-47E9-AA44-7214E7459414}" type="presParOf" srcId="{138D9139-E71E-40D7-812A-6B8AB284BF86}" destId="{E242356B-0B70-48BB-BDB6-F80435E655B0}" srcOrd="1" destOrd="0" presId="urn:microsoft.com/office/officeart/2005/8/layout/lProcess2"/>
    <dgm:cxn modelId="{A8DD22CE-AE65-4058-8E14-759D3642CD2E}" type="presParOf" srcId="{138D9139-E71E-40D7-812A-6B8AB284BF86}" destId="{354E2F7E-68F4-4C90-8535-1B9D45EE0371}" srcOrd="2" destOrd="0" presId="urn:microsoft.com/office/officeart/2005/8/layout/lProcess2"/>
    <dgm:cxn modelId="{FCEBBB16-54B3-4EE4-A2DF-C37BE8EF6778}" type="presParOf" srcId="{354E2F7E-68F4-4C90-8535-1B9D45EE0371}" destId="{0EAEB1FB-FD80-407E-BD52-3BA88D7A3EA4}" srcOrd="0" destOrd="0" presId="urn:microsoft.com/office/officeart/2005/8/layout/lProcess2"/>
    <dgm:cxn modelId="{A1805132-8F05-4B5B-BB9A-437681AE86C6}" type="presParOf" srcId="{0EAEB1FB-FD80-407E-BD52-3BA88D7A3EA4}" destId="{E8798B66-E535-4A86-9EE2-65B129A51854}" srcOrd="0" destOrd="0" presId="urn:microsoft.com/office/officeart/2005/8/layout/lProcess2"/>
    <dgm:cxn modelId="{50518D0F-B231-45C0-AE77-AE633AE0B75B}" type="presParOf" srcId="{0EAEB1FB-FD80-407E-BD52-3BA88D7A3EA4}" destId="{63631C4B-0A68-4EB2-9BC5-DF2DB2DA0107}" srcOrd="1" destOrd="0" presId="urn:microsoft.com/office/officeart/2005/8/layout/lProcess2"/>
    <dgm:cxn modelId="{CC5A2B47-AD29-4E82-8838-63E71056E310}" type="presParOf" srcId="{0EAEB1FB-FD80-407E-BD52-3BA88D7A3EA4}" destId="{71A173E8-D3E2-4CD0-8E16-D6501191A61A}" srcOrd="2" destOrd="0" presId="urn:microsoft.com/office/officeart/2005/8/layout/lProcess2"/>
    <dgm:cxn modelId="{897F5DA6-457F-4544-A826-4E282F5AF243}" type="presParOf" srcId="{A3CB71D3-2230-43A7-A085-0EADD3585DDE}" destId="{57B5E4C6-F752-40E8-8674-22FF27406977}" srcOrd="3" destOrd="0" presId="urn:microsoft.com/office/officeart/2005/8/layout/lProcess2"/>
    <dgm:cxn modelId="{1247FF24-EA4E-418B-BEF1-B92D3DFAE6B2}" type="presParOf" srcId="{A3CB71D3-2230-43A7-A085-0EADD3585DDE}" destId="{B670D71E-A131-48F0-8C95-AAB9228B2A51}" srcOrd="4" destOrd="0" presId="urn:microsoft.com/office/officeart/2005/8/layout/lProcess2"/>
    <dgm:cxn modelId="{B47380E3-B064-47DD-A387-058FE79CD614}" type="presParOf" srcId="{B670D71E-A131-48F0-8C95-AAB9228B2A51}" destId="{664738C6-E2B9-4E0A-92A4-30756D462937}" srcOrd="0" destOrd="0" presId="urn:microsoft.com/office/officeart/2005/8/layout/lProcess2"/>
    <dgm:cxn modelId="{2FF57C95-0433-4586-9EF4-8DC431E3F4D6}" type="presParOf" srcId="{B670D71E-A131-48F0-8C95-AAB9228B2A51}" destId="{CC79A518-4D7D-4893-9CFE-AA514FB89F14}" srcOrd="1" destOrd="0" presId="urn:microsoft.com/office/officeart/2005/8/layout/lProcess2"/>
    <dgm:cxn modelId="{409218CC-AE85-4AAF-BB5E-6B078097AF90}" type="presParOf" srcId="{B670D71E-A131-48F0-8C95-AAB9228B2A51}" destId="{83E118CA-B2C8-4584-A151-589044177273}" srcOrd="2" destOrd="0" presId="urn:microsoft.com/office/officeart/2005/8/layout/lProcess2"/>
    <dgm:cxn modelId="{4A7D2840-A78A-4373-A8DE-81CAB5306E5E}" type="presParOf" srcId="{83E118CA-B2C8-4584-A151-589044177273}" destId="{D43B9E43-ACDE-43CE-BC77-F60E47AB7E70}" srcOrd="0" destOrd="0" presId="urn:microsoft.com/office/officeart/2005/8/layout/lProcess2"/>
    <dgm:cxn modelId="{6434F13D-9E85-4A0F-A4C1-24AD969A5769}" type="presParOf" srcId="{D43B9E43-ACDE-43CE-BC77-F60E47AB7E70}" destId="{3EB2FC05-6E01-4828-8E12-1EFC97352202}" srcOrd="0" destOrd="0" presId="urn:microsoft.com/office/officeart/2005/8/layout/lProcess2"/>
    <dgm:cxn modelId="{CF203F52-E199-49A1-9DC5-C3EA0526A503}" type="presParOf" srcId="{D43B9E43-ACDE-43CE-BC77-F60E47AB7E70}" destId="{5A9BAA9F-1B79-4076-97E0-FD8021E57F86}" srcOrd="1" destOrd="0" presId="urn:microsoft.com/office/officeart/2005/8/layout/lProcess2"/>
    <dgm:cxn modelId="{D880E293-72C8-4A6D-BDE1-032D10A80820}" type="presParOf" srcId="{D43B9E43-ACDE-43CE-BC77-F60E47AB7E70}" destId="{5A5CAA7F-38CF-4C55-8BB6-1419706E83F4}" srcOrd="2" destOrd="0" presId="urn:microsoft.com/office/officeart/2005/8/layout/lProcess2"/>
    <dgm:cxn modelId="{6E39AC71-5DBA-4CEB-AA82-9837EC91CEC4}" type="presParOf" srcId="{A3CB71D3-2230-43A7-A085-0EADD3585DDE}" destId="{F2885AB1-9ABF-469D-870B-55F4AF2823D4}" srcOrd="5" destOrd="0" presId="urn:microsoft.com/office/officeart/2005/8/layout/lProcess2"/>
    <dgm:cxn modelId="{C928485A-6DBE-477E-83D3-79645CA56BD1}" type="presParOf" srcId="{A3CB71D3-2230-43A7-A085-0EADD3585DDE}" destId="{692426F1-59B7-499B-951C-27D49F50DAF5}" srcOrd="6" destOrd="0" presId="urn:microsoft.com/office/officeart/2005/8/layout/lProcess2"/>
    <dgm:cxn modelId="{ED49D4A9-C519-4DB0-BA03-B4F6EB2E81BC}" type="presParOf" srcId="{692426F1-59B7-499B-951C-27D49F50DAF5}" destId="{26D32E30-7F48-4DC4-AEF5-079C4100801E}" srcOrd="0" destOrd="0" presId="urn:microsoft.com/office/officeart/2005/8/layout/lProcess2"/>
    <dgm:cxn modelId="{DA5BA8CC-7D07-410F-B392-5E8A484FC60D}" type="presParOf" srcId="{692426F1-59B7-499B-951C-27D49F50DAF5}" destId="{6C7CE511-4B1A-419D-B497-BCD5261A6B9D}" srcOrd="1" destOrd="0" presId="urn:microsoft.com/office/officeart/2005/8/layout/lProcess2"/>
    <dgm:cxn modelId="{996E5ECE-44AD-4804-B2A5-C0472B0EA958}" type="presParOf" srcId="{692426F1-59B7-499B-951C-27D49F50DAF5}" destId="{EA880534-D166-46D8-A6DF-2E034D5673D8}" srcOrd="2" destOrd="0" presId="urn:microsoft.com/office/officeart/2005/8/layout/lProcess2"/>
    <dgm:cxn modelId="{32E183F2-32CA-4294-A191-C5E3ACD72417}" type="presParOf" srcId="{EA880534-D166-46D8-A6DF-2E034D5673D8}" destId="{8ED9C7D2-CC45-4650-872B-15480010203B}" srcOrd="0" destOrd="0" presId="urn:microsoft.com/office/officeart/2005/8/layout/lProcess2"/>
    <dgm:cxn modelId="{9E18A3CE-2BA4-4277-9114-A89E1FE0FC7F}" type="presParOf" srcId="{8ED9C7D2-CC45-4650-872B-15480010203B}" destId="{A1FF9D23-94B1-4FBA-A940-EDB51F7ADEE1}" srcOrd="0" destOrd="0" presId="urn:microsoft.com/office/officeart/2005/8/layout/lProcess2"/>
    <dgm:cxn modelId="{00AEF7ED-BF9A-4742-8A5D-3BFA77CE8343}" type="presParOf" srcId="{8ED9C7D2-CC45-4650-872B-15480010203B}" destId="{843E0636-755E-4C9D-9D86-BD2EA6E08511}" srcOrd="1" destOrd="0" presId="urn:microsoft.com/office/officeart/2005/8/layout/lProcess2"/>
    <dgm:cxn modelId="{28E68F4C-0862-469A-9F23-F88A93D22C41}" type="presParOf" srcId="{8ED9C7D2-CC45-4650-872B-15480010203B}" destId="{E94BFB49-A0D4-4058-B6B4-6BD611C4C0CA}" srcOrd="2" destOrd="0" presId="urn:microsoft.com/office/officeart/2005/8/layout/lProcess2"/>
    <dgm:cxn modelId="{B8A3D816-D620-451B-BC1A-09EAE3B54C65}" type="presParOf" srcId="{A3CB71D3-2230-43A7-A085-0EADD3585DDE}" destId="{F5E787F4-4EB5-4584-B8C9-88C5B518DF87}" srcOrd="7" destOrd="0" presId="urn:microsoft.com/office/officeart/2005/8/layout/lProcess2"/>
    <dgm:cxn modelId="{BA53838F-C027-47AE-B033-929B181FD09E}" type="presParOf" srcId="{A3CB71D3-2230-43A7-A085-0EADD3585DDE}" destId="{5D123E1D-A021-496B-8ED0-1BAA11BAA84D}" srcOrd="8" destOrd="0" presId="urn:microsoft.com/office/officeart/2005/8/layout/lProcess2"/>
    <dgm:cxn modelId="{352BD260-2BA8-4FC1-860D-7019166726C9}" type="presParOf" srcId="{5D123E1D-A021-496B-8ED0-1BAA11BAA84D}" destId="{9EB51D1D-F4EB-4EAE-A193-872CCCC85D30}" srcOrd="0" destOrd="0" presId="urn:microsoft.com/office/officeart/2005/8/layout/lProcess2"/>
    <dgm:cxn modelId="{86D4B5C1-F102-403F-8C5E-7F741ABC0342}" type="presParOf" srcId="{5D123E1D-A021-496B-8ED0-1BAA11BAA84D}" destId="{B004BB1E-F01D-4164-8E30-47772A5019D5}" srcOrd="1" destOrd="0" presId="urn:microsoft.com/office/officeart/2005/8/layout/lProcess2"/>
    <dgm:cxn modelId="{21A1FC31-48E7-4A0C-AED9-1248181022FE}" type="presParOf" srcId="{5D123E1D-A021-496B-8ED0-1BAA11BAA84D}" destId="{5F51421E-3021-4DDA-9F4F-BBAE76B6AA01}" srcOrd="2" destOrd="0" presId="urn:microsoft.com/office/officeart/2005/8/layout/lProcess2"/>
    <dgm:cxn modelId="{61AE6B70-5BC0-4233-926C-63E130AF6FBC}" type="presParOf" srcId="{5F51421E-3021-4DDA-9F4F-BBAE76B6AA01}" destId="{22D10018-D3FA-4261-9A14-8CE8696C4EAD}" srcOrd="0" destOrd="0" presId="urn:microsoft.com/office/officeart/2005/8/layout/lProcess2"/>
    <dgm:cxn modelId="{4812BE3D-C15D-4961-8329-C04C7F713478}" type="presParOf" srcId="{22D10018-D3FA-4261-9A14-8CE8696C4EAD}" destId="{6EA7F380-5A30-4E2E-B46A-1E986E6CB75E}" srcOrd="0" destOrd="0" presId="urn:microsoft.com/office/officeart/2005/8/layout/lProcess2"/>
    <dgm:cxn modelId="{EFE4E116-B9AE-406E-9D19-D79DAA0F02E1}" type="presParOf" srcId="{22D10018-D3FA-4261-9A14-8CE8696C4EAD}" destId="{9E008BBE-548F-4475-A4E3-BFB112860D40}" srcOrd="1" destOrd="0" presId="urn:microsoft.com/office/officeart/2005/8/layout/lProcess2"/>
    <dgm:cxn modelId="{1E4E4A54-69C9-4A8C-B19B-3DE661D53D31}" type="presParOf" srcId="{22D10018-D3FA-4261-9A14-8CE8696C4EAD}" destId="{BF53E314-060A-4593-B942-228DC1977141}" srcOrd="2" destOrd="0" presId="urn:microsoft.com/office/officeart/2005/8/layout/lProcess2"/>
    <dgm:cxn modelId="{34776912-3879-44FB-A3B0-6915FF1A9C79}" type="presParOf" srcId="{A3CB71D3-2230-43A7-A085-0EADD3585DDE}" destId="{C934D32F-262D-4807-B7F6-1013B5BD69D7}" srcOrd="9" destOrd="0" presId="urn:microsoft.com/office/officeart/2005/8/layout/lProcess2"/>
    <dgm:cxn modelId="{2ACC2386-C1D2-4FA3-AAF5-2E2DBB0D3983}" type="presParOf" srcId="{A3CB71D3-2230-43A7-A085-0EADD3585DDE}" destId="{F7136194-8FD6-41B3-BCAD-1B5B49D3C4BC}" srcOrd="10" destOrd="0" presId="urn:microsoft.com/office/officeart/2005/8/layout/lProcess2"/>
    <dgm:cxn modelId="{2A7ACFA6-B094-4BD9-BF89-1B4AE88229BF}" type="presParOf" srcId="{F7136194-8FD6-41B3-BCAD-1B5B49D3C4BC}" destId="{C2A26643-FD08-47F1-A6F2-81972130D398}" srcOrd="0" destOrd="0" presId="urn:microsoft.com/office/officeart/2005/8/layout/lProcess2"/>
    <dgm:cxn modelId="{18BACF2E-5AA9-4286-A648-1F9BE52C4555}" type="presParOf" srcId="{F7136194-8FD6-41B3-BCAD-1B5B49D3C4BC}" destId="{C2BFBFEB-ABBE-462D-A88A-5A31687A5AE8}" srcOrd="1" destOrd="0" presId="urn:microsoft.com/office/officeart/2005/8/layout/lProcess2"/>
    <dgm:cxn modelId="{0D606A34-90E3-4BB9-A664-16A1521A9CA9}" type="presParOf" srcId="{F7136194-8FD6-41B3-BCAD-1B5B49D3C4BC}" destId="{CEFEABB8-7293-4AC1-969D-90E48833E07A}" srcOrd="2" destOrd="0" presId="urn:microsoft.com/office/officeart/2005/8/layout/lProcess2"/>
    <dgm:cxn modelId="{EA500B36-E72E-4BD1-A9B5-6EEA71F311BD}" type="presParOf" srcId="{CEFEABB8-7293-4AC1-969D-90E48833E07A}" destId="{AC9539A3-9A39-4803-A62C-10A1BAF1E5C7}" srcOrd="0" destOrd="0" presId="urn:microsoft.com/office/officeart/2005/8/layout/lProcess2"/>
    <dgm:cxn modelId="{53C8A9E2-CA16-407F-BBDF-941376EC94F6}" type="presParOf" srcId="{AC9539A3-9A39-4803-A62C-10A1BAF1E5C7}" destId="{0F357D7B-1950-4449-90A5-23A2C1CFC9D5}" srcOrd="0" destOrd="0" presId="urn:microsoft.com/office/officeart/2005/8/layout/lProcess2"/>
    <dgm:cxn modelId="{EBB265C6-B95D-4A47-A1E4-22563B516D68}" type="presParOf" srcId="{AC9539A3-9A39-4803-A62C-10A1BAF1E5C7}" destId="{5DC8AB82-82DA-46C6-862C-7FE819EA9782}" srcOrd="1" destOrd="0" presId="urn:microsoft.com/office/officeart/2005/8/layout/lProcess2"/>
    <dgm:cxn modelId="{EBDC5C28-2929-4061-B5CF-2FAA631FC584}" type="presParOf" srcId="{AC9539A3-9A39-4803-A62C-10A1BAF1E5C7}" destId="{A6E39569-2405-4266-AB92-80CC0A73015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CF3DE-9AD0-4CC8-B9DA-BD48D0098FEE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A065C787-5F73-4FBF-99D8-743C4D275B82}">
      <dgm:prSet phldrT="[Texto]"/>
      <dgm:spPr/>
      <dgm:t>
        <a:bodyPr/>
        <a:lstStyle/>
        <a:p>
          <a:r>
            <a:rPr lang="es-ES" dirty="0"/>
            <a:t>Instituciones sostenibles implica la posibilidad de crecer</a:t>
          </a:r>
          <a:endParaRPr lang="es-EC" dirty="0"/>
        </a:p>
      </dgm:t>
    </dgm:pt>
    <dgm:pt modelId="{413A7976-6581-43CB-B7DF-5E02430AB942}" type="parTrans" cxnId="{2F134B4A-B360-4067-B87D-35F5DA59D928}">
      <dgm:prSet/>
      <dgm:spPr/>
      <dgm:t>
        <a:bodyPr/>
        <a:lstStyle/>
        <a:p>
          <a:endParaRPr lang="es-EC"/>
        </a:p>
      </dgm:t>
    </dgm:pt>
    <dgm:pt modelId="{A54C605D-9F1A-49E2-AD16-0FE460A9EEAE}" type="sibTrans" cxnId="{2F134B4A-B360-4067-B87D-35F5DA59D928}">
      <dgm:prSet/>
      <dgm:spPr/>
      <dgm:t>
        <a:bodyPr/>
        <a:lstStyle/>
        <a:p>
          <a:endParaRPr lang="es-EC" dirty="0"/>
        </a:p>
      </dgm:t>
    </dgm:pt>
    <dgm:pt modelId="{3CD98FB8-2E78-4A4F-92B7-6217ABA1B14E}">
      <dgm:prSet phldrT="[Texto]"/>
      <dgm:spPr/>
      <dgm:t>
        <a:bodyPr/>
        <a:lstStyle/>
        <a:p>
          <a:r>
            <a:rPr lang="es-ES" dirty="0"/>
            <a:t>Oportunidad de cambio y operaciones financieras de calidad</a:t>
          </a:r>
          <a:endParaRPr lang="es-EC" dirty="0"/>
        </a:p>
      </dgm:t>
    </dgm:pt>
    <dgm:pt modelId="{DC5DFA94-FD20-4F28-9033-E96C5FF7A203}" type="parTrans" cxnId="{E30D93CB-DD3E-455D-8925-0B66E3F3AF86}">
      <dgm:prSet/>
      <dgm:spPr/>
      <dgm:t>
        <a:bodyPr/>
        <a:lstStyle/>
        <a:p>
          <a:endParaRPr lang="es-EC"/>
        </a:p>
      </dgm:t>
    </dgm:pt>
    <dgm:pt modelId="{68D33B02-F4CC-432A-AEA6-ECD3D4C3E8E2}" type="sibTrans" cxnId="{E30D93CB-DD3E-455D-8925-0B66E3F3AF86}">
      <dgm:prSet/>
      <dgm:spPr/>
      <dgm:t>
        <a:bodyPr/>
        <a:lstStyle/>
        <a:p>
          <a:endParaRPr lang="es-EC"/>
        </a:p>
      </dgm:t>
    </dgm:pt>
    <dgm:pt modelId="{51A1880E-ED39-44F9-9E72-E8C8DB4AC803}">
      <dgm:prSet phldrT="[Texto]"/>
      <dgm:spPr/>
      <dgm:t>
        <a:bodyPr/>
        <a:lstStyle/>
        <a:p>
          <a:r>
            <a:rPr lang="es-ES" dirty="0"/>
            <a:t>Sostenibilidad del Sistema Económico</a:t>
          </a:r>
          <a:endParaRPr lang="es-EC" dirty="0"/>
        </a:p>
      </dgm:t>
    </dgm:pt>
    <dgm:pt modelId="{80793D6D-B6D1-469C-9C75-D3DB14E005FE}" type="parTrans" cxnId="{B38BACA0-5469-4305-A82A-C591E3A3DF3E}">
      <dgm:prSet/>
      <dgm:spPr/>
      <dgm:t>
        <a:bodyPr/>
        <a:lstStyle/>
        <a:p>
          <a:endParaRPr lang="es-EC"/>
        </a:p>
      </dgm:t>
    </dgm:pt>
    <dgm:pt modelId="{9299B0E4-AFD2-4914-BCAB-1D117508F3AC}" type="sibTrans" cxnId="{B38BACA0-5469-4305-A82A-C591E3A3DF3E}">
      <dgm:prSet/>
      <dgm:spPr/>
      <dgm:t>
        <a:bodyPr/>
        <a:lstStyle/>
        <a:p>
          <a:endParaRPr lang="es-EC" dirty="0"/>
        </a:p>
      </dgm:t>
    </dgm:pt>
    <dgm:pt modelId="{A9F878DC-F449-40CE-8EF0-F165855B25AB}" type="pres">
      <dgm:prSet presAssocID="{43DCF3DE-9AD0-4CC8-B9DA-BD48D0098FEE}" presName="linearFlow" presStyleCnt="0">
        <dgm:presLayoutVars>
          <dgm:resizeHandles val="exact"/>
        </dgm:presLayoutVars>
      </dgm:prSet>
      <dgm:spPr/>
    </dgm:pt>
    <dgm:pt modelId="{DBB2B07E-17BD-45C7-BBF7-98979712BEF5}" type="pres">
      <dgm:prSet presAssocID="{A065C787-5F73-4FBF-99D8-743C4D275B82}" presName="node" presStyleLbl="node1" presStyleIdx="0" presStyleCnt="3">
        <dgm:presLayoutVars>
          <dgm:bulletEnabled val="1"/>
        </dgm:presLayoutVars>
      </dgm:prSet>
      <dgm:spPr/>
    </dgm:pt>
    <dgm:pt modelId="{678C1B72-ADCB-49ED-8AC7-984751467E1D}" type="pres">
      <dgm:prSet presAssocID="{A54C605D-9F1A-49E2-AD16-0FE460A9EEAE}" presName="sibTrans" presStyleLbl="sibTrans2D1" presStyleIdx="0" presStyleCnt="2"/>
      <dgm:spPr/>
    </dgm:pt>
    <dgm:pt modelId="{5DE5D69A-EF61-44EB-89D8-4E895472F636}" type="pres">
      <dgm:prSet presAssocID="{A54C605D-9F1A-49E2-AD16-0FE460A9EEAE}" presName="connectorText" presStyleLbl="sibTrans2D1" presStyleIdx="0" presStyleCnt="2"/>
      <dgm:spPr/>
    </dgm:pt>
    <dgm:pt modelId="{67E69FC6-6E50-4DA0-8F31-4E07B2909055}" type="pres">
      <dgm:prSet presAssocID="{51A1880E-ED39-44F9-9E72-E8C8DB4AC803}" presName="node" presStyleLbl="node1" presStyleIdx="1" presStyleCnt="3">
        <dgm:presLayoutVars>
          <dgm:bulletEnabled val="1"/>
        </dgm:presLayoutVars>
      </dgm:prSet>
      <dgm:spPr/>
    </dgm:pt>
    <dgm:pt modelId="{EA33FABC-01F2-4294-B378-12AC2881A1C6}" type="pres">
      <dgm:prSet presAssocID="{9299B0E4-AFD2-4914-BCAB-1D117508F3AC}" presName="sibTrans" presStyleLbl="sibTrans2D1" presStyleIdx="1" presStyleCnt="2"/>
      <dgm:spPr/>
    </dgm:pt>
    <dgm:pt modelId="{E34F0D17-B445-4992-88F5-18E0D8E06F92}" type="pres">
      <dgm:prSet presAssocID="{9299B0E4-AFD2-4914-BCAB-1D117508F3AC}" presName="connectorText" presStyleLbl="sibTrans2D1" presStyleIdx="1" presStyleCnt="2"/>
      <dgm:spPr/>
    </dgm:pt>
    <dgm:pt modelId="{AC3304F3-B0A6-4630-A265-EA401F8D2E8E}" type="pres">
      <dgm:prSet presAssocID="{3CD98FB8-2E78-4A4F-92B7-6217ABA1B14E}" presName="node" presStyleLbl="node1" presStyleIdx="2" presStyleCnt="3">
        <dgm:presLayoutVars>
          <dgm:bulletEnabled val="1"/>
        </dgm:presLayoutVars>
      </dgm:prSet>
      <dgm:spPr/>
    </dgm:pt>
  </dgm:ptLst>
  <dgm:cxnLst>
    <dgm:cxn modelId="{365EF703-B9DC-4317-A197-BD9EECD3C5C5}" type="presOf" srcId="{3CD98FB8-2E78-4A4F-92B7-6217ABA1B14E}" destId="{AC3304F3-B0A6-4630-A265-EA401F8D2E8E}" srcOrd="0" destOrd="0" presId="urn:microsoft.com/office/officeart/2005/8/layout/process2"/>
    <dgm:cxn modelId="{E45BA904-FCB8-46EB-B62C-614CDB0068D1}" type="presOf" srcId="{9299B0E4-AFD2-4914-BCAB-1D117508F3AC}" destId="{EA33FABC-01F2-4294-B378-12AC2881A1C6}" srcOrd="0" destOrd="0" presId="urn:microsoft.com/office/officeart/2005/8/layout/process2"/>
    <dgm:cxn modelId="{E399EF21-8DBD-4101-A997-9C5ADB964E4D}" type="presOf" srcId="{43DCF3DE-9AD0-4CC8-B9DA-BD48D0098FEE}" destId="{A9F878DC-F449-40CE-8EF0-F165855B25AB}" srcOrd="0" destOrd="0" presId="urn:microsoft.com/office/officeart/2005/8/layout/process2"/>
    <dgm:cxn modelId="{9240B129-4A2B-456D-8F28-6486A42D93DB}" type="presOf" srcId="{A54C605D-9F1A-49E2-AD16-0FE460A9EEAE}" destId="{678C1B72-ADCB-49ED-8AC7-984751467E1D}" srcOrd="0" destOrd="0" presId="urn:microsoft.com/office/officeart/2005/8/layout/process2"/>
    <dgm:cxn modelId="{5C63D536-7099-43B1-807B-4F5C856C5AA5}" type="presOf" srcId="{A54C605D-9F1A-49E2-AD16-0FE460A9EEAE}" destId="{5DE5D69A-EF61-44EB-89D8-4E895472F636}" srcOrd="1" destOrd="0" presId="urn:microsoft.com/office/officeart/2005/8/layout/process2"/>
    <dgm:cxn modelId="{2F134B4A-B360-4067-B87D-35F5DA59D928}" srcId="{43DCF3DE-9AD0-4CC8-B9DA-BD48D0098FEE}" destId="{A065C787-5F73-4FBF-99D8-743C4D275B82}" srcOrd="0" destOrd="0" parTransId="{413A7976-6581-43CB-B7DF-5E02430AB942}" sibTransId="{A54C605D-9F1A-49E2-AD16-0FE460A9EEAE}"/>
    <dgm:cxn modelId="{BE5D4D50-57E5-4579-AC48-7F10FF21CDBA}" type="presOf" srcId="{51A1880E-ED39-44F9-9E72-E8C8DB4AC803}" destId="{67E69FC6-6E50-4DA0-8F31-4E07B2909055}" srcOrd="0" destOrd="0" presId="urn:microsoft.com/office/officeart/2005/8/layout/process2"/>
    <dgm:cxn modelId="{698A1D9D-8DB0-436A-9FB8-92837278F908}" type="presOf" srcId="{A065C787-5F73-4FBF-99D8-743C4D275B82}" destId="{DBB2B07E-17BD-45C7-BBF7-98979712BEF5}" srcOrd="0" destOrd="0" presId="urn:microsoft.com/office/officeart/2005/8/layout/process2"/>
    <dgm:cxn modelId="{B38BACA0-5469-4305-A82A-C591E3A3DF3E}" srcId="{43DCF3DE-9AD0-4CC8-B9DA-BD48D0098FEE}" destId="{51A1880E-ED39-44F9-9E72-E8C8DB4AC803}" srcOrd="1" destOrd="0" parTransId="{80793D6D-B6D1-469C-9C75-D3DB14E005FE}" sibTransId="{9299B0E4-AFD2-4914-BCAB-1D117508F3AC}"/>
    <dgm:cxn modelId="{025F75C7-3DC5-4B0F-ADF6-5978432D3BDB}" type="presOf" srcId="{9299B0E4-AFD2-4914-BCAB-1D117508F3AC}" destId="{E34F0D17-B445-4992-88F5-18E0D8E06F92}" srcOrd="1" destOrd="0" presId="urn:microsoft.com/office/officeart/2005/8/layout/process2"/>
    <dgm:cxn modelId="{E30D93CB-DD3E-455D-8925-0B66E3F3AF86}" srcId="{43DCF3DE-9AD0-4CC8-B9DA-BD48D0098FEE}" destId="{3CD98FB8-2E78-4A4F-92B7-6217ABA1B14E}" srcOrd="2" destOrd="0" parTransId="{DC5DFA94-FD20-4F28-9033-E96C5FF7A203}" sibTransId="{68D33B02-F4CC-432A-AEA6-ECD3D4C3E8E2}"/>
    <dgm:cxn modelId="{E26E059C-7E77-4CE6-ABF8-A8DF262B254C}" type="presParOf" srcId="{A9F878DC-F449-40CE-8EF0-F165855B25AB}" destId="{DBB2B07E-17BD-45C7-BBF7-98979712BEF5}" srcOrd="0" destOrd="0" presId="urn:microsoft.com/office/officeart/2005/8/layout/process2"/>
    <dgm:cxn modelId="{E7090AFE-EE5E-4472-8A02-F063ECEB2983}" type="presParOf" srcId="{A9F878DC-F449-40CE-8EF0-F165855B25AB}" destId="{678C1B72-ADCB-49ED-8AC7-984751467E1D}" srcOrd="1" destOrd="0" presId="urn:microsoft.com/office/officeart/2005/8/layout/process2"/>
    <dgm:cxn modelId="{F5067629-FB0D-4DA3-BF74-393E50C0DF96}" type="presParOf" srcId="{678C1B72-ADCB-49ED-8AC7-984751467E1D}" destId="{5DE5D69A-EF61-44EB-89D8-4E895472F636}" srcOrd="0" destOrd="0" presId="urn:microsoft.com/office/officeart/2005/8/layout/process2"/>
    <dgm:cxn modelId="{AEB8596D-E169-426C-9944-08C6D9E32D92}" type="presParOf" srcId="{A9F878DC-F449-40CE-8EF0-F165855B25AB}" destId="{67E69FC6-6E50-4DA0-8F31-4E07B2909055}" srcOrd="2" destOrd="0" presId="urn:microsoft.com/office/officeart/2005/8/layout/process2"/>
    <dgm:cxn modelId="{2B93FE82-ED16-405A-8CE1-186C0308219E}" type="presParOf" srcId="{A9F878DC-F449-40CE-8EF0-F165855B25AB}" destId="{EA33FABC-01F2-4294-B378-12AC2881A1C6}" srcOrd="3" destOrd="0" presId="urn:microsoft.com/office/officeart/2005/8/layout/process2"/>
    <dgm:cxn modelId="{84B291D5-BA51-47BB-917E-4D035841D863}" type="presParOf" srcId="{EA33FABC-01F2-4294-B378-12AC2881A1C6}" destId="{E34F0D17-B445-4992-88F5-18E0D8E06F92}" srcOrd="0" destOrd="0" presId="urn:microsoft.com/office/officeart/2005/8/layout/process2"/>
    <dgm:cxn modelId="{252B5ECC-F3AA-4C98-9C71-4FE9125C9D86}" type="presParOf" srcId="{A9F878DC-F449-40CE-8EF0-F165855B25AB}" destId="{AC3304F3-B0A6-4630-A265-EA401F8D2E8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66B6872-CDC9-4315-A5B3-6F5AABE4D995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B793175A-B68B-482B-9D2C-2C2C6EDCB911}">
      <dgm:prSet phldrT="[Texto]"/>
      <dgm:spPr/>
      <dgm:t>
        <a:bodyPr/>
        <a:lstStyle/>
        <a:p>
          <a:r>
            <a:rPr lang="es-EC" b="1" dirty="0"/>
            <a:t>H0:</a:t>
          </a:r>
          <a:r>
            <a:rPr lang="es-EC" dirty="0"/>
            <a:t> La estructura patrimonial de las Cooperativas de Ahorro y Crédito del segmento 4 y 5 </a:t>
          </a:r>
          <a:r>
            <a:rPr lang="es-EC" b="1" dirty="0"/>
            <a:t>NO</a:t>
          </a:r>
          <a:r>
            <a:rPr lang="es-EC" dirty="0"/>
            <a:t> impactan en el objetivo 4 del PND Toda una Vida, de la provincia de Pichincha, durante el período 2015-2019.</a:t>
          </a:r>
        </a:p>
      </dgm:t>
    </dgm:pt>
    <dgm:pt modelId="{335E8567-98E8-413B-9A34-376D5A06651E}" type="sibTrans" cxnId="{BAF95A7D-F108-4382-BB31-F82CA1704E2F}">
      <dgm:prSet/>
      <dgm:spPr/>
      <dgm:t>
        <a:bodyPr/>
        <a:lstStyle/>
        <a:p>
          <a:endParaRPr lang="es-EC"/>
        </a:p>
      </dgm:t>
    </dgm:pt>
    <dgm:pt modelId="{4EEE3160-6118-47D9-AB5A-65B1121C695E}" type="parTrans" cxnId="{BAF95A7D-F108-4382-BB31-F82CA1704E2F}">
      <dgm:prSet/>
      <dgm:spPr/>
      <dgm:t>
        <a:bodyPr/>
        <a:lstStyle/>
        <a:p>
          <a:endParaRPr lang="es-EC"/>
        </a:p>
      </dgm:t>
    </dgm:pt>
    <dgm:pt modelId="{3D816864-F81B-48C0-8FA8-25D15CAABEE5}">
      <dgm:prSet phldrT="[Texto]"/>
      <dgm:spPr/>
      <dgm:t>
        <a:bodyPr/>
        <a:lstStyle/>
        <a:p>
          <a:r>
            <a:rPr lang="es-EC" b="1" dirty="0"/>
            <a:t>H1:</a:t>
          </a:r>
          <a:r>
            <a:rPr lang="es-EC" dirty="0"/>
            <a:t> La estructura patrimonial de las Cooperativas de Ahorro y Crédito del segmento 4 y 5 impactan en el objetivo 4 del PND Toda una Vida, de la provincia de Pichincha, durante el período 2015-2019. </a:t>
          </a:r>
        </a:p>
      </dgm:t>
    </dgm:pt>
    <dgm:pt modelId="{DDD6E5FD-BB8A-48BB-B671-4E734C6FAB45}" type="parTrans" cxnId="{C6C52EB5-F357-41CC-BF39-6E52366C0DAF}">
      <dgm:prSet/>
      <dgm:spPr/>
      <dgm:t>
        <a:bodyPr/>
        <a:lstStyle/>
        <a:p>
          <a:endParaRPr lang="es-EC"/>
        </a:p>
      </dgm:t>
    </dgm:pt>
    <dgm:pt modelId="{2BF8A0DA-5AC7-4E3D-9296-E4C1F52FC94C}" type="sibTrans" cxnId="{C6C52EB5-F357-41CC-BF39-6E52366C0DAF}">
      <dgm:prSet/>
      <dgm:spPr/>
      <dgm:t>
        <a:bodyPr/>
        <a:lstStyle/>
        <a:p>
          <a:endParaRPr lang="es-EC"/>
        </a:p>
      </dgm:t>
    </dgm:pt>
    <dgm:pt modelId="{452AFADA-BF88-4E27-AB86-ECD4A38EB134}" type="pres">
      <dgm:prSet presAssocID="{E66B6872-CDC9-4315-A5B3-6F5AABE4D995}" presName="diagram" presStyleCnt="0">
        <dgm:presLayoutVars>
          <dgm:dir/>
          <dgm:resizeHandles val="exact"/>
        </dgm:presLayoutVars>
      </dgm:prSet>
      <dgm:spPr/>
    </dgm:pt>
    <dgm:pt modelId="{2721CA77-9749-4ABE-96F5-1DDD84D1768D}" type="pres">
      <dgm:prSet presAssocID="{B793175A-B68B-482B-9D2C-2C2C6EDCB911}" presName="node" presStyleLbl="node1" presStyleIdx="0" presStyleCnt="2">
        <dgm:presLayoutVars>
          <dgm:bulletEnabled val="1"/>
        </dgm:presLayoutVars>
      </dgm:prSet>
      <dgm:spPr/>
    </dgm:pt>
    <dgm:pt modelId="{FA7968AF-E432-47D2-ACE5-84F4528DAF73}" type="pres">
      <dgm:prSet presAssocID="{335E8567-98E8-413B-9A34-376D5A06651E}" presName="sibTrans" presStyleCnt="0"/>
      <dgm:spPr/>
    </dgm:pt>
    <dgm:pt modelId="{C25DDD8F-D9EB-4EFB-971B-0EA69F8BF07C}" type="pres">
      <dgm:prSet presAssocID="{3D816864-F81B-48C0-8FA8-25D15CAABEE5}" presName="node" presStyleLbl="node1" presStyleIdx="1" presStyleCnt="2">
        <dgm:presLayoutVars>
          <dgm:bulletEnabled val="1"/>
        </dgm:presLayoutVars>
      </dgm:prSet>
      <dgm:spPr/>
    </dgm:pt>
  </dgm:ptLst>
  <dgm:cxnLst>
    <dgm:cxn modelId="{17613909-958B-4F7F-9C43-8D6E493439AC}" type="presOf" srcId="{3D816864-F81B-48C0-8FA8-25D15CAABEE5}" destId="{C25DDD8F-D9EB-4EFB-971B-0EA69F8BF07C}" srcOrd="0" destOrd="0" presId="urn:microsoft.com/office/officeart/2005/8/layout/default"/>
    <dgm:cxn modelId="{95DB1417-BE98-4985-9A24-3C41BFEFFE5B}" type="presOf" srcId="{B793175A-B68B-482B-9D2C-2C2C6EDCB911}" destId="{2721CA77-9749-4ABE-96F5-1DDD84D1768D}" srcOrd="0" destOrd="0" presId="urn:microsoft.com/office/officeart/2005/8/layout/default"/>
    <dgm:cxn modelId="{BAF95A7D-F108-4382-BB31-F82CA1704E2F}" srcId="{E66B6872-CDC9-4315-A5B3-6F5AABE4D995}" destId="{B793175A-B68B-482B-9D2C-2C2C6EDCB911}" srcOrd="0" destOrd="0" parTransId="{4EEE3160-6118-47D9-AB5A-65B1121C695E}" sibTransId="{335E8567-98E8-413B-9A34-376D5A06651E}"/>
    <dgm:cxn modelId="{C6C52EB5-F357-41CC-BF39-6E52366C0DAF}" srcId="{E66B6872-CDC9-4315-A5B3-6F5AABE4D995}" destId="{3D816864-F81B-48C0-8FA8-25D15CAABEE5}" srcOrd="1" destOrd="0" parTransId="{DDD6E5FD-BB8A-48BB-B671-4E734C6FAB45}" sibTransId="{2BF8A0DA-5AC7-4E3D-9296-E4C1F52FC94C}"/>
    <dgm:cxn modelId="{1FFFE2F5-514A-41D1-80C7-CF668A293B01}" type="presOf" srcId="{E66B6872-CDC9-4315-A5B3-6F5AABE4D995}" destId="{452AFADA-BF88-4E27-AB86-ECD4A38EB134}" srcOrd="0" destOrd="0" presId="urn:microsoft.com/office/officeart/2005/8/layout/default"/>
    <dgm:cxn modelId="{4FDE0F9A-1A36-4665-B71B-910AD658A55D}" type="presParOf" srcId="{452AFADA-BF88-4E27-AB86-ECD4A38EB134}" destId="{2721CA77-9749-4ABE-96F5-1DDD84D1768D}" srcOrd="0" destOrd="0" presId="urn:microsoft.com/office/officeart/2005/8/layout/default"/>
    <dgm:cxn modelId="{26110851-8134-4AC8-BE5A-7723FC1329FB}" type="presParOf" srcId="{452AFADA-BF88-4E27-AB86-ECD4A38EB134}" destId="{FA7968AF-E432-47D2-ACE5-84F4528DAF73}" srcOrd="1" destOrd="0" presId="urn:microsoft.com/office/officeart/2005/8/layout/default"/>
    <dgm:cxn modelId="{6379AEE1-09DE-4D67-87BC-1FAED90A8E4D}" type="presParOf" srcId="{452AFADA-BF88-4E27-AB86-ECD4A38EB134}" destId="{C25DDD8F-D9EB-4EFB-971B-0EA69F8BF07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2AE5558-DB8A-41DC-8769-3DA61D93BEAD}" type="doc">
      <dgm:prSet loTypeId="urn:microsoft.com/office/officeart/2005/8/layout/process2" loCatId="process" qsTypeId="urn:microsoft.com/office/officeart/2005/8/quickstyle/simple3" qsCatId="simple" csTypeId="urn:microsoft.com/office/officeart/2005/8/colors/accent1_5" csCatId="accent1" phldr="1"/>
      <dgm:spPr/>
    </dgm:pt>
    <dgm:pt modelId="{9CB5CA24-12D8-49C6-B078-7AECCC1682E8}">
      <dgm:prSet phldrT="[Texto]"/>
      <dgm:spPr/>
      <dgm:t>
        <a:bodyPr/>
        <a:lstStyle/>
        <a:p>
          <a:r>
            <a:rPr lang="es-ES" dirty="0">
              <a:latin typeface="+mj-lt"/>
            </a:rPr>
            <a:t>Herramienta de administración ejecutiva</a:t>
          </a:r>
          <a:endParaRPr lang="es-EC" dirty="0">
            <a:latin typeface="+mj-lt"/>
          </a:endParaRPr>
        </a:p>
      </dgm:t>
    </dgm:pt>
    <dgm:pt modelId="{9AF4B9EC-66E1-49C4-A009-3BD3E2154E31}" type="parTrans" cxnId="{64DC5AC4-5C63-4600-86AA-EE788DDC3F85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6A7882BE-8C69-4274-9EAE-27DD8A6AB16C}" type="sibTrans" cxnId="{64DC5AC4-5C63-4600-86AA-EE788DDC3F85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A0F7C0AD-73DE-4DDD-BAD7-43C81161D6A2}">
      <dgm:prSet phldrT="[Texto]"/>
      <dgm:spPr/>
      <dgm:t>
        <a:bodyPr/>
        <a:lstStyle/>
        <a:p>
          <a:r>
            <a:rPr lang="es-ES" dirty="0">
              <a:latin typeface="+mj-lt"/>
            </a:rPr>
            <a:t>Sistema de alerta rápida</a:t>
          </a:r>
          <a:endParaRPr lang="es-EC" dirty="0">
            <a:latin typeface="+mj-lt"/>
          </a:endParaRPr>
        </a:p>
      </dgm:t>
    </dgm:pt>
    <dgm:pt modelId="{D16DBF87-3307-4913-91B0-FE9E106628CA}" type="parTrans" cxnId="{FA54E175-D1A9-4B4B-BE4F-A5EC8E9C306C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74D6131-99EB-48D5-BC10-84FE1EA7E5F4}" type="sibTrans" cxnId="{FA54E175-D1A9-4B4B-BE4F-A5EC8E9C306C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7A9E46DA-94CB-4CA7-B9EC-D273D6198D48}">
      <dgm:prSet phldrT="[Texto]"/>
      <dgm:spPr/>
      <dgm:t>
        <a:bodyPr/>
        <a:lstStyle/>
        <a:p>
          <a:r>
            <a:rPr lang="es-ES" dirty="0">
              <a:latin typeface="+mj-lt"/>
            </a:rPr>
            <a:t>Problemas en las operaciones</a:t>
          </a:r>
          <a:endParaRPr lang="es-EC" dirty="0">
            <a:latin typeface="+mj-lt"/>
          </a:endParaRPr>
        </a:p>
      </dgm:t>
    </dgm:pt>
    <dgm:pt modelId="{6117AB8B-601F-4A9E-A147-943370DCDC9D}" type="parTrans" cxnId="{C3B47330-7880-4D55-A212-96EA8F7F5818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B6F58E29-B946-48E8-BEE2-B68E1719C028}" type="sibTrans" cxnId="{C3B47330-7880-4D55-A212-96EA8F7F5818}">
      <dgm:prSet/>
      <dgm:spPr/>
      <dgm:t>
        <a:bodyPr/>
        <a:lstStyle/>
        <a:p>
          <a:endParaRPr lang="es-EC">
            <a:latin typeface="+mj-lt"/>
          </a:endParaRPr>
        </a:p>
      </dgm:t>
    </dgm:pt>
    <dgm:pt modelId="{3F797429-2CC6-43F7-A588-22ADD924D1E7}" type="pres">
      <dgm:prSet presAssocID="{12AE5558-DB8A-41DC-8769-3DA61D93BEAD}" presName="linearFlow" presStyleCnt="0">
        <dgm:presLayoutVars>
          <dgm:resizeHandles val="exact"/>
        </dgm:presLayoutVars>
      </dgm:prSet>
      <dgm:spPr/>
    </dgm:pt>
    <dgm:pt modelId="{AFC653F7-695E-41E6-90D8-C94EF8990D06}" type="pres">
      <dgm:prSet presAssocID="{9CB5CA24-12D8-49C6-B078-7AECCC1682E8}" presName="node" presStyleLbl="node1" presStyleIdx="0" presStyleCnt="3">
        <dgm:presLayoutVars>
          <dgm:bulletEnabled val="1"/>
        </dgm:presLayoutVars>
      </dgm:prSet>
      <dgm:spPr/>
    </dgm:pt>
    <dgm:pt modelId="{F9C963B6-82D6-4D61-A808-1CFB55F7C4FB}" type="pres">
      <dgm:prSet presAssocID="{6A7882BE-8C69-4274-9EAE-27DD8A6AB16C}" presName="sibTrans" presStyleLbl="sibTrans2D1" presStyleIdx="0" presStyleCnt="2"/>
      <dgm:spPr/>
    </dgm:pt>
    <dgm:pt modelId="{2688B582-AE6E-419C-9E8F-AA59FAC56792}" type="pres">
      <dgm:prSet presAssocID="{6A7882BE-8C69-4274-9EAE-27DD8A6AB16C}" presName="connectorText" presStyleLbl="sibTrans2D1" presStyleIdx="0" presStyleCnt="2"/>
      <dgm:spPr/>
    </dgm:pt>
    <dgm:pt modelId="{DE3B67AA-0F60-4C5D-B176-6BCA04595744}" type="pres">
      <dgm:prSet presAssocID="{A0F7C0AD-73DE-4DDD-BAD7-43C81161D6A2}" presName="node" presStyleLbl="node1" presStyleIdx="1" presStyleCnt="3">
        <dgm:presLayoutVars>
          <dgm:bulletEnabled val="1"/>
        </dgm:presLayoutVars>
      </dgm:prSet>
      <dgm:spPr/>
    </dgm:pt>
    <dgm:pt modelId="{556BEC4E-B5ED-4F15-A4F8-C5D8C22F4C1D}" type="pres">
      <dgm:prSet presAssocID="{B74D6131-99EB-48D5-BC10-84FE1EA7E5F4}" presName="sibTrans" presStyleLbl="sibTrans2D1" presStyleIdx="1" presStyleCnt="2"/>
      <dgm:spPr/>
    </dgm:pt>
    <dgm:pt modelId="{5BFF8898-26D5-40B3-9913-F9225EE4177C}" type="pres">
      <dgm:prSet presAssocID="{B74D6131-99EB-48D5-BC10-84FE1EA7E5F4}" presName="connectorText" presStyleLbl="sibTrans2D1" presStyleIdx="1" presStyleCnt="2"/>
      <dgm:spPr/>
    </dgm:pt>
    <dgm:pt modelId="{54450EE3-936D-4707-8606-21D9855047CE}" type="pres">
      <dgm:prSet presAssocID="{7A9E46DA-94CB-4CA7-B9EC-D273D6198D48}" presName="node" presStyleLbl="node1" presStyleIdx="2" presStyleCnt="3">
        <dgm:presLayoutVars>
          <dgm:bulletEnabled val="1"/>
        </dgm:presLayoutVars>
      </dgm:prSet>
      <dgm:spPr/>
    </dgm:pt>
  </dgm:ptLst>
  <dgm:cxnLst>
    <dgm:cxn modelId="{DBF1E016-82BA-4C78-BE03-55770DC8B25C}" type="presOf" srcId="{B74D6131-99EB-48D5-BC10-84FE1EA7E5F4}" destId="{556BEC4E-B5ED-4F15-A4F8-C5D8C22F4C1D}" srcOrd="0" destOrd="0" presId="urn:microsoft.com/office/officeart/2005/8/layout/process2"/>
    <dgm:cxn modelId="{87A0312D-BFAF-41A8-B114-78A6B5CD8EB3}" type="presOf" srcId="{B74D6131-99EB-48D5-BC10-84FE1EA7E5F4}" destId="{5BFF8898-26D5-40B3-9913-F9225EE4177C}" srcOrd="1" destOrd="0" presId="urn:microsoft.com/office/officeart/2005/8/layout/process2"/>
    <dgm:cxn modelId="{C3B47330-7880-4D55-A212-96EA8F7F5818}" srcId="{12AE5558-DB8A-41DC-8769-3DA61D93BEAD}" destId="{7A9E46DA-94CB-4CA7-B9EC-D273D6198D48}" srcOrd="2" destOrd="0" parTransId="{6117AB8B-601F-4A9E-A147-943370DCDC9D}" sibTransId="{B6F58E29-B946-48E8-BEE2-B68E1719C028}"/>
    <dgm:cxn modelId="{41791A36-8535-44BA-B3C1-37BEC0140E5D}" type="presOf" srcId="{9CB5CA24-12D8-49C6-B078-7AECCC1682E8}" destId="{AFC653F7-695E-41E6-90D8-C94EF8990D06}" srcOrd="0" destOrd="0" presId="urn:microsoft.com/office/officeart/2005/8/layout/process2"/>
    <dgm:cxn modelId="{FA54E175-D1A9-4B4B-BE4F-A5EC8E9C306C}" srcId="{12AE5558-DB8A-41DC-8769-3DA61D93BEAD}" destId="{A0F7C0AD-73DE-4DDD-BAD7-43C81161D6A2}" srcOrd="1" destOrd="0" parTransId="{D16DBF87-3307-4913-91B0-FE9E106628CA}" sibTransId="{B74D6131-99EB-48D5-BC10-84FE1EA7E5F4}"/>
    <dgm:cxn modelId="{BC185A59-99F9-4C6B-9246-B6E4A34BACD3}" type="presOf" srcId="{A0F7C0AD-73DE-4DDD-BAD7-43C81161D6A2}" destId="{DE3B67AA-0F60-4C5D-B176-6BCA04595744}" srcOrd="0" destOrd="0" presId="urn:microsoft.com/office/officeart/2005/8/layout/process2"/>
    <dgm:cxn modelId="{1A8B4F95-00A1-4AA4-8798-5E251805C741}" type="presOf" srcId="{6A7882BE-8C69-4274-9EAE-27DD8A6AB16C}" destId="{F9C963B6-82D6-4D61-A808-1CFB55F7C4FB}" srcOrd="0" destOrd="0" presId="urn:microsoft.com/office/officeart/2005/8/layout/process2"/>
    <dgm:cxn modelId="{8CA10CB6-3162-4A08-A3D7-456AEC452F96}" type="presOf" srcId="{12AE5558-DB8A-41DC-8769-3DA61D93BEAD}" destId="{3F797429-2CC6-43F7-A588-22ADD924D1E7}" srcOrd="0" destOrd="0" presId="urn:microsoft.com/office/officeart/2005/8/layout/process2"/>
    <dgm:cxn modelId="{64DC5AC4-5C63-4600-86AA-EE788DDC3F85}" srcId="{12AE5558-DB8A-41DC-8769-3DA61D93BEAD}" destId="{9CB5CA24-12D8-49C6-B078-7AECCC1682E8}" srcOrd="0" destOrd="0" parTransId="{9AF4B9EC-66E1-49C4-A009-3BD3E2154E31}" sibTransId="{6A7882BE-8C69-4274-9EAE-27DD8A6AB16C}"/>
    <dgm:cxn modelId="{6D6B41EA-AC92-47E2-96CE-54B15C88E67A}" type="presOf" srcId="{6A7882BE-8C69-4274-9EAE-27DD8A6AB16C}" destId="{2688B582-AE6E-419C-9E8F-AA59FAC56792}" srcOrd="1" destOrd="0" presId="urn:microsoft.com/office/officeart/2005/8/layout/process2"/>
    <dgm:cxn modelId="{1F3311EC-D2B5-45EA-95C7-8EF461948C0A}" type="presOf" srcId="{7A9E46DA-94CB-4CA7-B9EC-D273D6198D48}" destId="{54450EE3-936D-4707-8606-21D9855047CE}" srcOrd="0" destOrd="0" presId="urn:microsoft.com/office/officeart/2005/8/layout/process2"/>
    <dgm:cxn modelId="{49554B85-499D-40B8-9822-09CBCB4C9F89}" type="presParOf" srcId="{3F797429-2CC6-43F7-A588-22ADD924D1E7}" destId="{AFC653F7-695E-41E6-90D8-C94EF8990D06}" srcOrd="0" destOrd="0" presId="urn:microsoft.com/office/officeart/2005/8/layout/process2"/>
    <dgm:cxn modelId="{CA113468-53DB-46F2-B58B-9013BF6CB6EF}" type="presParOf" srcId="{3F797429-2CC6-43F7-A588-22ADD924D1E7}" destId="{F9C963B6-82D6-4D61-A808-1CFB55F7C4FB}" srcOrd="1" destOrd="0" presId="urn:microsoft.com/office/officeart/2005/8/layout/process2"/>
    <dgm:cxn modelId="{0B6EE688-5806-46CB-8647-26C4D264876F}" type="presParOf" srcId="{F9C963B6-82D6-4D61-A808-1CFB55F7C4FB}" destId="{2688B582-AE6E-419C-9E8F-AA59FAC56792}" srcOrd="0" destOrd="0" presId="urn:microsoft.com/office/officeart/2005/8/layout/process2"/>
    <dgm:cxn modelId="{A7205E85-628C-4C54-9F4D-F8DC08A702F1}" type="presParOf" srcId="{3F797429-2CC6-43F7-A588-22ADD924D1E7}" destId="{DE3B67AA-0F60-4C5D-B176-6BCA04595744}" srcOrd="2" destOrd="0" presId="urn:microsoft.com/office/officeart/2005/8/layout/process2"/>
    <dgm:cxn modelId="{AC1E2736-23DA-471D-9746-8A4AC167C0B7}" type="presParOf" srcId="{3F797429-2CC6-43F7-A588-22ADD924D1E7}" destId="{556BEC4E-B5ED-4F15-A4F8-C5D8C22F4C1D}" srcOrd="3" destOrd="0" presId="urn:microsoft.com/office/officeart/2005/8/layout/process2"/>
    <dgm:cxn modelId="{D30B71FC-FA25-454A-864B-9ECB12995261}" type="presParOf" srcId="{556BEC4E-B5ED-4F15-A4F8-C5D8C22F4C1D}" destId="{5BFF8898-26D5-40B3-9913-F9225EE4177C}" srcOrd="0" destOrd="0" presId="urn:microsoft.com/office/officeart/2005/8/layout/process2"/>
    <dgm:cxn modelId="{EC41156B-5052-4039-AF69-E72175475AB8}" type="presParOf" srcId="{3F797429-2CC6-43F7-A588-22ADD924D1E7}" destId="{54450EE3-936D-4707-8606-21D9855047C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8135F94-DDBE-4BF4-9884-021EE0F85E59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AFCE980-1B26-4923-BD0C-B8E297512E1B}">
      <dgm:prSet phldrT="[Texto]" custT="1"/>
      <dgm:spPr/>
      <dgm:t>
        <a:bodyPr/>
        <a:lstStyle/>
        <a:p>
          <a:r>
            <a:rPr lang="es-ES" sz="800" dirty="0"/>
            <a:t>Art. 190 del Código Orgánico Monetario y Financiero</a:t>
          </a:r>
          <a:endParaRPr lang="es-EC" sz="800" dirty="0"/>
        </a:p>
      </dgm:t>
    </dgm:pt>
    <dgm:pt modelId="{7DBE195D-A399-4331-986C-5029E0DAB53C}" type="parTrans" cxnId="{09555737-3944-48FD-8CCC-3C89BC1BF077}">
      <dgm:prSet/>
      <dgm:spPr/>
      <dgm:t>
        <a:bodyPr/>
        <a:lstStyle/>
        <a:p>
          <a:endParaRPr lang="es-EC" sz="1600"/>
        </a:p>
      </dgm:t>
    </dgm:pt>
    <dgm:pt modelId="{158C53F6-94F7-44B9-A7D1-AF4A3B20A466}" type="sibTrans" cxnId="{09555737-3944-48FD-8CCC-3C89BC1BF077}">
      <dgm:prSet/>
      <dgm:spPr/>
      <dgm:t>
        <a:bodyPr/>
        <a:lstStyle/>
        <a:p>
          <a:endParaRPr lang="es-EC" sz="1600"/>
        </a:p>
      </dgm:t>
    </dgm:pt>
    <dgm:pt modelId="{6A63A588-4E1C-4F49-A4A8-BDB474AF31BB}">
      <dgm:prSet phldrT="[Texto]" custT="1"/>
      <dgm:spPr/>
      <dgm:t>
        <a:bodyPr/>
        <a:lstStyle/>
        <a:p>
          <a:r>
            <a:rPr lang="es-EC" sz="800" dirty="0"/>
            <a:t>Entidades del sistema financiero nacional </a:t>
          </a:r>
        </a:p>
      </dgm:t>
    </dgm:pt>
    <dgm:pt modelId="{D456DD3E-1EE4-4B29-A4F4-367E2EA68F9D}" type="parTrans" cxnId="{32F9CBEB-5570-469A-A4A2-EB671ED5383E}">
      <dgm:prSet/>
      <dgm:spPr/>
      <dgm:t>
        <a:bodyPr/>
        <a:lstStyle/>
        <a:p>
          <a:endParaRPr lang="es-EC" sz="1600"/>
        </a:p>
      </dgm:t>
    </dgm:pt>
    <dgm:pt modelId="{8B6C3550-6DF2-463D-9405-71568C88033A}" type="sibTrans" cxnId="{32F9CBEB-5570-469A-A4A2-EB671ED5383E}">
      <dgm:prSet/>
      <dgm:spPr/>
      <dgm:t>
        <a:bodyPr/>
        <a:lstStyle/>
        <a:p>
          <a:endParaRPr lang="es-EC" sz="1600"/>
        </a:p>
      </dgm:t>
    </dgm:pt>
    <dgm:pt modelId="{B6FABB0E-4120-41CA-B616-FD3CA365E207}">
      <dgm:prSet phldrT="[Texto]" custT="1"/>
      <dgm:spPr/>
      <dgm:t>
        <a:bodyPr/>
        <a:lstStyle/>
        <a:p>
          <a:r>
            <a:rPr lang="es-EC" sz="800" dirty="0"/>
            <a:t>Suficiencia patrimonial</a:t>
          </a:r>
        </a:p>
      </dgm:t>
    </dgm:pt>
    <dgm:pt modelId="{C66AE438-A197-4BAB-9A97-446CCFFE55D4}" type="parTrans" cxnId="{38FB1D87-AEEE-4B1E-B028-51EA2DD7FCEF}">
      <dgm:prSet/>
      <dgm:spPr/>
      <dgm:t>
        <a:bodyPr/>
        <a:lstStyle/>
        <a:p>
          <a:endParaRPr lang="es-EC" sz="1600"/>
        </a:p>
      </dgm:t>
    </dgm:pt>
    <dgm:pt modelId="{3F740987-9B15-424B-BB3C-19EA19C39227}" type="sibTrans" cxnId="{38FB1D87-AEEE-4B1E-B028-51EA2DD7FCEF}">
      <dgm:prSet/>
      <dgm:spPr/>
      <dgm:t>
        <a:bodyPr/>
        <a:lstStyle/>
        <a:p>
          <a:endParaRPr lang="es-EC" sz="1600"/>
        </a:p>
      </dgm:t>
    </dgm:pt>
    <dgm:pt modelId="{02B6F787-06B8-4216-96C0-4DE7949413BF}" type="pres">
      <dgm:prSet presAssocID="{D8135F94-DDBE-4BF4-9884-021EE0F85E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20F63D3-DD6E-497E-B583-C73080712469}" type="pres">
      <dgm:prSet presAssocID="{DAFCE980-1B26-4923-BD0C-B8E297512E1B}" presName="Accent1" presStyleCnt="0"/>
      <dgm:spPr/>
    </dgm:pt>
    <dgm:pt modelId="{3D2F01BD-0767-4112-B0B7-83E3B05D4EA7}" type="pres">
      <dgm:prSet presAssocID="{DAFCE980-1B26-4923-BD0C-B8E297512E1B}" presName="Accent" presStyleLbl="node1" presStyleIdx="0" presStyleCnt="3"/>
      <dgm:spPr/>
    </dgm:pt>
    <dgm:pt modelId="{562E6432-F0FD-46BE-8734-9F84AB148610}" type="pres">
      <dgm:prSet presAssocID="{DAFCE980-1B26-4923-BD0C-B8E297512E1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0B7AE61-DECC-4801-B5B9-50123147567C}" type="pres">
      <dgm:prSet presAssocID="{6A63A588-4E1C-4F49-A4A8-BDB474AF31BB}" presName="Accent2" presStyleCnt="0"/>
      <dgm:spPr/>
    </dgm:pt>
    <dgm:pt modelId="{BF14ACCD-93C1-4821-A9C2-D27EF1E8951F}" type="pres">
      <dgm:prSet presAssocID="{6A63A588-4E1C-4F49-A4A8-BDB474AF31BB}" presName="Accent" presStyleLbl="node1" presStyleIdx="1" presStyleCnt="3"/>
      <dgm:spPr/>
    </dgm:pt>
    <dgm:pt modelId="{F2C643EE-D83E-49CF-B384-A8F670FD4541}" type="pres">
      <dgm:prSet presAssocID="{6A63A588-4E1C-4F49-A4A8-BDB474AF31B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4718A1A-1A90-4753-9C17-E52FABF369D5}" type="pres">
      <dgm:prSet presAssocID="{B6FABB0E-4120-41CA-B616-FD3CA365E207}" presName="Accent3" presStyleCnt="0"/>
      <dgm:spPr/>
    </dgm:pt>
    <dgm:pt modelId="{E5B8C0C5-4D77-4176-93D2-AA6D04DB7335}" type="pres">
      <dgm:prSet presAssocID="{B6FABB0E-4120-41CA-B616-FD3CA365E207}" presName="Accent" presStyleLbl="node1" presStyleIdx="2" presStyleCnt="3"/>
      <dgm:spPr/>
    </dgm:pt>
    <dgm:pt modelId="{147EDD72-7AA5-4839-9E59-AF0CA7634084}" type="pres">
      <dgm:prSet presAssocID="{B6FABB0E-4120-41CA-B616-FD3CA365E20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9555737-3944-48FD-8CCC-3C89BC1BF077}" srcId="{D8135F94-DDBE-4BF4-9884-021EE0F85E59}" destId="{DAFCE980-1B26-4923-BD0C-B8E297512E1B}" srcOrd="0" destOrd="0" parTransId="{7DBE195D-A399-4331-986C-5029E0DAB53C}" sibTransId="{158C53F6-94F7-44B9-A7D1-AF4A3B20A466}"/>
    <dgm:cxn modelId="{CF58C368-2EAD-48FA-987A-5F40A59E7E8A}" type="presOf" srcId="{D8135F94-DDBE-4BF4-9884-021EE0F85E59}" destId="{02B6F787-06B8-4216-96C0-4DE7949413BF}" srcOrd="0" destOrd="0" presId="urn:microsoft.com/office/officeart/2009/layout/CircleArrowProcess"/>
    <dgm:cxn modelId="{0DD7E579-E59B-439D-A7CF-EF2067D94D82}" type="presOf" srcId="{6A63A588-4E1C-4F49-A4A8-BDB474AF31BB}" destId="{F2C643EE-D83E-49CF-B384-A8F670FD4541}" srcOrd="0" destOrd="0" presId="urn:microsoft.com/office/officeart/2009/layout/CircleArrowProcess"/>
    <dgm:cxn modelId="{38FB1D87-AEEE-4B1E-B028-51EA2DD7FCEF}" srcId="{D8135F94-DDBE-4BF4-9884-021EE0F85E59}" destId="{B6FABB0E-4120-41CA-B616-FD3CA365E207}" srcOrd="2" destOrd="0" parTransId="{C66AE438-A197-4BAB-9A97-446CCFFE55D4}" sibTransId="{3F740987-9B15-424B-BB3C-19EA19C39227}"/>
    <dgm:cxn modelId="{AFBB7090-77ED-4DF3-981B-912A1D07418B}" type="presOf" srcId="{DAFCE980-1B26-4923-BD0C-B8E297512E1B}" destId="{562E6432-F0FD-46BE-8734-9F84AB148610}" srcOrd="0" destOrd="0" presId="urn:microsoft.com/office/officeart/2009/layout/CircleArrowProcess"/>
    <dgm:cxn modelId="{F68C9BDB-C445-42D7-BEB2-AC049752652E}" type="presOf" srcId="{B6FABB0E-4120-41CA-B616-FD3CA365E207}" destId="{147EDD72-7AA5-4839-9E59-AF0CA7634084}" srcOrd="0" destOrd="0" presId="urn:microsoft.com/office/officeart/2009/layout/CircleArrowProcess"/>
    <dgm:cxn modelId="{32F9CBEB-5570-469A-A4A2-EB671ED5383E}" srcId="{D8135F94-DDBE-4BF4-9884-021EE0F85E59}" destId="{6A63A588-4E1C-4F49-A4A8-BDB474AF31BB}" srcOrd="1" destOrd="0" parTransId="{D456DD3E-1EE4-4B29-A4F4-367E2EA68F9D}" sibTransId="{8B6C3550-6DF2-463D-9405-71568C88033A}"/>
    <dgm:cxn modelId="{B55D0FDD-9599-44DD-9C42-20FD8BBB1FFC}" type="presParOf" srcId="{02B6F787-06B8-4216-96C0-4DE7949413BF}" destId="{420F63D3-DD6E-497E-B583-C73080712469}" srcOrd="0" destOrd="0" presId="urn:microsoft.com/office/officeart/2009/layout/CircleArrowProcess"/>
    <dgm:cxn modelId="{4766E000-FB60-4A11-9991-D2E4283600F2}" type="presParOf" srcId="{420F63D3-DD6E-497E-B583-C73080712469}" destId="{3D2F01BD-0767-4112-B0B7-83E3B05D4EA7}" srcOrd="0" destOrd="0" presId="urn:microsoft.com/office/officeart/2009/layout/CircleArrowProcess"/>
    <dgm:cxn modelId="{FFD4316B-C01D-4FEE-90C1-5AD265ABEDDF}" type="presParOf" srcId="{02B6F787-06B8-4216-96C0-4DE7949413BF}" destId="{562E6432-F0FD-46BE-8734-9F84AB148610}" srcOrd="1" destOrd="0" presId="urn:microsoft.com/office/officeart/2009/layout/CircleArrowProcess"/>
    <dgm:cxn modelId="{EF0CC288-B9BB-44AC-B96C-126A1E98851C}" type="presParOf" srcId="{02B6F787-06B8-4216-96C0-4DE7949413BF}" destId="{90B7AE61-DECC-4801-B5B9-50123147567C}" srcOrd="2" destOrd="0" presId="urn:microsoft.com/office/officeart/2009/layout/CircleArrowProcess"/>
    <dgm:cxn modelId="{F2E0C0C5-8E79-4DA2-A042-52D39D91374B}" type="presParOf" srcId="{90B7AE61-DECC-4801-B5B9-50123147567C}" destId="{BF14ACCD-93C1-4821-A9C2-D27EF1E8951F}" srcOrd="0" destOrd="0" presId="urn:microsoft.com/office/officeart/2009/layout/CircleArrowProcess"/>
    <dgm:cxn modelId="{99FD57AF-1FF4-4112-AA5A-DE64F73C2775}" type="presParOf" srcId="{02B6F787-06B8-4216-96C0-4DE7949413BF}" destId="{F2C643EE-D83E-49CF-B384-A8F670FD4541}" srcOrd="3" destOrd="0" presId="urn:microsoft.com/office/officeart/2009/layout/CircleArrowProcess"/>
    <dgm:cxn modelId="{506EA87E-894D-4988-8E5D-CBA91A2456F7}" type="presParOf" srcId="{02B6F787-06B8-4216-96C0-4DE7949413BF}" destId="{E4718A1A-1A90-4753-9C17-E52FABF369D5}" srcOrd="4" destOrd="0" presId="urn:microsoft.com/office/officeart/2009/layout/CircleArrowProcess"/>
    <dgm:cxn modelId="{18B951D2-E977-4CB6-928E-4E08162B8945}" type="presParOf" srcId="{E4718A1A-1A90-4753-9C17-E52FABF369D5}" destId="{E5B8C0C5-4D77-4176-93D2-AA6D04DB7335}" srcOrd="0" destOrd="0" presId="urn:microsoft.com/office/officeart/2009/layout/CircleArrowProcess"/>
    <dgm:cxn modelId="{EE86F7ED-8778-497A-9317-63185AE55B7D}" type="presParOf" srcId="{02B6F787-06B8-4216-96C0-4DE7949413BF}" destId="{147EDD72-7AA5-4839-9E59-AF0CA763408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6B3EF43-36B1-440B-8C8A-B42F7AF46DA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7F4171C-A950-4DCC-B0A4-6FD3CF4E19C5}">
      <dgm:prSet phldrT="[Texto]"/>
      <dgm:spPr/>
      <dgm:t>
        <a:bodyPr/>
        <a:lstStyle/>
        <a:p>
          <a:r>
            <a:rPr lang="es-EC" dirty="0"/>
            <a:t>Respaldar las operaciones actuales y futuras </a:t>
          </a:r>
        </a:p>
      </dgm:t>
    </dgm:pt>
    <dgm:pt modelId="{1EB692CD-7315-4071-8CD8-B3B565BCEA95}" type="parTrans" cxnId="{BEE6B086-54B2-4181-B8C7-72AC3C0914D0}">
      <dgm:prSet/>
      <dgm:spPr/>
      <dgm:t>
        <a:bodyPr/>
        <a:lstStyle/>
        <a:p>
          <a:endParaRPr lang="es-EC"/>
        </a:p>
      </dgm:t>
    </dgm:pt>
    <dgm:pt modelId="{B2FF6AA7-CE6C-4DFC-9EAA-9285D2757EE8}" type="sibTrans" cxnId="{BEE6B086-54B2-4181-B8C7-72AC3C0914D0}">
      <dgm:prSet/>
      <dgm:spPr/>
      <dgm:t>
        <a:bodyPr/>
        <a:lstStyle/>
        <a:p>
          <a:endParaRPr lang="es-EC"/>
        </a:p>
      </dgm:t>
    </dgm:pt>
    <dgm:pt modelId="{BA377476-F7BD-4338-B8F9-76A9FC85E894}">
      <dgm:prSet phldrT="[Texto]"/>
      <dgm:spPr/>
      <dgm:t>
        <a:bodyPr/>
        <a:lstStyle/>
        <a:p>
          <a:r>
            <a:rPr lang="es-EC" dirty="0"/>
            <a:t>Pérdidas no protegidas por las provisiones </a:t>
          </a:r>
        </a:p>
      </dgm:t>
    </dgm:pt>
    <dgm:pt modelId="{E2389045-BC8A-46A8-9E4A-9E5FC3EC06B3}" type="parTrans" cxnId="{5695046C-6681-457D-8778-94A541504AF7}">
      <dgm:prSet/>
      <dgm:spPr/>
      <dgm:t>
        <a:bodyPr/>
        <a:lstStyle/>
        <a:p>
          <a:endParaRPr lang="es-EC"/>
        </a:p>
      </dgm:t>
    </dgm:pt>
    <dgm:pt modelId="{69755023-D877-4AA5-BDDC-081782A855EA}" type="sibTrans" cxnId="{5695046C-6681-457D-8778-94A541504AF7}">
      <dgm:prSet/>
      <dgm:spPr/>
      <dgm:t>
        <a:bodyPr/>
        <a:lstStyle/>
        <a:p>
          <a:endParaRPr lang="es-EC"/>
        </a:p>
      </dgm:t>
    </dgm:pt>
    <dgm:pt modelId="{71B27850-0240-4F0F-A53D-2E6CD99EBC81}">
      <dgm:prSet phldrT="[Texto]"/>
      <dgm:spPr/>
      <dgm:t>
        <a:bodyPr/>
        <a:lstStyle/>
        <a:p>
          <a:r>
            <a:rPr lang="es-EC" dirty="0"/>
            <a:t>Apuntalar el adecuado desempeño macroeconómico</a:t>
          </a:r>
        </a:p>
      </dgm:t>
    </dgm:pt>
    <dgm:pt modelId="{3F0B6931-16E9-41E7-BED5-7C61C9B41C2C}" type="parTrans" cxnId="{2223DE99-5156-4AED-8FC9-7B6A7F3474DB}">
      <dgm:prSet/>
      <dgm:spPr/>
      <dgm:t>
        <a:bodyPr/>
        <a:lstStyle/>
        <a:p>
          <a:endParaRPr lang="es-EC"/>
        </a:p>
      </dgm:t>
    </dgm:pt>
    <dgm:pt modelId="{7786F7BB-C3AE-4570-AF99-05706CB9C3D1}" type="sibTrans" cxnId="{2223DE99-5156-4AED-8FC9-7B6A7F3474DB}">
      <dgm:prSet/>
      <dgm:spPr/>
      <dgm:t>
        <a:bodyPr/>
        <a:lstStyle/>
        <a:p>
          <a:endParaRPr lang="es-EC"/>
        </a:p>
      </dgm:t>
    </dgm:pt>
    <dgm:pt modelId="{3FB36CF7-AC37-46CC-83B6-41762B4264AE}" type="pres">
      <dgm:prSet presAssocID="{06B3EF43-36B1-440B-8C8A-B42F7AF46DA6}" presName="Name0" presStyleCnt="0">
        <dgm:presLayoutVars>
          <dgm:chMax val="7"/>
          <dgm:chPref val="7"/>
          <dgm:dir/>
        </dgm:presLayoutVars>
      </dgm:prSet>
      <dgm:spPr/>
    </dgm:pt>
    <dgm:pt modelId="{A9A0FB94-14AD-4E73-83FE-A9ADC1EE7800}" type="pres">
      <dgm:prSet presAssocID="{06B3EF43-36B1-440B-8C8A-B42F7AF46DA6}" presName="Name1" presStyleCnt="0"/>
      <dgm:spPr/>
    </dgm:pt>
    <dgm:pt modelId="{0E926D9F-EDBA-46A2-BE03-7419300659BB}" type="pres">
      <dgm:prSet presAssocID="{06B3EF43-36B1-440B-8C8A-B42F7AF46DA6}" presName="cycle" presStyleCnt="0"/>
      <dgm:spPr/>
    </dgm:pt>
    <dgm:pt modelId="{00AC7975-4F6F-4939-8127-2A26C8622F5B}" type="pres">
      <dgm:prSet presAssocID="{06B3EF43-36B1-440B-8C8A-B42F7AF46DA6}" presName="srcNode" presStyleLbl="node1" presStyleIdx="0" presStyleCnt="3"/>
      <dgm:spPr/>
    </dgm:pt>
    <dgm:pt modelId="{E418D329-244E-4892-9F17-45B7D16757E6}" type="pres">
      <dgm:prSet presAssocID="{06B3EF43-36B1-440B-8C8A-B42F7AF46DA6}" presName="conn" presStyleLbl="parChTrans1D2" presStyleIdx="0" presStyleCnt="1"/>
      <dgm:spPr/>
    </dgm:pt>
    <dgm:pt modelId="{F91A5985-6FD9-4501-90BD-C3F41A9FFE62}" type="pres">
      <dgm:prSet presAssocID="{06B3EF43-36B1-440B-8C8A-B42F7AF46DA6}" presName="extraNode" presStyleLbl="node1" presStyleIdx="0" presStyleCnt="3"/>
      <dgm:spPr/>
    </dgm:pt>
    <dgm:pt modelId="{661D49A6-D9D1-40D3-B66B-817654387C47}" type="pres">
      <dgm:prSet presAssocID="{06B3EF43-36B1-440B-8C8A-B42F7AF46DA6}" presName="dstNode" presStyleLbl="node1" presStyleIdx="0" presStyleCnt="3"/>
      <dgm:spPr/>
    </dgm:pt>
    <dgm:pt modelId="{480553ED-A625-4B3B-AA19-514090670179}" type="pres">
      <dgm:prSet presAssocID="{37F4171C-A950-4DCC-B0A4-6FD3CF4E19C5}" presName="text_1" presStyleLbl="node1" presStyleIdx="0" presStyleCnt="3">
        <dgm:presLayoutVars>
          <dgm:bulletEnabled val="1"/>
        </dgm:presLayoutVars>
      </dgm:prSet>
      <dgm:spPr/>
    </dgm:pt>
    <dgm:pt modelId="{E3F89059-EDB4-4AB1-89D0-EE15B1A6D4D4}" type="pres">
      <dgm:prSet presAssocID="{37F4171C-A950-4DCC-B0A4-6FD3CF4E19C5}" presName="accent_1" presStyleCnt="0"/>
      <dgm:spPr/>
    </dgm:pt>
    <dgm:pt modelId="{81F75FF9-3CCC-48EF-994A-14034261CDF9}" type="pres">
      <dgm:prSet presAssocID="{37F4171C-A950-4DCC-B0A4-6FD3CF4E19C5}" presName="accentRepeatNode" presStyleLbl="solidFgAcc1" presStyleIdx="0" presStyleCnt="3"/>
      <dgm:spPr/>
    </dgm:pt>
    <dgm:pt modelId="{C25FCC25-AC9D-4368-8CBF-E02747AD1915}" type="pres">
      <dgm:prSet presAssocID="{BA377476-F7BD-4338-B8F9-76A9FC85E894}" presName="text_2" presStyleLbl="node1" presStyleIdx="1" presStyleCnt="3">
        <dgm:presLayoutVars>
          <dgm:bulletEnabled val="1"/>
        </dgm:presLayoutVars>
      </dgm:prSet>
      <dgm:spPr/>
    </dgm:pt>
    <dgm:pt modelId="{69D9C175-8FC9-4D3E-846B-22F9B1DDA5D3}" type="pres">
      <dgm:prSet presAssocID="{BA377476-F7BD-4338-B8F9-76A9FC85E894}" presName="accent_2" presStyleCnt="0"/>
      <dgm:spPr/>
    </dgm:pt>
    <dgm:pt modelId="{5ECF4CE8-5F6F-4A30-A811-725C43ADE5EE}" type="pres">
      <dgm:prSet presAssocID="{BA377476-F7BD-4338-B8F9-76A9FC85E894}" presName="accentRepeatNode" presStyleLbl="solidFgAcc1" presStyleIdx="1" presStyleCnt="3"/>
      <dgm:spPr/>
    </dgm:pt>
    <dgm:pt modelId="{952FFD25-BB8A-499E-AA79-B09528E19842}" type="pres">
      <dgm:prSet presAssocID="{71B27850-0240-4F0F-A53D-2E6CD99EBC81}" presName="text_3" presStyleLbl="node1" presStyleIdx="2" presStyleCnt="3">
        <dgm:presLayoutVars>
          <dgm:bulletEnabled val="1"/>
        </dgm:presLayoutVars>
      </dgm:prSet>
      <dgm:spPr/>
    </dgm:pt>
    <dgm:pt modelId="{32EE492B-4200-4712-B3D5-5BB0126B1D86}" type="pres">
      <dgm:prSet presAssocID="{71B27850-0240-4F0F-A53D-2E6CD99EBC81}" presName="accent_3" presStyleCnt="0"/>
      <dgm:spPr/>
    </dgm:pt>
    <dgm:pt modelId="{50A6CE15-0146-44DF-AD1D-398110359EBC}" type="pres">
      <dgm:prSet presAssocID="{71B27850-0240-4F0F-A53D-2E6CD99EBC81}" presName="accentRepeatNode" presStyleLbl="solidFgAcc1" presStyleIdx="2" presStyleCnt="3"/>
      <dgm:spPr/>
    </dgm:pt>
  </dgm:ptLst>
  <dgm:cxnLst>
    <dgm:cxn modelId="{3A0E6202-5ECD-45D7-9E5C-29C65AEA69D7}" type="presOf" srcId="{37F4171C-A950-4DCC-B0A4-6FD3CF4E19C5}" destId="{480553ED-A625-4B3B-AA19-514090670179}" srcOrd="0" destOrd="0" presId="urn:microsoft.com/office/officeart/2008/layout/VerticalCurvedList"/>
    <dgm:cxn modelId="{769B242B-54DB-4B8E-84FA-905036787AC8}" type="presOf" srcId="{B2FF6AA7-CE6C-4DFC-9EAA-9285D2757EE8}" destId="{E418D329-244E-4892-9F17-45B7D16757E6}" srcOrd="0" destOrd="0" presId="urn:microsoft.com/office/officeart/2008/layout/VerticalCurvedList"/>
    <dgm:cxn modelId="{C3DAF165-00CA-47A2-B3E7-3697226408DE}" type="presOf" srcId="{71B27850-0240-4F0F-A53D-2E6CD99EBC81}" destId="{952FFD25-BB8A-499E-AA79-B09528E19842}" srcOrd="0" destOrd="0" presId="urn:microsoft.com/office/officeart/2008/layout/VerticalCurvedList"/>
    <dgm:cxn modelId="{5695046C-6681-457D-8778-94A541504AF7}" srcId="{06B3EF43-36B1-440B-8C8A-B42F7AF46DA6}" destId="{BA377476-F7BD-4338-B8F9-76A9FC85E894}" srcOrd="1" destOrd="0" parTransId="{E2389045-BC8A-46A8-9E4A-9E5FC3EC06B3}" sibTransId="{69755023-D877-4AA5-BDDC-081782A855EA}"/>
    <dgm:cxn modelId="{BEE6B086-54B2-4181-B8C7-72AC3C0914D0}" srcId="{06B3EF43-36B1-440B-8C8A-B42F7AF46DA6}" destId="{37F4171C-A950-4DCC-B0A4-6FD3CF4E19C5}" srcOrd="0" destOrd="0" parTransId="{1EB692CD-7315-4071-8CD8-B3B565BCEA95}" sibTransId="{B2FF6AA7-CE6C-4DFC-9EAA-9285D2757EE8}"/>
    <dgm:cxn modelId="{A0314491-34EC-492A-94FF-D49FBC77ED18}" type="presOf" srcId="{BA377476-F7BD-4338-B8F9-76A9FC85E894}" destId="{C25FCC25-AC9D-4368-8CBF-E02747AD1915}" srcOrd="0" destOrd="0" presId="urn:microsoft.com/office/officeart/2008/layout/VerticalCurvedList"/>
    <dgm:cxn modelId="{2223DE99-5156-4AED-8FC9-7B6A7F3474DB}" srcId="{06B3EF43-36B1-440B-8C8A-B42F7AF46DA6}" destId="{71B27850-0240-4F0F-A53D-2E6CD99EBC81}" srcOrd="2" destOrd="0" parTransId="{3F0B6931-16E9-41E7-BED5-7C61C9B41C2C}" sibTransId="{7786F7BB-C3AE-4570-AF99-05706CB9C3D1}"/>
    <dgm:cxn modelId="{F3AC57BF-5279-4B7C-A956-4701FC86E7DA}" type="presOf" srcId="{06B3EF43-36B1-440B-8C8A-B42F7AF46DA6}" destId="{3FB36CF7-AC37-46CC-83B6-41762B4264AE}" srcOrd="0" destOrd="0" presId="urn:microsoft.com/office/officeart/2008/layout/VerticalCurvedList"/>
    <dgm:cxn modelId="{0C1755EF-9FDA-4E90-8C76-18FF95C78DFD}" type="presParOf" srcId="{3FB36CF7-AC37-46CC-83B6-41762B4264AE}" destId="{A9A0FB94-14AD-4E73-83FE-A9ADC1EE7800}" srcOrd="0" destOrd="0" presId="urn:microsoft.com/office/officeart/2008/layout/VerticalCurvedList"/>
    <dgm:cxn modelId="{AB34E63D-DE6A-42CC-BBD6-BAA3D320D623}" type="presParOf" srcId="{A9A0FB94-14AD-4E73-83FE-A9ADC1EE7800}" destId="{0E926D9F-EDBA-46A2-BE03-7419300659BB}" srcOrd="0" destOrd="0" presId="urn:microsoft.com/office/officeart/2008/layout/VerticalCurvedList"/>
    <dgm:cxn modelId="{3F572F3B-7F9A-4F8F-A8C1-F812BE3E2A93}" type="presParOf" srcId="{0E926D9F-EDBA-46A2-BE03-7419300659BB}" destId="{00AC7975-4F6F-4939-8127-2A26C8622F5B}" srcOrd="0" destOrd="0" presId="urn:microsoft.com/office/officeart/2008/layout/VerticalCurvedList"/>
    <dgm:cxn modelId="{8CC935F1-AEF0-4192-AE05-61B8F363E769}" type="presParOf" srcId="{0E926D9F-EDBA-46A2-BE03-7419300659BB}" destId="{E418D329-244E-4892-9F17-45B7D16757E6}" srcOrd="1" destOrd="0" presId="urn:microsoft.com/office/officeart/2008/layout/VerticalCurvedList"/>
    <dgm:cxn modelId="{80A64336-C7A1-4D9F-87B3-10A8DC1C5703}" type="presParOf" srcId="{0E926D9F-EDBA-46A2-BE03-7419300659BB}" destId="{F91A5985-6FD9-4501-90BD-C3F41A9FFE62}" srcOrd="2" destOrd="0" presId="urn:microsoft.com/office/officeart/2008/layout/VerticalCurvedList"/>
    <dgm:cxn modelId="{3F4C2D8D-93B2-4AA9-A8FD-3A0C7A7AC6FC}" type="presParOf" srcId="{0E926D9F-EDBA-46A2-BE03-7419300659BB}" destId="{661D49A6-D9D1-40D3-B66B-817654387C47}" srcOrd="3" destOrd="0" presId="urn:microsoft.com/office/officeart/2008/layout/VerticalCurvedList"/>
    <dgm:cxn modelId="{859AA0A9-DBE0-4F5B-A319-4D69CD2C3313}" type="presParOf" srcId="{A9A0FB94-14AD-4E73-83FE-A9ADC1EE7800}" destId="{480553ED-A625-4B3B-AA19-514090670179}" srcOrd="1" destOrd="0" presId="urn:microsoft.com/office/officeart/2008/layout/VerticalCurvedList"/>
    <dgm:cxn modelId="{5E37A6F8-6187-4BB6-A17A-58AA61646940}" type="presParOf" srcId="{A9A0FB94-14AD-4E73-83FE-A9ADC1EE7800}" destId="{E3F89059-EDB4-4AB1-89D0-EE15B1A6D4D4}" srcOrd="2" destOrd="0" presId="urn:microsoft.com/office/officeart/2008/layout/VerticalCurvedList"/>
    <dgm:cxn modelId="{1ED1791F-618E-4C51-8BFF-850978D9A4C4}" type="presParOf" srcId="{E3F89059-EDB4-4AB1-89D0-EE15B1A6D4D4}" destId="{81F75FF9-3CCC-48EF-994A-14034261CDF9}" srcOrd="0" destOrd="0" presId="urn:microsoft.com/office/officeart/2008/layout/VerticalCurvedList"/>
    <dgm:cxn modelId="{73156A02-5B8F-48F2-890C-655AC3878E73}" type="presParOf" srcId="{A9A0FB94-14AD-4E73-83FE-A9ADC1EE7800}" destId="{C25FCC25-AC9D-4368-8CBF-E02747AD1915}" srcOrd="3" destOrd="0" presId="urn:microsoft.com/office/officeart/2008/layout/VerticalCurvedList"/>
    <dgm:cxn modelId="{14E58551-43C2-422E-AA08-91A6CD6303E3}" type="presParOf" srcId="{A9A0FB94-14AD-4E73-83FE-A9ADC1EE7800}" destId="{69D9C175-8FC9-4D3E-846B-22F9B1DDA5D3}" srcOrd="4" destOrd="0" presId="urn:microsoft.com/office/officeart/2008/layout/VerticalCurvedList"/>
    <dgm:cxn modelId="{C626C398-7FB7-4E0E-B3BD-7A7F6EC28803}" type="presParOf" srcId="{69D9C175-8FC9-4D3E-846B-22F9B1DDA5D3}" destId="{5ECF4CE8-5F6F-4A30-A811-725C43ADE5EE}" srcOrd="0" destOrd="0" presId="urn:microsoft.com/office/officeart/2008/layout/VerticalCurvedList"/>
    <dgm:cxn modelId="{E626D23C-F7FF-4857-8138-0A9F45E550C3}" type="presParOf" srcId="{A9A0FB94-14AD-4E73-83FE-A9ADC1EE7800}" destId="{952FFD25-BB8A-499E-AA79-B09528E19842}" srcOrd="5" destOrd="0" presId="urn:microsoft.com/office/officeart/2008/layout/VerticalCurvedList"/>
    <dgm:cxn modelId="{D0424A06-6922-4D54-9784-286687B6A31B}" type="presParOf" srcId="{A9A0FB94-14AD-4E73-83FE-A9ADC1EE7800}" destId="{32EE492B-4200-4712-B3D5-5BB0126B1D86}" srcOrd="6" destOrd="0" presId="urn:microsoft.com/office/officeart/2008/layout/VerticalCurvedList"/>
    <dgm:cxn modelId="{29041058-A14B-4189-9EAB-63549D39DCE0}" type="presParOf" srcId="{32EE492B-4200-4712-B3D5-5BB0126B1D86}" destId="{50A6CE15-0146-44DF-AD1D-398110359E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6C11E6F-6EF1-479A-BCF3-16733CB34DF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A4FBB93A-879A-4AA5-8563-73F494C963EB}">
      <dgm:prSet phldrT="[Texto]"/>
      <dgm:spPr/>
      <dgm:t>
        <a:bodyPr/>
        <a:lstStyle/>
        <a:p>
          <a:r>
            <a:rPr lang="es-EC" dirty="0"/>
            <a:t>Correlación Pearson, </a:t>
          </a:r>
        </a:p>
      </dgm:t>
    </dgm:pt>
    <dgm:pt modelId="{68267CFD-D20A-4C93-A595-1C618F3B1847}" type="parTrans" cxnId="{568D24F0-84C2-45BE-90F5-BB74E24116DF}">
      <dgm:prSet/>
      <dgm:spPr/>
      <dgm:t>
        <a:bodyPr/>
        <a:lstStyle/>
        <a:p>
          <a:endParaRPr lang="es-EC"/>
        </a:p>
      </dgm:t>
    </dgm:pt>
    <dgm:pt modelId="{3B46E950-05C7-4D6A-BCBA-1833B22DDBF9}" type="sibTrans" cxnId="{568D24F0-84C2-45BE-90F5-BB74E24116DF}">
      <dgm:prSet/>
      <dgm:spPr/>
      <dgm:t>
        <a:bodyPr/>
        <a:lstStyle/>
        <a:p>
          <a:endParaRPr lang="es-EC"/>
        </a:p>
      </dgm:t>
    </dgm:pt>
    <dgm:pt modelId="{E12C5DA1-0991-4FC8-8D34-2F5660227C19}">
      <dgm:prSet phldrT="[Texto]"/>
      <dgm:spPr/>
      <dgm:t>
        <a:bodyPr/>
        <a:lstStyle/>
        <a:p>
          <a:r>
            <a:rPr lang="es-EC" dirty="0"/>
            <a:t>Mediciones ordinales  </a:t>
          </a:r>
        </a:p>
      </dgm:t>
    </dgm:pt>
    <dgm:pt modelId="{D766A705-E138-4891-8600-A08AC3A42445}" type="parTrans" cxnId="{9772AE9C-0703-476D-9618-E419EDD2FEFC}">
      <dgm:prSet/>
      <dgm:spPr/>
      <dgm:t>
        <a:bodyPr/>
        <a:lstStyle/>
        <a:p>
          <a:endParaRPr lang="es-EC"/>
        </a:p>
      </dgm:t>
    </dgm:pt>
    <dgm:pt modelId="{BFA5DF36-78CD-461A-9851-AB8C9651B4E1}" type="sibTrans" cxnId="{9772AE9C-0703-476D-9618-E419EDD2FEFC}">
      <dgm:prSet/>
      <dgm:spPr/>
      <dgm:t>
        <a:bodyPr/>
        <a:lstStyle/>
        <a:p>
          <a:endParaRPr lang="es-EC"/>
        </a:p>
      </dgm:t>
    </dgm:pt>
    <dgm:pt modelId="{40DE4BAA-1196-4F72-ACEB-276157082AF5}">
      <dgm:prSet phldrT="[Texto]" custT="1"/>
      <dgm:spPr/>
      <dgm:t>
        <a:bodyPr/>
        <a:lstStyle/>
        <a:p>
          <a:r>
            <a:rPr lang="es-EC" sz="900" dirty="0">
              <a:latin typeface="+mn-lt"/>
            </a:rPr>
            <a:t> Valor P mayor NS , Se acepta H0</a:t>
          </a:r>
        </a:p>
      </dgm:t>
    </dgm:pt>
    <dgm:pt modelId="{B18007C5-3589-42E0-A95E-D715440F51B2}" type="parTrans" cxnId="{A46652EC-BF1E-44AB-A2D7-C958B40A6D14}">
      <dgm:prSet/>
      <dgm:spPr/>
      <dgm:t>
        <a:bodyPr/>
        <a:lstStyle/>
        <a:p>
          <a:endParaRPr lang="es-EC"/>
        </a:p>
      </dgm:t>
    </dgm:pt>
    <dgm:pt modelId="{74493DF5-AC9A-47AD-97FE-AD7B2DDE706A}" type="sibTrans" cxnId="{A46652EC-BF1E-44AB-A2D7-C958B40A6D14}">
      <dgm:prSet/>
      <dgm:spPr/>
      <dgm:t>
        <a:bodyPr/>
        <a:lstStyle/>
        <a:p>
          <a:endParaRPr lang="es-EC"/>
        </a:p>
      </dgm:t>
    </dgm:pt>
    <dgm:pt modelId="{814A6AD5-F5C2-4BD7-8CAD-01A976D4A007}">
      <dgm:prSet phldrT="[Texto]" custT="1"/>
      <dgm:spPr/>
      <dgm:t>
        <a:bodyPr/>
        <a:lstStyle/>
        <a:p>
          <a:r>
            <a:rPr lang="es-EC" sz="900" dirty="0">
              <a:latin typeface="+mn-lt"/>
            </a:rPr>
            <a:t>Valor P menor  NS , Se rechaza H0</a:t>
          </a:r>
        </a:p>
      </dgm:t>
    </dgm:pt>
    <dgm:pt modelId="{C3615A4F-90D4-4D06-9542-F8F8AF4557B9}" type="sibTrans" cxnId="{CFA859FD-264B-4A17-8B75-2B020909CDB1}">
      <dgm:prSet/>
      <dgm:spPr/>
      <dgm:t>
        <a:bodyPr/>
        <a:lstStyle/>
        <a:p>
          <a:endParaRPr lang="es-EC"/>
        </a:p>
      </dgm:t>
    </dgm:pt>
    <dgm:pt modelId="{AE6B5FAC-A3DB-4BF3-898A-F01470D0B3F9}" type="parTrans" cxnId="{CFA859FD-264B-4A17-8B75-2B020909CDB1}">
      <dgm:prSet/>
      <dgm:spPr/>
      <dgm:t>
        <a:bodyPr/>
        <a:lstStyle/>
        <a:p>
          <a:endParaRPr lang="es-EC"/>
        </a:p>
      </dgm:t>
    </dgm:pt>
    <dgm:pt modelId="{E96C6A33-B9A1-490C-A737-E82DB3D8D781}">
      <dgm:prSet phldrT="[Texto]"/>
      <dgm:spPr/>
      <dgm:t>
        <a:bodyPr/>
        <a:lstStyle/>
        <a:p>
          <a:r>
            <a:rPr lang="es-ES" dirty="0"/>
            <a:t>Determinar el grado de asociación entre dos variables</a:t>
          </a:r>
          <a:endParaRPr lang="es-EC" dirty="0"/>
        </a:p>
      </dgm:t>
    </dgm:pt>
    <dgm:pt modelId="{260A201C-0C26-4E19-8DB6-C9F71308DAE2}" type="parTrans" cxnId="{B192C398-E227-4E5D-A872-C04EF41ED752}">
      <dgm:prSet/>
      <dgm:spPr/>
      <dgm:t>
        <a:bodyPr/>
        <a:lstStyle/>
        <a:p>
          <a:endParaRPr lang="es-EC"/>
        </a:p>
      </dgm:t>
    </dgm:pt>
    <dgm:pt modelId="{563536DE-DA17-4B6E-88FD-07CDD034C512}" type="sibTrans" cxnId="{B192C398-E227-4E5D-A872-C04EF41ED752}">
      <dgm:prSet/>
      <dgm:spPr/>
      <dgm:t>
        <a:bodyPr/>
        <a:lstStyle/>
        <a:p>
          <a:endParaRPr lang="es-EC"/>
        </a:p>
      </dgm:t>
    </dgm:pt>
    <dgm:pt modelId="{B402AB39-1799-4BCC-B80C-09C1AFA79B93}" type="pres">
      <dgm:prSet presAssocID="{36C11E6F-6EF1-479A-BCF3-16733CB34DF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CB9E415-9087-4CF2-A2B4-0125016A69A9}" type="pres">
      <dgm:prSet presAssocID="{A4FBB93A-879A-4AA5-8563-73F494C963EB}" presName="Accent1" presStyleCnt="0"/>
      <dgm:spPr/>
    </dgm:pt>
    <dgm:pt modelId="{820C629C-8084-4BE5-B0E4-1498C7AD3DCC}" type="pres">
      <dgm:prSet presAssocID="{A4FBB93A-879A-4AA5-8563-73F494C963EB}" presName="Accent" presStyleLbl="node1" presStyleIdx="0" presStyleCnt="5"/>
      <dgm:spPr/>
    </dgm:pt>
    <dgm:pt modelId="{03580159-32D2-4DE8-8CBB-D5D6D422EFBB}" type="pres">
      <dgm:prSet presAssocID="{A4FBB93A-879A-4AA5-8563-73F494C963EB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942B6A49-137F-452B-842C-D4448084C9C3}" type="pres">
      <dgm:prSet presAssocID="{E96C6A33-B9A1-490C-A737-E82DB3D8D781}" presName="Accent2" presStyleCnt="0"/>
      <dgm:spPr/>
    </dgm:pt>
    <dgm:pt modelId="{82E0A15C-B1F8-4800-9C3D-AEE28C4378E1}" type="pres">
      <dgm:prSet presAssocID="{E96C6A33-B9A1-490C-A737-E82DB3D8D781}" presName="Accent" presStyleLbl="node1" presStyleIdx="1" presStyleCnt="5"/>
      <dgm:spPr/>
    </dgm:pt>
    <dgm:pt modelId="{A6A6C0E4-C24A-44C2-A12B-42268A6DA85C}" type="pres">
      <dgm:prSet presAssocID="{E96C6A33-B9A1-490C-A737-E82DB3D8D781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F7DE70FA-57FA-49C5-BD7D-682944412DC4}" type="pres">
      <dgm:prSet presAssocID="{E12C5DA1-0991-4FC8-8D34-2F5660227C19}" presName="Accent3" presStyleCnt="0"/>
      <dgm:spPr/>
    </dgm:pt>
    <dgm:pt modelId="{0590EC42-0EFB-4FA5-AA31-7B3D9AB099AD}" type="pres">
      <dgm:prSet presAssocID="{E12C5DA1-0991-4FC8-8D34-2F5660227C19}" presName="Accent" presStyleLbl="node1" presStyleIdx="2" presStyleCnt="5"/>
      <dgm:spPr/>
    </dgm:pt>
    <dgm:pt modelId="{C9CEB289-F286-4265-AD42-A6018898BFD9}" type="pres">
      <dgm:prSet presAssocID="{E12C5DA1-0991-4FC8-8D34-2F5660227C19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A213DC2E-DEAB-4B29-A8E4-182B9E14EEA6}" type="pres">
      <dgm:prSet presAssocID="{814A6AD5-F5C2-4BD7-8CAD-01A976D4A007}" presName="Accent4" presStyleCnt="0"/>
      <dgm:spPr/>
    </dgm:pt>
    <dgm:pt modelId="{549492E9-4EFA-4759-B94A-CE2EDED4A3ED}" type="pres">
      <dgm:prSet presAssocID="{814A6AD5-F5C2-4BD7-8CAD-01A976D4A007}" presName="Accent" presStyleLbl="node1" presStyleIdx="3" presStyleCnt="5"/>
      <dgm:spPr/>
    </dgm:pt>
    <dgm:pt modelId="{BA6467A1-7F16-41A3-8231-5CDDA9093335}" type="pres">
      <dgm:prSet presAssocID="{814A6AD5-F5C2-4BD7-8CAD-01A976D4A007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C42DC45B-BF54-4BB2-8AF3-FF3F7F5370B0}" type="pres">
      <dgm:prSet presAssocID="{40DE4BAA-1196-4F72-ACEB-276157082AF5}" presName="Accent5" presStyleCnt="0"/>
      <dgm:spPr/>
    </dgm:pt>
    <dgm:pt modelId="{C04E7B6A-994A-43DF-ACF1-574AADD37A80}" type="pres">
      <dgm:prSet presAssocID="{40DE4BAA-1196-4F72-ACEB-276157082AF5}" presName="Accent" presStyleLbl="node1" presStyleIdx="4" presStyleCnt="5"/>
      <dgm:spPr/>
    </dgm:pt>
    <dgm:pt modelId="{E8D63AE5-23D2-4D2A-9F28-D8D101C415FF}" type="pres">
      <dgm:prSet presAssocID="{40DE4BAA-1196-4F72-ACEB-276157082AF5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AEC04936-090D-4F2B-93DC-C03C6994537B}" type="presOf" srcId="{40DE4BAA-1196-4F72-ACEB-276157082AF5}" destId="{E8D63AE5-23D2-4D2A-9F28-D8D101C415FF}" srcOrd="0" destOrd="0" presId="urn:microsoft.com/office/officeart/2009/layout/CircleArrowProcess"/>
    <dgm:cxn modelId="{1FFAF36C-7765-4C97-8864-D11BE2563AB2}" type="presOf" srcId="{36C11E6F-6EF1-479A-BCF3-16733CB34DF8}" destId="{B402AB39-1799-4BCC-B80C-09C1AFA79B93}" srcOrd="0" destOrd="0" presId="urn:microsoft.com/office/officeart/2009/layout/CircleArrowProcess"/>
    <dgm:cxn modelId="{496B5574-6285-4454-8647-C50574F3AB91}" type="presOf" srcId="{E96C6A33-B9A1-490C-A737-E82DB3D8D781}" destId="{A6A6C0E4-C24A-44C2-A12B-42268A6DA85C}" srcOrd="0" destOrd="0" presId="urn:microsoft.com/office/officeart/2009/layout/CircleArrowProcess"/>
    <dgm:cxn modelId="{B9C15855-2C08-480A-9049-7E8E9AA9A5F3}" type="presOf" srcId="{814A6AD5-F5C2-4BD7-8CAD-01A976D4A007}" destId="{BA6467A1-7F16-41A3-8231-5CDDA9093335}" srcOrd="0" destOrd="0" presId="urn:microsoft.com/office/officeart/2009/layout/CircleArrowProcess"/>
    <dgm:cxn modelId="{B192C398-E227-4E5D-A872-C04EF41ED752}" srcId="{36C11E6F-6EF1-479A-BCF3-16733CB34DF8}" destId="{E96C6A33-B9A1-490C-A737-E82DB3D8D781}" srcOrd="1" destOrd="0" parTransId="{260A201C-0C26-4E19-8DB6-C9F71308DAE2}" sibTransId="{563536DE-DA17-4B6E-88FD-07CDD034C512}"/>
    <dgm:cxn modelId="{9772AE9C-0703-476D-9618-E419EDD2FEFC}" srcId="{36C11E6F-6EF1-479A-BCF3-16733CB34DF8}" destId="{E12C5DA1-0991-4FC8-8D34-2F5660227C19}" srcOrd="2" destOrd="0" parTransId="{D766A705-E138-4891-8600-A08AC3A42445}" sibTransId="{BFA5DF36-78CD-461A-9851-AB8C9651B4E1}"/>
    <dgm:cxn modelId="{E7A2EABC-513A-4E83-AF35-3EF5E776ACF0}" type="presOf" srcId="{A4FBB93A-879A-4AA5-8563-73F494C963EB}" destId="{03580159-32D2-4DE8-8CBB-D5D6D422EFBB}" srcOrd="0" destOrd="0" presId="urn:microsoft.com/office/officeart/2009/layout/CircleArrowProcess"/>
    <dgm:cxn modelId="{5F68A2E7-F842-48D8-B3C4-D5772CEDB1B3}" type="presOf" srcId="{E12C5DA1-0991-4FC8-8D34-2F5660227C19}" destId="{C9CEB289-F286-4265-AD42-A6018898BFD9}" srcOrd="0" destOrd="0" presId="urn:microsoft.com/office/officeart/2009/layout/CircleArrowProcess"/>
    <dgm:cxn modelId="{A46652EC-BF1E-44AB-A2D7-C958B40A6D14}" srcId="{36C11E6F-6EF1-479A-BCF3-16733CB34DF8}" destId="{40DE4BAA-1196-4F72-ACEB-276157082AF5}" srcOrd="4" destOrd="0" parTransId="{B18007C5-3589-42E0-A95E-D715440F51B2}" sibTransId="{74493DF5-AC9A-47AD-97FE-AD7B2DDE706A}"/>
    <dgm:cxn modelId="{568D24F0-84C2-45BE-90F5-BB74E24116DF}" srcId="{36C11E6F-6EF1-479A-BCF3-16733CB34DF8}" destId="{A4FBB93A-879A-4AA5-8563-73F494C963EB}" srcOrd="0" destOrd="0" parTransId="{68267CFD-D20A-4C93-A595-1C618F3B1847}" sibTransId="{3B46E950-05C7-4D6A-BCBA-1833B22DDBF9}"/>
    <dgm:cxn modelId="{CFA859FD-264B-4A17-8B75-2B020909CDB1}" srcId="{36C11E6F-6EF1-479A-BCF3-16733CB34DF8}" destId="{814A6AD5-F5C2-4BD7-8CAD-01A976D4A007}" srcOrd="3" destOrd="0" parTransId="{AE6B5FAC-A3DB-4BF3-898A-F01470D0B3F9}" sibTransId="{C3615A4F-90D4-4D06-9542-F8F8AF4557B9}"/>
    <dgm:cxn modelId="{E0DF9662-8311-471B-8226-723D563511F5}" type="presParOf" srcId="{B402AB39-1799-4BCC-B80C-09C1AFA79B93}" destId="{8CB9E415-9087-4CF2-A2B4-0125016A69A9}" srcOrd="0" destOrd="0" presId="urn:microsoft.com/office/officeart/2009/layout/CircleArrowProcess"/>
    <dgm:cxn modelId="{56F2F999-CD8A-4C0B-B331-74645C776D03}" type="presParOf" srcId="{8CB9E415-9087-4CF2-A2B4-0125016A69A9}" destId="{820C629C-8084-4BE5-B0E4-1498C7AD3DCC}" srcOrd="0" destOrd="0" presId="urn:microsoft.com/office/officeart/2009/layout/CircleArrowProcess"/>
    <dgm:cxn modelId="{A3AC51BE-E902-4869-9216-3A9E2BC10E51}" type="presParOf" srcId="{B402AB39-1799-4BCC-B80C-09C1AFA79B93}" destId="{03580159-32D2-4DE8-8CBB-D5D6D422EFBB}" srcOrd="1" destOrd="0" presId="urn:microsoft.com/office/officeart/2009/layout/CircleArrowProcess"/>
    <dgm:cxn modelId="{B9D032AA-A7A0-418A-897C-B69A01166CC4}" type="presParOf" srcId="{B402AB39-1799-4BCC-B80C-09C1AFA79B93}" destId="{942B6A49-137F-452B-842C-D4448084C9C3}" srcOrd="2" destOrd="0" presId="urn:microsoft.com/office/officeart/2009/layout/CircleArrowProcess"/>
    <dgm:cxn modelId="{33277CCA-3C58-4F03-81E6-2D0E129BD1BD}" type="presParOf" srcId="{942B6A49-137F-452B-842C-D4448084C9C3}" destId="{82E0A15C-B1F8-4800-9C3D-AEE28C4378E1}" srcOrd="0" destOrd="0" presId="urn:microsoft.com/office/officeart/2009/layout/CircleArrowProcess"/>
    <dgm:cxn modelId="{8EE4A166-E568-420E-A76F-657754D0D9C9}" type="presParOf" srcId="{B402AB39-1799-4BCC-B80C-09C1AFA79B93}" destId="{A6A6C0E4-C24A-44C2-A12B-42268A6DA85C}" srcOrd="3" destOrd="0" presId="urn:microsoft.com/office/officeart/2009/layout/CircleArrowProcess"/>
    <dgm:cxn modelId="{D0A5AB03-7DD5-47D5-8349-859E06546E77}" type="presParOf" srcId="{B402AB39-1799-4BCC-B80C-09C1AFA79B93}" destId="{F7DE70FA-57FA-49C5-BD7D-682944412DC4}" srcOrd="4" destOrd="0" presId="urn:microsoft.com/office/officeart/2009/layout/CircleArrowProcess"/>
    <dgm:cxn modelId="{94131073-6811-4DFB-88CB-2CEA65045D0A}" type="presParOf" srcId="{F7DE70FA-57FA-49C5-BD7D-682944412DC4}" destId="{0590EC42-0EFB-4FA5-AA31-7B3D9AB099AD}" srcOrd="0" destOrd="0" presId="urn:microsoft.com/office/officeart/2009/layout/CircleArrowProcess"/>
    <dgm:cxn modelId="{E11E680D-C4A6-44E8-8A8D-54D65A06CDB9}" type="presParOf" srcId="{B402AB39-1799-4BCC-B80C-09C1AFA79B93}" destId="{C9CEB289-F286-4265-AD42-A6018898BFD9}" srcOrd="5" destOrd="0" presId="urn:microsoft.com/office/officeart/2009/layout/CircleArrowProcess"/>
    <dgm:cxn modelId="{129534F4-C5AF-4A93-98D6-CBE45BB1AFCD}" type="presParOf" srcId="{B402AB39-1799-4BCC-B80C-09C1AFA79B93}" destId="{A213DC2E-DEAB-4B29-A8E4-182B9E14EEA6}" srcOrd="6" destOrd="0" presId="urn:microsoft.com/office/officeart/2009/layout/CircleArrowProcess"/>
    <dgm:cxn modelId="{B14581B4-BB13-44D1-98AB-E06C27D9F139}" type="presParOf" srcId="{A213DC2E-DEAB-4B29-A8E4-182B9E14EEA6}" destId="{549492E9-4EFA-4759-B94A-CE2EDED4A3ED}" srcOrd="0" destOrd="0" presId="urn:microsoft.com/office/officeart/2009/layout/CircleArrowProcess"/>
    <dgm:cxn modelId="{24227E5E-5ED0-4723-8E7A-7B0A1F5FA0D5}" type="presParOf" srcId="{B402AB39-1799-4BCC-B80C-09C1AFA79B93}" destId="{BA6467A1-7F16-41A3-8231-5CDDA9093335}" srcOrd="7" destOrd="0" presId="urn:microsoft.com/office/officeart/2009/layout/CircleArrowProcess"/>
    <dgm:cxn modelId="{18AB7D4B-AAA5-4FDF-B724-BD85185ED4B3}" type="presParOf" srcId="{B402AB39-1799-4BCC-B80C-09C1AFA79B93}" destId="{C42DC45B-BF54-4BB2-8AF3-FF3F7F5370B0}" srcOrd="8" destOrd="0" presId="urn:microsoft.com/office/officeart/2009/layout/CircleArrowProcess"/>
    <dgm:cxn modelId="{5E665B71-B40B-4B48-9A7E-1FE2E1DAC170}" type="presParOf" srcId="{C42DC45B-BF54-4BB2-8AF3-FF3F7F5370B0}" destId="{C04E7B6A-994A-43DF-ACF1-574AADD37A80}" srcOrd="0" destOrd="0" presId="urn:microsoft.com/office/officeart/2009/layout/CircleArrowProcess"/>
    <dgm:cxn modelId="{BE7D5519-5AA4-44AB-8F6E-B90F8569AC77}" type="presParOf" srcId="{B402AB39-1799-4BCC-B80C-09C1AFA79B93}" destId="{E8D63AE5-23D2-4D2A-9F28-D8D101C415FF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D90968C-6434-49BB-B19D-3D6D5D14AA3C}" type="doc">
      <dgm:prSet loTypeId="urn:microsoft.com/office/officeart/2005/8/layout/process5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32E881D9-9982-427F-8947-B28C62057F50}">
      <dgm:prSet phldrT="[Texto]"/>
      <dgm:spPr/>
      <dgm:t>
        <a:bodyPr/>
        <a:lstStyle/>
        <a:p>
          <a:r>
            <a:rPr lang="es-EC" b="1" dirty="0"/>
            <a:t>H1:</a:t>
          </a:r>
          <a:r>
            <a:rPr lang="es-EC" dirty="0"/>
            <a:t> La estructura patrimonial de las Cooperativas de Ahorro y Crédito del segmento 4 y 5 impactan en el objetivo 4 del Plan Nacional de Desarrollo 2017-2021 Toda una Vida, de la provincia de Pichincha, durante el período 2015-2019. </a:t>
          </a:r>
        </a:p>
      </dgm:t>
    </dgm:pt>
    <dgm:pt modelId="{44F70FCC-983C-4428-AC5D-EB30143822C8}" type="parTrans" cxnId="{957C3FAB-4AFF-403E-82C8-08A54EAE4FA6}">
      <dgm:prSet/>
      <dgm:spPr/>
      <dgm:t>
        <a:bodyPr/>
        <a:lstStyle/>
        <a:p>
          <a:endParaRPr lang="es-EC"/>
        </a:p>
      </dgm:t>
    </dgm:pt>
    <dgm:pt modelId="{F9BF91DA-012F-4BF6-A7BE-2F8510E0BB14}" type="sibTrans" cxnId="{957C3FAB-4AFF-403E-82C8-08A54EAE4FA6}">
      <dgm:prSet/>
      <dgm:spPr/>
      <dgm:t>
        <a:bodyPr/>
        <a:lstStyle/>
        <a:p>
          <a:endParaRPr lang="es-EC" dirty="0"/>
        </a:p>
      </dgm:t>
    </dgm:pt>
    <dgm:pt modelId="{32221AE5-4FFD-4ADC-9CA0-3AD70E31D637}">
      <dgm:prSet phldrT="[Texto]"/>
      <dgm:spPr/>
      <dgm:t>
        <a:bodyPr/>
        <a:lstStyle/>
        <a:p>
          <a:r>
            <a:rPr lang="es-ES" dirty="0"/>
            <a:t>Correlación Positiva Baja</a:t>
          </a:r>
          <a:endParaRPr lang="es-EC" dirty="0"/>
        </a:p>
      </dgm:t>
    </dgm:pt>
    <dgm:pt modelId="{F19C8FF0-0EDB-4F3A-BBFF-744D8EA851EC}" type="parTrans" cxnId="{E18764A4-52FC-44A9-A67C-4C8BADF25F5E}">
      <dgm:prSet/>
      <dgm:spPr/>
      <dgm:t>
        <a:bodyPr/>
        <a:lstStyle/>
        <a:p>
          <a:endParaRPr lang="es-EC"/>
        </a:p>
      </dgm:t>
    </dgm:pt>
    <dgm:pt modelId="{F131EF5D-4453-44E0-95AD-193F288D0157}" type="sibTrans" cxnId="{E18764A4-52FC-44A9-A67C-4C8BADF25F5E}">
      <dgm:prSet/>
      <dgm:spPr/>
      <dgm:t>
        <a:bodyPr/>
        <a:lstStyle/>
        <a:p>
          <a:endParaRPr lang="es-EC"/>
        </a:p>
      </dgm:t>
    </dgm:pt>
    <dgm:pt modelId="{F4E63B03-7302-48E2-AD53-3E28DEE502DC}" type="pres">
      <dgm:prSet presAssocID="{1D90968C-6434-49BB-B19D-3D6D5D14AA3C}" presName="diagram" presStyleCnt="0">
        <dgm:presLayoutVars>
          <dgm:dir/>
          <dgm:resizeHandles val="exact"/>
        </dgm:presLayoutVars>
      </dgm:prSet>
      <dgm:spPr/>
    </dgm:pt>
    <dgm:pt modelId="{3848BF21-ED56-4261-B721-EDF32860F297}" type="pres">
      <dgm:prSet presAssocID="{32E881D9-9982-427F-8947-B28C62057F50}" presName="node" presStyleLbl="node1" presStyleIdx="0" presStyleCnt="2">
        <dgm:presLayoutVars>
          <dgm:bulletEnabled val="1"/>
        </dgm:presLayoutVars>
      </dgm:prSet>
      <dgm:spPr/>
    </dgm:pt>
    <dgm:pt modelId="{26C50145-67CD-45EA-A9E7-2A90EDE34C3F}" type="pres">
      <dgm:prSet presAssocID="{F9BF91DA-012F-4BF6-A7BE-2F8510E0BB14}" presName="sibTrans" presStyleLbl="sibTrans2D1" presStyleIdx="0" presStyleCnt="1"/>
      <dgm:spPr/>
    </dgm:pt>
    <dgm:pt modelId="{D19B12CF-F99D-4BA5-8127-EEF268B0E865}" type="pres">
      <dgm:prSet presAssocID="{F9BF91DA-012F-4BF6-A7BE-2F8510E0BB14}" presName="connectorText" presStyleLbl="sibTrans2D1" presStyleIdx="0" presStyleCnt="1"/>
      <dgm:spPr/>
    </dgm:pt>
    <dgm:pt modelId="{1F724D16-BB33-4268-83AB-298FAD8A753B}" type="pres">
      <dgm:prSet presAssocID="{32221AE5-4FFD-4ADC-9CA0-3AD70E31D637}" presName="node" presStyleLbl="node1" presStyleIdx="1" presStyleCnt="2" custScaleX="40189">
        <dgm:presLayoutVars>
          <dgm:bulletEnabled val="1"/>
        </dgm:presLayoutVars>
      </dgm:prSet>
      <dgm:spPr/>
    </dgm:pt>
  </dgm:ptLst>
  <dgm:cxnLst>
    <dgm:cxn modelId="{16324F05-FC66-4905-B345-84B6C206D92D}" type="presOf" srcId="{32221AE5-4FFD-4ADC-9CA0-3AD70E31D637}" destId="{1F724D16-BB33-4268-83AB-298FAD8A753B}" srcOrd="0" destOrd="0" presId="urn:microsoft.com/office/officeart/2005/8/layout/process5"/>
    <dgm:cxn modelId="{09700F2C-92AC-4C6A-BDA7-084650AF9E4F}" type="presOf" srcId="{1D90968C-6434-49BB-B19D-3D6D5D14AA3C}" destId="{F4E63B03-7302-48E2-AD53-3E28DEE502DC}" srcOrd="0" destOrd="0" presId="urn:microsoft.com/office/officeart/2005/8/layout/process5"/>
    <dgm:cxn modelId="{1A7BC783-C20D-4597-BF6F-FA1BD26746D3}" type="presOf" srcId="{F9BF91DA-012F-4BF6-A7BE-2F8510E0BB14}" destId="{26C50145-67CD-45EA-A9E7-2A90EDE34C3F}" srcOrd="0" destOrd="0" presId="urn:microsoft.com/office/officeart/2005/8/layout/process5"/>
    <dgm:cxn modelId="{E18764A4-52FC-44A9-A67C-4C8BADF25F5E}" srcId="{1D90968C-6434-49BB-B19D-3D6D5D14AA3C}" destId="{32221AE5-4FFD-4ADC-9CA0-3AD70E31D637}" srcOrd="1" destOrd="0" parTransId="{F19C8FF0-0EDB-4F3A-BBFF-744D8EA851EC}" sibTransId="{F131EF5D-4453-44E0-95AD-193F288D0157}"/>
    <dgm:cxn modelId="{957C3FAB-4AFF-403E-82C8-08A54EAE4FA6}" srcId="{1D90968C-6434-49BB-B19D-3D6D5D14AA3C}" destId="{32E881D9-9982-427F-8947-B28C62057F50}" srcOrd="0" destOrd="0" parTransId="{44F70FCC-983C-4428-AC5D-EB30143822C8}" sibTransId="{F9BF91DA-012F-4BF6-A7BE-2F8510E0BB14}"/>
    <dgm:cxn modelId="{D575AEAF-EED2-44DC-AE8B-47B9143B7913}" type="presOf" srcId="{32E881D9-9982-427F-8947-B28C62057F50}" destId="{3848BF21-ED56-4261-B721-EDF32860F297}" srcOrd="0" destOrd="0" presId="urn:microsoft.com/office/officeart/2005/8/layout/process5"/>
    <dgm:cxn modelId="{6538CBD4-B19D-480D-AB02-9B8A807C2033}" type="presOf" srcId="{F9BF91DA-012F-4BF6-A7BE-2F8510E0BB14}" destId="{D19B12CF-F99D-4BA5-8127-EEF268B0E865}" srcOrd="1" destOrd="0" presId="urn:microsoft.com/office/officeart/2005/8/layout/process5"/>
    <dgm:cxn modelId="{06981892-7968-4A45-BB90-ED92AB714BA5}" type="presParOf" srcId="{F4E63B03-7302-48E2-AD53-3E28DEE502DC}" destId="{3848BF21-ED56-4261-B721-EDF32860F297}" srcOrd="0" destOrd="0" presId="urn:microsoft.com/office/officeart/2005/8/layout/process5"/>
    <dgm:cxn modelId="{0B1CB343-8113-4C23-917B-5F6506AF7706}" type="presParOf" srcId="{F4E63B03-7302-48E2-AD53-3E28DEE502DC}" destId="{26C50145-67CD-45EA-A9E7-2A90EDE34C3F}" srcOrd="1" destOrd="0" presId="urn:microsoft.com/office/officeart/2005/8/layout/process5"/>
    <dgm:cxn modelId="{90AC44D7-8FFA-4529-A320-1420FB5599C9}" type="presParOf" srcId="{26C50145-67CD-45EA-A9E7-2A90EDE34C3F}" destId="{D19B12CF-F99D-4BA5-8127-EEF268B0E865}" srcOrd="0" destOrd="0" presId="urn:microsoft.com/office/officeart/2005/8/layout/process5"/>
    <dgm:cxn modelId="{7891AD89-73D2-4BB0-A6ED-51DE265722D8}" type="presParOf" srcId="{F4E63B03-7302-48E2-AD53-3E28DEE502DC}" destId="{1F724D16-BB33-4268-83AB-298FAD8A753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962B4BB-0352-46C1-BDB9-83802097721E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783D4A54-EDA3-4162-9D2B-A13F4ABEE3E1}">
      <dgm:prSet phldrT="[Texto]"/>
      <dgm:spPr/>
      <dgm:t>
        <a:bodyPr/>
        <a:lstStyle/>
        <a:p>
          <a:r>
            <a:rPr lang="es-ES" dirty="0"/>
            <a:t>Crédito comercial prioritario y el microcrédito acumulado simple contribuyen al Objetivo 4 del PND</a:t>
          </a:r>
          <a:endParaRPr lang="es-EC" dirty="0"/>
        </a:p>
      </dgm:t>
    </dgm:pt>
    <dgm:pt modelId="{0E78135B-B765-4BB0-B2AC-8C885AB39192}" type="parTrans" cxnId="{D223615A-8360-4D07-99DD-0A7E7DB55C8D}">
      <dgm:prSet/>
      <dgm:spPr/>
      <dgm:t>
        <a:bodyPr/>
        <a:lstStyle/>
        <a:p>
          <a:endParaRPr lang="es-EC"/>
        </a:p>
      </dgm:t>
    </dgm:pt>
    <dgm:pt modelId="{479F790E-76FB-47B1-BF17-7F20E792BF27}" type="sibTrans" cxnId="{D223615A-8360-4D07-99DD-0A7E7DB55C8D}">
      <dgm:prSet/>
      <dgm:spPr/>
      <dgm:t>
        <a:bodyPr/>
        <a:lstStyle/>
        <a:p>
          <a:endParaRPr lang="es-EC" dirty="0"/>
        </a:p>
      </dgm:t>
    </dgm:pt>
    <dgm:pt modelId="{2DC7101E-544E-42DC-B042-1C2224F3B357}">
      <dgm:prSet phldrT="[Texto]"/>
      <dgm:spPr/>
      <dgm:t>
        <a:bodyPr/>
        <a:lstStyle/>
        <a:p>
          <a:r>
            <a:rPr lang="es-ES" dirty="0"/>
            <a:t>Buscar estrategias que ayuden a aumentar el ratio del monto total del segmento de crédito comercial y productivo e incrementar el número de operaciones nuevas del microcrédito</a:t>
          </a:r>
          <a:endParaRPr lang="es-EC" dirty="0"/>
        </a:p>
      </dgm:t>
    </dgm:pt>
    <dgm:pt modelId="{C12B79E5-B239-4635-9734-E929D0ADF704}" type="parTrans" cxnId="{01BE6DBB-F6A3-4A83-9646-04F9F50E5505}">
      <dgm:prSet/>
      <dgm:spPr/>
      <dgm:t>
        <a:bodyPr/>
        <a:lstStyle/>
        <a:p>
          <a:endParaRPr lang="es-EC"/>
        </a:p>
      </dgm:t>
    </dgm:pt>
    <dgm:pt modelId="{93D608C9-867D-4EE1-A415-BECA4F7D1366}" type="sibTrans" cxnId="{01BE6DBB-F6A3-4A83-9646-04F9F50E5505}">
      <dgm:prSet/>
      <dgm:spPr/>
      <dgm:t>
        <a:bodyPr/>
        <a:lstStyle/>
        <a:p>
          <a:endParaRPr lang="es-EC"/>
        </a:p>
      </dgm:t>
    </dgm:pt>
    <dgm:pt modelId="{901C1E13-A46D-496C-BE0C-83B404884619}" type="pres">
      <dgm:prSet presAssocID="{9962B4BB-0352-46C1-BDB9-83802097721E}" presName="Name0" presStyleCnt="0">
        <dgm:presLayoutVars>
          <dgm:dir/>
          <dgm:resizeHandles val="exact"/>
        </dgm:presLayoutVars>
      </dgm:prSet>
      <dgm:spPr/>
    </dgm:pt>
    <dgm:pt modelId="{2D9B43DC-DC6C-4E79-9FEF-44F79F4C7020}" type="pres">
      <dgm:prSet presAssocID="{783D4A54-EDA3-4162-9D2B-A13F4ABEE3E1}" presName="node" presStyleLbl="node1" presStyleIdx="0" presStyleCnt="2">
        <dgm:presLayoutVars>
          <dgm:bulletEnabled val="1"/>
        </dgm:presLayoutVars>
      </dgm:prSet>
      <dgm:spPr/>
    </dgm:pt>
    <dgm:pt modelId="{34092260-4F08-48F0-B1DB-200D118E3C7F}" type="pres">
      <dgm:prSet presAssocID="{479F790E-76FB-47B1-BF17-7F20E792BF27}" presName="sibTrans" presStyleLbl="sibTrans2D1" presStyleIdx="0" presStyleCnt="1"/>
      <dgm:spPr/>
    </dgm:pt>
    <dgm:pt modelId="{043C7338-7CCC-4192-8756-713F5B42FF43}" type="pres">
      <dgm:prSet presAssocID="{479F790E-76FB-47B1-BF17-7F20E792BF27}" presName="connectorText" presStyleLbl="sibTrans2D1" presStyleIdx="0" presStyleCnt="1"/>
      <dgm:spPr/>
    </dgm:pt>
    <dgm:pt modelId="{CBEF7FB2-129B-440F-8FD6-D1497F6DF081}" type="pres">
      <dgm:prSet presAssocID="{2DC7101E-544E-42DC-B042-1C2224F3B357}" presName="node" presStyleLbl="node1" presStyleIdx="1" presStyleCnt="2">
        <dgm:presLayoutVars>
          <dgm:bulletEnabled val="1"/>
        </dgm:presLayoutVars>
      </dgm:prSet>
      <dgm:spPr/>
    </dgm:pt>
  </dgm:ptLst>
  <dgm:cxnLst>
    <dgm:cxn modelId="{D532B255-7FCF-4FAF-B367-85721415A11A}" type="presOf" srcId="{479F790E-76FB-47B1-BF17-7F20E792BF27}" destId="{34092260-4F08-48F0-B1DB-200D118E3C7F}" srcOrd="0" destOrd="0" presId="urn:microsoft.com/office/officeart/2005/8/layout/process1"/>
    <dgm:cxn modelId="{D223615A-8360-4D07-99DD-0A7E7DB55C8D}" srcId="{9962B4BB-0352-46C1-BDB9-83802097721E}" destId="{783D4A54-EDA3-4162-9D2B-A13F4ABEE3E1}" srcOrd="0" destOrd="0" parTransId="{0E78135B-B765-4BB0-B2AC-8C885AB39192}" sibTransId="{479F790E-76FB-47B1-BF17-7F20E792BF27}"/>
    <dgm:cxn modelId="{82B76680-C8C7-41CF-A2E6-2C91A6BBD27F}" type="presOf" srcId="{9962B4BB-0352-46C1-BDB9-83802097721E}" destId="{901C1E13-A46D-496C-BE0C-83B404884619}" srcOrd="0" destOrd="0" presId="urn:microsoft.com/office/officeart/2005/8/layout/process1"/>
    <dgm:cxn modelId="{433F1CA6-0AC2-499C-A6A6-BD851C43DA07}" type="presOf" srcId="{479F790E-76FB-47B1-BF17-7F20E792BF27}" destId="{043C7338-7CCC-4192-8756-713F5B42FF43}" srcOrd="1" destOrd="0" presId="urn:microsoft.com/office/officeart/2005/8/layout/process1"/>
    <dgm:cxn modelId="{AC2694AD-C5AB-4E3C-9F95-9B05FB580FAF}" type="presOf" srcId="{783D4A54-EDA3-4162-9D2B-A13F4ABEE3E1}" destId="{2D9B43DC-DC6C-4E79-9FEF-44F79F4C7020}" srcOrd="0" destOrd="0" presId="urn:microsoft.com/office/officeart/2005/8/layout/process1"/>
    <dgm:cxn modelId="{01BE6DBB-F6A3-4A83-9646-04F9F50E5505}" srcId="{9962B4BB-0352-46C1-BDB9-83802097721E}" destId="{2DC7101E-544E-42DC-B042-1C2224F3B357}" srcOrd="1" destOrd="0" parTransId="{C12B79E5-B239-4635-9734-E929D0ADF704}" sibTransId="{93D608C9-867D-4EE1-A415-BECA4F7D1366}"/>
    <dgm:cxn modelId="{59D3E9ED-21AE-4E1B-B791-F485371B7C1D}" type="presOf" srcId="{2DC7101E-544E-42DC-B042-1C2224F3B357}" destId="{CBEF7FB2-129B-440F-8FD6-D1497F6DF081}" srcOrd="0" destOrd="0" presId="urn:microsoft.com/office/officeart/2005/8/layout/process1"/>
    <dgm:cxn modelId="{B298EA9C-7ACB-40B3-8B38-5FBDFDF03FD7}" type="presParOf" srcId="{901C1E13-A46D-496C-BE0C-83B404884619}" destId="{2D9B43DC-DC6C-4E79-9FEF-44F79F4C7020}" srcOrd="0" destOrd="0" presId="urn:microsoft.com/office/officeart/2005/8/layout/process1"/>
    <dgm:cxn modelId="{A8E6E2D0-3161-46E2-986B-3FC7FDA211C2}" type="presParOf" srcId="{901C1E13-A46D-496C-BE0C-83B404884619}" destId="{34092260-4F08-48F0-B1DB-200D118E3C7F}" srcOrd="1" destOrd="0" presId="urn:microsoft.com/office/officeart/2005/8/layout/process1"/>
    <dgm:cxn modelId="{F85744C0-60D6-4991-A359-EEF65D18DF4A}" type="presParOf" srcId="{34092260-4F08-48F0-B1DB-200D118E3C7F}" destId="{043C7338-7CCC-4192-8756-713F5B42FF43}" srcOrd="0" destOrd="0" presId="urn:microsoft.com/office/officeart/2005/8/layout/process1"/>
    <dgm:cxn modelId="{5E8F8487-695B-404E-933C-2633BC63DBB3}" type="presParOf" srcId="{901C1E13-A46D-496C-BE0C-83B404884619}" destId="{CBEF7FB2-129B-440F-8FD6-D1497F6DF08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DF2D63F-1F6D-4A3C-B9AD-BDC54195404E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C06A50F5-37D0-42CB-BA67-D12AB5A910C4}">
      <dgm:prSet phldrT="[Texto]"/>
      <dgm:spPr/>
      <dgm:t>
        <a:bodyPr/>
        <a:lstStyle/>
        <a:p>
          <a:r>
            <a:rPr lang="es-ES" dirty="0"/>
            <a:t>Cartera de crédito es el activo principal de las cooperativas del segmento 4 y 5, donde el 67.14% corresponde a consumo y el 32.86% a microcrédito</a:t>
          </a:r>
          <a:endParaRPr lang="es-EC" dirty="0"/>
        </a:p>
      </dgm:t>
    </dgm:pt>
    <dgm:pt modelId="{8DEC4256-F346-49E7-8FA9-B13E60F42FDB}" type="parTrans" cxnId="{D9774EBE-4422-4DF3-94C9-B916D25C9871}">
      <dgm:prSet/>
      <dgm:spPr/>
      <dgm:t>
        <a:bodyPr/>
        <a:lstStyle/>
        <a:p>
          <a:endParaRPr lang="es-EC"/>
        </a:p>
      </dgm:t>
    </dgm:pt>
    <dgm:pt modelId="{68B39293-A9B1-4696-B7F4-3BB22754949F}" type="sibTrans" cxnId="{D9774EBE-4422-4DF3-94C9-B916D25C9871}">
      <dgm:prSet/>
      <dgm:spPr/>
      <dgm:t>
        <a:bodyPr/>
        <a:lstStyle/>
        <a:p>
          <a:endParaRPr lang="es-EC" dirty="0"/>
        </a:p>
      </dgm:t>
    </dgm:pt>
    <dgm:pt modelId="{FC49165D-5D7B-4E02-B517-DADE437E3BB6}">
      <dgm:prSet phldrT="[Texto]"/>
      <dgm:spPr/>
      <dgm:t>
        <a:bodyPr/>
        <a:lstStyle/>
        <a:p>
          <a:r>
            <a:rPr lang="es-ES" dirty="0"/>
            <a:t>Realizar un estudio y análisis del otorgamiento de microcréditos, para implementar un plan de acción que apoye a nuevos emprendimientos y microempresas. </a:t>
          </a:r>
          <a:endParaRPr lang="es-EC" dirty="0"/>
        </a:p>
      </dgm:t>
    </dgm:pt>
    <dgm:pt modelId="{2B3D64F4-3AAB-460E-96CB-98437B1F5251}" type="parTrans" cxnId="{B7E83D32-ED02-4F92-8FD3-2FA73E892CC6}">
      <dgm:prSet/>
      <dgm:spPr/>
      <dgm:t>
        <a:bodyPr/>
        <a:lstStyle/>
        <a:p>
          <a:endParaRPr lang="es-EC"/>
        </a:p>
      </dgm:t>
    </dgm:pt>
    <dgm:pt modelId="{57D933E2-137A-450A-A143-12106957568F}" type="sibTrans" cxnId="{B7E83D32-ED02-4F92-8FD3-2FA73E892CC6}">
      <dgm:prSet/>
      <dgm:spPr/>
      <dgm:t>
        <a:bodyPr/>
        <a:lstStyle/>
        <a:p>
          <a:endParaRPr lang="es-EC"/>
        </a:p>
      </dgm:t>
    </dgm:pt>
    <dgm:pt modelId="{495791A2-E7B8-427C-90A6-202BA3B47178}" type="pres">
      <dgm:prSet presAssocID="{ADF2D63F-1F6D-4A3C-B9AD-BDC54195404E}" presName="Name0" presStyleCnt="0">
        <dgm:presLayoutVars>
          <dgm:dir/>
          <dgm:resizeHandles val="exact"/>
        </dgm:presLayoutVars>
      </dgm:prSet>
      <dgm:spPr/>
    </dgm:pt>
    <dgm:pt modelId="{B3530C9C-BA82-4C51-ADA1-01FFE71D71A3}" type="pres">
      <dgm:prSet presAssocID="{C06A50F5-37D0-42CB-BA67-D12AB5A910C4}" presName="node" presStyleLbl="node1" presStyleIdx="0" presStyleCnt="2">
        <dgm:presLayoutVars>
          <dgm:bulletEnabled val="1"/>
        </dgm:presLayoutVars>
      </dgm:prSet>
      <dgm:spPr/>
    </dgm:pt>
    <dgm:pt modelId="{30D34F0E-B9D9-43C5-B2D0-9DB529C85ED2}" type="pres">
      <dgm:prSet presAssocID="{68B39293-A9B1-4696-B7F4-3BB22754949F}" presName="sibTrans" presStyleLbl="sibTrans2D1" presStyleIdx="0" presStyleCnt="1"/>
      <dgm:spPr/>
    </dgm:pt>
    <dgm:pt modelId="{2017225B-F9B3-4A85-A365-654747ACBABE}" type="pres">
      <dgm:prSet presAssocID="{68B39293-A9B1-4696-B7F4-3BB22754949F}" presName="connectorText" presStyleLbl="sibTrans2D1" presStyleIdx="0" presStyleCnt="1"/>
      <dgm:spPr/>
    </dgm:pt>
    <dgm:pt modelId="{67D9050E-ABE5-4CBC-BF98-77B5EFBC80AF}" type="pres">
      <dgm:prSet presAssocID="{FC49165D-5D7B-4E02-B517-DADE437E3BB6}" presName="node" presStyleLbl="node1" presStyleIdx="1" presStyleCnt="2">
        <dgm:presLayoutVars>
          <dgm:bulletEnabled val="1"/>
        </dgm:presLayoutVars>
      </dgm:prSet>
      <dgm:spPr/>
    </dgm:pt>
  </dgm:ptLst>
  <dgm:cxnLst>
    <dgm:cxn modelId="{38AAC203-4D7C-4445-9C9E-BC7C8E91BB86}" type="presOf" srcId="{FC49165D-5D7B-4E02-B517-DADE437E3BB6}" destId="{67D9050E-ABE5-4CBC-BF98-77B5EFBC80AF}" srcOrd="0" destOrd="0" presId="urn:microsoft.com/office/officeart/2005/8/layout/process1"/>
    <dgm:cxn modelId="{B7E83D32-ED02-4F92-8FD3-2FA73E892CC6}" srcId="{ADF2D63F-1F6D-4A3C-B9AD-BDC54195404E}" destId="{FC49165D-5D7B-4E02-B517-DADE437E3BB6}" srcOrd="1" destOrd="0" parTransId="{2B3D64F4-3AAB-460E-96CB-98437B1F5251}" sibTransId="{57D933E2-137A-450A-A143-12106957568F}"/>
    <dgm:cxn modelId="{FD179DA8-9805-41FA-885D-92B4756515B1}" type="presOf" srcId="{ADF2D63F-1F6D-4A3C-B9AD-BDC54195404E}" destId="{495791A2-E7B8-427C-90A6-202BA3B47178}" srcOrd="0" destOrd="0" presId="urn:microsoft.com/office/officeart/2005/8/layout/process1"/>
    <dgm:cxn modelId="{8F3764B1-0545-489F-B05F-EC99FB70BB1D}" type="presOf" srcId="{C06A50F5-37D0-42CB-BA67-D12AB5A910C4}" destId="{B3530C9C-BA82-4C51-ADA1-01FFE71D71A3}" srcOrd="0" destOrd="0" presId="urn:microsoft.com/office/officeart/2005/8/layout/process1"/>
    <dgm:cxn modelId="{D9774EBE-4422-4DF3-94C9-B916D25C9871}" srcId="{ADF2D63F-1F6D-4A3C-B9AD-BDC54195404E}" destId="{C06A50F5-37D0-42CB-BA67-D12AB5A910C4}" srcOrd="0" destOrd="0" parTransId="{8DEC4256-F346-49E7-8FA9-B13E60F42FDB}" sibTransId="{68B39293-A9B1-4696-B7F4-3BB22754949F}"/>
    <dgm:cxn modelId="{BEFD94C6-3FE4-4157-8A77-755917880BEF}" type="presOf" srcId="{68B39293-A9B1-4696-B7F4-3BB22754949F}" destId="{2017225B-F9B3-4A85-A365-654747ACBABE}" srcOrd="1" destOrd="0" presId="urn:microsoft.com/office/officeart/2005/8/layout/process1"/>
    <dgm:cxn modelId="{A24E05F4-8417-4B44-A081-4F0E8D610EFC}" type="presOf" srcId="{68B39293-A9B1-4696-B7F4-3BB22754949F}" destId="{30D34F0E-B9D9-43C5-B2D0-9DB529C85ED2}" srcOrd="0" destOrd="0" presId="urn:microsoft.com/office/officeart/2005/8/layout/process1"/>
    <dgm:cxn modelId="{1FCA3C4C-72F9-4A75-8100-3629E56F25FF}" type="presParOf" srcId="{495791A2-E7B8-427C-90A6-202BA3B47178}" destId="{B3530C9C-BA82-4C51-ADA1-01FFE71D71A3}" srcOrd="0" destOrd="0" presId="urn:microsoft.com/office/officeart/2005/8/layout/process1"/>
    <dgm:cxn modelId="{3DA1657E-DD2E-43C8-B9C8-C929EBD69DF6}" type="presParOf" srcId="{495791A2-E7B8-427C-90A6-202BA3B47178}" destId="{30D34F0E-B9D9-43C5-B2D0-9DB529C85ED2}" srcOrd="1" destOrd="0" presId="urn:microsoft.com/office/officeart/2005/8/layout/process1"/>
    <dgm:cxn modelId="{FDB2B88A-28D3-4CFB-8D2B-00B265408CB8}" type="presParOf" srcId="{30D34F0E-B9D9-43C5-B2D0-9DB529C85ED2}" destId="{2017225B-F9B3-4A85-A365-654747ACBABE}" srcOrd="0" destOrd="0" presId="urn:microsoft.com/office/officeart/2005/8/layout/process1"/>
    <dgm:cxn modelId="{9542A181-9A01-4980-AA4D-4E1A2CFB8094}" type="presParOf" srcId="{495791A2-E7B8-427C-90A6-202BA3B47178}" destId="{67D9050E-ABE5-4CBC-BF98-77B5EFBC80A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962B4BB-0352-46C1-BDB9-83802097721E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783D4A54-EDA3-4162-9D2B-A13F4ABEE3E1}">
      <dgm:prSet phldrT="[Texto]"/>
      <dgm:spPr/>
      <dgm:t>
        <a:bodyPr/>
        <a:lstStyle/>
        <a:p>
          <a:r>
            <a:rPr lang="es-ES" b="0" dirty="0"/>
            <a:t>Método CAMEL y PERLAS, sin embargo reflejan resultados negativos en los distintos componentes</a:t>
          </a:r>
          <a:endParaRPr lang="es-EC" b="0" dirty="0"/>
        </a:p>
      </dgm:t>
    </dgm:pt>
    <dgm:pt modelId="{479F790E-76FB-47B1-BF17-7F20E792BF27}" type="sibTrans" cxnId="{D223615A-8360-4D07-99DD-0A7E7DB55C8D}">
      <dgm:prSet/>
      <dgm:spPr/>
      <dgm:t>
        <a:bodyPr/>
        <a:lstStyle/>
        <a:p>
          <a:endParaRPr lang="es-EC" dirty="0"/>
        </a:p>
      </dgm:t>
    </dgm:pt>
    <dgm:pt modelId="{0E78135B-B765-4BB0-B2AC-8C885AB39192}" type="parTrans" cxnId="{D223615A-8360-4D07-99DD-0A7E7DB55C8D}">
      <dgm:prSet/>
      <dgm:spPr/>
      <dgm:t>
        <a:bodyPr/>
        <a:lstStyle/>
        <a:p>
          <a:endParaRPr lang="es-EC"/>
        </a:p>
      </dgm:t>
    </dgm:pt>
    <dgm:pt modelId="{2DC7101E-544E-42DC-B042-1C2224F3B357}">
      <dgm:prSet phldrT="[Texto]"/>
      <dgm:spPr/>
      <dgm:t>
        <a:bodyPr/>
        <a:lstStyle/>
        <a:p>
          <a:r>
            <a:rPr lang="es-ES" dirty="0"/>
            <a:t>Realizar un análisis a fondo de la rentabilidad que tiene cada cooperativa para conocer la realidad y tomar las decisiones oportunas con un correcto seguimiento</a:t>
          </a:r>
          <a:endParaRPr lang="es-EC" dirty="0"/>
        </a:p>
      </dgm:t>
    </dgm:pt>
    <dgm:pt modelId="{93D608C9-867D-4EE1-A415-BECA4F7D1366}" type="sibTrans" cxnId="{01BE6DBB-F6A3-4A83-9646-04F9F50E5505}">
      <dgm:prSet/>
      <dgm:spPr/>
      <dgm:t>
        <a:bodyPr/>
        <a:lstStyle/>
        <a:p>
          <a:endParaRPr lang="es-EC"/>
        </a:p>
      </dgm:t>
    </dgm:pt>
    <dgm:pt modelId="{C12B79E5-B239-4635-9734-E929D0ADF704}" type="parTrans" cxnId="{01BE6DBB-F6A3-4A83-9646-04F9F50E5505}">
      <dgm:prSet/>
      <dgm:spPr/>
      <dgm:t>
        <a:bodyPr/>
        <a:lstStyle/>
        <a:p>
          <a:endParaRPr lang="es-EC"/>
        </a:p>
      </dgm:t>
    </dgm:pt>
    <dgm:pt modelId="{901C1E13-A46D-496C-BE0C-83B404884619}" type="pres">
      <dgm:prSet presAssocID="{9962B4BB-0352-46C1-BDB9-83802097721E}" presName="Name0" presStyleCnt="0">
        <dgm:presLayoutVars>
          <dgm:dir/>
          <dgm:resizeHandles val="exact"/>
        </dgm:presLayoutVars>
      </dgm:prSet>
      <dgm:spPr/>
    </dgm:pt>
    <dgm:pt modelId="{2D9B43DC-DC6C-4E79-9FEF-44F79F4C7020}" type="pres">
      <dgm:prSet presAssocID="{783D4A54-EDA3-4162-9D2B-A13F4ABEE3E1}" presName="node" presStyleLbl="node1" presStyleIdx="0" presStyleCnt="2" custLinFactNeighborX="-117">
        <dgm:presLayoutVars>
          <dgm:bulletEnabled val="1"/>
        </dgm:presLayoutVars>
      </dgm:prSet>
      <dgm:spPr/>
    </dgm:pt>
    <dgm:pt modelId="{34092260-4F08-48F0-B1DB-200D118E3C7F}" type="pres">
      <dgm:prSet presAssocID="{479F790E-76FB-47B1-BF17-7F20E792BF27}" presName="sibTrans" presStyleLbl="sibTrans2D1" presStyleIdx="0" presStyleCnt="1"/>
      <dgm:spPr/>
    </dgm:pt>
    <dgm:pt modelId="{043C7338-7CCC-4192-8756-713F5B42FF43}" type="pres">
      <dgm:prSet presAssocID="{479F790E-76FB-47B1-BF17-7F20E792BF27}" presName="connectorText" presStyleLbl="sibTrans2D1" presStyleIdx="0" presStyleCnt="1"/>
      <dgm:spPr/>
    </dgm:pt>
    <dgm:pt modelId="{CBEF7FB2-129B-440F-8FD6-D1497F6DF081}" type="pres">
      <dgm:prSet presAssocID="{2DC7101E-544E-42DC-B042-1C2224F3B357}" presName="node" presStyleLbl="node1" presStyleIdx="1" presStyleCnt="2">
        <dgm:presLayoutVars>
          <dgm:bulletEnabled val="1"/>
        </dgm:presLayoutVars>
      </dgm:prSet>
      <dgm:spPr/>
    </dgm:pt>
  </dgm:ptLst>
  <dgm:cxnLst>
    <dgm:cxn modelId="{D532B255-7FCF-4FAF-B367-85721415A11A}" type="presOf" srcId="{479F790E-76FB-47B1-BF17-7F20E792BF27}" destId="{34092260-4F08-48F0-B1DB-200D118E3C7F}" srcOrd="0" destOrd="0" presId="urn:microsoft.com/office/officeart/2005/8/layout/process1"/>
    <dgm:cxn modelId="{D223615A-8360-4D07-99DD-0A7E7DB55C8D}" srcId="{9962B4BB-0352-46C1-BDB9-83802097721E}" destId="{783D4A54-EDA3-4162-9D2B-A13F4ABEE3E1}" srcOrd="0" destOrd="0" parTransId="{0E78135B-B765-4BB0-B2AC-8C885AB39192}" sibTransId="{479F790E-76FB-47B1-BF17-7F20E792BF27}"/>
    <dgm:cxn modelId="{82B76680-C8C7-41CF-A2E6-2C91A6BBD27F}" type="presOf" srcId="{9962B4BB-0352-46C1-BDB9-83802097721E}" destId="{901C1E13-A46D-496C-BE0C-83B404884619}" srcOrd="0" destOrd="0" presId="urn:microsoft.com/office/officeart/2005/8/layout/process1"/>
    <dgm:cxn modelId="{433F1CA6-0AC2-499C-A6A6-BD851C43DA07}" type="presOf" srcId="{479F790E-76FB-47B1-BF17-7F20E792BF27}" destId="{043C7338-7CCC-4192-8756-713F5B42FF43}" srcOrd="1" destOrd="0" presId="urn:microsoft.com/office/officeart/2005/8/layout/process1"/>
    <dgm:cxn modelId="{AC2694AD-C5AB-4E3C-9F95-9B05FB580FAF}" type="presOf" srcId="{783D4A54-EDA3-4162-9D2B-A13F4ABEE3E1}" destId="{2D9B43DC-DC6C-4E79-9FEF-44F79F4C7020}" srcOrd="0" destOrd="0" presId="urn:microsoft.com/office/officeart/2005/8/layout/process1"/>
    <dgm:cxn modelId="{01BE6DBB-F6A3-4A83-9646-04F9F50E5505}" srcId="{9962B4BB-0352-46C1-BDB9-83802097721E}" destId="{2DC7101E-544E-42DC-B042-1C2224F3B357}" srcOrd="1" destOrd="0" parTransId="{C12B79E5-B239-4635-9734-E929D0ADF704}" sibTransId="{93D608C9-867D-4EE1-A415-BECA4F7D1366}"/>
    <dgm:cxn modelId="{59D3E9ED-21AE-4E1B-B791-F485371B7C1D}" type="presOf" srcId="{2DC7101E-544E-42DC-B042-1C2224F3B357}" destId="{CBEF7FB2-129B-440F-8FD6-D1497F6DF081}" srcOrd="0" destOrd="0" presId="urn:microsoft.com/office/officeart/2005/8/layout/process1"/>
    <dgm:cxn modelId="{B298EA9C-7ACB-40B3-8B38-5FBDFDF03FD7}" type="presParOf" srcId="{901C1E13-A46D-496C-BE0C-83B404884619}" destId="{2D9B43DC-DC6C-4E79-9FEF-44F79F4C7020}" srcOrd="0" destOrd="0" presId="urn:microsoft.com/office/officeart/2005/8/layout/process1"/>
    <dgm:cxn modelId="{A8E6E2D0-3161-46E2-986B-3FC7FDA211C2}" type="presParOf" srcId="{901C1E13-A46D-496C-BE0C-83B404884619}" destId="{34092260-4F08-48F0-B1DB-200D118E3C7F}" srcOrd="1" destOrd="0" presId="urn:microsoft.com/office/officeart/2005/8/layout/process1"/>
    <dgm:cxn modelId="{F85744C0-60D6-4991-A359-EEF65D18DF4A}" type="presParOf" srcId="{34092260-4F08-48F0-B1DB-200D118E3C7F}" destId="{043C7338-7CCC-4192-8756-713F5B42FF43}" srcOrd="0" destOrd="0" presId="urn:microsoft.com/office/officeart/2005/8/layout/process1"/>
    <dgm:cxn modelId="{5E8F8487-695B-404E-933C-2633BC63DBB3}" type="presParOf" srcId="{901C1E13-A46D-496C-BE0C-83B404884619}" destId="{CBEF7FB2-129B-440F-8FD6-D1497F6DF08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DF2D63F-1F6D-4A3C-B9AD-BDC54195404E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FC49165D-5D7B-4E02-B517-DADE437E3BB6}">
      <dgm:prSet phldrT="[Texto]"/>
      <dgm:spPr/>
      <dgm:t>
        <a:bodyPr/>
        <a:lstStyle/>
        <a:p>
          <a:r>
            <a:rPr lang="es-ES" dirty="0"/>
            <a:t>A pesar de los cambios normativos los resultados globales demuestran un lento crecimiento de la solvencia patrimonial que respaldan las operaciones actuales y futuras</a:t>
          </a:r>
          <a:endParaRPr lang="es-EC" dirty="0"/>
        </a:p>
      </dgm:t>
    </dgm:pt>
    <dgm:pt modelId="{2B3D64F4-3AAB-460E-96CB-98437B1F5251}" type="parTrans" cxnId="{B7E83D32-ED02-4F92-8FD3-2FA73E892CC6}">
      <dgm:prSet/>
      <dgm:spPr/>
      <dgm:t>
        <a:bodyPr/>
        <a:lstStyle/>
        <a:p>
          <a:endParaRPr lang="es-EC"/>
        </a:p>
      </dgm:t>
    </dgm:pt>
    <dgm:pt modelId="{57D933E2-137A-450A-A143-12106957568F}" type="sibTrans" cxnId="{B7E83D32-ED02-4F92-8FD3-2FA73E892CC6}">
      <dgm:prSet/>
      <dgm:spPr/>
      <dgm:t>
        <a:bodyPr/>
        <a:lstStyle/>
        <a:p>
          <a:endParaRPr lang="es-EC" dirty="0"/>
        </a:p>
      </dgm:t>
    </dgm:pt>
    <dgm:pt modelId="{A625A367-2B43-4C4E-B663-949FEF8862C4}">
      <dgm:prSet phldrT="[Texto]"/>
      <dgm:spPr/>
      <dgm:t>
        <a:bodyPr/>
        <a:lstStyle/>
        <a:p>
          <a:r>
            <a:rPr lang="es-ES" dirty="0"/>
            <a:t>Cumplir con las condiciones y modificaciones de las normativas ya que fin es proteger las operaciones de los socios y de las cooperativas y así contribuir a una responsabilidad social</a:t>
          </a:r>
          <a:endParaRPr lang="es-EC" dirty="0"/>
        </a:p>
      </dgm:t>
    </dgm:pt>
    <dgm:pt modelId="{920C66BE-50A0-410F-A35E-F2BA45ED8E45}" type="parTrans" cxnId="{E3B51ECD-D560-4E2D-93C2-A892951ED255}">
      <dgm:prSet/>
      <dgm:spPr/>
      <dgm:t>
        <a:bodyPr/>
        <a:lstStyle/>
        <a:p>
          <a:endParaRPr lang="es-EC"/>
        </a:p>
      </dgm:t>
    </dgm:pt>
    <dgm:pt modelId="{C3095E41-DE47-478A-9ADB-7BCEE79C1DC3}" type="sibTrans" cxnId="{E3B51ECD-D560-4E2D-93C2-A892951ED255}">
      <dgm:prSet/>
      <dgm:spPr/>
      <dgm:t>
        <a:bodyPr/>
        <a:lstStyle/>
        <a:p>
          <a:endParaRPr lang="es-EC"/>
        </a:p>
      </dgm:t>
    </dgm:pt>
    <dgm:pt modelId="{495791A2-E7B8-427C-90A6-202BA3B47178}" type="pres">
      <dgm:prSet presAssocID="{ADF2D63F-1F6D-4A3C-B9AD-BDC54195404E}" presName="Name0" presStyleCnt="0">
        <dgm:presLayoutVars>
          <dgm:dir/>
          <dgm:resizeHandles val="exact"/>
        </dgm:presLayoutVars>
      </dgm:prSet>
      <dgm:spPr/>
    </dgm:pt>
    <dgm:pt modelId="{67D9050E-ABE5-4CBC-BF98-77B5EFBC80AF}" type="pres">
      <dgm:prSet presAssocID="{FC49165D-5D7B-4E02-B517-DADE437E3BB6}" presName="node" presStyleLbl="node1" presStyleIdx="0" presStyleCnt="2">
        <dgm:presLayoutVars>
          <dgm:bulletEnabled val="1"/>
        </dgm:presLayoutVars>
      </dgm:prSet>
      <dgm:spPr/>
    </dgm:pt>
    <dgm:pt modelId="{D06C3D74-F3E3-42B7-A918-B1C143149974}" type="pres">
      <dgm:prSet presAssocID="{57D933E2-137A-450A-A143-12106957568F}" presName="sibTrans" presStyleLbl="sibTrans2D1" presStyleIdx="0" presStyleCnt="1"/>
      <dgm:spPr/>
    </dgm:pt>
    <dgm:pt modelId="{9270ABB1-3626-4672-BF42-F9F3D72E2803}" type="pres">
      <dgm:prSet presAssocID="{57D933E2-137A-450A-A143-12106957568F}" presName="connectorText" presStyleLbl="sibTrans2D1" presStyleIdx="0" presStyleCnt="1"/>
      <dgm:spPr/>
    </dgm:pt>
    <dgm:pt modelId="{823123F6-99A5-4D61-A282-0BEA48C63EF2}" type="pres">
      <dgm:prSet presAssocID="{A625A367-2B43-4C4E-B663-949FEF8862C4}" presName="node" presStyleLbl="node1" presStyleIdx="1" presStyleCnt="2">
        <dgm:presLayoutVars>
          <dgm:bulletEnabled val="1"/>
        </dgm:presLayoutVars>
      </dgm:prSet>
      <dgm:spPr/>
    </dgm:pt>
  </dgm:ptLst>
  <dgm:cxnLst>
    <dgm:cxn modelId="{38AAC203-4D7C-4445-9C9E-BC7C8E91BB86}" type="presOf" srcId="{FC49165D-5D7B-4E02-B517-DADE437E3BB6}" destId="{67D9050E-ABE5-4CBC-BF98-77B5EFBC80AF}" srcOrd="0" destOrd="0" presId="urn:microsoft.com/office/officeart/2005/8/layout/process1"/>
    <dgm:cxn modelId="{7E868E0A-362A-4CCE-B25D-AC9F8C02A3F9}" type="presOf" srcId="{57D933E2-137A-450A-A143-12106957568F}" destId="{D06C3D74-F3E3-42B7-A918-B1C143149974}" srcOrd="0" destOrd="0" presId="urn:microsoft.com/office/officeart/2005/8/layout/process1"/>
    <dgm:cxn modelId="{B7E83D32-ED02-4F92-8FD3-2FA73E892CC6}" srcId="{ADF2D63F-1F6D-4A3C-B9AD-BDC54195404E}" destId="{FC49165D-5D7B-4E02-B517-DADE437E3BB6}" srcOrd="0" destOrd="0" parTransId="{2B3D64F4-3AAB-460E-96CB-98437B1F5251}" sibTransId="{57D933E2-137A-450A-A143-12106957568F}"/>
    <dgm:cxn modelId="{FD179DA8-9805-41FA-885D-92B4756515B1}" type="presOf" srcId="{ADF2D63F-1F6D-4A3C-B9AD-BDC54195404E}" destId="{495791A2-E7B8-427C-90A6-202BA3B47178}" srcOrd="0" destOrd="0" presId="urn:microsoft.com/office/officeart/2005/8/layout/process1"/>
    <dgm:cxn modelId="{39B6C0B6-4E9A-4752-9A66-23F3153E13D9}" type="presOf" srcId="{57D933E2-137A-450A-A143-12106957568F}" destId="{9270ABB1-3626-4672-BF42-F9F3D72E2803}" srcOrd="1" destOrd="0" presId="urn:microsoft.com/office/officeart/2005/8/layout/process1"/>
    <dgm:cxn modelId="{E3B51ECD-D560-4E2D-93C2-A892951ED255}" srcId="{ADF2D63F-1F6D-4A3C-B9AD-BDC54195404E}" destId="{A625A367-2B43-4C4E-B663-949FEF8862C4}" srcOrd="1" destOrd="0" parTransId="{920C66BE-50A0-410F-A35E-F2BA45ED8E45}" sibTransId="{C3095E41-DE47-478A-9ADB-7BCEE79C1DC3}"/>
    <dgm:cxn modelId="{DD5454DA-14A7-44C7-9823-643272ECC1B9}" type="presOf" srcId="{A625A367-2B43-4C4E-B663-949FEF8862C4}" destId="{823123F6-99A5-4D61-A282-0BEA48C63EF2}" srcOrd="0" destOrd="0" presId="urn:microsoft.com/office/officeart/2005/8/layout/process1"/>
    <dgm:cxn modelId="{9542A181-9A01-4980-AA4D-4E1A2CFB8094}" type="presParOf" srcId="{495791A2-E7B8-427C-90A6-202BA3B47178}" destId="{67D9050E-ABE5-4CBC-BF98-77B5EFBC80AF}" srcOrd="0" destOrd="0" presId="urn:microsoft.com/office/officeart/2005/8/layout/process1"/>
    <dgm:cxn modelId="{CD3A3DE1-A61C-4006-804F-1D909B1B4AE3}" type="presParOf" srcId="{495791A2-E7B8-427C-90A6-202BA3B47178}" destId="{D06C3D74-F3E3-42B7-A918-B1C143149974}" srcOrd="1" destOrd="0" presId="urn:microsoft.com/office/officeart/2005/8/layout/process1"/>
    <dgm:cxn modelId="{48F9EEEC-104E-464C-82FB-83CFB92CD761}" type="presParOf" srcId="{D06C3D74-F3E3-42B7-A918-B1C143149974}" destId="{9270ABB1-3626-4672-BF42-F9F3D72E2803}" srcOrd="0" destOrd="0" presId="urn:microsoft.com/office/officeart/2005/8/layout/process1"/>
    <dgm:cxn modelId="{66301FD3-2E76-44FF-B7A4-15D1B8FC1A7D}" type="presParOf" srcId="{495791A2-E7B8-427C-90A6-202BA3B47178}" destId="{823123F6-99A5-4D61-A282-0BEA48C63E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B4FD5-6928-4474-B679-C5725CBC469E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58CC973-8535-4108-ABE3-ACAAAADBCE73}">
      <dgm:prSet phldrT="[Texto]"/>
      <dgm:spPr/>
      <dgm:t>
        <a:bodyPr/>
        <a:lstStyle/>
        <a:p>
          <a:r>
            <a:rPr lang="es-ES" dirty="0"/>
            <a:t>Entidades mas resistentes</a:t>
          </a:r>
          <a:endParaRPr lang="es-EC" dirty="0"/>
        </a:p>
      </dgm:t>
    </dgm:pt>
    <dgm:pt modelId="{9C483534-6C76-430F-BE77-98432C5CEF8F}" type="parTrans" cxnId="{CD7544BF-2DF3-48BA-AF03-2686B65608F0}">
      <dgm:prSet/>
      <dgm:spPr/>
      <dgm:t>
        <a:bodyPr/>
        <a:lstStyle/>
        <a:p>
          <a:endParaRPr lang="es-EC"/>
        </a:p>
      </dgm:t>
    </dgm:pt>
    <dgm:pt modelId="{4E99A5F1-BF69-48F6-998E-C62A705E3A27}" type="sibTrans" cxnId="{CD7544BF-2DF3-48BA-AF03-2686B65608F0}">
      <dgm:prSet/>
      <dgm:spPr/>
      <dgm:t>
        <a:bodyPr/>
        <a:lstStyle/>
        <a:p>
          <a:endParaRPr lang="es-EC"/>
        </a:p>
      </dgm:t>
    </dgm:pt>
    <dgm:pt modelId="{CA20FB54-A020-4BAF-88CB-7008F175B2D8}">
      <dgm:prSet phldrT="[Texto]"/>
      <dgm:spPr/>
      <dgm:t>
        <a:bodyPr/>
        <a:lstStyle/>
        <a:p>
          <a:r>
            <a:rPr lang="es-ES" dirty="0"/>
            <a:t>Ventajas competitivas</a:t>
          </a:r>
          <a:endParaRPr lang="es-EC" dirty="0"/>
        </a:p>
      </dgm:t>
    </dgm:pt>
    <dgm:pt modelId="{85158047-214A-4D56-935B-EE68721750B8}" type="parTrans" cxnId="{29F6385B-36AB-4953-A55B-E7B804549F23}">
      <dgm:prSet/>
      <dgm:spPr/>
      <dgm:t>
        <a:bodyPr/>
        <a:lstStyle/>
        <a:p>
          <a:endParaRPr lang="es-EC"/>
        </a:p>
      </dgm:t>
    </dgm:pt>
    <dgm:pt modelId="{9F8614C9-6FFB-477E-933A-B694DE1E7991}" type="sibTrans" cxnId="{29F6385B-36AB-4953-A55B-E7B804549F23}">
      <dgm:prSet/>
      <dgm:spPr/>
      <dgm:t>
        <a:bodyPr/>
        <a:lstStyle/>
        <a:p>
          <a:endParaRPr lang="es-EC"/>
        </a:p>
      </dgm:t>
    </dgm:pt>
    <dgm:pt modelId="{7986DCB5-4880-4991-BC0D-D73323C747FE}">
      <dgm:prSet phldrT="[Texto]"/>
      <dgm:spPr/>
      <dgm:t>
        <a:bodyPr/>
        <a:lstStyle/>
        <a:p>
          <a:r>
            <a:rPr lang="es-ES" dirty="0"/>
            <a:t>Diversificación de clientes, </a:t>
          </a:r>
          <a:endParaRPr lang="es-EC" dirty="0"/>
        </a:p>
      </dgm:t>
    </dgm:pt>
    <dgm:pt modelId="{02AF5D87-1E2A-4B70-AE1B-319744B8923D}" type="parTrans" cxnId="{FB7DD45A-D1FF-4E29-8433-C0409D644664}">
      <dgm:prSet/>
      <dgm:spPr/>
      <dgm:t>
        <a:bodyPr/>
        <a:lstStyle/>
        <a:p>
          <a:endParaRPr lang="es-EC"/>
        </a:p>
      </dgm:t>
    </dgm:pt>
    <dgm:pt modelId="{C40A0EF2-BA98-4F94-AF29-36451D9DB9AB}" type="sibTrans" cxnId="{FB7DD45A-D1FF-4E29-8433-C0409D644664}">
      <dgm:prSet/>
      <dgm:spPr/>
      <dgm:t>
        <a:bodyPr/>
        <a:lstStyle/>
        <a:p>
          <a:endParaRPr lang="es-EC"/>
        </a:p>
      </dgm:t>
    </dgm:pt>
    <dgm:pt modelId="{2DF84B0E-DA0B-4097-BCCF-EBA17734722D}">
      <dgm:prSet phldrT="[Texto]"/>
      <dgm:spPr/>
      <dgm:t>
        <a:bodyPr/>
        <a:lstStyle/>
        <a:p>
          <a:r>
            <a:rPr lang="es-ES" dirty="0"/>
            <a:t>Alta rotación de su cartera</a:t>
          </a:r>
          <a:endParaRPr lang="es-EC" dirty="0"/>
        </a:p>
      </dgm:t>
    </dgm:pt>
    <dgm:pt modelId="{CCA6261B-A8FB-45AD-B971-F2BE92E08484}" type="parTrans" cxnId="{61011175-EAE5-4729-8731-D5412FB06774}">
      <dgm:prSet/>
      <dgm:spPr/>
      <dgm:t>
        <a:bodyPr/>
        <a:lstStyle/>
        <a:p>
          <a:endParaRPr lang="es-EC"/>
        </a:p>
      </dgm:t>
    </dgm:pt>
    <dgm:pt modelId="{302CF29F-7226-4E43-A6AA-D0542E58DDD8}" type="sibTrans" cxnId="{61011175-EAE5-4729-8731-D5412FB06774}">
      <dgm:prSet/>
      <dgm:spPr/>
      <dgm:t>
        <a:bodyPr/>
        <a:lstStyle/>
        <a:p>
          <a:endParaRPr lang="es-EC"/>
        </a:p>
      </dgm:t>
    </dgm:pt>
    <dgm:pt modelId="{496BEE83-AB8D-4C34-B6A9-762220917687}">
      <dgm:prSet phldrT="[Texto]"/>
      <dgm:spPr/>
      <dgm:t>
        <a:bodyPr/>
        <a:lstStyle/>
        <a:p>
          <a:r>
            <a:rPr lang="es-ES" dirty="0"/>
            <a:t>Entorno competitivo y</a:t>
          </a:r>
          <a:endParaRPr lang="es-EC" dirty="0"/>
        </a:p>
      </dgm:t>
    </dgm:pt>
    <dgm:pt modelId="{5E9FE278-5E66-4A61-8DB4-68735C1E3BEB}" type="parTrans" cxnId="{E4AAFC32-9CA7-4DD0-B333-3692E27C17FD}">
      <dgm:prSet/>
      <dgm:spPr/>
      <dgm:t>
        <a:bodyPr/>
        <a:lstStyle/>
        <a:p>
          <a:endParaRPr lang="es-EC"/>
        </a:p>
      </dgm:t>
    </dgm:pt>
    <dgm:pt modelId="{958FA44E-D1D2-48B7-B582-4A347E3A8E04}" type="sibTrans" cxnId="{E4AAFC32-9CA7-4DD0-B333-3692E27C17FD}">
      <dgm:prSet/>
      <dgm:spPr/>
      <dgm:t>
        <a:bodyPr/>
        <a:lstStyle/>
        <a:p>
          <a:endParaRPr lang="es-EC"/>
        </a:p>
      </dgm:t>
    </dgm:pt>
    <dgm:pt modelId="{643FD887-8072-4B8D-9CDC-DDD65C5E8062}">
      <dgm:prSet phldrT="[Texto]"/>
      <dgm:spPr/>
      <dgm:t>
        <a:bodyPr/>
        <a:lstStyle/>
        <a:p>
          <a:r>
            <a:rPr lang="es-ES" dirty="0"/>
            <a:t>Criterios prudentes de solvencia </a:t>
          </a:r>
          <a:endParaRPr lang="es-EC" dirty="0"/>
        </a:p>
      </dgm:t>
    </dgm:pt>
    <dgm:pt modelId="{A38F7BE5-9FA8-4B6C-80E8-9A0C60349A6E}" type="parTrans" cxnId="{832034B5-1624-4318-95CA-94E86DDC4B4D}">
      <dgm:prSet/>
      <dgm:spPr/>
      <dgm:t>
        <a:bodyPr/>
        <a:lstStyle/>
        <a:p>
          <a:endParaRPr lang="es-EC"/>
        </a:p>
      </dgm:t>
    </dgm:pt>
    <dgm:pt modelId="{17F04A58-F7C5-41CB-A394-25109B2F5B56}" type="sibTrans" cxnId="{832034B5-1624-4318-95CA-94E86DDC4B4D}">
      <dgm:prSet/>
      <dgm:spPr/>
      <dgm:t>
        <a:bodyPr/>
        <a:lstStyle/>
        <a:p>
          <a:endParaRPr lang="es-EC"/>
        </a:p>
      </dgm:t>
    </dgm:pt>
    <dgm:pt modelId="{792896B3-E826-4F08-8250-AF34667DBD9A}" type="pres">
      <dgm:prSet presAssocID="{EADB4FD5-6928-4474-B679-C5725CBC469E}" presName="rootnode" presStyleCnt="0">
        <dgm:presLayoutVars>
          <dgm:chMax/>
          <dgm:chPref/>
          <dgm:dir/>
          <dgm:animLvl val="lvl"/>
        </dgm:presLayoutVars>
      </dgm:prSet>
      <dgm:spPr/>
    </dgm:pt>
    <dgm:pt modelId="{7EDA8F7B-E772-44C3-899C-5F74D9E50224}" type="pres">
      <dgm:prSet presAssocID="{758CC973-8535-4108-ABE3-ACAAAADBCE73}" presName="composite" presStyleCnt="0"/>
      <dgm:spPr/>
    </dgm:pt>
    <dgm:pt modelId="{3BA0F4FA-611E-4774-B9BC-BC89A4F067E3}" type="pres">
      <dgm:prSet presAssocID="{758CC973-8535-4108-ABE3-ACAAAADBCE73}" presName="bentUpArrow1" presStyleLbl="alignImgPlace1" presStyleIdx="0" presStyleCnt="1"/>
      <dgm:spPr/>
    </dgm:pt>
    <dgm:pt modelId="{A3332E9E-BB88-4933-A8A3-0F0E2A98CEC9}" type="pres">
      <dgm:prSet presAssocID="{758CC973-8535-4108-ABE3-ACAAAADBCE73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516D7A46-CED6-4DB1-A839-F6372D63C97D}" type="pres">
      <dgm:prSet presAssocID="{758CC973-8535-4108-ABE3-ACAAAADBCE7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55B0E3E-308D-4070-A230-AB3B5AC172B9}" type="pres">
      <dgm:prSet presAssocID="{4E99A5F1-BF69-48F6-998E-C62A705E3A27}" presName="sibTrans" presStyleCnt="0"/>
      <dgm:spPr/>
    </dgm:pt>
    <dgm:pt modelId="{C9D6CFF3-95CC-4CA4-A4EF-A13C303C5303}" type="pres">
      <dgm:prSet presAssocID="{CA20FB54-A020-4BAF-88CB-7008F175B2D8}" presName="composite" presStyleCnt="0"/>
      <dgm:spPr/>
    </dgm:pt>
    <dgm:pt modelId="{E4785B27-8FF5-4D73-BE07-FD80732A962F}" type="pres">
      <dgm:prSet presAssocID="{CA20FB54-A020-4BAF-88CB-7008F175B2D8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DBD5B385-0A2D-40E4-AD30-D9F7509E678E}" type="pres">
      <dgm:prSet presAssocID="{CA20FB54-A020-4BAF-88CB-7008F175B2D8}" presName="FinalChildText" presStyleLbl="revTx" presStyleIdx="1" presStyleCnt="2" custScaleX="223471" custLinFactNeighborX="62683" custLinFactNeighborY="-8707">
        <dgm:presLayoutVars>
          <dgm:chMax val="0"/>
          <dgm:chPref val="0"/>
          <dgm:bulletEnabled val="1"/>
        </dgm:presLayoutVars>
      </dgm:prSet>
      <dgm:spPr/>
    </dgm:pt>
  </dgm:ptLst>
  <dgm:cxnLst>
    <dgm:cxn modelId="{1DB05403-BE85-4409-B2E3-840C5049B320}" type="presOf" srcId="{2DF84B0E-DA0B-4097-BCCF-EBA17734722D}" destId="{DBD5B385-0A2D-40E4-AD30-D9F7509E678E}" srcOrd="0" destOrd="1" presId="urn:microsoft.com/office/officeart/2005/8/layout/StepDownProcess"/>
    <dgm:cxn modelId="{3D3DFC13-41BA-4968-89CF-95198FE99065}" type="presOf" srcId="{758CC973-8535-4108-ABE3-ACAAAADBCE73}" destId="{A3332E9E-BB88-4933-A8A3-0F0E2A98CEC9}" srcOrd="0" destOrd="0" presId="urn:microsoft.com/office/officeart/2005/8/layout/StepDownProcess"/>
    <dgm:cxn modelId="{E4AAFC32-9CA7-4DD0-B333-3692E27C17FD}" srcId="{CA20FB54-A020-4BAF-88CB-7008F175B2D8}" destId="{496BEE83-AB8D-4C34-B6A9-762220917687}" srcOrd="2" destOrd="0" parTransId="{5E9FE278-5E66-4A61-8DB4-68735C1E3BEB}" sibTransId="{958FA44E-D1D2-48B7-B582-4A347E3A8E04}"/>
    <dgm:cxn modelId="{7A340936-A32F-41F1-9849-4E186549CE2F}" type="presOf" srcId="{CA20FB54-A020-4BAF-88CB-7008F175B2D8}" destId="{E4785B27-8FF5-4D73-BE07-FD80732A962F}" srcOrd="0" destOrd="0" presId="urn:microsoft.com/office/officeart/2005/8/layout/StepDownProcess"/>
    <dgm:cxn modelId="{51183F3B-E11B-44C6-80A8-44B38FB15405}" type="presOf" srcId="{496BEE83-AB8D-4C34-B6A9-762220917687}" destId="{DBD5B385-0A2D-40E4-AD30-D9F7509E678E}" srcOrd="0" destOrd="2" presId="urn:microsoft.com/office/officeart/2005/8/layout/StepDownProcess"/>
    <dgm:cxn modelId="{29F6385B-36AB-4953-A55B-E7B804549F23}" srcId="{EADB4FD5-6928-4474-B679-C5725CBC469E}" destId="{CA20FB54-A020-4BAF-88CB-7008F175B2D8}" srcOrd="1" destOrd="0" parTransId="{85158047-214A-4D56-935B-EE68721750B8}" sibTransId="{9F8614C9-6FFB-477E-933A-B694DE1E7991}"/>
    <dgm:cxn modelId="{F19A776D-3C70-499A-9217-70CBEB87CCA5}" type="presOf" srcId="{EADB4FD5-6928-4474-B679-C5725CBC469E}" destId="{792896B3-E826-4F08-8250-AF34667DBD9A}" srcOrd="0" destOrd="0" presId="urn:microsoft.com/office/officeart/2005/8/layout/StepDownProcess"/>
    <dgm:cxn modelId="{61011175-EAE5-4729-8731-D5412FB06774}" srcId="{CA20FB54-A020-4BAF-88CB-7008F175B2D8}" destId="{2DF84B0E-DA0B-4097-BCCF-EBA17734722D}" srcOrd="1" destOrd="0" parTransId="{CCA6261B-A8FB-45AD-B971-F2BE92E08484}" sibTransId="{302CF29F-7226-4E43-A6AA-D0542E58DDD8}"/>
    <dgm:cxn modelId="{FB7DD45A-D1FF-4E29-8433-C0409D644664}" srcId="{CA20FB54-A020-4BAF-88CB-7008F175B2D8}" destId="{7986DCB5-4880-4991-BC0D-D73323C747FE}" srcOrd="0" destOrd="0" parTransId="{02AF5D87-1E2A-4B70-AE1B-319744B8923D}" sibTransId="{C40A0EF2-BA98-4F94-AF29-36451D9DB9AB}"/>
    <dgm:cxn modelId="{832034B5-1624-4318-95CA-94E86DDC4B4D}" srcId="{CA20FB54-A020-4BAF-88CB-7008F175B2D8}" destId="{643FD887-8072-4B8D-9CDC-DDD65C5E8062}" srcOrd="3" destOrd="0" parTransId="{A38F7BE5-9FA8-4B6C-80E8-9A0C60349A6E}" sibTransId="{17F04A58-F7C5-41CB-A394-25109B2F5B56}"/>
    <dgm:cxn modelId="{CD7544BF-2DF3-48BA-AF03-2686B65608F0}" srcId="{EADB4FD5-6928-4474-B679-C5725CBC469E}" destId="{758CC973-8535-4108-ABE3-ACAAAADBCE73}" srcOrd="0" destOrd="0" parTransId="{9C483534-6C76-430F-BE77-98432C5CEF8F}" sibTransId="{4E99A5F1-BF69-48F6-998E-C62A705E3A27}"/>
    <dgm:cxn modelId="{6D7A9BED-66CB-4399-98C8-E6B62D049756}" type="presOf" srcId="{7986DCB5-4880-4991-BC0D-D73323C747FE}" destId="{DBD5B385-0A2D-40E4-AD30-D9F7509E678E}" srcOrd="0" destOrd="0" presId="urn:microsoft.com/office/officeart/2005/8/layout/StepDownProcess"/>
    <dgm:cxn modelId="{05DB89EF-0B69-4FA8-BC60-E895DC3EB402}" type="presOf" srcId="{643FD887-8072-4B8D-9CDC-DDD65C5E8062}" destId="{DBD5B385-0A2D-40E4-AD30-D9F7509E678E}" srcOrd="0" destOrd="3" presId="urn:microsoft.com/office/officeart/2005/8/layout/StepDownProcess"/>
    <dgm:cxn modelId="{A54D8001-B251-4B75-9ECF-568442094F04}" type="presParOf" srcId="{792896B3-E826-4F08-8250-AF34667DBD9A}" destId="{7EDA8F7B-E772-44C3-899C-5F74D9E50224}" srcOrd="0" destOrd="0" presId="urn:microsoft.com/office/officeart/2005/8/layout/StepDownProcess"/>
    <dgm:cxn modelId="{2CFB633C-F212-4941-B049-5C20752318C7}" type="presParOf" srcId="{7EDA8F7B-E772-44C3-899C-5F74D9E50224}" destId="{3BA0F4FA-611E-4774-B9BC-BC89A4F067E3}" srcOrd="0" destOrd="0" presId="urn:microsoft.com/office/officeart/2005/8/layout/StepDownProcess"/>
    <dgm:cxn modelId="{D67549BA-2D55-49EF-9C19-00D2A85F5EC6}" type="presParOf" srcId="{7EDA8F7B-E772-44C3-899C-5F74D9E50224}" destId="{A3332E9E-BB88-4933-A8A3-0F0E2A98CEC9}" srcOrd="1" destOrd="0" presId="urn:microsoft.com/office/officeart/2005/8/layout/StepDownProcess"/>
    <dgm:cxn modelId="{53981384-C1A5-49BE-A0C4-98791E1C8EC3}" type="presParOf" srcId="{7EDA8F7B-E772-44C3-899C-5F74D9E50224}" destId="{516D7A46-CED6-4DB1-A839-F6372D63C97D}" srcOrd="2" destOrd="0" presId="urn:microsoft.com/office/officeart/2005/8/layout/StepDownProcess"/>
    <dgm:cxn modelId="{F78104BD-8CAF-4FFC-ABCF-45E9051EDB76}" type="presParOf" srcId="{792896B3-E826-4F08-8250-AF34667DBD9A}" destId="{755B0E3E-308D-4070-A230-AB3B5AC172B9}" srcOrd="1" destOrd="0" presId="urn:microsoft.com/office/officeart/2005/8/layout/StepDownProcess"/>
    <dgm:cxn modelId="{BCB36035-A28A-4AE7-B53D-D8FB457B0177}" type="presParOf" srcId="{792896B3-E826-4F08-8250-AF34667DBD9A}" destId="{C9D6CFF3-95CC-4CA4-A4EF-A13C303C5303}" srcOrd="2" destOrd="0" presId="urn:microsoft.com/office/officeart/2005/8/layout/StepDownProcess"/>
    <dgm:cxn modelId="{DBA0026B-F68F-4D54-A67D-A386A7ED00FE}" type="presParOf" srcId="{C9D6CFF3-95CC-4CA4-A4EF-A13C303C5303}" destId="{E4785B27-8FF5-4D73-BE07-FD80732A962F}" srcOrd="0" destOrd="0" presId="urn:microsoft.com/office/officeart/2005/8/layout/StepDownProcess"/>
    <dgm:cxn modelId="{0644DF9D-D859-4E80-947A-5F0ACD5BE045}" type="presParOf" srcId="{C9D6CFF3-95CC-4CA4-A4EF-A13C303C5303}" destId="{DBD5B385-0A2D-40E4-AD30-D9F7509E678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962B4BB-0352-46C1-BDB9-83802097721E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F61C9CBD-10DC-47D0-8FA3-CA64CA4F0DF7}">
      <dgm:prSet phldrT="[Texto]"/>
      <dgm:spPr/>
      <dgm:t>
        <a:bodyPr/>
        <a:lstStyle/>
        <a:p>
          <a:r>
            <a:rPr lang="es-ES" b="0" dirty="0"/>
            <a:t>La estructura patrimonial tienen una nivel de correlación baja demostrando la falta de gestión en el fortalecimiento del patrimonio de las cooperativas  </a:t>
          </a:r>
          <a:endParaRPr lang="es-EC" b="0" dirty="0"/>
        </a:p>
      </dgm:t>
    </dgm:pt>
    <dgm:pt modelId="{97846816-108E-4D01-BAC3-9B9C12CCA39E}" type="parTrans" cxnId="{CD9F01F1-1604-403B-88FE-CC5BB3E8899E}">
      <dgm:prSet/>
      <dgm:spPr/>
      <dgm:t>
        <a:bodyPr/>
        <a:lstStyle/>
        <a:p>
          <a:endParaRPr lang="es-EC"/>
        </a:p>
      </dgm:t>
    </dgm:pt>
    <dgm:pt modelId="{2CD1D1B3-13C3-4B61-BA93-81A799E33E2C}" type="sibTrans" cxnId="{CD9F01F1-1604-403B-88FE-CC5BB3E8899E}">
      <dgm:prSet/>
      <dgm:spPr/>
      <dgm:t>
        <a:bodyPr/>
        <a:lstStyle/>
        <a:p>
          <a:endParaRPr lang="es-EC" dirty="0"/>
        </a:p>
      </dgm:t>
    </dgm:pt>
    <dgm:pt modelId="{C3DB6FE3-65E0-41E8-A229-6A9B8155DAB6}">
      <dgm:prSet phldrT="[Texto]"/>
      <dgm:spPr/>
      <dgm:t>
        <a:bodyPr/>
        <a:lstStyle/>
        <a:p>
          <a:r>
            <a:rPr lang="es-ES" b="0" dirty="0"/>
            <a:t>Implementar las estrategias de mejoramiento que se proponen en la investigación para fortalecer el patrimonio técnico y ofrecer mejores servicios y productos a los socios</a:t>
          </a:r>
          <a:endParaRPr lang="es-EC" b="0" dirty="0"/>
        </a:p>
      </dgm:t>
    </dgm:pt>
    <dgm:pt modelId="{0A3320EF-DC89-4084-8FA2-A8266F877593}" type="parTrans" cxnId="{A61F9407-ABFC-4523-A183-84D57B68A019}">
      <dgm:prSet/>
      <dgm:spPr/>
      <dgm:t>
        <a:bodyPr/>
        <a:lstStyle/>
        <a:p>
          <a:endParaRPr lang="es-EC"/>
        </a:p>
      </dgm:t>
    </dgm:pt>
    <dgm:pt modelId="{214C90AD-D819-4EB9-BBAB-0D0FA5CC655C}" type="sibTrans" cxnId="{A61F9407-ABFC-4523-A183-84D57B68A019}">
      <dgm:prSet/>
      <dgm:spPr/>
      <dgm:t>
        <a:bodyPr/>
        <a:lstStyle/>
        <a:p>
          <a:endParaRPr lang="es-EC"/>
        </a:p>
      </dgm:t>
    </dgm:pt>
    <dgm:pt modelId="{901C1E13-A46D-496C-BE0C-83B404884619}" type="pres">
      <dgm:prSet presAssocID="{9962B4BB-0352-46C1-BDB9-83802097721E}" presName="Name0" presStyleCnt="0">
        <dgm:presLayoutVars>
          <dgm:dir/>
          <dgm:resizeHandles val="exact"/>
        </dgm:presLayoutVars>
      </dgm:prSet>
      <dgm:spPr/>
    </dgm:pt>
    <dgm:pt modelId="{43BFB2BB-CA5C-48D8-8CC1-B4C55FA1D0F4}" type="pres">
      <dgm:prSet presAssocID="{F61C9CBD-10DC-47D0-8FA3-CA64CA4F0DF7}" presName="node" presStyleLbl="node1" presStyleIdx="0" presStyleCnt="2">
        <dgm:presLayoutVars>
          <dgm:bulletEnabled val="1"/>
        </dgm:presLayoutVars>
      </dgm:prSet>
      <dgm:spPr/>
    </dgm:pt>
    <dgm:pt modelId="{3293304F-B458-4C0A-BD24-FD9D5B52896E}" type="pres">
      <dgm:prSet presAssocID="{2CD1D1B3-13C3-4B61-BA93-81A799E33E2C}" presName="sibTrans" presStyleLbl="sibTrans2D1" presStyleIdx="0" presStyleCnt="1"/>
      <dgm:spPr/>
    </dgm:pt>
    <dgm:pt modelId="{7BE0A36F-22C2-4D7B-A863-2A6912FBEBE1}" type="pres">
      <dgm:prSet presAssocID="{2CD1D1B3-13C3-4B61-BA93-81A799E33E2C}" presName="connectorText" presStyleLbl="sibTrans2D1" presStyleIdx="0" presStyleCnt="1"/>
      <dgm:spPr/>
    </dgm:pt>
    <dgm:pt modelId="{383D50F2-BF57-4DDF-92E4-E9287B817342}" type="pres">
      <dgm:prSet presAssocID="{C3DB6FE3-65E0-41E8-A229-6A9B8155DAB6}" presName="node" presStyleLbl="node1" presStyleIdx="1" presStyleCnt="2">
        <dgm:presLayoutVars>
          <dgm:bulletEnabled val="1"/>
        </dgm:presLayoutVars>
      </dgm:prSet>
      <dgm:spPr/>
    </dgm:pt>
  </dgm:ptLst>
  <dgm:cxnLst>
    <dgm:cxn modelId="{A61F9407-ABFC-4523-A183-84D57B68A019}" srcId="{9962B4BB-0352-46C1-BDB9-83802097721E}" destId="{C3DB6FE3-65E0-41E8-A229-6A9B8155DAB6}" srcOrd="1" destOrd="0" parTransId="{0A3320EF-DC89-4084-8FA2-A8266F877593}" sibTransId="{214C90AD-D819-4EB9-BBAB-0D0FA5CC655C}"/>
    <dgm:cxn modelId="{7D164521-8BC8-4CE2-A5C0-2E3CC70ABABF}" type="presOf" srcId="{2CD1D1B3-13C3-4B61-BA93-81A799E33E2C}" destId="{7BE0A36F-22C2-4D7B-A863-2A6912FBEBE1}" srcOrd="1" destOrd="0" presId="urn:microsoft.com/office/officeart/2005/8/layout/process1"/>
    <dgm:cxn modelId="{D79F082F-B1AF-4376-A517-3695E5675CE0}" type="presOf" srcId="{2CD1D1B3-13C3-4B61-BA93-81A799E33E2C}" destId="{3293304F-B458-4C0A-BD24-FD9D5B52896E}" srcOrd="0" destOrd="0" presId="urn:microsoft.com/office/officeart/2005/8/layout/process1"/>
    <dgm:cxn modelId="{82B76680-C8C7-41CF-A2E6-2C91A6BBD27F}" type="presOf" srcId="{9962B4BB-0352-46C1-BDB9-83802097721E}" destId="{901C1E13-A46D-496C-BE0C-83B404884619}" srcOrd="0" destOrd="0" presId="urn:microsoft.com/office/officeart/2005/8/layout/process1"/>
    <dgm:cxn modelId="{03A47894-DB44-4799-9D15-6DBC7BDD4FF8}" type="presOf" srcId="{F61C9CBD-10DC-47D0-8FA3-CA64CA4F0DF7}" destId="{43BFB2BB-CA5C-48D8-8CC1-B4C55FA1D0F4}" srcOrd="0" destOrd="0" presId="urn:microsoft.com/office/officeart/2005/8/layout/process1"/>
    <dgm:cxn modelId="{31BDCDC0-3724-4AC4-875A-F30EED73C783}" type="presOf" srcId="{C3DB6FE3-65E0-41E8-A229-6A9B8155DAB6}" destId="{383D50F2-BF57-4DDF-92E4-E9287B817342}" srcOrd="0" destOrd="0" presId="urn:microsoft.com/office/officeart/2005/8/layout/process1"/>
    <dgm:cxn modelId="{CD9F01F1-1604-403B-88FE-CC5BB3E8899E}" srcId="{9962B4BB-0352-46C1-BDB9-83802097721E}" destId="{F61C9CBD-10DC-47D0-8FA3-CA64CA4F0DF7}" srcOrd="0" destOrd="0" parTransId="{97846816-108E-4D01-BAC3-9B9C12CCA39E}" sibTransId="{2CD1D1B3-13C3-4B61-BA93-81A799E33E2C}"/>
    <dgm:cxn modelId="{46DBC248-0228-429E-9F17-1A25247A7E5F}" type="presParOf" srcId="{901C1E13-A46D-496C-BE0C-83B404884619}" destId="{43BFB2BB-CA5C-48D8-8CC1-B4C55FA1D0F4}" srcOrd="0" destOrd="0" presId="urn:microsoft.com/office/officeart/2005/8/layout/process1"/>
    <dgm:cxn modelId="{CA8A4624-300B-42A5-82E4-C5FBAC4C7423}" type="presParOf" srcId="{901C1E13-A46D-496C-BE0C-83B404884619}" destId="{3293304F-B458-4C0A-BD24-FD9D5B52896E}" srcOrd="1" destOrd="0" presId="urn:microsoft.com/office/officeart/2005/8/layout/process1"/>
    <dgm:cxn modelId="{3A86D409-897E-49B5-81D6-50B4A1AA2EFC}" type="presParOf" srcId="{3293304F-B458-4C0A-BD24-FD9D5B52896E}" destId="{7BE0A36F-22C2-4D7B-A863-2A6912FBEBE1}" srcOrd="0" destOrd="0" presId="urn:microsoft.com/office/officeart/2005/8/layout/process1"/>
    <dgm:cxn modelId="{7EA0B30B-FE22-4B2F-87A9-9A7F1603C06C}" type="presParOf" srcId="{901C1E13-A46D-496C-BE0C-83B404884619}" destId="{383D50F2-BF57-4DDF-92E4-E9287B81734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DF2D63F-1F6D-4A3C-B9AD-BDC54195404E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A389828A-327F-47B5-9F14-D4E49803EAAD}">
      <dgm:prSet/>
      <dgm:spPr/>
      <dgm:t>
        <a:bodyPr/>
        <a:lstStyle/>
        <a:p>
          <a:r>
            <a:rPr lang="es-ES" dirty="0"/>
            <a:t>Contribuyen al desarrollo social y económico ya que brindan empleo de calidad y estable, apoyo a emprendimientos, condiciones de vida de los socios</a:t>
          </a:r>
          <a:endParaRPr lang="es-EC" dirty="0"/>
        </a:p>
      </dgm:t>
    </dgm:pt>
    <dgm:pt modelId="{48AB7322-312D-4723-B8E4-B60B567031FC}" type="parTrans" cxnId="{613BD58B-1DCB-47A3-ABB1-526323C15098}">
      <dgm:prSet/>
      <dgm:spPr/>
      <dgm:t>
        <a:bodyPr/>
        <a:lstStyle/>
        <a:p>
          <a:endParaRPr lang="es-EC"/>
        </a:p>
      </dgm:t>
    </dgm:pt>
    <dgm:pt modelId="{9C3A2065-DF05-4671-8282-69752B8B8A9C}" type="sibTrans" cxnId="{613BD58B-1DCB-47A3-ABB1-526323C15098}">
      <dgm:prSet/>
      <dgm:spPr/>
      <dgm:t>
        <a:bodyPr/>
        <a:lstStyle/>
        <a:p>
          <a:endParaRPr lang="es-EC" dirty="0"/>
        </a:p>
      </dgm:t>
    </dgm:pt>
    <dgm:pt modelId="{65193BA1-51E6-4A4F-9773-712EE5A8C29A}">
      <dgm:prSet/>
      <dgm:spPr/>
      <dgm:t>
        <a:bodyPr/>
        <a:lstStyle/>
        <a:p>
          <a:r>
            <a:rPr lang="es-ES" dirty="0"/>
            <a:t>Seguir fomentando una responsabilidad personal, gubernamental, empresarial y medioambiental para beneficio de las presentes y futuras generaciones</a:t>
          </a:r>
          <a:endParaRPr lang="es-EC" dirty="0"/>
        </a:p>
      </dgm:t>
    </dgm:pt>
    <dgm:pt modelId="{CE7E81C2-C720-4FAC-AF1B-AB52910740F1}" type="parTrans" cxnId="{32F57E78-5627-44F6-AD39-9CA8A73876A3}">
      <dgm:prSet/>
      <dgm:spPr/>
      <dgm:t>
        <a:bodyPr/>
        <a:lstStyle/>
        <a:p>
          <a:endParaRPr lang="es-EC"/>
        </a:p>
      </dgm:t>
    </dgm:pt>
    <dgm:pt modelId="{38BF6892-ADE5-4841-AF7F-C587DE07BDB1}" type="sibTrans" cxnId="{32F57E78-5627-44F6-AD39-9CA8A73876A3}">
      <dgm:prSet/>
      <dgm:spPr/>
      <dgm:t>
        <a:bodyPr/>
        <a:lstStyle/>
        <a:p>
          <a:endParaRPr lang="es-EC"/>
        </a:p>
      </dgm:t>
    </dgm:pt>
    <dgm:pt modelId="{495791A2-E7B8-427C-90A6-202BA3B47178}" type="pres">
      <dgm:prSet presAssocID="{ADF2D63F-1F6D-4A3C-B9AD-BDC54195404E}" presName="Name0" presStyleCnt="0">
        <dgm:presLayoutVars>
          <dgm:dir/>
          <dgm:resizeHandles val="exact"/>
        </dgm:presLayoutVars>
      </dgm:prSet>
      <dgm:spPr/>
    </dgm:pt>
    <dgm:pt modelId="{B2E4B411-47F2-414B-9656-47E52028306F}" type="pres">
      <dgm:prSet presAssocID="{A389828A-327F-47B5-9F14-D4E49803EAAD}" presName="node" presStyleLbl="node1" presStyleIdx="0" presStyleCnt="2">
        <dgm:presLayoutVars>
          <dgm:bulletEnabled val="1"/>
        </dgm:presLayoutVars>
      </dgm:prSet>
      <dgm:spPr/>
    </dgm:pt>
    <dgm:pt modelId="{FBB5B98D-C5BB-4DD5-8190-2DBA252A3495}" type="pres">
      <dgm:prSet presAssocID="{9C3A2065-DF05-4671-8282-69752B8B8A9C}" presName="sibTrans" presStyleLbl="sibTrans2D1" presStyleIdx="0" presStyleCnt="1"/>
      <dgm:spPr/>
    </dgm:pt>
    <dgm:pt modelId="{92F0D39A-22DB-4089-8398-EBA3840C3C39}" type="pres">
      <dgm:prSet presAssocID="{9C3A2065-DF05-4671-8282-69752B8B8A9C}" presName="connectorText" presStyleLbl="sibTrans2D1" presStyleIdx="0" presStyleCnt="1"/>
      <dgm:spPr/>
    </dgm:pt>
    <dgm:pt modelId="{939F285D-E37A-4C5B-BBBE-26EBC1901C77}" type="pres">
      <dgm:prSet presAssocID="{65193BA1-51E6-4A4F-9773-712EE5A8C29A}" presName="node" presStyleLbl="node1" presStyleIdx="1" presStyleCnt="2">
        <dgm:presLayoutVars>
          <dgm:bulletEnabled val="1"/>
        </dgm:presLayoutVars>
      </dgm:prSet>
      <dgm:spPr/>
    </dgm:pt>
  </dgm:ptLst>
  <dgm:cxnLst>
    <dgm:cxn modelId="{ED595A3E-0D5D-4AD7-9BFF-C84433D159D2}" type="presOf" srcId="{9C3A2065-DF05-4671-8282-69752B8B8A9C}" destId="{92F0D39A-22DB-4089-8398-EBA3840C3C39}" srcOrd="1" destOrd="0" presId="urn:microsoft.com/office/officeart/2005/8/layout/process1"/>
    <dgm:cxn modelId="{32F57E78-5627-44F6-AD39-9CA8A73876A3}" srcId="{ADF2D63F-1F6D-4A3C-B9AD-BDC54195404E}" destId="{65193BA1-51E6-4A4F-9773-712EE5A8C29A}" srcOrd="1" destOrd="0" parTransId="{CE7E81C2-C720-4FAC-AF1B-AB52910740F1}" sibTransId="{38BF6892-ADE5-4841-AF7F-C587DE07BDB1}"/>
    <dgm:cxn modelId="{613BD58B-1DCB-47A3-ABB1-526323C15098}" srcId="{ADF2D63F-1F6D-4A3C-B9AD-BDC54195404E}" destId="{A389828A-327F-47B5-9F14-D4E49803EAAD}" srcOrd="0" destOrd="0" parTransId="{48AB7322-312D-4723-B8E4-B60B567031FC}" sibTransId="{9C3A2065-DF05-4671-8282-69752B8B8A9C}"/>
    <dgm:cxn modelId="{AA8A0B9E-67DA-4E08-AF91-14AD67CF3F6A}" type="presOf" srcId="{65193BA1-51E6-4A4F-9773-712EE5A8C29A}" destId="{939F285D-E37A-4C5B-BBBE-26EBC1901C77}" srcOrd="0" destOrd="0" presId="urn:microsoft.com/office/officeart/2005/8/layout/process1"/>
    <dgm:cxn modelId="{DC8B69A0-9E3F-4AD0-8625-1E84EC5F8543}" type="presOf" srcId="{A389828A-327F-47B5-9F14-D4E49803EAAD}" destId="{B2E4B411-47F2-414B-9656-47E52028306F}" srcOrd="0" destOrd="0" presId="urn:microsoft.com/office/officeart/2005/8/layout/process1"/>
    <dgm:cxn modelId="{FD179DA8-9805-41FA-885D-92B4756515B1}" type="presOf" srcId="{ADF2D63F-1F6D-4A3C-B9AD-BDC54195404E}" destId="{495791A2-E7B8-427C-90A6-202BA3B47178}" srcOrd="0" destOrd="0" presId="urn:microsoft.com/office/officeart/2005/8/layout/process1"/>
    <dgm:cxn modelId="{7CC065EB-6034-4775-8B55-BFF1AF032951}" type="presOf" srcId="{9C3A2065-DF05-4671-8282-69752B8B8A9C}" destId="{FBB5B98D-C5BB-4DD5-8190-2DBA252A3495}" srcOrd="0" destOrd="0" presId="urn:microsoft.com/office/officeart/2005/8/layout/process1"/>
    <dgm:cxn modelId="{BDE35600-BCB7-470B-9FB8-E00A06871047}" type="presParOf" srcId="{495791A2-E7B8-427C-90A6-202BA3B47178}" destId="{B2E4B411-47F2-414B-9656-47E52028306F}" srcOrd="0" destOrd="0" presId="urn:microsoft.com/office/officeart/2005/8/layout/process1"/>
    <dgm:cxn modelId="{F99B329B-D1D8-480C-B129-F4121F265FB0}" type="presParOf" srcId="{495791A2-E7B8-427C-90A6-202BA3B47178}" destId="{FBB5B98D-C5BB-4DD5-8190-2DBA252A3495}" srcOrd="1" destOrd="0" presId="urn:microsoft.com/office/officeart/2005/8/layout/process1"/>
    <dgm:cxn modelId="{EFC8F7B7-B53D-4AC5-9AC4-8E02B040ED74}" type="presParOf" srcId="{FBB5B98D-C5BB-4DD5-8190-2DBA252A3495}" destId="{92F0D39A-22DB-4089-8398-EBA3840C3C39}" srcOrd="0" destOrd="0" presId="urn:microsoft.com/office/officeart/2005/8/layout/process1"/>
    <dgm:cxn modelId="{E9C6C203-FC4E-4D73-A4E7-81F2DF020CAE}" type="presParOf" srcId="{495791A2-E7B8-427C-90A6-202BA3B47178}" destId="{939F285D-E37A-4C5B-BBBE-26EBC1901C7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BB165C-529E-4105-9B0A-281A98208EB5}" type="doc">
      <dgm:prSet loTypeId="urn:microsoft.com/office/officeart/2005/8/layout/defaul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2F74F5A2-FC62-4CCC-ABD8-D1347B0481A4}">
      <dgm:prSet phldrT="[Texto]"/>
      <dgm:spPr/>
      <dgm:t>
        <a:bodyPr/>
        <a:lstStyle/>
        <a:p>
          <a:r>
            <a:rPr lang="es-ES" dirty="0"/>
            <a:t>Existen pocas investigaciones</a:t>
          </a:r>
          <a:endParaRPr lang="es-EC" dirty="0"/>
        </a:p>
      </dgm:t>
    </dgm:pt>
    <dgm:pt modelId="{F9CE8595-8B32-4CCE-A982-504A7FACA05E}" type="parTrans" cxnId="{0722174E-CC41-4C4E-8827-5412264FB5B6}">
      <dgm:prSet/>
      <dgm:spPr/>
      <dgm:t>
        <a:bodyPr/>
        <a:lstStyle/>
        <a:p>
          <a:endParaRPr lang="es-EC"/>
        </a:p>
      </dgm:t>
    </dgm:pt>
    <dgm:pt modelId="{F3CABF76-8F00-4BDF-AC54-8DCBC6AEE1FF}" type="sibTrans" cxnId="{0722174E-CC41-4C4E-8827-5412264FB5B6}">
      <dgm:prSet/>
      <dgm:spPr/>
      <dgm:t>
        <a:bodyPr/>
        <a:lstStyle/>
        <a:p>
          <a:endParaRPr lang="es-EC"/>
        </a:p>
      </dgm:t>
    </dgm:pt>
    <dgm:pt modelId="{9084CED7-94DF-429B-B4A3-7E1DABB448B7}" type="pres">
      <dgm:prSet presAssocID="{B1BB165C-529E-4105-9B0A-281A98208EB5}" presName="diagram" presStyleCnt="0">
        <dgm:presLayoutVars>
          <dgm:dir/>
          <dgm:resizeHandles val="exact"/>
        </dgm:presLayoutVars>
      </dgm:prSet>
      <dgm:spPr/>
    </dgm:pt>
    <dgm:pt modelId="{4413188C-1A16-4CB0-8E37-708E48568A90}" type="pres">
      <dgm:prSet presAssocID="{2F74F5A2-FC62-4CCC-ABD8-D1347B0481A4}" presName="node" presStyleLbl="node1" presStyleIdx="0" presStyleCnt="1" custLinFactNeighborX="31785" custLinFactNeighborY="-947">
        <dgm:presLayoutVars>
          <dgm:bulletEnabled val="1"/>
        </dgm:presLayoutVars>
      </dgm:prSet>
      <dgm:spPr/>
    </dgm:pt>
  </dgm:ptLst>
  <dgm:cxnLst>
    <dgm:cxn modelId="{D0E7D661-475B-4906-9F76-1393788C9B4E}" type="presOf" srcId="{B1BB165C-529E-4105-9B0A-281A98208EB5}" destId="{9084CED7-94DF-429B-B4A3-7E1DABB448B7}" srcOrd="0" destOrd="0" presId="urn:microsoft.com/office/officeart/2005/8/layout/default"/>
    <dgm:cxn modelId="{0722174E-CC41-4C4E-8827-5412264FB5B6}" srcId="{B1BB165C-529E-4105-9B0A-281A98208EB5}" destId="{2F74F5A2-FC62-4CCC-ABD8-D1347B0481A4}" srcOrd="0" destOrd="0" parTransId="{F9CE8595-8B32-4CCE-A982-504A7FACA05E}" sibTransId="{F3CABF76-8F00-4BDF-AC54-8DCBC6AEE1FF}"/>
    <dgm:cxn modelId="{D01803BD-0BA1-47B3-85DC-23F40E19F694}" type="presOf" srcId="{2F74F5A2-FC62-4CCC-ABD8-D1347B0481A4}" destId="{4413188C-1A16-4CB0-8E37-708E48568A90}" srcOrd="0" destOrd="0" presId="urn:microsoft.com/office/officeart/2005/8/layout/default"/>
    <dgm:cxn modelId="{B73F07B0-C92E-4B64-9279-36AA3855A39C}" type="presParOf" srcId="{9084CED7-94DF-429B-B4A3-7E1DABB448B7}" destId="{4413188C-1A16-4CB0-8E37-708E48568A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170797-1934-40DC-AB10-31C6C74462A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3D123F9-B4F7-415A-AD7E-5807280A6E27}">
      <dgm:prSet phldrT="[Texto]"/>
      <dgm:spPr/>
      <dgm:t>
        <a:bodyPr/>
        <a:lstStyle/>
        <a:p>
          <a:r>
            <a:rPr lang="es-ES" dirty="0"/>
            <a:t>Nuevo estilo</a:t>
          </a:r>
          <a:endParaRPr lang="es-EC" dirty="0"/>
        </a:p>
      </dgm:t>
    </dgm:pt>
    <dgm:pt modelId="{BD62C812-9A2D-42A3-BE22-B0774F183AAD}" type="parTrans" cxnId="{2FC46776-BC83-4B71-B1FE-2404FA1E71A6}">
      <dgm:prSet/>
      <dgm:spPr/>
      <dgm:t>
        <a:bodyPr/>
        <a:lstStyle/>
        <a:p>
          <a:endParaRPr lang="es-EC"/>
        </a:p>
      </dgm:t>
    </dgm:pt>
    <dgm:pt modelId="{D37B939A-0EFD-4432-90AF-60B784F98CD8}" type="sibTrans" cxnId="{2FC46776-BC83-4B71-B1FE-2404FA1E71A6}">
      <dgm:prSet/>
      <dgm:spPr/>
      <dgm:t>
        <a:bodyPr/>
        <a:lstStyle/>
        <a:p>
          <a:endParaRPr lang="es-EC"/>
        </a:p>
      </dgm:t>
    </dgm:pt>
    <dgm:pt modelId="{FACB116E-396A-4F62-9035-FC8C27D692EA}">
      <dgm:prSet phldrT="[Texto]"/>
      <dgm:spPr/>
      <dgm:t>
        <a:bodyPr/>
        <a:lstStyle/>
        <a:p>
          <a:r>
            <a:rPr lang="es-ES" dirty="0"/>
            <a:t>Desarrollo </a:t>
          </a:r>
          <a:endParaRPr lang="es-EC" dirty="0"/>
        </a:p>
      </dgm:t>
    </dgm:pt>
    <dgm:pt modelId="{E7D5F092-0D76-4006-9993-CDF9BC4BBF96}" type="parTrans" cxnId="{1E6BB45B-1BB8-4741-A8EB-DFC6FCD3591D}">
      <dgm:prSet/>
      <dgm:spPr/>
      <dgm:t>
        <a:bodyPr/>
        <a:lstStyle/>
        <a:p>
          <a:endParaRPr lang="es-EC"/>
        </a:p>
      </dgm:t>
    </dgm:pt>
    <dgm:pt modelId="{21E0244E-5996-4B11-B4CE-4F720CC7068B}" type="sibTrans" cxnId="{1E6BB45B-1BB8-4741-A8EB-DFC6FCD3591D}">
      <dgm:prSet/>
      <dgm:spPr/>
      <dgm:t>
        <a:bodyPr/>
        <a:lstStyle/>
        <a:p>
          <a:endParaRPr lang="es-EC"/>
        </a:p>
      </dgm:t>
    </dgm:pt>
    <dgm:pt modelId="{610175AB-D9A1-4433-8D4F-A11D46FA49D6}">
      <dgm:prSet phldrT="[Texto]"/>
      <dgm:spPr/>
      <dgm:t>
        <a:bodyPr/>
        <a:lstStyle/>
        <a:p>
          <a:r>
            <a:rPr lang="es-ES" dirty="0"/>
            <a:t>Inclusivo y sostenible</a:t>
          </a:r>
          <a:endParaRPr lang="es-EC" dirty="0"/>
        </a:p>
      </dgm:t>
    </dgm:pt>
    <dgm:pt modelId="{70CE57B6-B949-418E-ADF3-A68EB59E64AB}" type="parTrans" cxnId="{2607912C-FA32-4575-A21A-0DB05A67220A}">
      <dgm:prSet/>
      <dgm:spPr/>
      <dgm:t>
        <a:bodyPr/>
        <a:lstStyle/>
        <a:p>
          <a:endParaRPr lang="es-EC"/>
        </a:p>
      </dgm:t>
    </dgm:pt>
    <dgm:pt modelId="{CA24024D-5EA5-4737-8BA9-7C773A447B40}" type="sibTrans" cxnId="{2607912C-FA32-4575-A21A-0DB05A67220A}">
      <dgm:prSet/>
      <dgm:spPr/>
      <dgm:t>
        <a:bodyPr/>
        <a:lstStyle/>
        <a:p>
          <a:endParaRPr lang="es-EC"/>
        </a:p>
      </dgm:t>
    </dgm:pt>
    <dgm:pt modelId="{E792FAED-39C4-467A-B505-D4F9C3105766}" type="pres">
      <dgm:prSet presAssocID="{76170797-1934-40DC-AB10-31C6C74462A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37369E4-96D3-432E-97C8-20EAC3F2651D}" type="pres">
      <dgm:prSet presAssocID="{13D123F9-B4F7-415A-AD7E-5807280A6E27}" presName="Accent1" presStyleCnt="0"/>
      <dgm:spPr/>
    </dgm:pt>
    <dgm:pt modelId="{AE33FF59-9042-448A-9EBB-790F0B96CA1D}" type="pres">
      <dgm:prSet presAssocID="{13D123F9-B4F7-415A-AD7E-5807280A6E27}" presName="Accent" presStyleLbl="node1" presStyleIdx="0" presStyleCnt="3"/>
      <dgm:spPr/>
    </dgm:pt>
    <dgm:pt modelId="{50B67D82-E941-4741-BD09-BC48F5C7AC8A}" type="pres">
      <dgm:prSet presAssocID="{13D123F9-B4F7-415A-AD7E-5807280A6E2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D0CE1D8-C1E3-495B-BB62-AF656D0E338A}" type="pres">
      <dgm:prSet presAssocID="{FACB116E-396A-4F62-9035-FC8C27D692EA}" presName="Accent2" presStyleCnt="0"/>
      <dgm:spPr/>
    </dgm:pt>
    <dgm:pt modelId="{EF358FFA-C5CB-437B-B6BA-BC85C0911AB8}" type="pres">
      <dgm:prSet presAssocID="{FACB116E-396A-4F62-9035-FC8C27D692EA}" presName="Accent" presStyleLbl="node1" presStyleIdx="1" presStyleCnt="3"/>
      <dgm:spPr/>
    </dgm:pt>
    <dgm:pt modelId="{510F7F5B-192E-4522-96BF-D6F86EA6BB07}" type="pres">
      <dgm:prSet presAssocID="{FACB116E-396A-4F62-9035-FC8C27D692E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26A4842-AE14-48E7-B5B8-D9A79DB22400}" type="pres">
      <dgm:prSet presAssocID="{610175AB-D9A1-4433-8D4F-A11D46FA49D6}" presName="Accent3" presStyleCnt="0"/>
      <dgm:spPr/>
    </dgm:pt>
    <dgm:pt modelId="{ABFF26E5-D58F-4BE1-A5A7-6D8321BE409B}" type="pres">
      <dgm:prSet presAssocID="{610175AB-D9A1-4433-8D4F-A11D46FA49D6}" presName="Accent" presStyleLbl="node1" presStyleIdx="2" presStyleCnt="3"/>
      <dgm:spPr/>
    </dgm:pt>
    <dgm:pt modelId="{7266D9EE-FECF-4EAC-8014-D4AD192E9BB8}" type="pres">
      <dgm:prSet presAssocID="{610175AB-D9A1-4433-8D4F-A11D46FA49D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607912C-FA32-4575-A21A-0DB05A67220A}" srcId="{76170797-1934-40DC-AB10-31C6C74462AB}" destId="{610175AB-D9A1-4433-8D4F-A11D46FA49D6}" srcOrd="2" destOrd="0" parTransId="{70CE57B6-B949-418E-ADF3-A68EB59E64AB}" sibTransId="{CA24024D-5EA5-4737-8BA9-7C773A447B40}"/>
    <dgm:cxn modelId="{1E6BB45B-1BB8-4741-A8EB-DFC6FCD3591D}" srcId="{76170797-1934-40DC-AB10-31C6C74462AB}" destId="{FACB116E-396A-4F62-9035-FC8C27D692EA}" srcOrd="1" destOrd="0" parTransId="{E7D5F092-0D76-4006-9993-CDF9BC4BBF96}" sibTransId="{21E0244E-5996-4B11-B4CE-4F720CC7068B}"/>
    <dgm:cxn modelId="{2FC46776-BC83-4B71-B1FE-2404FA1E71A6}" srcId="{76170797-1934-40DC-AB10-31C6C74462AB}" destId="{13D123F9-B4F7-415A-AD7E-5807280A6E27}" srcOrd="0" destOrd="0" parTransId="{BD62C812-9A2D-42A3-BE22-B0774F183AAD}" sibTransId="{D37B939A-0EFD-4432-90AF-60B784F98CD8}"/>
    <dgm:cxn modelId="{91545098-B8D8-47A3-9169-02CCB872E52F}" type="presOf" srcId="{13D123F9-B4F7-415A-AD7E-5807280A6E27}" destId="{50B67D82-E941-4741-BD09-BC48F5C7AC8A}" srcOrd="0" destOrd="0" presId="urn:microsoft.com/office/officeart/2009/layout/CircleArrowProcess"/>
    <dgm:cxn modelId="{4B390EAD-E8A4-426B-8B5D-0F8C275D0B6F}" type="presOf" srcId="{610175AB-D9A1-4433-8D4F-A11D46FA49D6}" destId="{7266D9EE-FECF-4EAC-8014-D4AD192E9BB8}" srcOrd="0" destOrd="0" presId="urn:microsoft.com/office/officeart/2009/layout/CircleArrowProcess"/>
    <dgm:cxn modelId="{4B428BE4-BB83-48DB-A8C8-6DE2BB8C1823}" type="presOf" srcId="{FACB116E-396A-4F62-9035-FC8C27D692EA}" destId="{510F7F5B-192E-4522-96BF-D6F86EA6BB07}" srcOrd="0" destOrd="0" presId="urn:microsoft.com/office/officeart/2009/layout/CircleArrowProcess"/>
    <dgm:cxn modelId="{FD1B5EF0-3581-4CEB-AF40-F834D667B2B1}" type="presOf" srcId="{76170797-1934-40DC-AB10-31C6C74462AB}" destId="{E792FAED-39C4-467A-B505-D4F9C3105766}" srcOrd="0" destOrd="0" presId="urn:microsoft.com/office/officeart/2009/layout/CircleArrowProcess"/>
    <dgm:cxn modelId="{9388CD27-C425-4A16-A16F-BA1B89B316AE}" type="presParOf" srcId="{E792FAED-39C4-467A-B505-D4F9C3105766}" destId="{037369E4-96D3-432E-97C8-20EAC3F2651D}" srcOrd="0" destOrd="0" presId="urn:microsoft.com/office/officeart/2009/layout/CircleArrowProcess"/>
    <dgm:cxn modelId="{720D35E9-7CAA-4ACD-A3EA-F89756E85E81}" type="presParOf" srcId="{037369E4-96D3-432E-97C8-20EAC3F2651D}" destId="{AE33FF59-9042-448A-9EBB-790F0B96CA1D}" srcOrd="0" destOrd="0" presId="urn:microsoft.com/office/officeart/2009/layout/CircleArrowProcess"/>
    <dgm:cxn modelId="{91041FFB-1F4F-44DB-9897-1C246E7E179A}" type="presParOf" srcId="{E792FAED-39C4-467A-B505-D4F9C3105766}" destId="{50B67D82-E941-4741-BD09-BC48F5C7AC8A}" srcOrd="1" destOrd="0" presId="urn:microsoft.com/office/officeart/2009/layout/CircleArrowProcess"/>
    <dgm:cxn modelId="{88FF5C2D-2E0E-45D0-A303-DC7EEA52FE7A}" type="presParOf" srcId="{E792FAED-39C4-467A-B505-D4F9C3105766}" destId="{3D0CE1D8-C1E3-495B-BB62-AF656D0E338A}" srcOrd="2" destOrd="0" presId="urn:microsoft.com/office/officeart/2009/layout/CircleArrowProcess"/>
    <dgm:cxn modelId="{1556763D-87EF-49FA-AA99-EFBE6FA60BAA}" type="presParOf" srcId="{3D0CE1D8-C1E3-495B-BB62-AF656D0E338A}" destId="{EF358FFA-C5CB-437B-B6BA-BC85C0911AB8}" srcOrd="0" destOrd="0" presId="urn:microsoft.com/office/officeart/2009/layout/CircleArrowProcess"/>
    <dgm:cxn modelId="{5D27C29E-06C9-4FFF-B473-EA50E686E1AE}" type="presParOf" srcId="{E792FAED-39C4-467A-B505-D4F9C3105766}" destId="{510F7F5B-192E-4522-96BF-D6F86EA6BB07}" srcOrd="3" destOrd="0" presId="urn:microsoft.com/office/officeart/2009/layout/CircleArrowProcess"/>
    <dgm:cxn modelId="{04CF9D25-FC5A-43C9-B3F3-0A59C3A0C0E1}" type="presParOf" srcId="{E792FAED-39C4-467A-B505-D4F9C3105766}" destId="{026A4842-AE14-48E7-B5B8-D9A79DB22400}" srcOrd="4" destOrd="0" presId="urn:microsoft.com/office/officeart/2009/layout/CircleArrowProcess"/>
    <dgm:cxn modelId="{5767C52E-1C9D-4972-B1C2-E2AAB7CDFDF2}" type="presParOf" srcId="{026A4842-AE14-48E7-B5B8-D9A79DB22400}" destId="{ABFF26E5-D58F-4BE1-A5A7-6D8321BE409B}" srcOrd="0" destOrd="0" presId="urn:microsoft.com/office/officeart/2009/layout/CircleArrowProcess"/>
    <dgm:cxn modelId="{8A6B46B5-A475-422A-81E0-66BD36698350}" type="presParOf" srcId="{E792FAED-39C4-467A-B505-D4F9C3105766}" destId="{7266D9EE-FECF-4EAC-8014-D4AD192E9BB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9898A7-CE68-43C2-9DED-93F020668A39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4AB43D2-A051-46C1-A863-837B95DB1C37}">
      <dgm:prSet phldrT="[Texto]"/>
      <dgm:spPr/>
      <dgm:t>
        <a:bodyPr/>
        <a:lstStyle/>
        <a:p>
          <a:r>
            <a:rPr lang="es-ES" dirty="0"/>
            <a:t>Organizaciones formadas por personas naturales o jurídicas </a:t>
          </a:r>
          <a:endParaRPr lang="es-EC" dirty="0"/>
        </a:p>
      </dgm:t>
    </dgm:pt>
    <dgm:pt modelId="{EECAF0EB-DDC9-4D6C-98B8-3BCC26D64344}" type="parTrans" cxnId="{84E547D7-68FD-4CB8-A512-4D6B5408E30D}">
      <dgm:prSet/>
      <dgm:spPr/>
      <dgm:t>
        <a:bodyPr/>
        <a:lstStyle/>
        <a:p>
          <a:endParaRPr lang="es-EC"/>
        </a:p>
      </dgm:t>
    </dgm:pt>
    <dgm:pt modelId="{113638D1-7A54-4D71-90AD-8229DFA44B1C}" type="sibTrans" cxnId="{84E547D7-68FD-4CB8-A512-4D6B5408E30D}">
      <dgm:prSet/>
      <dgm:spPr/>
      <dgm:t>
        <a:bodyPr/>
        <a:lstStyle/>
        <a:p>
          <a:endParaRPr lang="es-EC"/>
        </a:p>
      </dgm:t>
    </dgm:pt>
    <dgm:pt modelId="{A065BB2D-A21D-4733-B10C-FADA00CAF290}">
      <dgm:prSet phldrT="[Texto]"/>
      <dgm:spPr/>
      <dgm:t>
        <a:bodyPr/>
        <a:lstStyle/>
        <a:p>
          <a:r>
            <a:rPr lang="es-ES" dirty="0"/>
            <a:t>Intermediación financiera y de responsabilidad social  </a:t>
          </a:r>
          <a:endParaRPr lang="es-EC" dirty="0"/>
        </a:p>
      </dgm:t>
    </dgm:pt>
    <dgm:pt modelId="{C9BA8A88-3875-4A81-AADB-9FA54A12F3CE}" type="parTrans" cxnId="{A247B8BD-D301-4385-BE1E-3E0EA816DB3A}">
      <dgm:prSet/>
      <dgm:spPr/>
      <dgm:t>
        <a:bodyPr/>
        <a:lstStyle/>
        <a:p>
          <a:endParaRPr lang="es-EC"/>
        </a:p>
      </dgm:t>
    </dgm:pt>
    <dgm:pt modelId="{37713F74-29E8-4011-BF98-06AC5B9A0F28}" type="sibTrans" cxnId="{A247B8BD-D301-4385-BE1E-3E0EA816DB3A}">
      <dgm:prSet/>
      <dgm:spPr/>
      <dgm:t>
        <a:bodyPr/>
        <a:lstStyle/>
        <a:p>
          <a:endParaRPr lang="es-EC"/>
        </a:p>
      </dgm:t>
    </dgm:pt>
    <dgm:pt modelId="{65B76210-B0D2-49EE-B0C0-D9DA6864BD45}">
      <dgm:prSet phldrT="[Texto]"/>
      <dgm:spPr/>
      <dgm:t>
        <a:bodyPr/>
        <a:lstStyle/>
        <a:p>
          <a:r>
            <a:rPr lang="es-ES" dirty="0"/>
            <a:t>Cooperativas de Ahorro y Crédito</a:t>
          </a:r>
          <a:endParaRPr lang="es-EC" dirty="0"/>
        </a:p>
      </dgm:t>
    </dgm:pt>
    <dgm:pt modelId="{256D6221-F57D-473C-AEF9-6307E78BF09B}" type="sibTrans" cxnId="{A0CACA4B-F386-4585-B1C4-CC1D24D15585}">
      <dgm:prSet/>
      <dgm:spPr/>
      <dgm:t>
        <a:bodyPr/>
        <a:lstStyle/>
        <a:p>
          <a:endParaRPr lang="es-EC"/>
        </a:p>
      </dgm:t>
    </dgm:pt>
    <dgm:pt modelId="{C927A3B6-F30D-4A91-9829-D20FAB9733C3}" type="parTrans" cxnId="{A0CACA4B-F386-4585-B1C4-CC1D24D15585}">
      <dgm:prSet/>
      <dgm:spPr/>
      <dgm:t>
        <a:bodyPr/>
        <a:lstStyle/>
        <a:p>
          <a:endParaRPr lang="es-EC"/>
        </a:p>
      </dgm:t>
    </dgm:pt>
    <dgm:pt modelId="{E0BCE63E-8380-41CD-A817-9CF23DCCA2B9}" type="pres">
      <dgm:prSet presAssocID="{4B9898A7-CE68-43C2-9DED-93F020668A39}" presName="theList" presStyleCnt="0">
        <dgm:presLayoutVars>
          <dgm:dir/>
          <dgm:animLvl val="lvl"/>
          <dgm:resizeHandles val="exact"/>
        </dgm:presLayoutVars>
      </dgm:prSet>
      <dgm:spPr/>
    </dgm:pt>
    <dgm:pt modelId="{C5B4BF67-C885-4790-9914-CB60358F27EA}" type="pres">
      <dgm:prSet presAssocID="{65B76210-B0D2-49EE-B0C0-D9DA6864BD45}" presName="compNode" presStyleCnt="0"/>
      <dgm:spPr/>
    </dgm:pt>
    <dgm:pt modelId="{5CF57D3F-056E-43B5-A5DB-827271DD4A49}" type="pres">
      <dgm:prSet presAssocID="{65B76210-B0D2-49EE-B0C0-D9DA6864BD45}" presName="aNode" presStyleLbl="bgShp" presStyleIdx="0" presStyleCnt="1" custLinFactNeighborX="-5026" custLinFactNeighborY="16023"/>
      <dgm:spPr/>
    </dgm:pt>
    <dgm:pt modelId="{E931D667-A238-430E-9D82-BBAAA7BD09CD}" type="pres">
      <dgm:prSet presAssocID="{65B76210-B0D2-49EE-B0C0-D9DA6864BD45}" presName="textNode" presStyleLbl="bgShp" presStyleIdx="0" presStyleCnt="1"/>
      <dgm:spPr/>
    </dgm:pt>
    <dgm:pt modelId="{EF3F42D2-D012-43DA-9B04-76445BA959DA}" type="pres">
      <dgm:prSet presAssocID="{65B76210-B0D2-49EE-B0C0-D9DA6864BD45}" presName="compChildNode" presStyleCnt="0"/>
      <dgm:spPr/>
    </dgm:pt>
    <dgm:pt modelId="{3936DD6D-27C1-4281-B6F4-C06D0A17B31B}" type="pres">
      <dgm:prSet presAssocID="{65B76210-B0D2-49EE-B0C0-D9DA6864BD45}" presName="theInnerList" presStyleCnt="0"/>
      <dgm:spPr/>
    </dgm:pt>
    <dgm:pt modelId="{44CC17EC-5841-4DC9-BE98-91E6E437E9F8}" type="pres">
      <dgm:prSet presAssocID="{D4AB43D2-A051-46C1-A863-837B95DB1C37}" presName="childNode" presStyleLbl="node1" presStyleIdx="0" presStyleCnt="2">
        <dgm:presLayoutVars>
          <dgm:bulletEnabled val="1"/>
        </dgm:presLayoutVars>
      </dgm:prSet>
      <dgm:spPr/>
    </dgm:pt>
    <dgm:pt modelId="{3745E841-ACDE-4C26-A09F-BD2855B1640C}" type="pres">
      <dgm:prSet presAssocID="{D4AB43D2-A051-46C1-A863-837B95DB1C37}" presName="aSpace2" presStyleCnt="0"/>
      <dgm:spPr/>
    </dgm:pt>
    <dgm:pt modelId="{A1C49C5C-EB4E-4D95-B68A-114AAA836266}" type="pres">
      <dgm:prSet presAssocID="{A065BB2D-A21D-4733-B10C-FADA00CAF290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A0CACA4B-F386-4585-B1C4-CC1D24D15585}" srcId="{4B9898A7-CE68-43C2-9DED-93F020668A39}" destId="{65B76210-B0D2-49EE-B0C0-D9DA6864BD45}" srcOrd="0" destOrd="0" parTransId="{C927A3B6-F30D-4A91-9829-D20FAB9733C3}" sibTransId="{256D6221-F57D-473C-AEF9-6307E78BF09B}"/>
    <dgm:cxn modelId="{B32B409B-EEC8-410A-B182-DD668F63D739}" type="presOf" srcId="{65B76210-B0D2-49EE-B0C0-D9DA6864BD45}" destId="{E931D667-A238-430E-9D82-BBAAA7BD09CD}" srcOrd="1" destOrd="0" presId="urn:microsoft.com/office/officeart/2005/8/layout/lProcess2"/>
    <dgm:cxn modelId="{55F842A9-CC39-4951-BAB1-97A13ECDF3B8}" type="presOf" srcId="{A065BB2D-A21D-4733-B10C-FADA00CAF290}" destId="{A1C49C5C-EB4E-4D95-B68A-114AAA836266}" srcOrd="0" destOrd="0" presId="urn:microsoft.com/office/officeart/2005/8/layout/lProcess2"/>
    <dgm:cxn modelId="{A247B8BD-D301-4385-BE1E-3E0EA816DB3A}" srcId="{65B76210-B0D2-49EE-B0C0-D9DA6864BD45}" destId="{A065BB2D-A21D-4733-B10C-FADA00CAF290}" srcOrd="1" destOrd="0" parTransId="{C9BA8A88-3875-4A81-AADB-9FA54A12F3CE}" sibTransId="{37713F74-29E8-4011-BF98-06AC5B9A0F28}"/>
    <dgm:cxn modelId="{295E83C4-0FF7-4065-95DA-3503C6026BD6}" type="presOf" srcId="{65B76210-B0D2-49EE-B0C0-D9DA6864BD45}" destId="{5CF57D3F-056E-43B5-A5DB-827271DD4A49}" srcOrd="0" destOrd="0" presId="urn:microsoft.com/office/officeart/2005/8/layout/lProcess2"/>
    <dgm:cxn modelId="{289C1AC7-BE93-4BA5-8A42-E3C236FA34E8}" type="presOf" srcId="{4B9898A7-CE68-43C2-9DED-93F020668A39}" destId="{E0BCE63E-8380-41CD-A817-9CF23DCCA2B9}" srcOrd="0" destOrd="0" presId="urn:microsoft.com/office/officeart/2005/8/layout/lProcess2"/>
    <dgm:cxn modelId="{F8CD72CD-795D-42D5-BDE4-11CBE9659193}" type="presOf" srcId="{D4AB43D2-A051-46C1-A863-837B95DB1C37}" destId="{44CC17EC-5841-4DC9-BE98-91E6E437E9F8}" srcOrd="0" destOrd="0" presId="urn:microsoft.com/office/officeart/2005/8/layout/lProcess2"/>
    <dgm:cxn modelId="{84E547D7-68FD-4CB8-A512-4D6B5408E30D}" srcId="{65B76210-B0D2-49EE-B0C0-D9DA6864BD45}" destId="{D4AB43D2-A051-46C1-A863-837B95DB1C37}" srcOrd="0" destOrd="0" parTransId="{EECAF0EB-DDC9-4D6C-98B8-3BCC26D64344}" sibTransId="{113638D1-7A54-4D71-90AD-8229DFA44B1C}"/>
    <dgm:cxn modelId="{111487C8-2B9D-4721-BBA1-65837DBDF939}" type="presParOf" srcId="{E0BCE63E-8380-41CD-A817-9CF23DCCA2B9}" destId="{C5B4BF67-C885-4790-9914-CB60358F27EA}" srcOrd="0" destOrd="0" presId="urn:microsoft.com/office/officeart/2005/8/layout/lProcess2"/>
    <dgm:cxn modelId="{CE613D2E-D39C-4AE4-A49B-29CA976FB2AA}" type="presParOf" srcId="{C5B4BF67-C885-4790-9914-CB60358F27EA}" destId="{5CF57D3F-056E-43B5-A5DB-827271DD4A49}" srcOrd="0" destOrd="0" presId="urn:microsoft.com/office/officeart/2005/8/layout/lProcess2"/>
    <dgm:cxn modelId="{9BE01D4F-38CE-4C32-9155-675C1597F0E9}" type="presParOf" srcId="{C5B4BF67-C885-4790-9914-CB60358F27EA}" destId="{E931D667-A238-430E-9D82-BBAAA7BD09CD}" srcOrd="1" destOrd="0" presId="urn:microsoft.com/office/officeart/2005/8/layout/lProcess2"/>
    <dgm:cxn modelId="{95F648CA-7726-48A3-81BA-DD06CD25D098}" type="presParOf" srcId="{C5B4BF67-C885-4790-9914-CB60358F27EA}" destId="{EF3F42D2-D012-43DA-9B04-76445BA959DA}" srcOrd="2" destOrd="0" presId="urn:microsoft.com/office/officeart/2005/8/layout/lProcess2"/>
    <dgm:cxn modelId="{598D00D6-B6A0-428C-B379-B96FE18E005A}" type="presParOf" srcId="{EF3F42D2-D012-43DA-9B04-76445BA959DA}" destId="{3936DD6D-27C1-4281-B6F4-C06D0A17B31B}" srcOrd="0" destOrd="0" presId="urn:microsoft.com/office/officeart/2005/8/layout/lProcess2"/>
    <dgm:cxn modelId="{0EE7FEAC-9F58-4494-8C29-A286E1F877EB}" type="presParOf" srcId="{3936DD6D-27C1-4281-B6F4-C06D0A17B31B}" destId="{44CC17EC-5841-4DC9-BE98-91E6E437E9F8}" srcOrd="0" destOrd="0" presId="urn:microsoft.com/office/officeart/2005/8/layout/lProcess2"/>
    <dgm:cxn modelId="{DF782216-27F0-4C5D-AD88-37CAB32B8C88}" type="presParOf" srcId="{3936DD6D-27C1-4281-B6F4-C06D0A17B31B}" destId="{3745E841-ACDE-4C26-A09F-BD2855B1640C}" srcOrd="1" destOrd="0" presId="urn:microsoft.com/office/officeart/2005/8/layout/lProcess2"/>
    <dgm:cxn modelId="{7E879F95-113C-4EC7-A420-05A84C33F6CE}" type="presParOf" srcId="{3936DD6D-27C1-4281-B6F4-C06D0A17B31B}" destId="{A1C49C5C-EB4E-4D95-B68A-114AAA83626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22374D-1383-492E-81C6-61FE0DB2BD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88D7C396-291A-48A3-9FAC-CD97B67A14C0}">
      <dgm:prSet phldrT="[Texto]"/>
      <dgm:spPr/>
      <dgm:t>
        <a:bodyPr/>
        <a:lstStyle/>
        <a:p>
          <a:r>
            <a:rPr lang="es-ES" dirty="0"/>
            <a:t>Formulación Políticas Públicas</a:t>
          </a:r>
          <a:endParaRPr lang="es-EC" dirty="0"/>
        </a:p>
      </dgm:t>
    </dgm:pt>
    <dgm:pt modelId="{FBF549F5-78AD-42AD-8AA6-9D97B5A6885B}" type="parTrans" cxnId="{F3DBCC3A-68DF-41D2-866D-9545DF6CF259}">
      <dgm:prSet/>
      <dgm:spPr/>
      <dgm:t>
        <a:bodyPr/>
        <a:lstStyle/>
        <a:p>
          <a:endParaRPr lang="es-EC"/>
        </a:p>
      </dgm:t>
    </dgm:pt>
    <dgm:pt modelId="{36964B28-26BA-482F-81EB-52780BD37844}" type="sibTrans" cxnId="{F3DBCC3A-68DF-41D2-866D-9545DF6CF259}">
      <dgm:prSet/>
      <dgm:spPr/>
      <dgm:t>
        <a:bodyPr/>
        <a:lstStyle/>
        <a:p>
          <a:endParaRPr lang="es-EC"/>
        </a:p>
      </dgm:t>
    </dgm:pt>
    <dgm:pt modelId="{1F4D7D8F-83F2-4D57-8AAE-CC9187E93A13}">
      <dgm:prSet phldrT="[Texto]"/>
      <dgm:spPr/>
      <dgm:t>
        <a:bodyPr/>
        <a:lstStyle/>
        <a:p>
          <a:r>
            <a:rPr lang="es-ES" dirty="0"/>
            <a:t>Regulación y supervisión </a:t>
          </a:r>
          <a:endParaRPr lang="es-EC" dirty="0"/>
        </a:p>
      </dgm:t>
    </dgm:pt>
    <dgm:pt modelId="{87E74671-ECFA-4D8C-981B-C039D8FFAA05}" type="parTrans" cxnId="{51FF2969-49E8-40DE-9AC7-6B0CA501C772}">
      <dgm:prSet/>
      <dgm:spPr/>
      <dgm:t>
        <a:bodyPr/>
        <a:lstStyle/>
        <a:p>
          <a:endParaRPr lang="es-EC"/>
        </a:p>
      </dgm:t>
    </dgm:pt>
    <dgm:pt modelId="{D428281A-940F-416E-9EA5-15DFA6E1872D}" type="sibTrans" cxnId="{51FF2969-49E8-40DE-9AC7-6B0CA501C772}">
      <dgm:prSet/>
      <dgm:spPr/>
      <dgm:t>
        <a:bodyPr/>
        <a:lstStyle/>
        <a:p>
          <a:endParaRPr lang="es-EC"/>
        </a:p>
      </dgm:t>
    </dgm:pt>
    <dgm:pt modelId="{8C8FEF99-73C9-4D88-A636-E501B0143FC6}">
      <dgm:prSet phldrT="[Texto]"/>
      <dgm:spPr/>
      <dgm:t>
        <a:bodyPr/>
        <a:lstStyle/>
        <a:p>
          <a:r>
            <a:rPr lang="es-EC" dirty="0"/>
            <a:t>Monetaria, crediticia, cambiaria, financiera, de seguros y valores</a:t>
          </a:r>
        </a:p>
      </dgm:t>
    </dgm:pt>
    <dgm:pt modelId="{4D945F00-258B-4F37-A1B9-0D615C8AB965}" type="parTrans" cxnId="{532A8E20-B32F-422A-BB32-E347901164A6}">
      <dgm:prSet/>
      <dgm:spPr/>
      <dgm:t>
        <a:bodyPr/>
        <a:lstStyle/>
        <a:p>
          <a:endParaRPr lang="es-EC"/>
        </a:p>
      </dgm:t>
    </dgm:pt>
    <dgm:pt modelId="{06ACEC33-2D93-40FE-B948-ED5BB98E9102}" type="sibTrans" cxnId="{532A8E20-B32F-422A-BB32-E347901164A6}">
      <dgm:prSet/>
      <dgm:spPr/>
      <dgm:t>
        <a:bodyPr/>
        <a:lstStyle/>
        <a:p>
          <a:endParaRPr lang="es-EC"/>
        </a:p>
      </dgm:t>
    </dgm:pt>
    <dgm:pt modelId="{89FBBC37-EE2A-4FB3-9DBE-1E6FF807D6AB}" type="pres">
      <dgm:prSet presAssocID="{FE22374D-1383-492E-81C6-61FE0DB2BDD1}" presName="Name0" presStyleCnt="0">
        <dgm:presLayoutVars>
          <dgm:chMax val="7"/>
          <dgm:chPref val="7"/>
          <dgm:dir/>
        </dgm:presLayoutVars>
      </dgm:prSet>
      <dgm:spPr/>
    </dgm:pt>
    <dgm:pt modelId="{A159F00A-A0AF-46D3-B7B7-23435373E31A}" type="pres">
      <dgm:prSet presAssocID="{FE22374D-1383-492E-81C6-61FE0DB2BDD1}" presName="Name1" presStyleCnt="0"/>
      <dgm:spPr/>
    </dgm:pt>
    <dgm:pt modelId="{5634F5FB-B669-4FB1-B655-C6B191F5DFBA}" type="pres">
      <dgm:prSet presAssocID="{FE22374D-1383-492E-81C6-61FE0DB2BDD1}" presName="cycle" presStyleCnt="0"/>
      <dgm:spPr/>
    </dgm:pt>
    <dgm:pt modelId="{467FC3F9-F54A-42F4-9F4D-13CB246B0727}" type="pres">
      <dgm:prSet presAssocID="{FE22374D-1383-492E-81C6-61FE0DB2BDD1}" presName="srcNode" presStyleLbl="node1" presStyleIdx="0" presStyleCnt="3"/>
      <dgm:spPr/>
    </dgm:pt>
    <dgm:pt modelId="{0555DC74-9604-42C6-8E42-F873A9B629B2}" type="pres">
      <dgm:prSet presAssocID="{FE22374D-1383-492E-81C6-61FE0DB2BDD1}" presName="conn" presStyleLbl="parChTrans1D2" presStyleIdx="0" presStyleCnt="1"/>
      <dgm:spPr/>
    </dgm:pt>
    <dgm:pt modelId="{2F3500B4-2E13-4B02-BACA-E769D47733F1}" type="pres">
      <dgm:prSet presAssocID="{FE22374D-1383-492E-81C6-61FE0DB2BDD1}" presName="extraNode" presStyleLbl="node1" presStyleIdx="0" presStyleCnt="3"/>
      <dgm:spPr/>
    </dgm:pt>
    <dgm:pt modelId="{A64D9E37-A476-4213-9D09-8943B41DE150}" type="pres">
      <dgm:prSet presAssocID="{FE22374D-1383-492E-81C6-61FE0DB2BDD1}" presName="dstNode" presStyleLbl="node1" presStyleIdx="0" presStyleCnt="3"/>
      <dgm:spPr/>
    </dgm:pt>
    <dgm:pt modelId="{04C53701-F296-44D1-973A-40C1DBCF4AB8}" type="pres">
      <dgm:prSet presAssocID="{88D7C396-291A-48A3-9FAC-CD97B67A14C0}" presName="text_1" presStyleLbl="node1" presStyleIdx="0" presStyleCnt="3">
        <dgm:presLayoutVars>
          <dgm:bulletEnabled val="1"/>
        </dgm:presLayoutVars>
      </dgm:prSet>
      <dgm:spPr/>
    </dgm:pt>
    <dgm:pt modelId="{ED387793-6A69-4658-9937-810749DCF6EE}" type="pres">
      <dgm:prSet presAssocID="{88D7C396-291A-48A3-9FAC-CD97B67A14C0}" presName="accent_1" presStyleCnt="0"/>
      <dgm:spPr/>
    </dgm:pt>
    <dgm:pt modelId="{85EFB0AB-E5AD-4D04-AE68-5A67605136F5}" type="pres">
      <dgm:prSet presAssocID="{88D7C396-291A-48A3-9FAC-CD97B67A14C0}" presName="accentRepeatNode" presStyleLbl="solidFgAcc1" presStyleIdx="0" presStyleCnt="3"/>
      <dgm:spPr/>
    </dgm:pt>
    <dgm:pt modelId="{F11E073E-7F7A-4A66-AC30-79E218560708}" type="pres">
      <dgm:prSet presAssocID="{1F4D7D8F-83F2-4D57-8AAE-CC9187E93A13}" presName="text_2" presStyleLbl="node1" presStyleIdx="1" presStyleCnt="3">
        <dgm:presLayoutVars>
          <dgm:bulletEnabled val="1"/>
        </dgm:presLayoutVars>
      </dgm:prSet>
      <dgm:spPr/>
    </dgm:pt>
    <dgm:pt modelId="{2FB904DA-A3DA-4C4C-B83F-F62D5B3F46E7}" type="pres">
      <dgm:prSet presAssocID="{1F4D7D8F-83F2-4D57-8AAE-CC9187E93A13}" presName="accent_2" presStyleCnt="0"/>
      <dgm:spPr/>
    </dgm:pt>
    <dgm:pt modelId="{323C5CB7-B6D0-487F-A911-BE98E29D2768}" type="pres">
      <dgm:prSet presAssocID="{1F4D7D8F-83F2-4D57-8AAE-CC9187E93A13}" presName="accentRepeatNode" presStyleLbl="solidFgAcc1" presStyleIdx="1" presStyleCnt="3"/>
      <dgm:spPr/>
    </dgm:pt>
    <dgm:pt modelId="{8F9A563F-9D74-4F62-855D-301A5874BB71}" type="pres">
      <dgm:prSet presAssocID="{8C8FEF99-73C9-4D88-A636-E501B0143FC6}" presName="text_3" presStyleLbl="node1" presStyleIdx="2" presStyleCnt="3">
        <dgm:presLayoutVars>
          <dgm:bulletEnabled val="1"/>
        </dgm:presLayoutVars>
      </dgm:prSet>
      <dgm:spPr/>
    </dgm:pt>
    <dgm:pt modelId="{38F0651D-F6A2-46F9-A742-A46C1CF0C918}" type="pres">
      <dgm:prSet presAssocID="{8C8FEF99-73C9-4D88-A636-E501B0143FC6}" presName="accent_3" presStyleCnt="0"/>
      <dgm:spPr/>
    </dgm:pt>
    <dgm:pt modelId="{7D536A3C-76A1-4396-8573-8A1DDC565771}" type="pres">
      <dgm:prSet presAssocID="{8C8FEF99-73C9-4D88-A636-E501B0143FC6}" presName="accentRepeatNode" presStyleLbl="solidFgAcc1" presStyleIdx="2" presStyleCnt="3"/>
      <dgm:spPr/>
    </dgm:pt>
  </dgm:ptLst>
  <dgm:cxnLst>
    <dgm:cxn modelId="{AFE7EB02-FA7D-4E11-854A-5BFD747FF608}" type="presOf" srcId="{8C8FEF99-73C9-4D88-A636-E501B0143FC6}" destId="{8F9A563F-9D74-4F62-855D-301A5874BB71}" srcOrd="0" destOrd="0" presId="urn:microsoft.com/office/officeart/2008/layout/VerticalCurvedList"/>
    <dgm:cxn modelId="{D744430D-340E-41AB-B4AC-35B8E570F332}" type="presOf" srcId="{1F4D7D8F-83F2-4D57-8AAE-CC9187E93A13}" destId="{F11E073E-7F7A-4A66-AC30-79E218560708}" srcOrd="0" destOrd="0" presId="urn:microsoft.com/office/officeart/2008/layout/VerticalCurvedList"/>
    <dgm:cxn modelId="{532A8E20-B32F-422A-BB32-E347901164A6}" srcId="{FE22374D-1383-492E-81C6-61FE0DB2BDD1}" destId="{8C8FEF99-73C9-4D88-A636-E501B0143FC6}" srcOrd="2" destOrd="0" parTransId="{4D945F00-258B-4F37-A1B9-0D615C8AB965}" sibTransId="{06ACEC33-2D93-40FE-B948-ED5BB98E9102}"/>
    <dgm:cxn modelId="{D7903E29-1D9A-4A15-B880-A0740F760ADE}" type="presOf" srcId="{36964B28-26BA-482F-81EB-52780BD37844}" destId="{0555DC74-9604-42C6-8E42-F873A9B629B2}" srcOrd="0" destOrd="0" presId="urn:microsoft.com/office/officeart/2008/layout/VerticalCurvedList"/>
    <dgm:cxn modelId="{F3DBCC3A-68DF-41D2-866D-9545DF6CF259}" srcId="{FE22374D-1383-492E-81C6-61FE0DB2BDD1}" destId="{88D7C396-291A-48A3-9FAC-CD97B67A14C0}" srcOrd="0" destOrd="0" parTransId="{FBF549F5-78AD-42AD-8AA6-9D97B5A6885B}" sibTransId="{36964B28-26BA-482F-81EB-52780BD37844}"/>
    <dgm:cxn modelId="{4BE9D163-2F60-4155-82AC-EA9995C1B625}" type="presOf" srcId="{FE22374D-1383-492E-81C6-61FE0DB2BDD1}" destId="{89FBBC37-EE2A-4FB3-9DBE-1E6FF807D6AB}" srcOrd="0" destOrd="0" presId="urn:microsoft.com/office/officeart/2008/layout/VerticalCurvedList"/>
    <dgm:cxn modelId="{51FF2969-49E8-40DE-9AC7-6B0CA501C772}" srcId="{FE22374D-1383-492E-81C6-61FE0DB2BDD1}" destId="{1F4D7D8F-83F2-4D57-8AAE-CC9187E93A13}" srcOrd="1" destOrd="0" parTransId="{87E74671-ECFA-4D8C-981B-C039D8FFAA05}" sibTransId="{D428281A-940F-416E-9EA5-15DFA6E1872D}"/>
    <dgm:cxn modelId="{AEED96F3-14B1-4988-8F10-8DA97005B305}" type="presOf" srcId="{88D7C396-291A-48A3-9FAC-CD97B67A14C0}" destId="{04C53701-F296-44D1-973A-40C1DBCF4AB8}" srcOrd="0" destOrd="0" presId="urn:microsoft.com/office/officeart/2008/layout/VerticalCurvedList"/>
    <dgm:cxn modelId="{0009FAE6-D8EF-4648-95F3-662DBE9FE809}" type="presParOf" srcId="{89FBBC37-EE2A-4FB3-9DBE-1E6FF807D6AB}" destId="{A159F00A-A0AF-46D3-B7B7-23435373E31A}" srcOrd="0" destOrd="0" presId="urn:microsoft.com/office/officeart/2008/layout/VerticalCurvedList"/>
    <dgm:cxn modelId="{6EB50EA2-F38F-4C7C-BE1E-CF4C8AAE2FB1}" type="presParOf" srcId="{A159F00A-A0AF-46D3-B7B7-23435373E31A}" destId="{5634F5FB-B669-4FB1-B655-C6B191F5DFBA}" srcOrd="0" destOrd="0" presId="urn:microsoft.com/office/officeart/2008/layout/VerticalCurvedList"/>
    <dgm:cxn modelId="{C9C116DB-37C2-41FC-8999-BDFD389BADFD}" type="presParOf" srcId="{5634F5FB-B669-4FB1-B655-C6B191F5DFBA}" destId="{467FC3F9-F54A-42F4-9F4D-13CB246B0727}" srcOrd="0" destOrd="0" presId="urn:microsoft.com/office/officeart/2008/layout/VerticalCurvedList"/>
    <dgm:cxn modelId="{7012F815-73D8-4E31-A4A7-458C909E3A0F}" type="presParOf" srcId="{5634F5FB-B669-4FB1-B655-C6B191F5DFBA}" destId="{0555DC74-9604-42C6-8E42-F873A9B629B2}" srcOrd="1" destOrd="0" presId="urn:microsoft.com/office/officeart/2008/layout/VerticalCurvedList"/>
    <dgm:cxn modelId="{E17F7A01-3794-4424-BF9E-C2BA80A0A98E}" type="presParOf" srcId="{5634F5FB-B669-4FB1-B655-C6B191F5DFBA}" destId="{2F3500B4-2E13-4B02-BACA-E769D47733F1}" srcOrd="2" destOrd="0" presId="urn:microsoft.com/office/officeart/2008/layout/VerticalCurvedList"/>
    <dgm:cxn modelId="{0F0389F8-1D42-46C1-AE97-F4796F66AC14}" type="presParOf" srcId="{5634F5FB-B669-4FB1-B655-C6B191F5DFBA}" destId="{A64D9E37-A476-4213-9D09-8943B41DE150}" srcOrd="3" destOrd="0" presId="urn:microsoft.com/office/officeart/2008/layout/VerticalCurvedList"/>
    <dgm:cxn modelId="{BE4DFADF-CC73-4B23-ADD2-15B85594C044}" type="presParOf" srcId="{A159F00A-A0AF-46D3-B7B7-23435373E31A}" destId="{04C53701-F296-44D1-973A-40C1DBCF4AB8}" srcOrd="1" destOrd="0" presId="urn:microsoft.com/office/officeart/2008/layout/VerticalCurvedList"/>
    <dgm:cxn modelId="{8CE7C9A1-6F20-4C4D-B010-5B152711B964}" type="presParOf" srcId="{A159F00A-A0AF-46D3-B7B7-23435373E31A}" destId="{ED387793-6A69-4658-9937-810749DCF6EE}" srcOrd="2" destOrd="0" presId="urn:microsoft.com/office/officeart/2008/layout/VerticalCurvedList"/>
    <dgm:cxn modelId="{406A5E7A-9C7E-42E5-B201-50A5399BAC7A}" type="presParOf" srcId="{ED387793-6A69-4658-9937-810749DCF6EE}" destId="{85EFB0AB-E5AD-4D04-AE68-5A67605136F5}" srcOrd="0" destOrd="0" presId="urn:microsoft.com/office/officeart/2008/layout/VerticalCurvedList"/>
    <dgm:cxn modelId="{1D8D1AA0-9204-4B7A-8713-786F842BB9EC}" type="presParOf" srcId="{A159F00A-A0AF-46D3-B7B7-23435373E31A}" destId="{F11E073E-7F7A-4A66-AC30-79E218560708}" srcOrd="3" destOrd="0" presId="urn:microsoft.com/office/officeart/2008/layout/VerticalCurvedList"/>
    <dgm:cxn modelId="{B05B5559-2F53-4915-93F7-D5E8A389CD84}" type="presParOf" srcId="{A159F00A-A0AF-46D3-B7B7-23435373E31A}" destId="{2FB904DA-A3DA-4C4C-B83F-F62D5B3F46E7}" srcOrd="4" destOrd="0" presId="urn:microsoft.com/office/officeart/2008/layout/VerticalCurvedList"/>
    <dgm:cxn modelId="{6FDF8898-4B2C-4B6B-8FD6-6679E1050496}" type="presParOf" srcId="{2FB904DA-A3DA-4C4C-B83F-F62D5B3F46E7}" destId="{323C5CB7-B6D0-487F-A911-BE98E29D2768}" srcOrd="0" destOrd="0" presId="urn:microsoft.com/office/officeart/2008/layout/VerticalCurvedList"/>
    <dgm:cxn modelId="{3BF2AAF5-E1E3-4D9F-9F92-F0DC642966B6}" type="presParOf" srcId="{A159F00A-A0AF-46D3-B7B7-23435373E31A}" destId="{8F9A563F-9D74-4F62-855D-301A5874BB71}" srcOrd="5" destOrd="0" presId="urn:microsoft.com/office/officeart/2008/layout/VerticalCurvedList"/>
    <dgm:cxn modelId="{3A758526-6844-41BA-9475-0E12F74F1791}" type="presParOf" srcId="{A159F00A-A0AF-46D3-B7B7-23435373E31A}" destId="{38F0651D-F6A2-46F9-A742-A46C1CF0C918}" srcOrd="6" destOrd="0" presId="urn:microsoft.com/office/officeart/2008/layout/VerticalCurvedList"/>
    <dgm:cxn modelId="{9F1437BC-DA7A-4DA0-BBA9-8BC3D73EBEA7}" type="presParOf" srcId="{38F0651D-F6A2-46F9-A742-A46C1CF0C918}" destId="{7D536A3C-76A1-4396-8573-8A1DDC5657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DD5239-809B-4B60-9900-02FA1F201CCE}" type="doc">
      <dgm:prSet loTypeId="urn:microsoft.com/office/officeart/2005/8/layout/funnel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DBEC382-4CAB-4334-9943-AA491F94E146}">
      <dgm:prSet phldrT="[Texto]" custT="1"/>
      <dgm:spPr/>
      <dgm:t>
        <a:bodyPr/>
        <a:lstStyle/>
        <a:p>
          <a:r>
            <a:rPr lang="es-ES" sz="1100" dirty="0"/>
            <a:t>Estructura del Balance General</a:t>
          </a:r>
          <a:endParaRPr lang="es-EC" sz="1100" dirty="0"/>
        </a:p>
      </dgm:t>
    </dgm:pt>
    <dgm:pt modelId="{07221372-20B2-4B67-B910-2692B1EBED10}" type="parTrans" cxnId="{695AA162-B53A-468E-83F2-19278877D561}">
      <dgm:prSet/>
      <dgm:spPr/>
      <dgm:t>
        <a:bodyPr/>
        <a:lstStyle/>
        <a:p>
          <a:endParaRPr lang="es-EC"/>
        </a:p>
      </dgm:t>
    </dgm:pt>
    <dgm:pt modelId="{049F83B2-600C-4D00-A47E-33823D4D757D}" type="sibTrans" cxnId="{695AA162-B53A-468E-83F2-19278877D561}">
      <dgm:prSet/>
      <dgm:spPr/>
      <dgm:t>
        <a:bodyPr/>
        <a:lstStyle/>
        <a:p>
          <a:endParaRPr lang="es-EC"/>
        </a:p>
      </dgm:t>
    </dgm:pt>
    <dgm:pt modelId="{37764008-1920-4D01-830D-66B2745EFD8F}">
      <dgm:prSet phldrT="[Texto]" custT="1"/>
      <dgm:spPr/>
      <dgm:t>
        <a:bodyPr/>
        <a:lstStyle/>
        <a:p>
          <a:r>
            <a:rPr lang="es-ES" sz="1050" dirty="0"/>
            <a:t>Estructura del Patrimonio Técnico</a:t>
          </a:r>
          <a:endParaRPr lang="es-EC" sz="1050" dirty="0"/>
        </a:p>
      </dgm:t>
    </dgm:pt>
    <dgm:pt modelId="{FD11CCCA-AEB0-483B-8D58-07D4A12E61F2}" type="parTrans" cxnId="{7A2BAAA3-7652-4D8B-8E72-72836B9C57B4}">
      <dgm:prSet/>
      <dgm:spPr/>
      <dgm:t>
        <a:bodyPr/>
        <a:lstStyle/>
        <a:p>
          <a:endParaRPr lang="es-EC"/>
        </a:p>
      </dgm:t>
    </dgm:pt>
    <dgm:pt modelId="{F9BA5606-345D-4ADF-B4E7-586822AE8380}" type="sibTrans" cxnId="{7A2BAAA3-7652-4D8B-8E72-72836B9C57B4}">
      <dgm:prSet/>
      <dgm:spPr/>
      <dgm:t>
        <a:bodyPr/>
        <a:lstStyle/>
        <a:p>
          <a:endParaRPr lang="es-EC"/>
        </a:p>
      </dgm:t>
    </dgm:pt>
    <dgm:pt modelId="{ACADEBF6-27D4-407D-83A9-8F80944768AE}">
      <dgm:prSet phldrT="[Texto]"/>
      <dgm:spPr/>
      <dgm:t>
        <a:bodyPr/>
        <a:lstStyle/>
        <a:p>
          <a:r>
            <a:rPr lang="es-EC" dirty="0"/>
            <a:t>Situación actual, económica y financiera </a:t>
          </a:r>
        </a:p>
      </dgm:t>
    </dgm:pt>
    <dgm:pt modelId="{5D1BCBF3-4759-4C1C-A32D-9C9B49315743}" type="sibTrans" cxnId="{28BA330A-01BD-47AB-8863-9144D8CA66C0}">
      <dgm:prSet/>
      <dgm:spPr/>
      <dgm:t>
        <a:bodyPr/>
        <a:lstStyle/>
        <a:p>
          <a:endParaRPr lang="es-EC"/>
        </a:p>
      </dgm:t>
    </dgm:pt>
    <dgm:pt modelId="{335F933C-8B99-45C1-858A-9328E12F5B7E}" type="parTrans" cxnId="{28BA330A-01BD-47AB-8863-9144D8CA66C0}">
      <dgm:prSet/>
      <dgm:spPr/>
      <dgm:t>
        <a:bodyPr/>
        <a:lstStyle/>
        <a:p>
          <a:endParaRPr lang="es-EC"/>
        </a:p>
      </dgm:t>
    </dgm:pt>
    <dgm:pt modelId="{AC8A7151-50A1-4AFF-8C91-3FBCE3525EB8}">
      <dgm:prSet phldrT="[Texto]" custT="1"/>
      <dgm:spPr/>
      <dgm:t>
        <a:bodyPr/>
        <a:lstStyle/>
        <a:p>
          <a:r>
            <a:rPr lang="es-ES" sz="800" dirty="0"/>
            <a:t>Metas gubernamentales</a:t>
          </a:r>
          <a:endParaRPr lang="es-EC" sz="800" dirty="0"/>
        </a:p>
      </dgm:t>
    </dgm:pt>
    <dgm:pt modelId="{4E4B3B40-5617-439D-AC35-7D17F5689A90}" type="parTrans" cxnId="{F797DE7B-8B87-4E7B-82B3-58A21526CA0B}">
      <dgm:prSet/>
      <dgm:spPr/>
      <dgm:t>
        <a:bodyPr/>
        <a:lstStyle/>
        <a:p>
          <a:endParaRPr lang="es-EC"/>
        </a:p>
      </dgm:t>
    </dgm:pt>
    <dgm:pt modelId="{4EF68FFD-33EE-4355-B70D-01D7257D5D20}" type="sibTrans" cxnId="{F797DE7B-8B87-4E7B-82B3-58A21526CA0B}">
      <dgm:prSet/>
      <dgm:spPr/>
      <dgm:t>
        <a:bodyPr/>
        <a:lstStyle/>
        <a:p>
          <a:endParaRPr lang="es-EC"/>
        </a:p>
      </dgm:t>
    </dgm:pt>
    <dgm:pt modelId="{32E18C84-B264-4082-BE31-803C76960497}" type="pres">
      <dgm:prSet presAssocID="{87DD5239-809B-4B60-9900-02FA1F201CCE}" presName="Name0" presStyleCnt="0">
        <dgm:presLayoutVars>
          <dgm:chMax val="4"/>
          <dgm:resizeHandles val="exact"/>
        </dgm:presLayoutVars>
      </dgm:prSet>
      <dgm:spPr/>
    </dgm:pt>
    <dgm:pt modelId="{3CC85693-88DE-4024-B87A-C6F143BEBB3A}" type="pres">
      <dgm:prSet presAssocID="{87DD5239-809B-4B60-9900-02FA1F201CCE}" presName="ellipse" presStyleLbl="trBgShp" presStyleIdx="0" presStyleCnt="1"/>
      <dgm:spPr/>
    </dgm:pt>
    <dgm:pt modelId="{84582617-B917-4F93-82C6-62A6BEE550D2}" type="pres">
      <dgm:prSet presAssocID="{87DD5239-809B-4B60-9900-02FA1F201CCE}" presName="arrow1" presStyleLbl="fgShp" presStyleIdx="0" presStyleCnt="1"/>
      <dgm:spPr/>
    </dgm:pt>
    <dgm:pt modelId="{AAFAF596-306B-443C-94F7-ACC10AD7C2AE}" type="pres">
      <dgm:prSet presAssocID="{87DD5239-809B-4B60-9900-02FA1F201CCE}" presName="rectangle" presStyleLbl="revTx" presStyleIdx="0" presStyleCnt="1">
        <dgm:presLayoutVars>
          <dgm:bulletEnabled val="1"/>
        </dgm:presLayoutVars>
      </dgm:prSet>
      <dgm:spPr/>
    </dgm:pt>
    <dgm:pt modelId="{6ACDAD73-29B2-4EB4-AFCC-12CA4AA6C6C1}" type="pres">
      <dgm:prSet presAssocID="{37764008-1920-4D01-830D-66B2745EFD8F}" presName="item1" presStyleLbl="node1" presStyleIdx="0" presStyleCnt="3">
        <dgm:presLayoutVars>
          <dgm:bulletEnabled val="1"/>
        </dgm:presLayoutVars>
      </dgm:prSet>
      <dgm:spPr/>
    </dgm:pt>
    <dgm:pt modelId="{745E88DA-FB86-4A23-839B-928E15BB5AE1}" type="pres">
      <dgm:prSet presAssocID="{AC8A7151-50A1-4AFF-8C91-3FBCE3525EB8}" presName="item2" presStyleLbl="node1" presStyleIdx="1" presStyleCnt="3">
        <dgm:presLayoutVars>
          <dgm:bulletEnabled val="1"/>
        </dgm:presLayoutVars>
      </dgm:prSet>
      <dgm:spPr/>
    </dgm:pt>
    <dgm:pt modelId="{FDF823BE-EFAF-40A1-AA07-FB9012C1B96E}" type="pres">
      <dgm:prSet presAssocID="{ACADEBF6-27D4-407D-83A9-8F80944768AE}" presName="item3" presStyleLbl="node1" presStyleIdx="2" presStyleCnt="3">
        <dgm:presLayoutVars>
          <dgm:bulletEnabled val="1"/>
        </dgm:presLayoutVars>
      </dgm:prSet>
      <dgm:spPr/>
    </dgm:pt>
    <dgm:pt modelId="{49A74066-F3BA-430B-BD04-6C7F0EF9B764}" type="pres">
      <dgm:prSet presAssocID="{87DD5239-809B-4B60-9900-02FA1F201CCE}" presName="funnel" presStyleLbl="trAlignAcc1" presStyleIdx="0" presStyleCnt="1"/>
      <dgm:spPr/>
    </dgm:pt>
  </dgm:ptLst>
  <dgm:cxnLst>
    <dgm:cxn modelId="{1F213300-9A5B-4D0D-B8B2-1A559CE6BA93}" type="presOf" srcId="{37764008-1920-4D01-830D-66B2745EFD8F}" destId="{745E88DA-FB86-4A23-839B-928E15BB5AE1}" srcOrd="0" destOrd="0" presId="urn:microsoft.com/office/officeart/2005/8/layout/funnel1"/>
    <dgm:cxn modelId="{28BA330A-01BD-47AB-8863-9144D8CA66C0}" srcId="{87DD5239-809B-4B60-9900-02FA1F201CCE}" destId="{ACADEBF6-27D4-407D-83A9-8F80944768AE}" srcOrd="3" destOrd="0" parTransId="{335F933C-8B99-45C1-858A-9328E12F5B7E}" sibTransId="{5D1BCBF3-4759-4C1C-A32D-9C9B49315743}"/>
    <dgm:cxn modelId="{81222613-A63A-4681-B0F2-DD05A449B391}" type="presOf" srcId="{AC8A7151-50A1-4AFF-8C91-3FBCE3525EB8}" destId="{6ACDAD73-29B2-4EB4-AFCC-12CA4AA6C6C1}" srcOrd="0" destOrd="0" presId="urn:microsoft.com/office/officeart/2005/8/layout/funnel1"/>
    <dgm:cxn modelId="{994C9A39-4166-440E-B5D1-7A8A745E6560}" type="presOf" srcId="{ACADEBF6-27D4-407D-83A9-8F80944768AE}" destId="{AAFAF596-306B-443C-94F7-ACC10AD7C2AE}" srcOrd="0" destOrd="0" presId="urn:microsoft.com/office/officeart/2005/8/layout/funnel1"/>
    <dgm:cxn modelId="{695AA162-B53A-468E-83F2-19278877D561}" srcId="{87DD5239-809B-4B60-9900-02FA1F201CCE}" destId="{BDBEC382-4CAB-4334-9943-AA491F94E146}" srcOrd="0" destOrd="0" parTransId="{07221372-20B2-4B67-B910-2692B1EBED10}" sibTransId="{049F83B2-600C-4D00-A47E-33823D4D757D}"/>
    <dgm:cxn modelId="{F797DE7B-8B87-4E7B-82B3-58A21526CA0B}" srcId="{87DD5239-809B-4B60-9900-02FA1F201CCE}" destId="{AC8A7151-50A1-4AFF-8C91-3FBCE3525EB8}" srcOrd="2" destOrd="0" parTransId="{4E4B3B40-5617-439D-AC35-7D17F5689A90}" sibTransId="{4EF68FFD-33EE-4355-B70D-01D7257D5D20}"/>
    <dgm:cxn modelId="{A2341D99-9A5A-4CDD-BD7B-84BB45173CF2}" type="presOf" srcId="{87DD5239-809B-4B60-9900-02FA1F201CCE}" destId="{32E18C84-B264-4082-BE31-803C76960497}" srcOrd="0" destOrd="0" presId="urn:microsoft.com/office/officeart/2005/8/layout/funnel1"/>
    <dgm:cxn modelId="{7A2BAAA3-7652-4D8B-8E72-72836B9C57B4}" srcId="{87DD5239-809B-4B60-9900-02FA1F201CCE}" destId="{37764008-1920-4D01-830D-66B2745EFD8F}" srcOrd="1" destOrd="0" parTransId="{FD11CCCA-AEB0-483B-8D58-07D4A12E61F2}" sibTransId="{F9BA5606-345D-4ADF-B4E7-586822AE8380}"/>
    <dgm:cxn modelId="{2DF206E3-21E3-4CFD-93B5-CB4CB434BC8B}" type="presOf" srcId="{BDBEC382-4CAB-4334-9943-AA491F94E146}" destId="{FDF823BE-EFAF-40A1-AA07-FB9012C1B96E}" srcOrd="0" destOrd="0" presId="urn:microsoft.com/office/officeart/2005/8/layout/funnel1"/>
    <dgm:cxn modelId="{4C1C4DC1-4DF3-43D3-9E9F-5AEE5CE4F1AD}" type="presParOf" srcId="{32E18C84-B264-4082-BE31-803C76960497}" destId="{3CC85693-88DE-4024-B87A-C6F143BEBB3A}" srcOrd="0" destOrd="0" presId="urn:microsoft.com/office/officeart/2005/8/layout/funnel1"/>
    <dgm:cxn modelId="{6D1A71BC-0916-4B2B-B1CA-FBE7065FBECB}" type="presParOf" srcId="{32E18C84-B264-4082-BE31-803C76960497}" destId="{84582617-B917-4F93-82C6-62A6BEE550D2}" srcOrd="1" destOrd="0" presId="urn:microsoft.com/office/officeart/2005/8/layout/funnel1"/>
    <dgm:cxn modelId="{90264654-31AD-49AE-A909-555E25B5B854}" type="presParOf" srcId="{32E18C84-B264-4082-BE31-803C76960497}" destId="{AAFAF596-306B-443C-94F7-ACC10AD7C2AE}" srcOrd="2" destOrd="0" presId="urn:microsoft.com/office/officeart/2005/8/layout/funnel1"/>
    <dgm:cxn modelId="{3BA4C025-6355-4ABA-A27C-0C1E9CB50B6A}" type="presParOf" srcId="{32E18C84-B264-4082-BE31-803C76960497}" destId="{6ACDAD73-29B2-4EB4-AFCC-12CA4AA6C6C1}" srcOrd="3" destOrd="0" presId="urn:microsoft.com/office/officeart/2005/8/layout/funnel1"/>
    <dgm:cxn modelId="{9BABD449-75B6-4EC5-BBFE-2C73A349C140}" type="presParOf" srcId="{32E18C84-B264-4082-BE31-803C76960497}" destId="{745E88DA-FB86-4A23-839B-928E15BB5AE1}" srcOrd="4" destOrd="0" presId="urn:microsoft.com/office/officeart/2005/8/layout/funnel1"/>
    <dgm:cxn modelId="{93398634-BDE0-497E-9F51-77A7E9495746}" type="presParOf" srcId="{32E18C84-B264-4082-BE31-803C76960497}" destId="{FDF823BE-EFAF-40A1-AA07-FB9012C1B96E}" srcOrd="5" destOrd="0" presId="urn:microsoft.com/office/officeart/2005/8/layout/funnel1"/>
    <dgm:cxn modelId="{0BCA54AE-C8D2-4954-823B-0D9EB4316C2E}" type="presParOf" srcId="{32E18C84-B264-4082-BE31-803C76960497}" destId="{49A74066-F3BA-430B-BD04-6C7F0EF9B76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A3C48-FB4E-4965-BF6F-AA6B1186050C}">
      <dsp:nvSpPr>
        <dsp:cNvPr id="0" name=""/>
        <dsp:cNvSpPr/>
      </dsp:nvSpPr>
      <dsp:spPr>
        <a:xfrm>
          <a:off x="184692" y="0"/>
          <a:ext cx="2093186" cy="188230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E33B47-7D57-4CA3-A270-1143A2ABA6DE}">
      <dsp:nvSpPr>
        <dsp:cNvPr id="0" name=""/>
        <dsp:cNvSpPr/>
      </dsp:nvSpPr>
      <dsp:spPr>
        <a:xfrm>
          <a:off x="0" y="564690"/>
          <a:ext cx="2462572" cy="7529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Sistema Cooperativo de Ahorro y Crédito</a:t>
          </a:r>
          <a:endParaRPr lang="es-EC" sz="1900" kern="1200" dirty="0"/>
        </a:p>
      </dsp:txBody>
      <dsp:txXfrm>
        <a:off x="36755" y="601445"/>
        <a:ext cx="2389062" cy="6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B8FBC-DEB6-4246-8C2F-8B480221E522}">
      <dsp:nvSpPr>
        <dsp:cNvPr id="0" name=""/>
        <dsp:cNvSpPr/>
      </dsp:nvSpPr>
      <dsp:spPr>
        <a:xfrm>
          <a:off x="1633994" y="562061"/>
          <a:ext cx="1573534" cy="11014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Liquidaciones forzosas </a:t>
          </a:r>
          <a:endParaRPr lang="es-EC" sz="1700" kern="1200" dirty="0"/>
        </a:p>
      </dsp:txBody>
      <dsp:txXfrm>
        <a:off x="1687771" y="615838"/>
        <a:ext cx="1465980" cy="993869"/>
      </dsp:txXfrm>
    </dsp:sp>
    <dsp:sp modelId="{C6D5DC76-4A81-4F2A-ABCF-39604A90664E}">
      <dsp:nvSpPr>
        <dsp:cNvPr id="0" name=""/>
        <dsp:cNvSpPr/>
      </dsp:nvSpPr>
      <dsp:spPr>
        <a:xfrm>
          <a:off x="3207528" y="673339"/>
          <a:ext cx="1144439" cy="890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Incumplimiento de normativa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Provisión de cartera</a:t>
          </a:r>
          <a:endParaRPr lang="es-EC" sz="1100" kern="1200" dirty="0"/>
        </a:p>
      </dsp:txBody>
      <dsp:txXfrm>
        <a:off x="3207528" y="673339"/>
        <a:ext cx="1144439" cy="8902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545DB-7AD1-4777-A02B-0D9049E6F2DF}">
      <dsp:nvSpPr>
        <dsp:cNvPr id="0" name=""/>
        <dsp:cNvSpPr/>
      </dsp:nvSpPr>
      <dsp:spPr>
        <a:xfrm rot="5400000">
          <a:off x="-226056" y="21144"/>
          <a:ext cx="1134878" cy="648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BDC11-C29C-4A9A-904F-6318FAEA901B}">
      <dsp:nvSpPr>
        <dsp:cNvPr id="0" name=""/>
        <dsp:cNvSpPr/>
      </dsp:nvSpPr>
      <dsp:spPr>
        <a:xfrm>
          <a:off x="91543" y="183144"/>
          <a:ext cx="929846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900" kern="1200" dirty="0"/>
        </a:p>
      </dsp:txBody>
      <dsp:txXfrm>
        <a:off x="91543" y="183144"/>
        <a:ext cx="929846" cy="324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3A884-1E94-4E24-8336-4D2B83931A44}">
      <dsp:nvSpPr>
        <dsp:cNvPr id="0" name=""/>
        <dsp:cNvSpPr/>
      </dsp:nvSpPr>
      <dsp:spPr>
        <a:xfrm>
          <a:off x="1006917" y="124"/>
          <a:ext cx="2009904" cy="120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Las economías populares y solidarias son un pilar fundamental para lograr desarrollo de las poblaciones mas vulnerables.</a:t>
          </a:r>
          <a:endParaRPr lang="es-EC" sz="1300" kern="1200" dirty="0"/>
        </a:p>
      </dsp:txBody>
      <dsp:txXfrm>
        <a:off x="1042238" y="35445"/>
        <a:ext cx="1939262" cy="1135300"/>
      </dsp:txXfrm>
    </dsp:sp>
    <dsp:sp modelId="{8D1EE78B-9DE0-428F-9D20-AA5C3AB28867}">
      <dsp:nvSpPr>
        <dsp:cNvPr id="0" name=""/>
        <dsp:cNvSpPr/>
      </dsp:nvSpPr>
      <dsp:spPr>
        <a:xfrm rot="5400000">
          <a:off x="1798819" y="1346760"/>
          <a:ext cx="426099" cy="498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 rot="-5400000">
        <a:off x="1862332" y="1382938"/>
        <a:ext cx="299074" cy="298269"/>
      </dsp:txXfrm>
    </dsp:sp>
    <dsp:sp modelId="{5A3B1EBA-E8F1-4057-AA1B-A505F790ED30}">
      <dsp:nvSpPr>
        <dsp:cNvPr id="0" name=""/>
        <dsp:cNvSpPr/>
      </dsp:nvSpPr>
      <dsp:spPr>
        <a:xfrm>
          <a:off x="1006917" y="2010029"/>
          <a:ext cx="2009904" cy="120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Radican en la inclusión financiera y fortalecen el sistema económico </a:t>
          </a:r>
          <a:endParaRPr lang="es-EC" sz="1300" kern="1200" dirty="0"/>
        </a:p>
      </dsp:txBody>
      <dsp:txXfrm>
        <a:off x="1042238" y="2045350"/>
        <a:ext cx="1939262" cy="1135300"/>
      </dsp:txXfrm>
    </dsp:sp>
    <dsp:sp modelId="{6A32C63C-7263-4F51-8F78-F1B2217E4DBC}">
      <dsp:nvSpPr>
        <dsp:cNvPr id="0" name=""/>
        <dsp:cNvSpPr/>
      </dsp:nvSpPr>
      <dsp:spPr>
        <a:xfrm rot="5400000">
          <a:off x="1798819" y="3356665"/>
          <a:ext cx="426099" cy="4984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 rot="-5400000">
        <a:off x="1862332" y="3392843"/>
        <a:ext cx="299074" cy="298269"/>
      </dsp:txXfrm>
    </dsp:sp>
    <dsp:sp modelId="{1D7AC391-CDC3-494F-A519-73D9196AAD64}">
      <dsp:nvSpPr>
        <dsp:cNvPr id="0" name=""/>
        <dsp:cNvSpPr/>
      </dsp:nvSpPr>
      <dsp:spPr>
        <a:xfrm>
          <a:off x="1006917" y="4019933"/>
          <a:ext cx="2009904" cy="1205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Presencia de COAC son necesarias para lograr los objetivos PND.</a:t>
          </a:r>
          <a:endParaRPr lang="es-EC" sz="1300" kern="1200" dirty="0"/>
        </a:p>
      </dsp:txBody>
      <dsp:txXfrm>
        <a:off x="1042238" y="4055254"/>
        <a:ext cx="1939262" cy="11353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86B5E-7823-4704-B019-877CB24203C3}">
      <dsp:nvSpPr>
        <dsp:cNvPr id="0" name=""/>
        <dsp:cNvSpPr/>
      </dsp:nvSpPr>
      <dsp:spPr>
        <a:xfrm rot="5400000">
          <a:off x="733013" y="1033600"/>
          <a:ext cx="729732" cy="8307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BAF6DB-06B3-424F-86F0-DCFC8D613767}">
      <dsp:nvSpPr>
        <dsp:cNvPr id="0" name=""/>
        <dsp:cNvSpPr/>
      </dsp:nvSpPr>
      <dsp:spPr>
        <a:xfrm>
          <a:off x="74" y="224676"/>
          <a:ext cx="2307649" cy="8598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Genera soporte y conocimiento útil de la estructura patrimonial</a:t>
          </a:r>
          <a:endParaRPr lang="es-EC" sz="1500" kern="1200" dirty="0"/>
        </a:p>
      </dsp:txBody>
      <dsp:txXfrm>
        <a:off x="42057" y="266659"/>
        <a:ext cx="2223683" cy="775902"/>
      </dsp:txXfrm>
    </dsp:sp>
    <dsp:sp modelId="{9425E227-D47B-4BF5-94EC-97F3970CF816}">
      <dsp:nvSpPr>
        <dsp:cNvPr id="0" name=""/>
        <dsp:cNvSpPr/>
      </dsp:nvSpPr>
      <dsp:spPr>
        <a:xfrm>
          <a:off x="1768119" y="306684"/>
          <a:ext cx="893450" cy="69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FE397-2228-4798-B49E-534F35C3B250}">
      <dsp:nvSpPr>
        <dsp:cNvPr id="0" name=""/>
        <dsp:cNvSpPr/>
      </dsp:nvSpPr>
      <dsp:spPr>
        <a:xfrm>
          <a:off x="1277592" y="1190592"/>
          <a:ext cx="2307649" cy="85986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Sector Cooperativo aportan al cumplimiento del Objetivo 4</a:t>
          </a:r>
          <a:endParaRPr lang="es-EC" sz="1500" kern="1200" dirty="0"/>
        </a:p>
      </dsp:txBody>
      <dsp:txXfrm>
        <a:off x="1319575" y="1232575"/>
        <a:ext cx="2223683" cy="7759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E6786-B75A-4086-A62B-ADED0253529F}">
      <dsp:nvSpPr>
        <dsp:cNvPr id="0" name=""/>
        <dsp:cNvSpPr/>
      </dsp:nvSpPr>
      <dsp:spPr>
        <a:xfrm rot="5400000">
          <a:off x="294610" y="226083"/>
          <a:ext cx="886693" cy="1475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ADD5B4-28FE-4513-B3BD-6A874C9EFBC6}">
      <dsp:nvSpPr>
        <dsp:cNvPr id="0" name=""/>
        <dsp:cNvSpPr/>
      </dsp:nvSpPr>
      <dsp:spPr>
        <a:xfrm>
          <a:off x="146599" y="666921"/>
          <a:ext cx="1332033" cy="116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Levantara información de la estructura patrimonial en el periodo 2015 al 2019</a:t>
          </a:r>
          <a:endParaRPr lang="es-EC" sz="1300" kern="1200" dirty="0"/>
        </a:p>
      </dsp:txBody>
      <dsp:txXfrm>
        <a:off x="146599" y="666921"/>
        <a:ext cx="1332033" cy="1167605"/>
      </dsp:txXfrm>
    </dsp:sp>
    <dsp:sp modelId="{BFA36C57-F003-4089-A441-29ED5480AC57}">
      <dsp:nvSpPr>
        <dsp:cNvPr id="0" name=""/>
        <dsp:cNvSpPr/>
      </dsp:nvSpPr>
      <dsp:spPr>
        <a:xfrm>
          <a:off x="1227306" y="117460"/>
          <a:ext cx="251327" cy="25132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64CEF4-D06D-4A9F-8E65-A25383153123}">
      <dsp:nvSpPr>
        <dsp:cNvPr id="0" name=""/>
        <dsp:cNvSpPr/>
      </dsp:nvSpPr>
      <dsp:spPr>
        <a:xfrm rot="5400000">
          <a:off x="1925280" y="-177427"/>
          <a:ext cx="886693" cy="1475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50F2F8-2A0C-4D6E-AF0D-375B36CCA326}">
      <dsp:nvSpPr>
        <dsp:cNvPr id="0" name=""/>
        <dsp:cNvSpPr/>
      </dsp:nvSpPr>
      <dsp:spPr>
        <a:xfrm>
          <a:off x="1777268" y="263410"/>
          <a:ext cx="1332033" cy="116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Recolectada de las paginas web de SEPS, BCE y los gerentes de las cooperativas </a:t>
          </a:r>
          <a:endParaRPr lang="es-EC" sz="1300" kern="1200" dirty="0"/>
        </a:p>
      </dsp:txBody>
      <dsp:txXfrm>
        <a:off x="1777268" y="263410"/>
        <a:ext cx="1332033" cy="11676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B5B5-B656-46F6-BDC9-329DF2D7ADB2}">
      <dsp:nvSpPr>
        <dsp:cNvPr id="0" name=""/>
        <dsp:cNvSpPr/>
      </dsp:nvSpPr>
      <dsp:spPr>
        <a:xfrm>
          <a:off x="2017" y="17046"/>
          <a:ext cx="6238632" cy="22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Investigar la estructura patrimonial de las Cooperativas de Ahorro y Crédito del segmento 4 - 5 y su impacto en el objetivo 4 del Plan Nacional de Desarrollo Toda una Vida mediante la recopilación de información y aplicación de encuestas durante el período del 2015 al 2019 para proponer estrategias de mejoramiento del patrimonio técnico</a:t>
          </a:r>
        </a:p>
      </dsp:txBody>
      <dsp:txXfrm>
        <a:off x="67093" y="82122"/>
        <a:ext cx="6108480" cy="2091713"/>
      </dsp:txXfrm>
    </dsp:sp>
    <dsp:sp modelId="{7B27F303-443F-4C3E-A806-7F05760A9393}">
      <dsp:nvSpPr>
        <dsp:cNvPr id="0" name=""/>
        <dsp:cNvSpPr/>
      </dsp:nvSpPr>
      <dsp:spPr>
        <a:xfrm>
          <a:off x="1008" y="2391621"/>
          <a:ext cx="1467223" cy="22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Analizar </a:t>
          </a:r>
          <a:r>
            <a:rPr lang="es-EC" sz="1600" kern="1200" dirty="0"/>
            <a:t>los indicadores que aporta el sector cooperativo</a:t>
          </a:r>
          <a:r>
            <a:rPr lang="es-EC" sz="1400" kern="1200" dirty="0"/>
            <a:t>.</a:t>
          </a:r>
        </a:p>
      </dsp:txBody>
      <dsp:txXfrm>
        <a:off x="43981" y="2434594"/>
        <a:ext cx="1381277" cy="2135919"/>
      </dsp:txXfrm>
    </dsp:sp>
    <dsp:sp modelId="{04E4615C-BEC1-4A42-A082-8A26941973FB}">
      <dsp:nvSpPr>
        <dsp:cNvPr id="0" name=""/>
        <dsp:cNvSpPr/>
      </dsp:nvSpPr>
      <dsp:spPr>
        <a:xfrm>
          <a:off x="1591478" y="2391621"/>
          <a:ext cx="1467223" cy="22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/>
            <a:t>Realizar un diagnóstico de la información financiera mediante la aplicación del método PERLAS del 2019</a:t>
          </a:r>
        </a:p>
      </dsp:txBody>
      <dsp:txXfrm>
        <a:off x="1634451" y="2434594"/>
        <a:ext cx="1381277" cy="2135919"/>
      </dsp:txXfrm>
    </dsp:sp>
    <dsp:sp modelId="{BAABFDD6-C1C3-4588-8217-55247FF2778D}">
      <dsp:nvSpPr>
        <dsp:cNvPr id="0" name=""/>
        <dsp:cNvSpPr/>
      </dsp:nvSpPr>
      <dsp:spPr>
        <a:xfrm>
          <a:off x="3181948" y="2391621"/>
          <a:ext cx="1467223" cy="22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/>
            <a:t>Examinar el comportamiento del patrimonio técnico del 2015 al 2019</a:t>
          </a:r>
        </a:p>
      </dsp:txBody>
      <dsp:txXfrm>
        <a:off x="3224921" y="2434594"/>
        <a:ext cx="1381277" cy="2135919"/>
      </dsp:txXfrm>
    </dsp:sp>
    <dsp:sp modelId="{5BD3BD25-CFBC-43FE-8118-B757796297BF}">
      <dsp:nvSpPr>
        <dsp:cNvPr id="0" name=""/>
        <dsp:cNvSpPr/>
      </dsp:nvSpPr>
      <dsp:spPr>
        <a:xfrm>
          <a:off x="4772418" y="2391621"/>
          <a:ext cx="1467223" cy="222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/>
            <a:t>Proponer estrategias de mejoramiento del patrimonio técnico.</a:t>
          </a:r>
        </a:p>
      </dsp:txBody>
      <dsp:txXfrm>
        <a:off x="4815391" y="2434594"/>
        <a:ext cx="1381277" cy="21359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2017C-35BB-4E13-A020-1EB82CB4EE7E}">
      <dsp:nvSpPr>
        <dsp:cNvPr id="0" name=""/>
        <dsp:cNvSpPr/>
      </dsp:nvSpPr>
      <dsp:spPr>
        <a:xfrm rot="5400000">
          <a:off x="1535938" y="-66167"/>
          <a:ext cx="1684793" cy="223843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Objetivo 4 del Plan Nacional de Desarrollo 2017-2021 Toda una Vida: Sostenibilidad del sistema económico social y solidario</a:t>
          </a:r>
        </a:p>
      </dsp:txBody>
      <dsp:txXfrm rot="-5400000">
        <a:off x="1259119" y="292897"/>
        <a:ext cx="2156188" cy="1520303"/>
      </dsp:txXfrm>
    </dsp:sp>
    <dsp:sp modelId="{29958A80-0730-4F17-834E-CEA1717DF6DE}">
      <dsp:nvSpPr>
        <dsp:cNvPr id="0" name=""/>
        <dsp:cNvSpPr/>
      </dsp:nvSpPr>
      <dsp:spPr>
        <a:xfrm>
          <a:off x="0" y="52"/>
          <a:ext cx="1259118" cy="21059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Variable Dependiente</a:t>
          </a:r>
          <a:endParaRPr lang="es-EC" sz="1200" kern="1200" dirty="0"/>
        </a:p>
      </dsp:txBody>
      <dsp:txXfrm>
        <a:off x="61465" y="61517"/>
        <a:ext cx="1136188" cy="1983061"/>
      </dsp:txXfrm>
    </dsp:sp>
    <dsp:sp modelId="{7BBFA723-140D-4C2A-9006-8370295E7B42}">
      <dsp:nvSpPr>
        <dsp:cNvPr id="0" name=""/>
        <dsp:cNvSpPr/>
      </dsp:nvSpPr>
      <dsp:spPr>
        <a:xfrm rot="5400000">
          <a:off x="1535938" y="2145123"/>
          <a:ext cx="1684793" cy="2238433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Estructura Patrimonial</a:t>
          </a:r>
          <a:endParaRPr lang="es-EC" sz="1500" kern="1200" dirty="0"/>
        </a:p>
      </dsp:txBody>
      <dsp:txXfrm rot="-5400000">
        <a:off x="1259119" y="2504188"/>
        <a:ext cx="2156188" cy="1520303"/>
      </dsp:txXfrm>
    </dsp:sp>
    <dsp:sp modelId="{C49B51A4-4448-4D3F-AA8E-FC156B5E1074}">
      <dsp:nvSpPr>
        <dsp:cNvPr id="0" name=""/>
        <dsp:cNvSpPr/>
      </dsp:nvSpPr>
      <dsp:spPr>
        <a:xfrm>
          <a:off x="0" y="2211344"/>
          <a:ext cx="1259118" cy="210599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Variable Independiente</a:t>
          </a:r>
          <a:endParaRPr lang="es-EC" sz="1200" kern="1200" dirty="0"/>
        </a:p>
      </dsp:txBody>
      <dsp:txXfrm>
        <a:off x="61465" y="2272809"/>
        <a:ext cx="1136188" cy="19830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43AA6-8632-4632-B84F-8B862F421E85}">
      <dsp:nvSpPr>
        <dsp:cNvPr id="0" name=""/>
        <dsp:cNvSpPr/>
      </dsp:nvSpPr>
      <dsp:spPr>
        <a:xfrm>
          <a:off x="-2975457" y="-458295"/>
          <a:ext cx="3549705" cy="3549705"/>
        </a:xfrm>
        <a:prstGeom prst="blockArc">
          <a:avLst>
            <a:gd name="adj1" fmla="val 18900000"/>
            <a:gd name="adj2" fmla="val 2700000"/>
            <a:gd name="adj3" fmla="val 60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F9867-E0D5-42C7-BB93-8E12A7423750}">
      <dsp:nvSpPr>
        <dsp:cNvPr id="0" name=""/>
        <dsp:cNvSpPr/>
      </dsp:nvSpPr>
      <dsp:spPr>
        <a:xfrm>
          <a:off x="369225" y="263311"/>
          <a:ext cx="2709823" cy="5266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80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Fin a la pobreza 	 </a:t>
          </a:r>
          <a:endParaRPr lang="es-EC" sz="1400" kern="1200" dirty="0"/>
        </a:p>
      </dsp:txBody>
      <dsp:txXfrm>
        <a:off x="369225" y="263311"/>
        <a:ext cx="2709823" cy="526622"/>
      </dsp:txXfrm>
    </dsp:sp>
    <dsp:sp modelId="{46F34476-7C1F-4FDE-9DE2-54CB8353EF6B}">
      <dsp:nvSpPr>
        <dsp:cNvPr id="0" name=""/>
        <dsp:cNvSpPr/>
      </dsp:nvSpPr>
      <dsp:spPr>
        <a:xfrm>
          <a:off x="40086" y="197483"/>
          <a:ext cx="658278" cy="658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B8FFF6-5700-437E-9DC7-E0BFF5637EB1}">
      <dsp:nvSpPr>
        <dsp:cNvPr id="0" name=""/>
        <dsp:cNvSpPr/>
      </dsp:nvSpPr>
      <dsp:spPr>
        <a:xfrm>
          <a:off x="560653" y="1053245"/>
          <a:ext cx="2518396" cy="52662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80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Lucha contra la desigualdad y la injusticia</a:t>
          </a:r>
          <a:endParaRPr lang="es-EC" sz="1400" kern="1200" dirty="0"/>
        </a:p>
      </dsp:txBody>
      <dsp:txXfrm>
        <a:off x="560653" y="1053245"/>
        <a:ext cx="2518396" cy="526622"/>
      </dsp:txXfrm>
    </dsp:sp>
    <dsp:sp modelId="{2E8BA8B3-831D-4810-B569-2CD32C6F4C80}">
      <dsp:nvSpPr>
        <dsp:cNvPr id="0" name=""/>
        <dsp:cNvSpPr/>
      </dsp:nvSpPr>
      <dsp:spPr>
        <a:xfrm>
          <a:off x="231514" y="987417"/>
          <a:ext cx="658278" cy="658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76350B-A785-42B5-8774-1F8430040657}">
      <dsp:nvSpPr>
        <dsp:cNvPr id="0" name=""/>
        <dsp:cNvSpPr/>
      </dsp:nvSpPr>
      <dsp:spPr>
        <a:xfrm>
          <a:off x="369225" y="1843179"/>
          <a:ext cx="2709823" cy="52662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800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Velar por la paz y preservar nuestro planeta</a:t>
          </a:r>
        </a:p>
      </dsp:txBody>
      <dsp:txXfrm>
        <a:off x="369225" y="1843179"/>
        <a:ext cx="2709823" cy="526622"/>
      </dsp:txXfrm>
    </dsp:sp>
    <dsp:sp modelId="{692E054B-428C-47FA-90B6-EB7C12893B6B}">
      <dsp:nvSpPr>
        <dsp:cNvPr id="0" name=""/>
        <dsp:cNvSpPr/>
      </dsp:nvSpPr>
      <dsp:spPr>
        <a:xfrm>
          <a:off x="40086" y="1777351"/>
          <a:ext cx="658278" cy="6582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28359-605E-4773-A4CD-4EE100B41997}">
      <dsp:nvSpPr>
        <dsp:cNvPr id="0" name=""/>
        <dsp:cNvSpPr/>
      </dsp:nvSpPr>
      <dsp:spPr>
        <a:xfrm rot="5400000">
          <a:off x="2168519" y="-847701"/>
          <a:ext cx="443319" cy="22495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Plan Nacional del Buen Vivir</a:t>
          </a:r>
        </a:p>
      </dsp:txBody>
      <dsp:txXfrm rot="-5400000">
        <a:off x="1265389" y="77070"/>
        <a:ext cx="2227939" cy="400037"/>
      </dsp:txXfrm>
    </dsp:sp>
    <dsp:sp modelId="{3A06C529-1DF9-4AEE-99C1-01C5CBAC846F}">
      <dsp:nvSpPr>
        <dsp:cNvPr id="0" name=""/>
        <dsp:cNvSpPr/>
      </dsp:nvSpPr>
      <dsp:spPr>
        <a:xfrm>
          <a:off x="0" y="13"/>
          <a:ext cx="1265388" cy="554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2017</a:t>
          </a:r>
          <a:endParaRPr lang="es-EC" sz="1700" kern="1200" dirty="0"/>
        </a:p>
      </dsp:txBody>
      <dsp:txXfrm>
        <a:off x="27051" y="27064"/>
        <a:ext cx="1211286" cy="500047"/>
      </dsp:txXfrm>
    </dsp:sp>
    <dsp:sp modelId="{BBDD667F-CD0B-42A6-A658-7A619647C625}">
      <dsp:nvSpPr>
        <dsp:cNvPr id="0" name=""/>
        <dsp:cNvSpPr/>
      </dsp:nvSpPr>
      <dsp:spPr>
        <a:xfrm rot="5400000">
          <a:off x="2168519" y="-265844"/>
          <a:ext cx="443319" cy="224958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Plan Nacional de Desarrollo “Toda una vida” </a:t>
          </a:r>
        </a:p>
      </dsp:txBody>
      <dsp:txXfrm rot="-5400000">
        <a:off x="1265389" y="658927"/>
        <a:ext cx="2227939" cy="400037"/>
      </dsp:txXfrm>
    </dsp:sp>
    <dsp:sp modelId="{1C783DB4-3BFD-4363-B501-66D5343E652B}">
      <dsp:nvSpPr>
        <dsp:cNvPr id="0" name=""/>
        <dsp:cNvSpPr/>
      </dsp:nvSpPr>
      <dsp:spPr>
        <a:xfrm>
          <a:off x="0" y="581870"/>
          <a:ext cx="1265388" cy="55414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2017-2021</a:t>
          </a:r>
          <a:endParaRPr lang="es-EC" sz="1700" kern="1200" dirty="0"/>
        </a:p>
      </dsp:txBody>
      <dsp:txXfrm>
        <a:off x="27051" y="608921"/>
        <a:ext cx="1211286" cy="5000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2EA8-C881-426F-988C-2AB8DFE7A97E}">
      <dsp:nvSpPr>
        <dsp:cNvPr id="0" name=""/>
        <dsp:cNvSpPr/>
      </dsp:nvSpPr>
      <dsp:spPr>
        <a:xfrm>
          <a:off x="671399" y="224881"/>
          <a:ext cx="2798524" cy="279852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Eje 2 Economía</a:t>
          </a:r>
          <a:endParaRPr lang="es-EC" sz="1500" kern="1200" dirty="0"/>
        </a:p>
      </dsp:txBody>
      <dsp:txXfrm>
        <a:off x="2192931" y="741275"/>
        <a:ext cx="949499" cy="932841"/>
      </dsp:txXfrm>
    </dsp:sp>
    <dsp:sp modelId="{58D18370-FC9E-422C-B823-42991D437603}">
      <dsp:nvSpPr>
        <dsp:cNvPr id="0" name=""/>
        <dsp:cNvSpPr/>
      </dsp:nvSpPr>
      <dsp:spPr>
        <a:xfrm>
          <a:off x="527142" y="308170"/>
          <a:ext cx="2798524" cy="279852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Eje 3 Sociedad</a:t>
          </a:r>
          <a:endParaRPr lang="es-EC" sz="1500" kern="1200" dirty="0"/>
        </a:p>
      </dsp:txBody>
      <dsp:txXfrm>
        <a:off x="1293405" y="2073906"/>
        <a:ext cx="1265999" cy="866210"/>
      </dsp:txXfrm>
    </dsp:sp>
    <dsp:sp modelId="{37D04A3D-6071-48B8-8779-9D23C94CC910}">
      <dsp:nvSpPr>
        <dsp:cNvPr id="0" name=""/>
        <dsp:cNvSpPr/>
      </dsp:nvSpPr>
      <dsp:spPr>
        <a:xfrm>
          <a:off x="527142" y="308170"/>
          <a:ext cx="2798524" cy="279852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Eje 1 Derecho</a:t>
          </a:r>
          <a:endParaRPr lang="es-EC" sz="1500" kern="1200" dirty="0"/>
        </a:p>
      </dsp:txBody>
      <dsp:txXfrm>
        <a:off x="826984" y="857881"/>
        <a:ext cx="949499" cy="932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F7BE8-918D-4428-89C5-A4BC69AAE178}">
      <dsp:nvSpPr>
        <dsp:cNvPr id="0" name=""/>
        <dsp:cNvSpPr/>
      </dsp:nvSpPr>
      <dsp:spPr>
        <a:xfrm>
          <a:off x="-3061691" y="-471405"/>
          <a:ext cx="3652144" cy="3652144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8A066-20B4-47C4-8B6D-5939E61AE00F}">
      <dsp:nvSpPr>
        <dsp:cNvPr id="0" name=""/>
        <dsp:cNvSpPr/>
      </dsp:nvSpPr>
      <dsp:spPr>
        <a:xfrm>
          <a:off x="259358" y="169279"/>
          <a:ext cx="4686963" cy="33877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90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Sistema sólido y fuerte</a:t>
          </a:r>
          <a:endParaRPr lang="es-EC" sz="1300" kern="1200" dirty="0"/>
        </a:p>
      </dsp:txBody>
      <dsp:txXfrm>
        <a:off x="259358" y="169279"/>
        <a:ext cx="4686963" cy="338775"/>
      </dsp:txXfrm>
    </dsp:sp>
    <dsp:sp modelId="{BC8F559C-D35F-470B-9006-6692E8864E29}">
      <dsp:nvSpPr>
        <dsp:cNvPr id="0" name=""/>
        <dsp:cNvSpPr/>
      </dsp:nvSpPr>
      <dsp:spPr>
        <a:xfrm>
          <a:off x="47624" y="126932"/>
          <a:ext cx="423468" cy="423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BF9F93-DE8E-4516-AC24-FF76C868BA5A}">
      <dsp:nvSpPr>
        <dsp:cNvPr id="0" name=""/>
        <dsp:cNvSpPr/>
      </dsp:nvSpPr>
      <dsp:spPr>
        <a:xfrm>
          <a:off x="502115" y="677279"/>
          <a:ext cx="4444206" cy="33877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90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Asienta una parte del crédito y del desarrollo del país</a:t>
          </a:r>
          <a:endParaRPr lang="es-EC" sz="1300" kern="1200" dirty="0"/>
        </a:p>
      </dsp:txBody>
      <dsp:txXfrm>
        <a:off x="502115" y="677279"/>
        <a:ext cx="4444206" cy="338775"/>
      </dsp:txXfrm>
    </dsp:sp>
    <dsp:sp modelId="{3BFDF6F8-B9C9-4C5B-AE81-586CAEBEFB36}">
      <dsp:nvSpPr>
        <dsp:cNvPr id="0" name=""/>
        <dsp:cNvSpPr/>
      </dsp:nvSpPr>
      <dsp:spPr>
        <a:xfrm>
          <a:off x="290380" y="634932"/>
          <a:ext cx="423468" cy="423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9F504A-3452-4FD7-B58C-195A9901F4AA}">
      <dsp:nvSpPr>
        <dsp:cNvPr id="0" name=""/>
        <dsp:cNvSpPr/>
      </dsp:nvSpPr>
      <dsp:spPr>
        <a:xfrm>
          <a:off x="576621" y="1185279"/>
          <a:ext cx="4369700" cy="33877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90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Creciendo y sin controles</a:t>
          </a:r>
          <a:endParaRPr lang="es-EC" sz="1300" kern="1200" dirty="0"/>
        </a:p>
      </dsp:txBody>
      <dsp:txXfrm>
        <a:off x="576621" y="1185279"/>
        <a:ext cx="4369700" cy="338775"/>
      </dsp:txXfrm>
    </dsp:sp>
    <dsp:sp modelId="{E954582D-8943-4729-8E7C-4A57EE8703CB}">
      <dsp:nvSpPr>
        <dsp:cNvPr id="0" name=""/>
        <dsp:cNvSpPr/>
      </dsp:nvSpPr>
      <dsp:spPr>
        <a:xfrm>
          <a:off x="364887" y="1142932"/>
          <a:ext cx="423468" cy="423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DEC5DD-995D-4F51-8577-62FD500EE902}">
      <dsp:nvSpPr>
        <dsp:cNvPr id="0" name=""/>
        <dsp:cNvSpPr/>
      </dsp:nvSpPr>
      <dsp:spPr>
        <a:xfrm>
          <a:off x="502115" y="1693279"/>
          <a:ext cx="4444206" cy="33877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90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Alimenta la producción y el consumo</a:t>
          </a:r>
          <a:endParaRPr lang="es-EC" sz="1300" kern="1200" dirty="0"/>
        </a:p>
      </dsp:txBody>
      <dsp:txXfrm>
        <a:off x="502115" y="1693279"/>
        <a:ext cx="4444206" cy="338775"/>
      </dsp:txXfrm>
    </dsp:sp>
    <dsp:sp modelId="{BD3ED93A-889E-4F93-AEE6-5842346EC10B}">
      <dsp:nvSpPr>
        <dsp:cNvPr id="0" name=""/>
        <dsp:cNvSpPr/>
      </dsp:nvSpPr>
      <dsp:spPr>
        <a:xfrm>
          <a:off x="290380" y="1650932"/>
          <a:ext cx="423468" cy="423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B2E770-0103-4DF0-8DB3-536DE3EC0C32}">
      <dsp:nvSpPr>
        <dsp:cNvPr id="0" name=""/>
        <dsp:cNvSpPr/>
      </dsp:nvSpPr>
      <dsp:spPr>
        <a:xfrm>
          <a:off x="259358" y="2201279"/>
          <a:ext cx="4686963" cy="33877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90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Estructura patrimonial para preservar</a:t>
          </a:r>
          <a:endParaRPr lang="es-EC" sz="1300" kern="1200" dirty="0"/>
        </a:p>
      </dsp:txBody>
      <dsp:txXfrm>
        <a:off x="259358" y="2201279"/>
        <a:ext cx="4686963" cy="338775"/>
      </dsp:txXfrm>
    </dsp:sp>
    <dsp:sp modelId="{22FB1A48-D49D-4447-8E66-48AA2056587A}">
      <dsp:nvSpPr>
        <dsp:cNvPr id="0" name=""/>
        <dsp:cNvSpPr/>
      </dsp:nvSpPr>
      <dsp:spPr>
        <a:xfrm>
          <a:off x="47624" y="2158932"/>
          <a:ext cx="423468" cy="4234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0B005-A959-4C00-8A3B-98C512E4AE3E}">
      <dsp:nvSpPr>
        <dsp:cNvPr id="0" name=""/>
        <dsp:cNvSpPr/>
      </dsp:nvSpPr>
      <dsp:spPr>
        <a:xfrm>
          <a:off x="1598530" y="923366"/>
          <a:ext cx="2675701" cy="71758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35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Economía al servicio de la sociedad </a:t>
          </a:r>
          <a:endParaRPr lang="es-EC" sz="1600" kern="1200" dirty="0"/>
        </a:p>
      </dsp:txBody>
      <dsp:txXfrm>
        <a:off x="1633560" y="958396"/>
        <a:ext cx="2605641" cy="647529"/>
      </dsp:txXfrm>
    </dsp:sp>
    <dsp:sp modelId="{68490BD3-3B6A-4FDD-AA03-D2B25FC513EE}">
      <dsp:nvSpPr>
        <dsp:cNvPr id="0" name=""/>
        <dsp:cNvSpPr/>
      </dsp:nvSpPr>
      <dsp:spPr>
        <a:xfrm>
          <a:off x="856561" y="220013"/>
          <a:ext cx="1240521" cy="124070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FA294-E19F-4783-B625-A2A0C73FA406}">
      <dsp:nvSpPr>
        <dsp:cNvPr id="0" name=""/>
        <dsp:cNvSpPr/>
      </dsp:nvSpPr>
      <dsp:spPr>
        <a:xfrm>
          <a:off x="0" y="86301"/>
          <a:ext cx="3799698" cy="4896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Objetivo 4</a:t>
          </a:r>
          <a:endParaRPr lang="es-EC" sz="1700" b="1" kern="1200" dirty="0"/>
        </a:p>
      </dsp:txBody>
      <dsp:txXfrm>
        <a:off x="0" y="86301"/>
        <a:ext cx="3799698" cy="489600"/>
      </dsp:txXfrm>
    </dsp:sp>
    <dsp:sp modelId="{CF988926-614D-4DE5-A310-391CC8CD7596}">
      <dsp:nvSpPr>
        <dsp:cNvPr id="0" name=""/>
        <dsp:cNvSpPr/>
      </dsp:nvSpPr>
      <dsp:spPr>
        <a:xfrm>
          <a:off x="0" y="602765"/>
          <a:ext cx="3799698" cy="90996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Consolidar la sostenibilidad del sistema económico social y solidario, y afianzar la dolarización</a:t>
          </a:r>
          <a:endParaRPr lang="es-EC" sz="1700" kern="1200" dirty="0"/>
        </a:p>
      </dsp:txBody>
      <dsp:txXfrm>
        <a:off x="0" y="602765"/>
        <a:ext cx="3799698" cy="9099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2C4E2-5D51-472E-BBC8-5635F3178F8B}">
      <dsp:nvSpPr>
        <dsp:cNvPr id="0" name=""/>
        <dsp:cNvSpPr/>
      </dsp:nvSpPr>
      <dsp:spPr>
        <a:xfrm>
          <a:off x="0" y="0"/>
          <a:ext cx="2689126" cy="784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Todos puedan acceder</a:t>
          </a:r>
          <a:endParaRPr lang="es-EC" sz="1500" kern="1200" dirty="0"/>
        </a:p>
      </dsp:txBody>
      <dsp:txXfrm>
        <a:off x="22974" y="22974"/>
        <a:ext cx="1776411" cy="738456"/>
      </dsp:txXfrm>
    </dsp:sp>
    <dsp:sp modelId="{3F58C9BE-72C3-4579-9DED-E551DE881C8E}">
      <dsp:nvSpPr>
        <dsp:cNvPr id="0" name=""/>
        <dsp:cNvSpPr/>
      </dsp:nvSpPr>
      <dsp:spPr>
        <a:xfrm>
          <a:off x="225214" y="927023"/>
          <a:ext cx="2689126" cy="784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Recursos locales</a:t>
          </a:r>
          <a:endParaRPr lang="es-EC" sz="1500" kern="1200" dirty="0"/>
        </a:p>
      </dsp:txBody>
      <dsp:txXfrm>
        <a:off x="248188" y="949997"/>
        <a:ext cx="1908100" cy="738456"/>
      </dsp:txXfrm>
    </dsp:sp>
    <dsp:sp modelId="{728C3AD0-C23E-4342-BAEA-9931E7621A46}">
      <dsp:nvSpPr>
        <dsp:cNvPr id="0" name=""/>
        <dsp:cNvSpPr/>
      </dsp:nvSpPr>
      <dsp:spPr>
        <a:xfrm>
          <a:off x="447067" y="1854047"/>
          <a:ext cx="2689126" cy="784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Convertirse en actores</a:t>
          </a:r>
          <a:endParaRPr lang="es-EC" sz="1500" kern="1200" dirty="0"/>
        </a:p>
      </dsp:txBody>
      <dsp:txXfrm>
        <a:off x="470041" y="1877021"/>
        <a:ext cx="1911462" cy="738456"/>
      </dsp:txXfrm>
    </dsp:sp>
    <dsp:sp modelId="{E2094593-CB9B-46D1-83D0-F6CD0AEBD341}">
      <dsp:nvSpPr>
        <dsp:cNvPr id="0" name=""/>
        <dsp:cNvSpPr/>
      </dsp:nvSpPr>
      <dsp:spPr>
        <a:xfrm>
          <a:off x="672281" y="2781071"/>
          <a:ext cx="2689126" cy="784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Riqueza nacional y fortalecimiento de la dolarización</a:t>
          </a:r>
          <a:endParaRPr lang="es-EC" sz="1500" kern="1200" dirty="0"/>
        </a:p>
      </dsp:txBody>
      <dsp:txXfrm>
        <a:off x="695255" y="2804045"/>
        <a:ext cx="1908100" cy="738456"/>
      </dsp:txXfrm>
    </dsp:sp>
    <dsp:sp modelId="{5BAE08B0-0096-43F0-9B69-2A9F5E050B97}">
      <dsp:nvSpPr>
        <dsp:cNvPr id="0" name=""/>
        <dsp:cNvSpPr/>
      </dsp:nvSpPr>
      <dsp:spPr>
        <a:xfrm>
          <a:off x="2179263" y="600782"/>
          <a:ext cx="509863" cy="509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>
        <a:off x="2293982" y="600782"/>
        <a:ext cx="280425" cy="383672"/>
      </dsp:txXfrm>
    </dsp:sp>
    <dsp:sp modelId="{F384D7DA-F9B1-474D-B1C0-67D3514F21A3}">
      <dsp:nvSpPr>
        <dsp:cNvPr id="0" name=""/>
        <dsp:cNvSpPr/>
      </dsp:nvSpPr>
      <dsp:spPr>
        <a:xfrm>
          <a:off x="2404477" y="1527806"/>
          <a:ext cx="509863" cy="509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>
        <a:off x="2519196" y="1527806"/>
        <a:ext cx="280425" cy="383672"/>
      </dsp:txXfrm>
    </dsp:sp>
    <dsp:sp modelId="{CE2E9689-931D-4066-9F34-903ED9BDE3F2}">
      <dsp:nvSpPr>
        <dsp:cNvPr id="0" name=""/>
        <dsp:cNvSpPr/>
      </dsp:nvSpPr>
      <dsp:spPr>
        <a:xfrm>
          <a:off x="2626330" y="2454830"/>
          <a:ext cx="509863" cy="509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/>
        </a:p>
      </dsp:txBody>
      <dsp:txXfrm>
        <a:off x="2741049" y="2454830"/>
        <a:ext cx="280425" cy="3836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AF901-FA0C-4DAE-9325-D620EC9D233C}">
      <dsp:nvSpPr>
        <dsp:cNvPr id="0" name=""/>
        <dsp:cNvSpPr/>
      </dsp:nvSpPr>
      <dsp:spPr>
        <a:xfrm>
          <a:off x="193367" y="1085"/>
          <a:ext cx="1335076" cy="8010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Sector Real</a:t>
          </a:r>
          <a:endParaRPr lang="es-EC" sz="1900" kern="1200" dirty="0"/>
        </a:p>
      </dsp:txBody>
      <dsp:txXfrm>
        <a:off x="193367" y="1085"/>
        <a:ext cx="1335076" cy="801045"/>
      </dsp:txXfrm>
    </dsp:sp>
    <dsp:sp modelId="{27029EA3-F6C0-4D11-BDA2-1C19241A1FF3}">
      <dsp:nvSpPr>
        <dsp:cNvPr id="0" name=""/>
        <dsp:cNvSpPr/>
      </dsp:nvSpPr>
      <dsp:spPr>
        <a:xfrm>
          <a:off x="193367" y="935638"/>
          <a:ext cx="1335076" cy="8010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Sector Financiero</a:t>
          </a:r>
          <a:endParaRPr lang="es-EC" sz="1900" kern="1200" dirty="0"/>
        </a:p>
      </dsp:txBody>
      <dsp:txXfrm>
        <a:off x="193367" y="935638"/>
        <a:ext cx="1335076" cy="80104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EA001-B106-4D82-9F23-FDBFA4AC8D7A}">
      <dsp:nvSpPr>
        <dsp:cNvPr id="0" name=""/>
        <dsp:cNvSpPr/>
      </dsp:nvSpPr>
      <dsp:spPr>
        <a:xfrm rot="10800000">
          <a:off x="810375" y="907"/>
          <a:ext cx="2697115" cy="52410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1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Cooperativas de Ahorro y Crédito</a:t>
          </a:r>
          <a:endParaRPr lang="es-EC" sz="1500" kern="1200" dirty="0"/>
        </a:p>
      </dsp:txBody>
      <dsp:txXfrm rot="10800000">
        <a:off x="941401" y="907"/>
        <a:ext cx="2566089" cy="524106"/>
      </dsp:txXfrm>
    </dsp:sp>
    <dsp:sp modelId="{F4E16397-2642-486D-8E50-4E92A28D4138}">
      <dsp:nvSpPr>
        <dsp:cNvPr id="0" name=""/>
        <dsp:cNvSpPr/>
      </dsp:nvSpPr>
      <dsp:spPr>
        <a:xfrm>
          <a:off x="548321" y="907"/>
          <a:ext cx="524106" cy="524106"/>
        </a:xfrm>
        <a:prstGeom prst="ellipse">
          <a:avLst/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2906-06D2-4722-8234-BCFC96955DB2}">
      <dsp:nvSpPr>
        <dsp:cNvPr id="0" name=""/>
        <dsp:cNvSpPr/>
      </dsp:nvSpPr>
      <dsp:spPr>
        <a:xfrm rot="10800000">
          <a:off x="810375" y="681464"/>
          <a:ext cx="2697115" cy="52410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1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Mutualistas</a:t>
          </a:r>
          <a:endParaRPr lang="es-EC" sz="1500" kern="1200" dirty="0"/>
        </a:p>
      </dsp:txBody>
      <dsp:txXfrm rot="10800000">
        <a:off x="941401" y="681464"/>
        <a:ext cx="2566089" cy="524106"/>
      </dsp:txXfrm>
    </dsp:sp>
    <dsp:sp modelId="{C9442CB9-9BB7-4A5C-A157-6D2EEAC23890}">
      <dsp:nvSpPr>
        <dsp:cNvPr id="0" name=""/>
        <dsp:cNvSpPr/>
      </dsp:nvSpPr>
      <dsp:spPr>
        <a:xfrm>
          <a:off x="548321" y="681464"/>
          <a:ext cx="524106" cy="524106"/>
        </a:xfrm>
        <a:prstGeom prst="ellipse">
          <a:avLst/>
        </a:prstGeom>
        <a:solidFill>
          <a:schemeClr val="accent5">
            <a:tint val="50000"/>
            <a:alpha val="90000"/>
            <a:hueOff val="26189"/>
            <a:satOff val="-1446"/>
            <a:lumOff val="5583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A968A-04C7-4833-AD74-B011FFF0D9B8}">
      <dsp:nvSpPr>
        <dsp:cNvPr id="0" name=""/>
        <dsp:cNvSpPr/>
      </dsp:nvSpPr>
      <dsp:spPr>
        <a:xfrm rot="10800000">
          <a:off x="810375" y="1362020"/>
          <a:ext cx="2697115" cy="52410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1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Caja central</a:t>
          </a:r>
          <a:endParaRPr lang="es-EC" sz="1500" kern="1200" dirty="0"/>
        </a:p>
      </dsp:txBody>
      <dsp:txXfrm rot="10800000">
        <a:off x="941401" y="1362020"/>
        <a:ext cx="2566089" cy="524106"/>
      </dsp:txXfrm>
    </dsp:sp>
    <dsp:sp modelId="{1C94CE4C-7D48-4F5A-9558-68129708FCBE}">
      <dsp:nvSpPr>
        <dsp:cNvPr id="0" name=""/>
        <dsp:cNvSpPr/>
      </dsp:nvSpPr>
      <dsp:spPr>
        <a:xfrm>
          <a:off x="548321" y="1362020"/>
          <a:ext cx="524106" cy="524106"/>
        </a:xfrm>
        <a:prstGeom prst="ellipse">
          <a:avLst/>
        </a:prstGeom>
        <a:solidFill>
          <a:schemeClr val="accent5">
            <a:tint val="50000"/>
            <a:alpha val="90000"/>
            <a:hueOff val="52377"/>
            <a:satOff val="-2891"/>
            <a:lumOff val="11166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BF13-9430-44E9-A804-97DDB081B3C4}">
      <dsp:nvSpPr>
        <dsp:cNvPr id="0" name=""/>
        <dsp:cNvSpPr/>
      </dsp:nvSpPr>
      <dsp:spPr>
        <a:xfrm>
          <a:off x="5555" y="0"/>
          <a:ext cx="1660485" cy="1382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Alianza Cooperativa Internacional (2015) menciona que las cooperativas </a:t>
          </a:r>
          <a:endParaRPr lang="es-EC" sz="1500" kern="1200" dirty="0"/>
        </a:p>
      </dsp:txBody>
      <dsp:txXfrm>
        <a:off x="46052" y="40497"/>
        <a:ext cx="1579491" cy="1301672"/>
      </dsp:txXfrm>
    </dsp:sp>
    <dsp:sp modelId="{CFA89360-8CEA-4A2C-80AE-9FE359F10A4E}">
      <dsp:nvSpPr>
        <dsp:cNvPr id="0" name=""/>
        <dsp:cNvSpPr/>
      </dsp:nvSpPr>
      <dsp:spPr>
        <a:xfrm>
          <a:off x="1832089" y="485432"/>
          <a:ext cx="352022" cy="411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/>
        </a:p>
      </dsp:txBody>
      <dsp:txXfrm>
        <a:off x="1832089" y="567792"/>
        <a:ext cx="246415" cy="247080"/>
      </dsp:txXfrm>
    </dsp:sp>
    <dsp:sp modelId="{F13973EE-794E-4E72-A3D8-022FACA5A331}">
      <dsp:nvSpPr>
        <dsp:cNvPr id="0" name=""/>
        <dsp:cNvSpPr/>
      </dsp:nvSpPr>
      <dsp:spPr>
        <a:xfrm>
          <a:off x="2330235" y="0"/>
          <a:ext cx="1660485" cy="1382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Desarrollo sostenible de todo el mundo</a:t>
          </a:r>
          <a:endParaRPr lang="es-EC" sz="1500" kern="1200" dirty="0"/>
        </a:p>
      </dsp:txBody>
      <dsp:txXfrm>
        <a:off x="2370732" y="40497"/>
        <a:ext cx="1579491" cy="1301672"/>
      </dsp:txXfrm>
    </dsp:sp>
    <dsp:sp modelId="{250ECE09-623E-4427-BF33-EF7E5B81E239}">
      <dsp:nvSpPr>
        <dsp:cNvPr id="0" name=""/>
        <dsp:cNvSpPr/>
      </dsp:nvSpPr>
      <dsp:spPr>
        <a:xfrm>
          <a:off x="4156769" y="485432"/>
          <a:ext cx="352022" cy="4118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230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230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230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/>
        </a:p>
      </dsp:txBody>
      <dsp:txXfrm>
        <a:off x="4156769" y="567792"/>
        <a:ext cx="246415" cy="247080"/>
      </dsp:txXfrm>
    </dsp:sp>
    <dsp:sp modelId="{DC801592-BE7D-4E84-9F5C-1CA808C9EA24}">
      <dsp:nvSpPr>
        <dsp:cNvPr id="0" name=""/>
        <dsp:cNvSpPr/>
      </dsp:nvSpPr>
      <dsp:spPr>
        <a:xfrm>
          <a:off x="4654914" y="0"/>
          <a:ext cx="1660485" cy="1382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Focalización en sus socios y en las necesidades locales</a:t>
          </a:r>
          <a:endParaRPr lang="es-EC" sz="1500" kern="1200" dirty="0"/>
        </a:p>
      </dsp:txBody>
      <dsp:txXfrm>
        <a:off x="4695411" y="40497"/>
        <a:ext cx="1579491" cy="13016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CEA9C-0F73-4E28-A96F-6F1751849B30}">
      <dsp:nvSpPr>
        <dsp:cNvPr id="0" name=""/>
        <dsp:cNvSpPr/>
      </dsp:nvSpPr>
      <dsp:spPr>
        <a:xfrm>
          <a:off x="288369" y="0"/>
          <a:ext cx="3268185" cy="213554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13E282-2923-44E6-A5D5-8C7A14D9194B}">
      <dsp:nvSpPr>
        <dsp:cNvPr id="0" name=""/>
        <dsp:cNvSpPr/>
      </dsp:nvSpPr>
      <dsp:spPr>
        <a:xfrm>
          <a:off x="80775" y="640663"/>
          <a:ext cx="1794798" cy="8542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Decrecimiento de la economía ecuatoriana</a:t>
          </a:r>
          <a:endParaRPr lang="es-EC" sz="1300" kern="1200" dirty="0"/>
        </a:p>
      </dsp:txBody>
      <dsp:txXfrm>
        <a:off x="122474" y="682362"/>
        <a:ext cx="1711400" cy="770820"/>
      </dsp:txXfrm>
    </dsp:sp>
    <dsp:sp modelId="{762A15DB-B17A-46F1-97B6-6B34C93ED46B}">
      <dsp:nvSpPr>
        <dsp:cNvPr id="0" name=""/>
        <dsp:cNvSpPr/>
      </dsp:nvSpPr>
      <dsp:spPr>
        <a:xfrm>
          <a:off x="1969350" y="640663"/>
          <a:ext cx="1794798" cy="854218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Marco normativo distante de la regulación prudencial</a:t>
          </a:r>
          <a:endParaRPr lang="es-EC" sz="1300" kern="1200" dirty="0"/>
        </a:p>
      </dsp:txBody>
      <dsp:txXfrm>
        <a:off x="2011049" y="682362"/>
        <a:ext cx="1711400" cy="7708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6009-E516-4CA4-AFD0-A2A6D794254E}">
      <dsp:nvSpPr>
        <dsp:cNvPr id="0" name=""/>
        <dsp:cNvSpPr/>
      </dsp:nvSpPr>
      <dsp:spPr>
        <a:xfrm>
          <a:off x="0" y="0"/>
          <a:ext cx="1955244" cy="34447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Fortalecer </a:t>
          </a:r>
          <a:endParaRPr lang="es-EC" sz="3000" kern="1200" dirty="0"/>
        </a:p>
      </dsp:txBody>
      <dsp:txXfrm>
        <a:off x="0" y="0"/>
        <a:ext cx="1955244" cy="1033410"/>
      </dsp:txXfrm>
    </dsp:sp>
    <dsp:sp modelId="{F8CE2157-952D-4018-BD2C-2078A922F411}">
      <dsp:nvSpPr>
        <dsp:cNvPr id="0" name=""/>
        <dsp:cNvSpPr/>
      </dsp:nvSpPr>
      <dsp:spPr>
        <a:xfrm>
          <a:off x="195524" y="1033494"/>
          <a:ext cx="1564195" cy="501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Gobierno cooperativo</a:t>
          </a:r>
          <a:endParaRPr lang="es-EC" sz="1500" kern="1200" dirty="0"/>
        </a:p>
      </dsp:txBody>
      <dsp:txXfrm>
        <a:off x="210222" y="1048192"/>
        <a:ext cx="1534799" cy="472423"/>
      </dsp:txXfrm>
    </dsp:sp>
    <dsp:sp modelId="{41833ACE-8670-4D7A-BAC4-7BECCF9C1AD0}">
      <dsp:nvSpPr>
        <dsp:cNvPr id="0" name=""/>
        <dsp:cNvSpPr/>
      </dsp:nvSpPr>
      <dsp:spPr>
        <a:xfrm>
          <a:off x="195524" y="1612517"/>
          <a:ext cx="1564195" cy="501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Control interno</a:t>
          </a:r>
          <a:endParaRPr lang="es-EC" sz="1500" kern="1200" dirty="0"/>
        </a:p>
      </dsp:txBody>
      <dsp:txXfrm>
        <a:off x="210222" y="1627215"/>
        <a:ext cx="1534799" cy="472423"/>
      </dsp:txXfrm>
    </dsp:sp>
    <dsp:sp modelId="{9CCBD171-E046-41C1-B212-4C2DB9DA38A5}">
      <dsp:nvSpPr>
        <dsp:cNvPr id="0" name=""/>
        <dsp:cNvSpPr/>
      </dsp:nvSpPr>
      <dsp:spPr>
        <a:xfrm>
          <a:off x="195524" y="2191540"/>
          <a:ext cx="1564195" cy="501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Gestión de riesgo </a:t>
          </a:r>
          <a:endParaRPr lang="es-EC" sz="1500" kern="1200" dirty="0"/>
        </a:p>
      </dsp:txBody>
      <dsp:txXfrm>
        <a:off x="210222" y="2206238"/>
        <a:ext cx="1534799" cy="472423"/>
      </dsp:txXfrm>
    </dsp:sp>
    <dsp:sp modelId="{8CDAEB53-A914-418C-9042-0E5D19B812C2}">
      <dsp:nvSpPr>
        <dsp:cNvPr id="0" name=""/>
        <dsp:cNvSpPr/>
      </dsp:nvSpPr>
      <dsp:spPr>
        <a:xfrm>
          <a:off x="195524" y="2770563"/>
          <a:ext cx="1564195" cy="501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Solvencia patrimonial</a:t>
          </a:r>
          <a:endParaRPr lang="es-EC" sz="1500" kern="1200" dirty="0"/>
        </a:p>
      </dsp:txBody>
      <dsp:txXfrm>
        <a:off x="210222" y="2785261"/>
        <a:ext cx="1534799" cy="47242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4D63-0367-4834-838F-FE034D6460F2}">
      <dsp:nvSpPr>
        <dsp:cNvPr id="0" name=""/>
        <dsp:cNvSpPr/>
      </dsp:nvSpPr>
      <dsp:spPr>
        <a:xfrm>
          <a:off x="2478708" y="459155"/>
          <a:ext cx="1721481" cy="11482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Herramientas diagnostico financiero</a:t>
          </a:r>
          <a:endParaRPr lang="es-EC" sz="1700" kern="1200" dirty="0"/>
        </a:p>
      </dsp:txBody>
      <dsp:txXfrm>
        <a:off x="2754145" y="459155"/>
        <a:ext cx="1446044" cy="1148228"/>
      </dsp:txXfrm>
    </dsp:sp>
    <dsp:sp modelId="{E1E3ED4D-BE8F-4A31-8464-4ADBA07A6E10}">
      <dsp:nvSpPr>
        <dsp:cNvPr id="0" name=""/>
        <dsp:cNvSpPr/>
      </dsp:nvSpPr>
      <dsp:spPr>
        <a:xfrm>
          <a:off x="2478708" y="1607383"/>
          <a:ext cx="1721481" cy="1148228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Toma de decisiones oportunas </a:t>
          </a:r>
          <a:endParaRPr lang="es-EC" sz="1700" kern="1200" dirty="0"/>
        </a:p>
      </dsp:txBody>
      <dsp:txXfrm>
        <a:off x="2754145" y="1607383"/>
        <a:ext cx="1446044" cy="1148228"/>
      </dsp:txXfrm>
    </dsp:sp>
    <dsp:sp modelId="{28F9F19F-2234-4754-A12F-C1ED77AC4B32}">
      <dsp:nvSpPr>
        <dsp:cNvPr id="0" name=""/>
        <dsp:cNvSpPr/>
      </dsp:nvSpPr>
      <dsp:spPr>
        <a:xfrm>
          <a:off x="2478708" y="2755611"/>
          <a:ext cx="1721481" cy="1148228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Cumpliendo las políticas y normativas vigente</a:t>
          </a:r>
          <a:endParaRPr lang="es-EC" sz="1700" kern="1200" dirty="0"/>
        </a:p>
      </dsp:txBody>
      <dsp:txXfrm>
        <a:off x="2754145" y="2755611"/>
        <a:ext cx="1446044" cy="1148228"/>
      </dsp:txXfrm>
    </dsp:sp>
    <dsp:sp modelId="{ADD51611-0339-4909-AEBD-EFD5ECC71EAC}">
      <dsp:nvSpPr>
        <dsp:cNvPr id="0" name=""/>
        <dsp:cNvSpPr/>
      </dsp:nvSpPr>
      <dsp:spPr>
        <a:xfrm>
          <a:off x="2196465" y="223817"/>
          <a:ext cx="634721" cy="5252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2289418" y="300733"/>
        <a:ext cx="448815" cy="3713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F2C71-DAD5-4602-A924-4F366BDC5475}">
      <dsp:nvSpPr>
        <dsp:cNvPr id="0" name=""/>
        <dsp:cNvSpPr/>
      </dsp:nvSpPr>
      <dsp:spPr>
        <a:xfrm>
          <a:off x="3723" y="0"/>
          <a:ext cx="1471103" cy="24821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Enfoque</a:t>
          </a:r>
          <a:endParaRPr lang="es-EC" sz="2000" kern="1200" dirty="0"/>
        </a:p>
      </dsp:txBody>
      <dsp:txXfrm>
        <a:off x="3723" y="0"/>
        <a:ext cx="1471103" cy="744638"/>
      </dsp:txXfrm>
    </dsp:sp>
    <dsp:sp modelId="{8DA3FB4C-4D8D-4EF4-B101-5E23818CA5DD}">
      <dsp:nvSpPr>
        <dsp:cNvPr id="0" name=""/>
        <dsp:cNvSpPr/>
      </dsp:nvSpPr>
      <dsp:spPr>
        <a:xfrm>
          <a:off x="150833" y="745365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Cualitativo</a:t>
          </a:r>
          <a:endParaRPr lang="es-EC" sz="1000" kern="1200" dirty="0"/>
        </a:p>
      </dsp:txBody>
      <dsp:txXfrm>
        <a:off x="172753" y="767285"/>
        <a:ext cx="1133042" cy="704555"/>
      </dsp:txXfrm>
    </dsp:sp>
    <dsp:sp modelId="{D9017862-3A49-4C4B-A9DA-3EA8ADC86A63}">
      <dsp:nvSpPr>
        <dsp:cNvPr id="0" name=""/>
        <dsp:cNvSpPr/>
      </dsp:nvSpPr>
      <dsp:spPr>
        <a:xfrm>
          <a:off x="150833" y="1608898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8486"/>
                <a:satOff val="-930"/>
                <a:lumOff val="-3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8486"/>
                <a:satOff val="-930"/>
                <a:lumOff val="-3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8486"/>
                <a:satOff val="-930"/>
                <a:lumOff val="-3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Cuantitativo </a:t>
          </a:r>
          <a:endParaRPr lang="es-EC" sz="1000" kern="1200" dirty="0"/>
        </a:p>
      </dsp:txBody>
      <dsp:txXfrm>
        <a:off x="172753" y="1630818"/>
        <a:ext cx="1133042" cy="704555"/>
      </dsp:txXfrm>
    </dsp:sp>
    <dsp:sp modelId="{4D042440-6097-4305-8B91-C412BF817121}">
      <dsp:nvSpPr>
        <dsp:cNvPr id="0" name=""/>
        <dsp:cNvSpPr/>
      </dsp:nvSpPr>
      <dsp:spPr>
        <a:xfrm>
          <a:off x="1585159" y="0"/>
          <a:ext cx="1471103" cy="24821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Modalidad</a:t>
          </a:r>
          <a:endParaRPr lang="es-EC" sz="2000" kern="1200" dirty="0"/>
        </a:p>
      </dsp:txBody>
      <dsp:txXfrm>
        <a:off x="1585159" y="0"/>
        <a:ext cx="1471103" cy="744638"/>
      </dsp:txXfrm>
    </dsp:sp>
    <dsp:sp modelId="{E8798B66-E535-4A86-9EE2-65B129A51854}">
      <dsp:nvSpPr>
        <dsp:cNvPr id="0" name=""/>
        <dsp:cNvSpPr/>
      </dsp:nvSpPr>
      <dsp:spPr>
        <a:xfrm>
          <a:off x="1732270" y="745365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36972"/>
                <a:satOff val="-1860"/>
                <a:lumOff val="-7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36972"/>
                <a:satOff val="-1860"/>
                <a:lumOff val="-7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36972"/>
                <a:satOff val="-1860"/>
                <a:lumOff val="-7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Campo</a:t>
          </a:r>
          <a:endParaRPr lang="es-EC" sz="1000" kern="1200" dirty="0"/>
        </a:p>
      </dsp:txBody>
      <dsp:txXfrm>
        <a:off x="1754190" y="767285"/>
        <a:ext cx="1133042" cy="704555"/>
      </dsp:txXfrm>
    </dsp:sp>
    <dsp:sp modelId="{71A173E8-D3E2-4CD0-8E16-D6501191A61A}">
      <dsp:nvSpPr>
        <dsp:cNvPr id="0" name=""/>
        <dsp:cNvSpPr/>
      </dsp:nvSpPr>
      <dsp:spPr>
        <a:xfrm>
          <a:off x="1732270" y="1608898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05458"/>
                <a:satOff val="-2789"/>
                <a:lumOff val="-10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005458"/>
                <a:satOff val="-2789"/>
                <a:lumOff val="-10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005458"/>
                <a:satOff val="-2789"/>
                <a:lumOff val="-10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Documental</a:t>
          </a:r>
          <a:endParaRPr lang="es-EC" sz="1000" kern="1200" dirty="0"/>
        </a:p>
      </dsp:txBody>
      <dsp:txXfrm>
        <a:off x="1754190" y="1630818"/>
        <a:ext cx="1133042" cy="704555"/>
      </dsp:txXfrm>
    </dsp:sp>
    <dsp:sp modelId="{664738C6-E2B9-4E0A-92A4-30756D462937}">
      <dsp:nvSpPr>
        <dsp:cNvPr id="0" name=""/>
        <dsp:cNvSpPr/>
      </dsp:nvSpPr>
      <dsp:spPr>
        <a:xfrm>
          <a:off x="3166596" y="0"/>
          <a:ext cx="1471103" cy="24821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Tipo</a:t>
          </a:r>
          <a:endParaRPr lang="es-EC" sz="2000" kern="1200" dirty="0"/>
        </a:p>
      </dsp:txBody>
      <dsp:txXfrm>
        <a:off x="3166596" y="0"/>
        <a:ext cx="1471103" cy="744638"/>
      </dsp:txXfrm>
    </dsp:sp>
    <dsp:sp modelId="{3EB2FC05-6E01-4828-8E12-1EFC97352202}">
      <dsp:nvSpPr>
        <dsp:cNvPr id="0" name=""/>
        <dsp:cNvSpPr/>
      </dsp:nvSpPr>
      <dsp:spPr>
        <a:xfrm>
          <a:off x="3313706" y="745365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673943"/>
                <a:satOff val="-3719"/>
                <a:lumOff val="-14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673943"/>
                <a:satOff val="-3719"/>
                <a:lumOff val="-14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673943"/>
                <a:satOff val="-3719"/>
                <a:lumOff val="-14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Correlacional</a:t>
          </a:r>
          <a:endParaRPr lang="es-EC" sz="1000" kern="1200" dirty="0"/>
        </a:p>
      </dsp:txBody>
      <dsp:txXfrm>
        <a:off x="3335626" y="767285"/>
        <a:ext cx="1133042" cy="704555"/>
      </dsp:txXfrm>
    </dsp:sp>
    <dsp:sp modelId="{5A5CAA7F-38CF-4C55-8BB6-1419706E83F4}">
      <dsp:nvSpPr>
        <dsp:cNvPr id="0" name=""/>
        <dsp:cNvSpPr/>
      </dsp:nvSpPr>
      <dsp:spPr>
        <a:xfrm>
          <a:off x="3313706" y="1608898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42429"/>
                <a:satOff val="-4649"/>
                <a:lumOff val="-17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42429"/>
                <a:satOff val="-4649"/>
                <a:lumOff val="-17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42429"/>
                <a:satOff val="-4649"/>
                <a:lumOff val="-17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Descriptiva</a:t>
          </a:r>
          <a:endParaRPr lang="es-EC" sz="1000" kern="1200" dirty="0"/>
        </a:p>
      </dsp:txBody>
      <dsp:txXfrm>
        <a:off x="3335626" y="1630818"/>
        <a:ext cx="1133042" cy="704555"/>
      </dsp:txXfrm>
    </dsp:sp>
    <dsp:sp modelId="{26D32E30-7F48-4DC4-AEF5-079C4100801E}">
      <dsp:nvSpPr>
        <dsp:cNvPr id="0" name=""/>
        <dsp:cNvSpPr/>
      </dsp:nvSpPr>
      <dsp:spPr>
        <a:xfrm>
          <a:off x="4748032" y="0"/>
          <a:ext cx="1471103" cy="24821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Diseño</a:t>
          </a:r>
          <a:endParaRPr lang="es-EC" sz="2000" kern="1200" dirty="0"/>
        </a:p>
      </dsp:txBody>
      <dsp:txXfrm>
        <a:off x="4748032" y="0"/>
        <a:ext cx="1471103" cy="744638"/>
      </dsp:txXfrm>
    </dsp:sp>
    <dsp:sp modelId="{A1FF9D23-94B1-4FBA-A940-EDB51F7ADEE1}">
      <dsp:nvSpPr>
        <dsp:cNvPr id="0" name=""/>
        <dsp:cNvSpPr/>
      </dsp:nvSpPr>
      <dsp:spPr>
        <a:xfrm>
          <a:off x="4903839" y="745365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10915"/>
                <a:satOff val="-5579"/>
                <a:lumOff val="-21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10915"/>
                <a:satOff val="-5579"/>
                <a:lumOff val="-21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10915"/>
                <a:satOff val="-5579"/>
                <a:lumOff val="-21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Técnica: Encuesta</a:t>
          </a:r>
          <a:endParaRPr lang="es-EC" sz="1000" kern="1200" dirty="0"/>
        </a:p>
      </dsp:txBody>
      <dsp:txXfrm>
        <a:off x="4925759" y="767285"/>
        <a:ext cx="1133042" cy="704555"/>
      </dsp:txXfrm>
    </dsp:sp>
    <dsp:sp modelId="{E94BFB49-A0D4-4058-B6B4-6BD611C4C0CA}">
      <dsp:nvSpPr>
        <dsp:cNvPr id="0" name=""/>
        <dsp:cNvSpPr/>
      </dsp:nvSpPr>
      <dsp:spPr>
        <a:xfrm>
          <a:off x="4895142" y="1608898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679401"/>
                <a:satOff val="-6509"/>
                <a:lumOff val="-24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679401"/>
                <a:satOff val="-6509"/>
                <a:lumOff val="-24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679401"/>
                <a:satOff val="-6509"/>
                <a:lumOff val="-24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Instrumento: Cuestionario</a:t>
          </a:r>
          <a:endParaRPr lang="es-EC" sz="1000" kern="1200" dirty="0"/>
        </a:p>
      </dsp:txBody>
      <dsp:txXfrm>
        <a:off x="4917062" y="1630818"/>
        <a:ext cx="1133042" cy="704555"/>
      </dsp:txXfrm>
    </dsp:sp>
    <dsp:sp modelId="{9EB51D1D-F4EB-4EAE-A193-872CCCC85D30}">
      <dsp:nvSpPr>
        <dsp:cNvPr id="0" name=""/>
        <dsp:cNvSpPr/>
      </dsp:nvSpPr>
      <dsp:spPr>
        <a:xfrm>
          <a:off x="6329468" y="0"/>
          <a:ext cx="1471103" cy="24821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Población y Muestra</a:t>
          </a:r>
          <a:endParaRPr lang="es-EC" sz="2000" kern="1200" dirty="0"/>
        </a:p>
      </dsp:txBody>
      <dsp:txXfrm>
        <a:off x="6329468" y="0"/>
        <a:ext cx="1471103" cy="744638"/>
      </dsp:txXfrm>
    </dsp:sp>
    <dsp:sp modelId="{6EA7F380-5A30-4E2E-B46A-1E986E6CB75E}">
      <dsp:nvSpPr>
        <dsp:cNvPr id="0" name=""/>
        <dsp:cNvSpPr/>
      </dsp:nvSpPr>
      <dsp:spPr>
        <a:xfrm>
          <a:off x="6476578" y="745365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347887"/>
                <a:satOff val="-7439"/>
                <a:lumOff val="-28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347887"/>
                <a:satOff val="-7439"/>
                <a:lumOff val="-28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347887"/>
                <a:satOff val="-7439"/>
                <a:lumOff val="-28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Población Finita</a:t>
          </a:r>
          <a:endParaRPr lang="es-EC" sz="1000" kern="1200" dirty="0"/>
        </a:p>
      </dsp:txBody>
      <dsp:txXfrm>
        <a:off x="6498498" y="767285"/>
        <a:ext cx="1133042" cy="704555"/>
      </dsp:txXfrm>
    </dsp:sp>
    <dsp:sp modelId="{BF53E314-060A-4593-B942-228DC1977141}">
      <dsp:nvSpPr>
        <dsp:cNvPr id="0" name=""/>
        <dsp:cNvSpPr/>
      </dsp:nvSpPr>
      <dsp:spPr>
        <a:xfrm>
          <a:off x="6476578" y="1608898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016373"/>
                <a:satOff val="-8368"/>
                <a:lumOff val="-32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16373"/>
                <a:satOff val="-8368"/>
                <a:lumOff val="-32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16373"/>
                <a:satOff val="-8368"/>
                <a:lumOff val="-32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Muestra 100%</a:t>
          </a:r>
          <a:endParaRPr lang="es-EC" sz="1000" kern="1200" dirty="0"/>
        </a:p>
      </dsp:txBody>
      <dsp:txXfrm>
        <a:off x="6498498" y="1630818"/>
        <a:ext cx="1133042" cy="704555"/>
      </dsp:txXfrm>
    </dsp:sp>
    <dsp:sp modelId="{C2A26643-FD08-47F1-A6F2-81972130D398}">
      <dsp:nvSpPr>
        <dsp:cNvPr id="0" name=""/>
        <dsp:cNvSpPr/>
      </dsp:nvSpPr>
      <dsp:spPr>
        <a:xfrm>
          <a:off x="7910904" y="0"/>
          <a:ext cx="1471103" cy="24821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Resultados</a:t>
          </a:r>
          <a:endParaRPr lang="es-EC" sz="2000" kern="1200" dirty="0"/>
        </a:p>
      </dsp:txBody>
      <dsp:txXfrm>
        <a:off x="7910904" y="0"/>
        <a:ext cx="1471103" cy="744638"/>
      </dsp:txXfrm>
    </dsp:sp>
    <dsp:sp modelId="{0F357D7B-1950-4449-90A5-23A2C1CFC9D5}">
      <dsp:nvSpPr>
        <dsp:cNvPr id="0" name=""/>
        <dsp:cNvSpPr/>
      </dsp:nvSpPr>
      <dsp:spPr>
        <a:xfrm>
          <a:off x="8058015" y="745365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84859"/>
                <a:satOff val="-9298"/>
                <a:lumOff val="-35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684859"/>
                <a:satOff val="-9298"/>
                <a:lumOff val="-35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684859"/>
                <a:satOff val="-9298"/>
                <a:lumOff val="-35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Google Forms se importó al programa IBM SPSS</a:t>
          </a:r>
        </a:p>
      </dsp:txBody>
      <dsp:txXfrm>
        <a:off x="8079935" y="767285"/>
        <a:ext cx="1133042" cy="704555"/>
      </dsp:txXfrm>
    </dsp:sp>
    <dsp:sp modelId="{A6E39569-2405-4266-AB92-80CC0A73015D}">
      <dsp:nvSpPr>
        <dsp:cNvPr id="0" name=""/>
        <dsp:cNvSpPr/>
      </dsp:nvSpPr>
      <dsp:spPr>
        <a:xfrm>
          <a:off x="8058015" y="1608898"/>
          <a:ext cx="1176882" cy="74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Análisis univariado y bivariado (correlación de Pearson)</a:t>
          </a:r>
        </a:p>
      </dsp:txBody>
      <dsp:txXfrm>
        <a:off x="8079935" y="1630818"/>
        <a:ext cx="1133042" cy="704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B07E-17BD-45C7-BBF7-98979712BEF5}">
      <dsp:nvSpPr>
        <dsp:cNvPr id="0" name=""/>
        <dsp:cNvSpPr/>
      </dsp:nvSpPr>
      <dsp:spPr>
        <a:xfrm>
          <a:off x="410812" y="0"/>
          <a:ext cx="1908201" cy="71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Instituciones sostenibles implica la posibilidad de crecer</a:t>
          </a:r>
          <a:endParaRPr lang="es-EC" sz="1400" kern="1200" dirty="0"/>
        </a:p>
      </dsp:txBody>
      <dsp:txXfrm>
        <a:off x="431760" y="20948"/>
        <a:ext cx="1866305" cy="673330"/>
      </dsp:txXfrm>
    </dsp:sp>
    <dsp:sp modelId="{678C1B72-ADCB-49ED-8AC7-984751467E1D}">
      <dsp:nvSpPr>
        <dsp:cNvPr id="0" name=""/>
        <dsp:cNvSpPr/>
      </dsp:nvSpPr>
      <dsp:spPr>
        <a:xfrm rot="5400000">
          <a:off x="1230808" y="733107"/>
          <a:ext cx="268209" cy="3218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 rot="-5400000">
        <a:off x="1268358" y="759928"/>
        <a:ext cx="193111" cy="187746"/>
      </dsp:txXfrm>
    </dsp:sp>
    <dsp:sp modelId="{67E69FC6-6E50-4DA0-8F31-4E07B2909055}">
      <dsp:nvSpPr>
        <dsp:cNvPr id="0" name=""/>
        <dsp:cNvSpPr/>
      </dsp:nvSpPr>
      <dsp:spPr>
        <a:xfrm>
          <a:off x="410812" y="1072839"/>
          <a:ext cx="1908201" cy="71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Sostenibilidad del Sistema Económico</a:t>
          </a:r>
          <a:endParaRPr lang="es-EC" sz="1400" kern="1200" dirty="0"/>
        </a:p>
      </dsp:txBody>
      <dsp:txXfrm>
        <a:off x="431760" y="1093787"/>
        <a:ext cx="1866305" cy="673330"/>
      </dsp:txXfrm>
    </dsp:sp>
    <dsp:sp modelId="{EA33FABC-01F2-4294-B378-12AC2881A1C6}">
      <dsp:nvSpPr>
        <dsp:cNvPr id="0" name=""/>
        <dsp:cNvSpPr/>
      </dsp:nvSpPr>
      <dsp:spPr>
        <a:xfrm rot="5400000">
          <a:off x="1230808" y="1805946"/>
          <a:ext cx="268209" cy="3218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 rot="-5400000">
        <a:off x="1268358" y="1832767"/>
        <a:ext cx="193111" cy="187746"/>
      </dsp:txXfrm>
    </dsp:sp>
    <dsp:sp modelId="{AC3304F3-B0A6-4630-A265-EA401F8D2E8E}">
      <dsp:nvSpPr>
        <dsp:cNvPr id="0" name=""/>
        <dsp:cNvSpPr/>
      </dsp:nvSpPr>
      <dsp:spPr>
        <a:xfrm>
          <a:off x="410812" y="2145679"/>
          <a:ext cx="1908201" cy="715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Oportunidad de cambio y operaciones financieras de calidad</a:t>
          </a:r>
          <a:endParaRPr lang="es-EC" sz="1400" kern="1200" dirty="0"/>
        </a:p>
      </dsp:txBody>
      <dsp:txXfrm>
        <a:off x="431760" y="2166627"/>
        <a:ext cx="1866305" cy="67333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1CA77-9749-4ABE-96F5-1DDD84D1768D}">
      <dsp:nvSpPr>
        <dsp:cNvPr id="0" name=""/>
        <dsp:cNvSpPr/>
      </dsp:nvSpPr>
      <dsp:spPr>
        <a:xfrm>
          <a:off x="713194" y="500"/>
          <a:ext cx="3643539" cy="218612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H0:</a:t>
          </a:r>
          <a:r>
            <a:rPr lang="es-EC" sz="2000" kern="1200" dirty="0"/>
            <a:t> La estructura patrimonial de las Cooperativas de Ahorro y Crédito del segmento 4 y 5 </a:t>
          </a:r>
          <a:r>
            <a:rPr lang="es-EC" sz="2000" b="1" kern="1200" dirty="0"/>
            <a:t>NO</a:t>
          </a:r>
          <a:r>
            <a:rPr lang="es-EC" sz="2000" kern="1200" dirty="0"/>
            <a:t> impactan en el objetivo 4 del PND Toda una Vida, de la provincia de Pichincha, durante el período 2015-2019.</a:t>
          </a:r>
        </a:p>
      </dsp:txBody>
      <dsp:txXfrm>
        <a:off x="713194" y="500"/>
        <a:ext cx="3643539" cy="2186123"/>
      </dsp:txXfrm>
    </dsp:sp>
    <dsp:sp modelId="{C25DDD8F-D9EB-4EFB-971B-0EA69F8BF07C}">
      <dsp:nvSpPr>
        <dsp:cNvPr id="0" name=""/>
        <dsp:cNvSpPr/>
      </dsp:nvSpPr>
      <dsp:spPr>
        <a:xfrm>
          <a:off x="4721087" y="500"/>
          <a:ext cx="3643539" cy="218612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H1:</a:t>
          </a:r>
          <a:r>
            <a:rPr lang="es-EC" sz="2000" kern="1200" dirty="0"/>
            <a:t> La estructura patrimonial de las Cooperativas de Ahorro y Crédito del segmento 4 y 5 impactan en el objetivo 4 del PND Toda una Vida, de la provincia de Pichincha, durante el período 2015-2019. </a:t>
          </a:r>
        </a:p>
      </dsp:txBody>
      <dsp:txXfrm>
        <a:off x="4721087" y="500"/>
        <a:ext cx="3643539" cy="218612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653F7-695E-41E6-90D8-C94EF8990D06}">
      <dsp:nvSpPr>
        <dsp:cNvPr id="0" name=""/>
        <dsp:cNvSpPr/>
      </dsp:nvSpPr>
      <dsp:spPr>
        <a:xfrm>
          <a:off x="112369" y="0"/>
          <a:ext cx="2462450" cy="810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j-lt"/>
            </a:rPr>
            <a:t>Herramienta de administración ejecutiva</a:t>
          </a:r>
          <a:endParaRPr lang="es-EC" sz="1800" kern="1200" dirty="0">
            <a:latin typeface="+mj-lt"/>
          </a:endParaRPr>
        </a:p>
      </dsp:txBody>
      <dsp:txXfrm>
        <a:off x="136113" y="23744"/>
        <a:ext cx="2414962" cy="763195"/>
      </dsp:txXfrm>
    </dsp:sp>
    <dsp:sp modelId="{F9C963B6-82D6-4D61-A808-1CFB55F7C4FB}">
      <dsp:nvSpPr>
        <dsp:cNvPr id="0" name=""/>
        <dsp:cNvSpPr/>
      </dsp:nvSpPr>
      <dsp:spPr>
        <a:xfrm rot="5400000">
          <a:off x="1191591" y="830950"/>
          <a:ext cx="304006" cy="3648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latin typeface="+mj-lt"/>
          </a:endParaRPr>
        </a:p>
      </dsp:txBody>
      <dsp:txXfrm rot="-5400000">
        <a:off x="1234152" y="861350"/>
        <a:ext cx="218885" cy="212804"/>
      </dsp:txXfrm>
    </dsp:sp>
    <dsp:sp modelId="{DE3B67AA-0F60-4C5D-B176-6BCA04595744}">
      <dsp:nvSpPr>
        <dsp:cNvPr id="0" name=""/>
        <dsp:cNvSpPr/>
      </dsp:nvSpPr>
      <dsp:spPr>
        <a:xfrm>
          <a:off x="112369" y="1216024"/>
          <a:ext cx="2462450" cy="810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j-lt"/>
            </a:rPr>
            <a:t>Sistema de alerta rápida</a:t>
          </a:r>
          <a:endParaRPr lang="es-EC" sz="1800" kern="1200" dirty="0">
            <a:latin typeface="+mj-lt"/>
          </a:endParaRPr>
        </a:p>
      </dsp:txBody>
      <dsp:txXfrm>
        <a:off x="136113" y="1239768"/>
        <a:ext cx="2414962" cy="763195"/>
      </dsp:txXfrm>
    </dsp:sp>
    <dsp:sp modelId="{556BEC4E-B5ED-4F15-A4F8-C5D8C22F4C1D}">
      <dsp:nvSpPr>
        <dsp:cNvPr id="0" name=""/>
        <dsp:cNvSpPr/>
      </dsp:nvSpPr>
      <dsp:spPr>
        <a:xfrm rot="5400000">
          <a:off x="1191591" y="2046975"/>
          <a:ext cx="304006" cy="3648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latin typeface="+mj-lt"/>
          </a:endParaRPr>
        </a:p>
      </dsp:txBody>
      <dsp:txXfrm rot="-5400000">
        <a:off x="1234152" y="2077375"/>
        <a:ext cx="218885" cy="212804"/>
      </dsp:txXfrm>
    </dsp:sp>
    <dsp:sp modelId="{54450EE3-936D-4707-8606-21D9855047CE}">
      <dsp:nvSpPr>
        <dsp:cNvPr id="0" name=""/>
        <dsp:cNvSpPr/>
      </dsp:nvSpPr>
      <dsp:spPr>
        <a:xfrm>
          <a:off x="112369" y="2432049"/>
          <a:ext cx="2462450" cy="810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j-lt"/>
            </a:rPr>
            <a:t>Problemas en las operaciones</a:t>
          </a:r>
          <a:endParaRPr lang="es-EC" sz="1800" kern="1200" dirty="0">
            <a:latin typeface="+mj-lt"/>
          </a:endParaRPr>
        </a:p>
      </dsp:txBody>
      <dsp:txXfrm>
        <a:off x="136113" y="2455793"/>
        <a:ext cx="2414962" cy="76319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F01BD-0767-4112-B0B7-83E3B05D4EA7}">
      <dsp:nvSpPr>
        <dsp:cNvPr id="0" name=""/>
        <dsp:cNvSpPr/>
      </dsp:nvSpPr>
      <dsp:spPr>
        <a:xfrm>
          <a:off x="952180" y="0"/>
          <a:ext cx="1119224" cy="11193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E6432-F0FD-46BE-8734-9F84AB148610}">
      <dsp:nvSpPr>
        <dsp:cNvPr id="0" name=""/>
        <dsp:cNvSpPr/>
      </dsp:nvSpPr>
      <dsp:spPr>
        <a:xfrm>
          <a:off x="1199565" y="404135"/>
          <a:ext cx="621931" cy="31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Art. 190 del Código Orgánico Monetario y Financiero</a:t>
          </a:r>
          <a:endParaRPr lang="es-EC" sz="800" kern="1200" dirty="0"/>
        </a:p>
      </dsp:txBody>
      <dsp:txXfrm>
        <a:off x="1199565" y="404135"/>
        <a:ext cx="621931" cy="310891"/>
      </dsp:txXfrm>
    </dsp:sp>
    <dsp:sp modelId="{BF14ACCD-93C1-4821-A9C2-D27EF1E8951F}">
      <dsp:nvSpPr>
        <dsp:cNvPr id="0" name=""/>
        <dsp:cNvSpPr/>
      </dsp:nvSpPr>
      <dsp:spPr>
        <a:xfrm>
          <a:off x="641319" y="643175"/>
          <a:ext cx="1119224" cy="11193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643EE-D83E-49CF-B384-A8F670FD4541}">
      <dsp:nvSpPr>
        <dsp:cNvPr id="0" name=""/>
        <dsp:cNvSpPr/>
      </dsp:nvSpPr>
      <dsp:spPr>
        <a:xfrm>
          <a:off x="889966" y="1051031"/>
          <a:ext cx="621931" cy="31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Entidades del sistema financiero nacional </a:t>
          </a:r>
        </a:p>
      </dsp:txBody>
      <dsp:txXfrm>
        <a:off x="889966" y="1051031"/>
        <a:ext cx="621931" cy="310891"/>
      </dsp:txXfrm>
    </dsp:sp>
    <dsp:sp modelId="{E5B8C0C5-4D77-4176-93D2-AA6D04DB7335}">
      <dsp:nvSpPr>
        <dsp:cNvPr id="0" name=""/>
        <dsp:cNvSpPr/>
      </dsp:nvSpPr>
      <dsp:spPr>
        <a:xfrm>
          <a:off x="1031839" y="1363317"/>
          <a:ext cx="961587" cy="9619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EDD72-7AA5-4839-9E59-AF0CA7634084}">
      <dsp:nvSpPr>
        <dsp:cNvPr id="0" name=""/>
        <dsp:cNvSpPr/>
      </dsp:nvSpPr>
      <dsp:spPr>
        <a:xfrm>
          <a:off x="1201036" y="1698856"/>
          <a:ext cx="621931" cy="31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Suficiencia patrimonial</a:t>
          </a:r>
        </a:p>
      </dsp:txBody>
      <dsp:txXfrm>
        <a:off x="1201036" y="1698856"/>
        <a:ext cx="621931" cy="31089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8D329-244E-4892-9F17-45B7D16757E6}">
      <dsp:nvSpPr>
        <dsp:cNvPr id="0" name=""/>
        <dsp:cNvSpPr/>
      </dsp:nvSpPr>
      <dsp:spPr>
        <a:xfrm>
          <a:off x="-1818365" y="-282387"/>
          <a:ext cx="2175164" cy="2175164"/>
        </a:xfrm>
        <a:prstGeom prst="blockArc">
          <a:avLst>
            <a:gd name="adj1" fmla="val 18900000"/>
            <a:gd name="adj2" fmla="val 2700000"/>
            <a:gd name="adj3" fmla="val 99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553ED-A625-4B3B-AA19-514090670179}">
      <dsp:nvSpPr>
        <dsp:cNvPr id="0" name=""/>
        <dsp:cNvSpPr/>
      </dsp:nvSpPr>
      <dsp:spPr>
        <a:xfrm>
          <a:off x="229311" y="161038"/>
          <a:ext cx="1728150" cy="3220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649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Respaldar las operaciones actuales y futuras </a:t>
          </a:r>
        </a:p>
      </dsp:txBody>
      <dsp:txXfrm>
        <a:off x="229311" y="161038"/>
        <a:ext cx="1728150" cy="322077"/>
      </dsp:txXfrm>
    </dsp:sp>
    <dsp:sp modelId="{81F75FF9-3CCC-48EF-994A-14034261CDF9}">
      <dsp:nvSpPr>
        <dsp:cNvPr id="0" name=""/>
        <dsp:cNvSpPr/>
      </dsp:nvSpPr>
      <dsp:spPr>
        <a:xfrm>
          <a:off x="28012" y="120779"/>
          <a:ext cx="402597" cy="402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5FCC25-AC9D-4368-8CBF-E02747AD1915}">
      <dsp:nvSpPr>
        <dsp:cNvPr id="0" name=""/>
        <dsp:cNvSpPr/>
      </dsp:nvSpPr>
      <dsp:spPr>
        <a:xfrm>
          <a:off x="346386" y="644155"/>
          <a:ext cx="1611075" cy="322077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649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Pérdidas no protegidas por las provisiones </a:t>
          </a:r>
        </a:p>
      </dsp:txBody>
      <dsp:txXfrm>
        <a:off x="346386" y="644155"/>
        <a:ext cx="1611075" cy="322077"/>
      </dsp:txXfrm>
    </dsp:sp>
    <dsp:sp modelId="{5ECF4CE8-5F6F-4A30-A811-725C43ADE5EE}">
      <dsp:nvSpPr>
        <dsp:cNvPr id="0" name=""/>
        <dsp:cNvSpPr/>
      </dsp:nvSpPr>
      <dsp:spPr>
        <a:xfrm>
          <a:off x="145087" y="603896"/>
          <a:ext cx="402597" cy="402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2FFD25-BB8A-499E-AA79-B09528E19842}">
      <dsp:nvSpPr>
        <dsp:cNvPr id="0" name=""/>
        <dsp:cNvSpPr/>
      </dsp:nvSpPr>
      <dsp:spPr>
        <a:xfrm>
          <a:off x="229311" y="1127273"/>
          <a:ext cx="1728150" cy="32207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649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800" kern="1200" dirty="0"/>
            <a:t>Apuntalar el adecuado desempeño macroeconómico</a:t>
          </a:r>
        </a:p>
      </dsp:txBody>
      <dsp:txXfrm>
        <a:off x="229311" y="1127273"/>
        <a:ext cx="1728150" cy="322077"/>
      </dsp:txXfrm>
    </dsp:sp>
    <dsp:sp modelId="{50A6CE15-0146-44DF-AD1D-398110359EBC}">
      <dsp:nvSpPr>
        <dsp:cNvPr id="0" name=""/>
        <dsp:cNvSpPr/>
      </dsp:nvSpPr>
      <dsp:spPr>
        <a:xfrm>
          <a:off x="28012" y="1087013"/>
          <a:ext cx="402597" cy="4025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C629C-8084-4BE5-B0E4-1498C7AD3DCC}">
      <dsp:nvSpPr>
        <dsp:cNvPr id="0" name=""/>
        <dsp:cNvSpPr/>
      </dsp:nvSpPr>
      <dsp:spPr>
        <a:xfrm>
          <a:off x="1497410" y="0"/>
          <a:ext cx="1765664" cy="17657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80159-32D2-4DE8-8CBB-D5D6D422EFBB}">
      <dsp:nvSpPr>
        <dsp:cNvPr id="0" name=""/>
        <dsp:cNvSpPr/>
      </dsp:nvSpPr>
      <dsp:spPr>
        <a:xfrm>
          <a:off x="1887241" y="639501"/>
          <a:ext cx="985341" cy="4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Correlación Pearson, </a:t>
          </a:r>
        </a:p>
      </dsp:txBody>
      <dsp:txXfrm>
        <a:off x="1887241" y="639501"/>
        <a:ext cx="985341" cy="492450"/>
      </dsp:txXfrm>
    </dsp:sp>
    <dsp:sp modelId="{82E0A15C-B1F8-4800-9C3D-AEE28C4378E1}">
      <dsp:nvSpPr>
        <dsp:cNvPr id="0" name=""/>
        <dsp:cNvSpPr/>
      </dsp:nvSpPr>
      <dsp:spPr>
        <a:xfrm>
          <a:off x="1006893" y="1014538"/>
          <a:ext cx="1765664" cy="17657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6C0E4-C24A-44C2-A12B-42268A6DA85C}">
      <dsp:nvSpPr>
        <dsp:cNvPr id="0" name=""/>
        <dsp:cNvSpPr/>
      </dsp:nvSpPr>
      <dsp:spPr>
        <a:xfrm>
          <a:off x="1394736" y="1656320"/>
          <a:ext cx="985341" cy="4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Determinar el grado de asociación entre dos variables</a:t>
          </a:r>
          <a:endParaRPr lang="es-EC" sz="900" kern="1200" dirty="0"/>
        </a:p>
      </dsp:txBody>
      <dsp:txXfrm>
        <a:off x="1394736" y="1656320"/>
        <a:ext cx="985341" cy="492450"/>
      </dsp:txXfrm>
    </dsp:sp>
    <dsp:sp modelId="{0590EC42-0EFB-4FA5-AA31-7B3D9AB099AD}">
      <dsp:nvSpPr>
        <dsp:cNvPr id="0" name=""/>
        <dsp:cNvSpPr/>
      </dsp:nvSpPr>
      <dsp:spPr>
        <a:xfrm>
          <a:off x="1497410" y="2033637"/>
          <a:ext cx="1765664" cy="176575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B289-F286-4265-AD42-A6018898BFD9}">
      <dsp:nvSpPr>
        <dsp:cNvPr id="0" name=""/>
        <dsp:cNvSpPr/>
      </dsp:nvSpPr>
      <dsp:spPr>
        <a:xfrm>
          <a:off x="1887241" y="2672569"/>
          <a:ext cx="985341" cy="4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Mediciones ordinales  </a:t>
          </a:r>
        </a:p>
      </dsp:txBody>
      <dsp:txXfrm>
        <a:off x="1887241" y="2672569"/>
        <a:ext cx="985341" cy="492450"/>
      </dsp:txXfrm>
    </dsp:sp>
    <dsp:sp modelId="{549492E9-4EFA-4759-B94A-CE2EDED4A3ED}">
      <dsp:nvSpPr>
        <dsp:cNvPr id="0" name=""/>
        <dsp:cNvSpPr/>
      </dsp:nvSpPr>
      <dsp:spPr>
        <a:xfrm>
          <a:off x="1006893" y="3049886"/>
          <a:ext cx="1765664" cy="17657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467A1-7F16-41A3-8231-5CDDA9093335}">
      <dsp:nvSpPr>
        <dsp:cNvPr id="0" name=""/>
        <dsp:cNvSpPr/>
      </dsp:nvSpPr>
      <dsp:spPr>
        <a:xfrm>
          <a:off x="1394736" y="3689387"/>
          <a:ext cx="985341" cy="4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latin typeface="+mn-lt"/>
            </a:rPr>
            <a:t>Valor P menor  NS , Se rechaza H0</a:t>
          </a:r>
        </a:p>
      </dsp:txBody>
      <dsp:txXfrm>
        <a:off x="1394736" y="3689387"/>
        <a:ext cx="985341" cy="492450"/>
      </dsp:txXfrm>
    </dsp:sp>
    <dsp:sp modelId="{C04E7B6A-994A-43DF-ACF1-574AADD37A80}">
      <dsp:nvSpPr>
        <dsp:cNvPr id="0" name=""/>
        <dsp:cNvSpPr/>
      </dsp:nvSpPr>
      <dsp:spPr>
        <a:xfrm>
          <a:off x="1622938" y="4181838"/>
          <a:ext cx="1516928" cy="15178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63AE5-23D2-4D2A-9F28-D8D101C415FF}">
      <dsp:nvSpPr>
        <dsp:cNvPr id="0" name=""/>
        <dsp:cNvSpPr/>
      </dsp:nvSpPr>
      <dsp:spPr>
        <a:xfrm>
          <a:off x="1887241" y="4706206"/>
          <a:ext cx="985341" cy="4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latin typeface="+mn-lt"/>
            </a:rPr>
            <a:t> Valor P mayor NS , Se acepta H0</a:t>
          </a:r>
        </a:p>
      </dsp:txBody>
      <dsp:txXfrm>
        <a:off x="1887241" y="4706206"/>
        <a:ext cx="985341" cy="4924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8BF21-ED56-4261-B721-EDF32860F297}">
      <dsp:nvSpPr>
        <dsp:cNvPr id="0" name=""/>
        <dsp:cNvSpPr/>
      </dsp:nvSpPr>
      <dsp:spPr>
        <a:xfrm>
          <a:off x="514642" y="74"/>
          <a:ext cx="2748291" cy="1648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H1:</a:t>
          </a:r>
          <a:r>
            <a:rPr lang="es-EC" sz="1300" kern="1200" dirty="0"/>
            <a:t> La estructura patrimonial de las Cooperativas de Ahorro y Crédito del segmento 4 y 5 impactan en el objetivo 4 del Plan Nacional de Desarrollo 2017-2021 Toda una Vida, de la provincia de Pichincha, durante el período 2015-2019. </a:t>
          </a:r>
        </a:p>
      </dsp:txBody>
      <dsp:txXfrm>
        <a:off x="562939" y="48371"/>
        <a:ext cx="2651697" cy="1552380"/>
      </dsp:txXfrm>
    </dsp:sp>
    <dsp:sp modelId="{26C50145-67CD-45EA-A9E7-2A90EDE34C3F}">
      <dsp:nvSpPr>
        <dsp:cNvPr id="0" name=""/>
        <dsp:cNvSpPr/>
      </dsp:nvSpPr>
      <dsp:spPr>
        <a:xfrm>
          <a:off x="3504783" y="483773"/>
          <a:ext cx="582637" cy="68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3504783" y="620088"/>
        <a:ext cx="407846" cy="408946"/>
      </dsp:txXfrm>
    </dsp:sp>
    <dsp:sp modelId="{1F724D16-BB33-4268-83AB-298FAD8A753B}">
      <dsp:nvSpPr>
        <dsp:cNvPr id="0" name=""/>
        <dsp:cNvSpPr/>
      </dsp:nvSpPr>
      <dsp:spPr>
        <a:xfrm>
          <a:off x="4362249" y="74"/>
          <a:ext cx="1104510" cy="1648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Correlación Positiva Baja</a:t>
          </a:r>
          <a:endParaRPr lang="es-EC" sz="1300" kern="1200" dirty="0"/>
        </a:p>
      </dsp:txBody>
      <dsp:txXfrm>
        <a:off x="4394599" y="32424"/>
        <a:ext cx="1039810" cy="15842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43DC-DC6C-4E79-9FEF-44F79F4C7020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Crédito comercial prioritario y el microcrédito acumulado simple contribuyen al Objetivo 4 del PND</a:t>
          </a:r>
          <a:endParaRPr lang="es-EC" sz="1900" kern="1200" dirty="0"/>
        </a:p>
      </dsp:txBody>
      <dsp:txXfrm>
        <a:off x="61079" y="1753222"/>
        <a:ext cx="3266359" cy="1912222"/>
      </dsp:txXfrm>
    </dsp:sp>
    <dsp:sp modelId="{34092260-4F08-48F0-B1DB-200D118E3C7F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3725465" y="2457463"/>
        <a:ext cx="502384" cy="503739"/>
      </dsp:txXfrm>
    </dsp:sp>
    <dsp:sp modelId="{CBEF7FB2-129B-440F-8FD6-D1497F6DF081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Buscar estrategias que ayuden a aumentar el ratio del monto total del segmento de crédito comercial y productivo e incrementar el número de operaciones nuevas del microcrédito</a:t>
          </a:r>
          <a:endParaRPr lang="es-EC" sz="1900" kern="1200" dirty="0"/>
        </a:p>
      </dsp:txBody>
      <dsp:txXfrm>
        <a:off x="4800560" y="1753222"/>
        <a:ext cx="3266359" cy="191222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30C9C-BA82-4C51-ADA1-01FFE71D71A3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Cartera de crédito es el activo principal de las cooperativas del segmento 4 y 5, donde el 67.14% corresponde a consumo y el 32.86% a microcrédito</a:t>
          </a:r>
          <a:endParaRPr lang="es-EC" sz="1900" kern="1200" dirty="0"/>
        </a:p>
      </dsp:txBody>
      <dsp:txXfrm>
        <a:off x="61079" y="1753222"/>
        <a:ext cx="3266359" cy="1912222"/>
      </dsp:txXfrm>
    </dsp:sp>
    <dsp:sp modelId="{30D34F0E-B9D9-43C5-B2D0-9DB529C85ED2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3725465" y="2457463"/>
        <a:ext cx="502384" cy="503739"/>
      </dsp:txXfrm>
    </dsp:sp>
    <dsp:sp modelId="{67D9050E-ABE5-4CBC-BF98-77B5EFBC80AF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Realizar un estudio y análisis del otorgamiento de microcréditos, para implementar un plan de acción que apoye a nuevos emprendimientos y microempresas. </a:t>
          </a:r>
          <a:endParaRPr lang="es-EC" sz="1900" kern="1200" dirty="0"/>
        </a:p>
      </dsp:txBody>
      <dsp:txXfrm>
        <a:off x="4800560" y="1753222"/>
        <a:ext cx="3266359" cy="191222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B43DC-DC6C-4E79-9FEF-44F79F4C7020}">
      <dsp:nvSpPr>
        <dsp:cNvPr id="0" name=""/>
        <dsp:cNvSpPr/>
      </dsp:nvSpPr>
      <dsp:spPr>
        <a:xfrm>
          <a:off x="3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kern="1200" dirty="0"/>
            <a:t>Método CAMEL y PERLAS, sin embargo reflejan resultados negativos en los distintos componentes</a:t>
          </a:r>
          <a:endParaRPr lang="es-EC" sz="1900" b="0" kern="1200" dirty="0"/>
        </a:p>
      </dsp:txBody>
      <dsp:txXfrm>
        <a:off x="59495" y="1753222"/>
        <a:ext cx="3266359" cy="1912222"/>
      </dsp:txXfrm>
    </dsp:sp>
    <dsp:sp modelId="{34092260-4F08-48F0-B1DB-200D118E3C7F}">
      <dsp:nvSpPr>
        <dsp:cNvPr id="0" name=""/>
        <dsp:cNvSpPr/>
      </dsp:nvSpPr>
      <dsp:spPr>
        <a:xfrm>
          <a:off x="3724277" y="2289550"/>
          <a:ext cx="71853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3724277" y="2457463"/>
        <a:ext cx="502972" cy="503739"/>
      </dsp:txXfrm>
    </dsp:sp>
    <dsp:sp modelId="{CBEF7FB2-129B-440F-8FD6-D1497F6DF081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Realizar un análisis a fondo de la rentabilidad que tiene cada cooperativa para conocer la realidad y tomar las decisiones oportunas con un correcto seguimiento</a:t>
          </a:r>
          <a:endParaRPr lang="es-EC" sz="1900" kern="1200" dirty="0"/>
        </a:p>
      </dsp:txBody>
      <dsp:txXfrm>
        <a:off x="4800560" y="1753222"/>
        <a:ext cx="3266359" cy="19122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9050E-ABE5-4CBC-BF98-77B5EFBC80AF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 pesar de los cambios normativos los resultados globales demuestran un lento crecimiento de la solvencia patrimonial que respaldan las operaciones actuales y futuras</a:t>
          </a:r>
          <a:endParaRPr lang="es-EC" sz="1900" kern="1200" dirty="0"/>
        </a:p>
      </dsp:txBody>
      <dsp:txXfrm>
        <a:off x="61079" y="1753222"/>
        <a:ext cx="3266359" cy="1912222"/>
      </dsp:txXfrm>
    </dsp:sp>
    <dsp:sp modelId="{D06C3D74-F3E3-42B7-A918-B1C143149974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3725465" y="2457463"/>
        <a:ext cx="502384" cy="503739"/>
      </dsp:txXfrm>
    </dsp:sp>
    <dsp:sp modelId="{823123F6-99A5-4D61-A282-0BEA48C63EF2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Cumplir con las condiciones y modificaciones de las normativas ya que fin es proteger las operaciones de los socios y de las cooperativas y así contribuir a una responsabilidad social</a:t>
          </a:r>
          <a:endParaRPr lang="es-EC" sz="1900" kern="1200" dirty="0"/>
        </a:p>
      </dsp:txBody>
      <dsp:txXfrm>
        <a:off x="4800560" y="1753222"/>
        <a:ext cx="3266359" cy="1912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0F4FA-611E-4774-B9BC-BC89A4F067E3}">
      <dsp:nvSpPr>
        <dsp:cNvPr id="0" name=""/>
        <dsp:cNvSpPr/>
      </dsp:nvSpPr>
      <dsp:spPr>
        <a:xfrm rot="5400000">
          <a:off x="1441304" y="1119165"/>
          <a:ext cx="1000886" cy="11394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332E9E-BB88-4933-A8A3-0F0E2A98CEC9}">
      <dsp:nvSpPr>
        <dsp:cNvPr id="0" name=""/>
        <dsp:cNvSpPr/>
      </dsp:nvSpPr>
      <dsp:spPr>
        <a:xfrm>
          <a:off x="1176130" y="9662"/>
          <a:ext cx="1684903" cy="11793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Entidades mas resistentes</a:t>
          </a:r>
          <a:endParaRPr lang="es-EC" sz="2000" kern="1200" dirty="0"/>
        </a:p>
      </dsp:txBody>
      <dsp:txXfrm>
        <a:off x="1233713" y="67245"/>
        <a:ext cx="1569737" cy="1064211"/>
      </dsp:txXfrm>
    </dsp:sp>
    <dsp:sp modelId="{516D7A46-CED6-4DB1-A839-F6372D63C97D}">
      <dsp:nvSpPr>
        <dsp:cNvPr id="0" name=""/>
        <dsp:cNvSpPr/>
      </dsp:nvSpPr>
      <dsp:spPr>
        <a:xfrm>
          <a:off x="2861033" y="122142"/>
          <a:ext cx="1225438" cy="95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85B27-8FF5-4D73-BE07-FD80732A962F}">
      <dsp:nvSpPr>
        <dsp:cNvPr id="0" name=""/>
        <dsp:cNvSpPr/>
      </dsp:nvSpPr>
      <dsp:spPr>
        <a:xfrm>
          <a:off x="2573094" y="1334492"/>
          <a:ext cx="1684903" cy="11793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Ventajas competitivas</a:t>
          </a:r>
          <a:endParaRPr lang="es-EC" sz="2000" kern="1200" dirty="0"/>
        </a:p>
      </dsp:txBody>
      <dsp:txXfrm>
        <a:off x="2630677" y="1392075"/>
        <a:ext cx="1569737" cy="1064211"/>
      </dsp:txXfrm>
    </dsp:sp>
    <dsp:sp modelId="{DBD5B385-0A2D-40E4-AD30-D9F7509E678E}">
      <dsp:nvSpPr>
        <dsp:cNvPr id="0" name=""/>
        <dsp:cNvSpPr/>
      </dsp:nvSpPr>
      <dsp:spPr>
        <a:xfrm>
          <a:off x="4269608" y="1363976"/>
          <a:ext cx="2738499" cy="95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Diversificación de clientes,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Alta rotación de su cartera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Entorno competitivo y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Criterios prudentes de solvencia </a:t>
          </a:r>
          <a:endParaRPr lang="es-EC" sz="1300" kern="1200" dirty="0"/>
        </a:p>
      </dsp:txBody>
      <dsp:txXfrm>
        <a:off x="4269608" y="1363976"/>
        <a:ext cx="2738499" cy="95322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FB2BB-CA5C-48D8-8CC1-B4C55FA1D0F4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kern="1200" dirty="0"/>
            <a:t>La estructura patrimonial tienen una nivel de correlación baja demostrando la falta de gestión en el fortalecimiento del patrimonio de las cooperativas  </a:t>
          </a:r>
          <a:endParaRPr lang="es-EC" sz="1900" b="0" kern="1200" dirty="0"/>
        </a:p>
      </dsp:txBody>
      <dsp:txXfrm>
        <a:off x="61079" y="1753222"/>
        <a:ext cx="3266359" cy="1912222"/>
      </dsp:txXfrm>
    </dsp:sp>
    <dsp:sp modelId="{3293304F-B458-4C0A-BD24-FD9D5B52896E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3725465" y="2457463"/>
        <a:ext cx="502384" cy="503739"/>
      </dsp:txXfrm>
    </dsp:sp>
    <dsp:sp modelId="{383D50F2-BF57-4DDF-92E4-E9287B817342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kern="1200" dirty="0"/>
            <a:t>Implementar las estrategias de mejoramiento que se proponen en la investigación para fortalecer el patrimonio técnico y ofrecer mejores servicios y productos a los socios</a:t>
          </a:r>
          <a:endParaRPr lang="es-EC" sz="1900" b="0" kern="1200" dirty="0"/>
        </a:p>
      </dsp:txBody>
      <dsp:txXfrm>
        <a:off x="4800560" y="1753222"/>
        <a:ext cx="3266359" cy="191222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4B411-47F2-414B-9656-47E52028306F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Contribuyen al desarrollo social y económico ya que brindan empleo de calidad y estable, apoyo a emprendimientos, condiciones de vida de los socios</a:t>
          </a:r>
          <a:endParaRPr lang="es-EC" sz="1900" kern="1200" dirty="0"/>
        </a:p>
      </dsp:txBody>
      <dsp:txXfrm>
        <a:off x="61079" y="1753222"/>
        <a:ext cx="3266359" cy="1912222"/>
      </dsp:txXfrm>
    </dsp:sp>
    <dsp:sp modelId="{FBB5B98D-C5BB-4DD5-8190-2DBA252A3495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 dirty="0"/>
        </a:p>
      </dsp:txBody>
      <dsp:txXfrm>
        <a:off x="3725465" y="2457463"/>
        <a:ext cx="502384" cy="503739"/>
      </dsp:txXfrm>
    </dsp:sp>
    <dsp:sp modelId="{939F285D-E37A-4C5B-BBBE-26EBC1901C77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Seguir fomentando una responsabilidad personal, gubernamental, empresarial y medioambiental para beneficio de las presentes y futuras generaciones</a:t>
          </a:r>
          <a:endParaRPr lang="es-EC" sz="1900" kern="1200" dirty="0"/>
        </a:p>
      </dsp:txBody>
      <dsp:txXfrm>
        <a:off x="4800560" y="1753222"/>
        <a:ext cx="3266359" cy="1912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3188C-1A16-4CB0-8E37-708E48568A90}">
      <dsp:nvSpPr>
        <dsp:cNvPr id="0" name=""/>
        <dsp:cNvSpPr/>
      </dsp:nvSpPr>
      <dsp:spPr>
        <a:xfrm>
          <a:off x="1652021" y="0"/>
          <a:ext cx="2039285" cy="122357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Existen pocas investigaciones</a:t>
          </a:r>
          <a:endParaRPr lang="es-EC" sz="2100" kern="1200" dirty="0"/>
        </a:p>
      </dsp:txBody>
      <dsp:txXfrm>
        <a:off x="1652021" y="0"/>
        <a:ext cx="2039285" cy="1223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3FF59-9042-448A-9EBB-790F0B96CA1D}">
      <dsp:nvSpPr>
        <dsp:cNvPr id="0" name=""/>
        <dsp:cNvSpPr/>
      </dsp:nvSpPr>
      <dsp:spPr>
        <a:xfrm>
          <a:off x="839671" y="0"/>
          <a:ext cx="1012589" cy="10127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7D82-E941-4741-BD09-BC48F5C7AC8A}">
      <dsp:nvSpPr>
        <dsp:cNvPr id="0" name=""/>
        <dsp:cNvSpPr/>
      </dsp:nvSpPr>
      <dsp:spPr>
        <a:xfrm>
          <a:off x="1063486" y="365631"/>
          <a:ext cx="562676" cy="28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Nuevo estilo</a:t>
          </a:r>
          <a:endParaRPr lang="es-EC" sz="900" kern="1200" dirty="0"/>
        </a:p>
      </dsp:txBody>
      <dsp:txXfrm>
        <a:off x="1063486" y="365631"/>
        <a:ext cx="562676" cy="281270"/>
      </dsp:txXfrm>
    </dsp:sp>
    <dsp:sp modelId="{EF358FFA-C5CB-437B-B6BA-BC85C0911AB8}">
      <dsp:nvSpPr>
        <dsp:cNvPr id="0" name=""/>
        <dsp:cNvSpPr/>
      </dsp:nvSpPr>
      <dsp:spPr>
        <a:xfrm>
          <a:off x="558428" y="581896"/>
          <a:ext cx="1012589" cy="10127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F7F5B-192E-4522-96BF-D6F86EA6BB07}">
      <dsp:nvSpPr>
        <dsp:cNvPr id="0" name=""/>
        <dsp:cNvSpPr/>
      </dsp:nvSpPr>
      <dsp:spPr>
        <a:xfrm>
          <a:off x="783384" y="950893"/>
          <a:ext cx="562676" cy="28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Desarrollo </a:t>
          </a:r>
          <a:endParaRPr lang="es-EC" sz="900" kern="1200" dirty="0"/>
        </a:p>
      </dsp:txBody>
      <dsp:txXfrm>
        <a:off x="783384" y="950893"/>
        <a:ext cx="562676" cy="281270"/>
      </dsp:txXfrm>
    </dsp:sp>
    <dsp:sp modelId="{ABFF26E5-D58F-4BE1-A5A7-6D8321BE409B}">
      <dsp:nvSpPr>
        <dsp:cNvPr id="0" name=""/>
        <dsp:cNvSpPr/>
      </dsp:nvSpPr>
      <dsp:spPr>
        <a:xfrm>
          <a:off x="911741" y="1233426"/>
          <a:ext cx="869971" cy="8703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6D9EE-FECF-4EAC-8014-D4AD192E9BB8}">
      <dsp:nvSpPr>
        <dsp:cNvPr id="0" name=""/>
        <dsp:cNvSpPr/>
      </dsp:nvSpPr>
      <dsp:spPr>
        <a:xfrm>
          <a:off x="1064818" y="1536996"/>
          <a:ext cx="562676" cy="28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Inclusivo y sostenible</a:t>
          </a:r>
          <a:endParaRPr lang="es-EC" sz="900" kern="1200" dirty="0"/>
        </a:p>
      </dsp:txBody>
      <dsp:txXfrm>
        <a:off x="1064818" y="1536996"/>
        <a:ext cx="562676" cy="281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57D3F-056E-43B5-A5DB-827271DD4A49}">
      <dsp:nvSpPr>
        <dsp:cNvPr id="0" name=""/>
        <dsp:cNvSpPr/>
      </dsp:nvSpPr>
      <dsp:spPr>
        <a:xfrm>
          <a:off x="0" y="0"/>
          <a:ext cx="2630604" cy="20343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Cooperativas de Ahorro y Crédito</a:t>
          </a:r>
          <a:endParaRPr lang="es-EC" sz="1700" kern="1200" dirty="0"/>
        </a:p>
      </dsp:txBody>
      <dsp:txXfrm>
        <a:off x="0" y="0"/>
        <a:ext cx="2630604" cy="610302"/>
      </dsp:txXfrm>
    </dsp:sp>
    <dsp:sp modelId="{44CC17EC-5841-4DC9-BE98-91E6E437E9F8}">
      <dsp:nvSpPr>
        <dsp:cNvPr id="0" name=""/>
        <dsp:cNvSpPr/>
      </dsp:nvSpPr>
      <dsp:spPr>
        <a:xfrm>
          <a:off x="263060" y="610897"/>
          <a:ext cx="2104483" cy="613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Organizaciones formadas por personas naturales o jurídicas </a:t>
          </a:r>
          <a:endParaRPr lang="es-EC" sz="1300" kern="1200" dirty="0"/>
        </a:p>
      </dsp:txBody>
      <dsp:txXfrm>
        <a:off x="281025" y="628862"/>
        <a:ext cx="2068553" cy="577451"/>
      </dsp:txXfrm>
    </dsp:sp>
    <dsp:sp modelId="{A1C49C5C-EB4E-4D95-B68A-114AAA836266}">
      <dsp:nvSpPr>
        <dsp:cNvPr id="0" name=""/>
        <dsp:cNvSpPr/>
      </dsp:nvSpPr>
      <dsp:spPr>
        <a:xfrm>
          <a:off x="263060" y="1318645"/>
          <a:ext cx="2104483" cy="61338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Intermediación financiera y de responsabilidad social  </a:t>
          </a:r>
          <a:endParaRPr lang="es-EC" sz="1300" kern="1200" dirty="0"/>
        </a:p>
      </dsp:txBody>
      <dsp:txXfrm>
        <a:off x="281025" y="1336610"/>
        <a:ext cx="2068553" cy="577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5DC74-9604-42C6-8E42-F873A9B629B2}">
      <dsp:nvSpPr>
        <dsp:cNvPr id="0" name=""/>
        <dsp:cNvSpPr/>
      </dsp:nvSpPr>
      <dsp:spPr>
        <a:xfrm>
          <a:off x="-2396336" y="-370253"/>
          <a:ext cx="2861751" cy="2861751"/>
        </a:xfrm>
        <a:prstGeom prst="blockArc">
          <a:avLst>
            <a:gd name="adj1" fmla="val 18900000"/>
            <a:gd name="adj2" fmla="val 2700000"/>
            <a:gd name="adj3" fmla="val 755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53701-F296-44D1-973A-40C1DBCF4AB8}">
      <dsp:nvSpPr>
        <dsp:cNvPr id="0" name=""/>
        <dsp:cNvSpPr/>
      </dsp:nvSpPr>
      <dsp:spPr>
        <a:xfrm>
          <a:off x="299199" y="212124"/>
          <a:ext cx="3311671" cy="42424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7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Formulación Políticas Públicas</a:t>
          </a:r>
          <a:endParaRPr lang="es-EC" sz="1300" kern="1200" dirty="0"/>
        </a:p>
      </dsp:txBody>
      <dsp:txXfrm>
        <a:off x="299199" y="212124"/>
        <a:ext cx="3311671" cy="424248"/>
      </dsp:txXfrm>
    </dsp:sp>
    <dsp:sp modelId="{85EFB0AB-E5AD-4D04-AE68-5A67605136F5}">
      <dsp:nvSpPr>
        <dsp:cNvPr id="0" name=""/>
        <dsp:cNvSpPr/>
      </dsp:nvSpPr>
      <dsp:spPr>
        <a:xfrm>
          <a:off x="34043" y="159093"/>
          <a:ext cx="530311" cy="5303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1E073E-7F7A-4A66-AC30-79E218560708}">
      <dsp:nvSpPr>
        <dsp:cNvPr id="0" name=""/>
        <dsp:cNvSpPr/>
      </dsp:nvSpPr>
      <dsp:spPr>
        <a:xfrm>
          <a:off x="453413" y="848497"/>
          <a:ext cx="3157456" cy="42424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7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Regulación y supervisión </a:t>
          </a:r>
          <a:endParaRPr lang="es-EC" sz="1300" kern="1200" dirty="0"/>
        </a:p>
      </dsp:txBody>
      <dsp:txXfrm>
        <a:off x="453413" y="848497"/>
        <a:ext cx="3157456" cy="424248"/>
      </dsp:txXfrm>
    </dsp:sp>
    <dsp:sp modelId="{323C5CB7-B6D0-487F-A911-BE98E29D2768}">
      <dsp:nvSpPr>
        <dsp:cNvPr id="0" name=""/>
        <dsp:cNvSpPr/>
      </dsp:nvSpPr>
      <dsp:spPr>
        <a:xfrm>
          <a:off x="188257" y="795466"/>
          <a:ext cx="530311" cy="5303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9A563F-9D74-4F62-855D-301A5874BB71}">
      <dsp:nvSpPr>
        <dsp:cNvPr id="0" name=""/>
        <dsp:cNvSpPr/>
      </dsp:nvSpPr>
      <dsp:spPr>
        <a:xfrm>
          <a:off x="299199" y="1484870"/>
          <a:ext cx="3311671" cy="42424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74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Monetaria, crediticia, cambiaria, financiera, de seguros y valores</a:t>
          </a:r>
        </a:p>
      </dsp:txBody>
      <dsp:txXfrm>
        <a:off x="299199" y="1484870"/>
        <a:ext cx="3311671" cy="424248"/>
      </dsp:txXfrm>
    </dsp:sp>
    <dsp:sp modelId="{7D536A3C-76A1-4396-8573-8A1DDC565771}">
      <dsp:nvSpPr>
        <dsp:cNvPr id="0" name=""/>
        <dsp:cNvSpPr/>
      </dsp:nvSpPr>
      <dsp:spPr>
        <a:xfrm>
          <a:off x="34043" y="1431839"/>
          <a:ext cx="530311" cy="5303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85693-88DE-4024-B87A-C6F143BEBB3A}">
      <dsp:nvSpPr>
        <dsp:cNvPr id="0" name=""/>
        <dsp:cNvSpPr/>
      </dsp:nvSpPr>
      <dsp:spPr>
        <a:xfrm>
          <a:off x="770066" y="133910"/>
          <a:ext cx="2657617" cy="92295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82617-B917-4F93-82C6-62A6BEE550D2}">
      <dsp:nvSpPr>
        <dsp:cNvPr id="0" name=""/>
        <dsp:cNvSpPr/>
      </dsp:nvSpPr>
      <dsp:spPr>
        <a:xfrm>
          <a:off x="1845474" y="2393916"/>
          <a:ext cx="515042" cy="329627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AFAF596-306B-443C-94F7-ACC10AD7C2AE}">
      <dsp:nvSpPr>
        <dsp:cNvPr id="0" name=""/>
        <dsp:cNvSpPr/>
      </dsp:nvSpPr>
      <dsp:spPr>
        <a:xfrm>
          <a:off x="866894" y="2657617"/>
          <a:ext cx="2472202" cy="61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Situación actual, económica y financiera </a:t>
          </a:r>
        </a:p>
      </dsp:txBody>
      <dsp:txXfrm>
        <a:off x="866894" y="2657617"/>
        <a:ext cx="2472202" cy="618050"/>
      </dsp:txXfrm>
    </dsp:sp>
    <dsp:sp modelId="{6ACDAD73-29B2-4EB4-AFCC-12CA4AA6C6C1}">
      <dsp:nvSpPr>
        <dsp:cNvPr id="0" name=""/>
        <dsp:cNvSpPr/>
      </dsp:nvSpPr>
      <dsp:spPr>
        <a:xfrm>
          <a:off x="1736285" y="1128148"/>
          <a:ext cx="927075" cy="9270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Metas gubernamentales</a:t>
          </a:r>
          <a:endParaRPr lang="es-EC" sz="800" kern="1200" dirty="0"/>
        </a:p>
      </dsp:txBody>
      <dsp:txXfrm>
        <a:off x="1872052" y="1263915"/>
        <a:ext cx="655541" cy="655541"/>
      </dsp:txXfrm>
    </dsp:sp>
    <dsp:sp modelId="{745E88DA-FB86-4A23-839B-928E15BB5AE1}">
      <dsp:nvSpPr>
        <dsp:cNvPr id="0" name=""/>
        <dsp:cNvSpPr/>
      </dsp:nvSpPr>
      <dsp:spPr>
        <a:xfrm>
          <a:off x="1072911" y="432635"/>
          <a:ext cx="927075" cy="927075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Estructura del Patrimonio Técnico</a:t>
          </a:r>
          <a:endParaRPr lang="es-EC" sz="1050" kern="1200" dirty="0"/>
        </a:p>
      </dsp:txBody>
      <dsp:txXfrm>
        <a:off x="1208678" y="568402"/>
        <a:ext cx="655541" cy="655541"/>
      </dsp:txXfrm>
    </dsp:sp>
    <dsp:sp modelId="{FDF823BE-EFAF-40A1-AA07-FB9012C1B96E}">
      <dsp:nvSpPr>
        <dsp:cNvPr id="0" name=""/>
        <dsp:cNvSpPr/>
      </dsp:nvSpPr>
      <dsp:spPr>
        <a:xfrm>
          <a:off x="2020589" y="208489"/>
          <a:ext cx="927075" cy="927075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Estructura del Balance General</a:t>
          </a:r>
          <a:endParaRPr lang="es-EC" sz="1100" kern="1200" dirty="0"/>
        </a:p>
      </dsp:txBody>
      <dsp:txXfrm>
        <a:off x="2156356" y="344256"/>
        <a:ext cx="655541" cy="655541"/>
      </dsp:txXfrm>
    </dsp:sp>
    <dsp:sp modelId="{49A74066-F3BA-430B-BD04-6C7F0EF9B764}">
      <dsp:nvSpPr>
        <dsp:cNvPr id="0" name=""/>
        <dsp:cNvSpPr/>
      </dsp:nvSpPr>
      <dsp:spPr>
        <a:xfrm>
          <a:off x="660877" y="20601"/>
          <a:ext cx="2884236" cy="23073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B881-0BF6-49E8-90FE-308F808BC793}" type="datetimeFigureOut">
              <a:rPr lang="es-CO" smtClean="0"/>
              <a:t>6/10/2020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3A5F-A16F-43C3-AC5F-7F90973683D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36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54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11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12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13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0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14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92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15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53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16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62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17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73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18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19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20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3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04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21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8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4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6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9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8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8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9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6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10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2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0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1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0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1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4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7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3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84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81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37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1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72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21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7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4308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64502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935189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99069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10749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6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7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1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98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0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960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8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1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2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14413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3873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9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6567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4312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72942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8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9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70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8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142" indent="0" algn="ctr">
              <a:buNone/>
              <a:defRPr sz="2400"/>
            </a:lvl2pPr>
            <a:lvl3pPr marL="1088284" indent="0" algn="ctr">
              <a:buNone/>
              <a:defRPr sz="2100"/>
            </a:lvl3pPr>
            <a:lvl4pPr marL="1632426" indent="0" algn="ctr">
              <a:buNone/>
              <a:defRPr sz="1900"/>
            </a:lvl4pPr>
            <a:lvl5pPr marL="2176569" indent="0" algn="ctr">
              <a:buNone/>
              <a:defRPr sz="1900"/>
            </a:lvl5pPr>
            <a:lvl6pPr marL="2720710" indent="0" algn="ctr">
              <a:buNone/>
              <a:defRPr sz="1900"/>
            </a:lvl6pPr>
            <a:lvl7pPr marL="3264852" indent="0" algn="ctr">
              <a:buNone/>
              <a:defRPr sz="1900"/>
            </a:lvl7pPr>
            <a:lvl8pPr marL="3808994" indent="0" algn="ctr">
              <a:buNone/>
              <a:defRPr sz="1900"/>
            </a:lvl8pPr>
            <a:lvl9pPr marL="4353136" indent="0" algn="ctr">
              <a:buNone/>
              <a:defRPr sz="19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28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32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70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899">
                <a:solidFill>
                  <a:schemeClr val="tx1">
                    <a:tint val="75000"/>
                  </a:schemeClr>
                </a:solidFill>
              </a:defRPr>
            </a:lvl1pPr>
            <a:lvl2pPr marL="544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8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4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2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680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76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79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5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355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729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6335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877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639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752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871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596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88284"/>
              <a:t>06/10/2020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88284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1088284" rtl="0" eaLnBrk="1" latinLnBrk="0" hangingPunct="1">
        <a:lnSpc>
          <a:spcPct val="90000"/>
        </a:lnSpc>
        <a:spcBef>
          <a:spcPct val="0"/>
        </a:spcBef>
        <a:buNone/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71" indent="-272071" algn="l" defTabSz="1088284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299" kern="1200">
          <a:solidFill>
            <a:schemeClr val="tx1"/>
          </a:solidFill>
          <a:latin typeface="+mn-lt"/>
          <a:ea typeface="+mn-ea"/>
          <a:cs typeface="+mn-cs"/>
        </a:defRPr>
      </a:lvl1pPr>
      <a:lvl2pPr marL="81621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5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9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1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1.xml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42.png"/><Relationship Id="rId9" Type="http://schemas.microsoft.com/office/2007/relationships/diagramDrawing" Target="../diagrams/drawing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13" Type="http://schemas.openxmlformats.org/officeDocument/2006/relationships/diagramQuickStyle" Target="../diagrams/quickStyle33.xml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32.xml"/><Relationship Id="rId12" Type="http://schemas.openxmlformats.org/officeDocument/2006/relationships/diagramLayout" Target="../diagrams/layout33.xml"/><Relationship Id="rId17" Type="http://schemas.openxmlformats.org/officeDocument/2006/relationships/image" Target="../media/image43.emf"/><Relationship Id="rId2" Type="http://schemas.openxmlformats.org/officeDocument/2006/relationships/slideLayout" Target="../slideLayouts/slideLayout56.xml"/><Relationship Id="rId16" Type="http://schemas.openxmlformats.org/officeDocument/2006/relationships/package" Target="../embeddings/Microsoft_Word_Document.docx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32.xml"/><Relationship Id="rId11" Type="http://schemas.openxmlformats.org/officeDocument/2006/relationships/diagramData" Target="../diagrams/data33.xml"/><Relationship Id="rId5" Type="http://schemas.openxmlformats.org/officeDocument/2006/relationships/chart" Target="../charts/chart3.xml"/><Relationship Id="rId15" Type="http://schemas.microsoft.com/office/2007/relationships/diagramDrawing" Target="../diagrams/drawing33.xml"/><Relationship Id="rId10" Type="http://schemas.microsoft.com/office/2007/relationships/diagramDrawing" Target="../diagrams/drawing3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2.xml"/><Relationship Id="rId14" Type="http://schemas.openxmlformats.org/officeDocument/2006/relationships/diagramColors" Target="../diagrams/colors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13" Type="http://schemas.openxmlformats.org/officeDocument/2006/relationships/diagramColors" Target="../diagrams/colors35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34.xml"/><Relationship Id="rId12" Type="http://schemas.openxmlformats.org/officeDocument/2006/relationships/diagramQuickStyle" Target="../diagrams/quickStyle35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34.xml"/><Relationship Id="rId11" Type="http://schemas.openxmlformats.org/officeDocument/2006/relationships/diagramLayout" Target="../diagrams/layout35.xml"/><Relationship Id="rId5" Type="http://schemas.openxmlformats.org/officeDocument/2006/relationships/diagramData" Target="../diagrams/data34.xml"/><Relationship Id="rId15" Type="http://schemas.openxmlformats.org/officeDocument/2006/relationships/package" Target="../embeddings/Microsoft_Word_Document1.docx"/><Relationship Id="rId10" Type="http://schemas.openxmlformats.org/officeDocument/2006/relationships/diagramData" Target="../diagrams/data35.xml"/><Relationship Id="rId4" Type="http://schemas.openxmlformats.org/officeDocument/2006/relationships/image" Target="../media/image6.png"/><Relationship Id="rId9" Type="http://schemas.microsoft.com/office/2007/relationships/diagramDrawing" Target="../diagrams/drawing34.xml"/><Relationship Id="rId14" Type="http://schemas.microsoft.com/office/2007/relationships/diagramDrawing" Target="../diagrams/drawin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13" Type="http://schemas.microsoft.com/office/2007/relationships/diagramDrawing" Target="../diagrams/drawing3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6.xml"/><Relationship Id="rId12" Type="http://schemas.openxmlformats.org/officeDocument/2006/relationships/diagramColors" Target="../diagrams/colors3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36.xml"/><Relationship Id="rId11" Type="http://schemas.openxmlformats.org/officeDocument/2006/relationships/diagramQuickStyle" Target="../diagrams/quickStyle37.xml"/><Relationship Id="rId5" Type="http://schemas.openxmlformats.org/officeDocument/2006/relationships/diagramLayout" Target="../diagrams/layout36.xml"/><Relationship Id="rId10" Type="http://schemas.openxmlformats.org/officeDocument/2006/relationships/diagramLayout" Target="../diagrams/layout37.xml"/><Relationship Id="rId4" Type="http://schemas.openxmlformats.org/officeDocument/2006/relationships/diagramData" Target="../diagrams/data36.xml"/><Relationship Id="rId9" Type="http://schemas.openxmlformats.org/officeDocument/2006/relationships/diagramData" Target="../diagrams/data3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13" Type="http://schemas.microsoft.com/office/2007/relationships/diagramDrawing" Target="../diagrams/drawing3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8.xml"/><Relationship Id="rId12" Type="http://schemas.openxmlformats.org/officeDocument/2006/relationships/diagramColors" Target="../diagrams/colors3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38.xml"/><Relationship Id="rId11" Type="http://schemas.openxmlformats.org/officeDocument/2006/relationships/diagramQuickStyle" Target="../diagrams/quickStyle39.xml"/><Relationship Id="rId5" Type="http://schemas.openxmlformats.org/officeDocument/2006/relationships/diagramLayout" Target="../diagrams/layout38.xml"/><Relationship Id="rId10" Type="http://schemas.openxmlformats.org/officeDocument/2006/relationships/diagramLayout" Target="../diagrams/layout39.xml"/><Relationship Id="rId4" Type="http://schemas.openxmlformats.org/officeDocument/2006/relationships/diagramData" Target="../diagrams/data38.xml"/><Relationship Id="rId9" Type="http://schemas.openxmlformats.org/officeDocument/2006/relationships/diagramData" Target="../diagrams/data3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" Type="http://schemas.openxmlformats.org/officeDocument/2006/relationships/image" Target="../media/image6.png"/><Relationship Id="rId21" Type="http://schemas.openxmlformats.org/officeDocument/2006/relationships/diagramData" Target="../diagrams/data4.xml"/><Relationship Id="rId34" Type="http://schemas.openxmlformats.org/officeDocument/2006/relationships/diagramQuickStyle" Target="../diagrams/quickStyle6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33" Type="http://schemas.openxmlformats.org/officeDocument/2006/relationships/diagramLayout" Target="../diagrams/layout6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openxmlformats.org/officeDocument/2006/relationships/diagramColors" Target="../diagrams/colors4.xml"/><Relationship Id="rId32" Type="http://schemas.openxmlformats.org/officeDocument/2006/relationships/diagramData" Target="../diagrams/data6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8.png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36" Type="http://schemas.microsoft.com/office/2007/relationships/diagramDrawing" Target="../diagrams/drawing6.xml"/><Relationship Id="rId10" Type="http://schemas.openxmlformats.org/officeDocument/2006/relationships/diagramData" Target="../diagrams/data2.xml"/><Relationship Id="rId19" Type="http://schemas.openxmlformats.org/officeDocument/2006/relationships/diagramColors" Target="../diagrams/colors3.xml"/><Relationship Id="rId31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Relationship Id="rId14" Type="http://schemas.microsoft.com/office/2007/relationships/diagramDrawing" Target="../diagrams/drawing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openxmlformats.org/officeDocument/2006/relationships/diagramColors" Target="../diagrams/colors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13" Type="http://schemas.microsoft.com/office/2007/relationships/diagramDrawing" Target="../diagrams/drawing4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0.xml"/><Relationship Id="rId12" Type="http://schemas.openxmlformats.org/officeDocument/2006/relationships/diagramColors" Target="../diagrams/colors4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40.xml"/><Relationship Id="rId11" Type="http://schemas.openxmlformats.org/officeDocument/2006/relationships/diagramQuickStyle" Target="../diagrams/quickStyle41.xml"/><Relationship Id="rId5" Type="http://schemas.openxmlformats.org/officeDocument/2006/relationships/diagramLayout" Target="../diagrams/layout40.xml"/><Relationship Id="rId10" Type="http://schemas.openxmlformats.org/officeDocument/2006/relationships/diagramLayout" Target="../diagrams/layout41.xml"/><Relationship Id="rId4" Type="http://schemas.openxmlformats.org/officeDocument/2006/relationships/diagramData" Target="../diagrams/data40.xml"/><Relationship Id="rId9" Type="http://schemas.openxmlformats.org/officeDocument/2006/relationships/diagramData" Target="../diagrams/data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26" Type="http://schemas.microsoft.com/office/2007/relationships/diagramDrawing" Target="../diagrams/drawing10.xml"/><Relationship Id="rId3" Type="http://schemas.openxmlformats.org/officeDocument/2006/relationships/image" Target="../media/image6.png"/><Relationship Id="rId21" Type="http://schemas.openxmlformats.org/officeDocument/2006/relationships/image" Target="../media/image12.emf"/><Relationship Id="rId7" Type="http://schemas.openxmlformats.org/officeDocument/2006/relationships/diagramColors" Target="../diagrams/colors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5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7.xml"/><Relationship Id="rId11" Type="http://schemas.openxmlformats.org/officeDocument/2006/relationships/diagramData" Target="../diagrams/data8.xml"/><Relationship Id="rId24" Type="http://schemas.openxmlformats.org/officeDocument/2006/relationships/diagramQuickStyle" Target="../diagrams/quickStyle10.xml"/><Relationship Id="rId5" Type="http://schemas.openxmlformats.org/officeDocument/2006/relationships/diagramLayout" Target="../diagrams/layout7.xml"/><Relationship Id="rId15" Type="http://schemas.microsoft.com/office/2007/relationships/diagramDrawing" Target="../diagrams/drawing8.xml"/><Relationship Id="rId23" Type="http://schemas.openxmlformats.org/officeDocument/2006/relationships/diagramLayout" Target="../diagrams/layout10.xml"/><Relationship Id="rId10" Type="http://schemas.openxmlformats.org/officeDocument/2006/relationships/image" Target="../media/image11.png"/><Relationship Id="rId19" Type="http://schemas.openxmlformats.org/officeDocument/2006/relationships/diagramColors" Target="../diagrams/colors9.xml"/><Relationship Id="rId4" Type="http://schemas.openxmlformats.org/officeDocument/2006/relationships/diagramData" Target="../diagrams/data7.xml"/><Relationship Id="rId9" Type="http://schemas.openxmlformats.org/officeDocument/2006/relationships/image" Target="../media/image10.png"/><Relationship Id="rId14" Type="http://schemas.openxmlformats.org/officeDocument/2006/relationships/diagramColors" Target="../diagrams/colors8.xml"/><Relationship Id="rId22" Type="http://schemas.openxmlformats.org/officeDocument/2006/relationships/diagramData" Target="../diagrams/data10.xml"/><Relationship Id="rId27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openxmlformats.org/officeDocument/2006/relationships/diagramColors" Target="../diagrams/colors13.xml"/><Relationship Id="rId3" Type="http://schemas.openxmlformats.org/officeDocument/2006/relationships/image" Target="../media/image6.png"/><Relationship Id="rId21" Type="http://schemas.openxmlformats.org/officeDocument/2006/relationships/diagramLayout" Target="../diagrams/layout14.xml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QuickStyle" Target="../diagrams/quickStyle13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13.xml"/><Relationship Id="rId20" Type="http://schemas.openxmlformats.org/officeDocument/2006/relationships/diagramData" Target="../diagrams/data14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24" Type="http://schemas.microsoft.com/office/2007/relationships/diagramDrawing" Target="../diagrams/drawing14.xml"/><Relationship Id="rId5" Type="http://schemas.openxmlformats.org/officeDocument/2006/relationships/diagramLayout" Target="../diagrams/layout11.xml"/><Relationship Id="rId15" Type="http://schemas.openxmlformats.org/officeDocument/2006/relationships/diagramData" Target="../diagrams/data13.xml"/><Relationship Id="rId23" Type="http://schemas.openxmlformats.org/officeDocument/2006/relationships/diagramColors" Target="../diagrams/colors14.xml"/><Relationship Id="rId10" Type="http://schemas.openxmlformats.org/officeDocument/2006/relationships/diagramLayout" Target="../diagrams/layout12.xml"/><Relationship Id="rId19" Type="http://schemas.microsoft.com/office/2007/relationships/diagramDrawing" Target="../diagrams/drawing13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14.jpeg"/><Relationship Id="rId22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QuickStyle" Target="../diagrams/quickStyle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image" Target="../media/image6.png"/><Relationship Id="rId21" Type="http://schemas.microsoft.com/office/2007/relationships/diagramDrawing" Target="../diagrams/drawing18.xml"/><Relationship Id="rId7" Type="http://schemas.microsoft.com/office/2007/relationships/hdphoto" Target="../media/hdphoto1.wdp"/><Relationship Id="rId12" Type="http://schemas.openxmlformats.org/officeDocument/2006/relationships/diagramLayout" Target="../diagrams/layout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11" Type="http://schemas.openxmlformats.org/officeDocument/2006/relationships/diagramData" Target="../diagrams/data17.xml"/><Relationship Id="rId24" Type="http://schemas.openxmlformats.org/officeDocument/2006/relationships/diagramQuickStyle" Target="../diagrams/quickStyle19.xml"/><Relationship Id="rId5" Type="http://schemas.openxmlformats.org/officeDocument/2006/relationships/image" Target="../media/image16.jpeg"/><Relationship Id="rId15" Type="http://schemas.microsoft.com/office/2007/relationships/diagramDrawing" Target="../diagrams/drawing17.xml"/><Relationship Id="rId23" Type="http://schemas.openxmlformats.org/officeDocument/2006/relationships/diagramLayout" Target="../diagrams/layout19.xml"/><Relationship Id="rId10" Type="http://schemas.openxmlformats.org/officeDocument/2006/relationships/image" Target="../media/image20.png"/><Relationship Id="rId19" Type="http://schemas.openxmlformats.org/officeDocument/2006/relationships/diagramQuickStyle" Target="../diagrams/quickStyle18.xml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diagramColors" Target="../diagrams/colors17.xml"/><Relationship Id="rId22" Type="http://schemas.openxmlformats.org/officeDocument/2006/relationships/diagramData" Target="../diagrams/data19.xml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18" Type="http://schemas.openxmlformats.org/officeDocument/2006/relationships/diagramColors" Target="../diagrams/colors22.xml"/><Relationship Id="rId26" Type="http://schemas.openxmlformats.org/officeDocument/2006/relationships/diagramColors" Target="../diagrams/colors23.xml"/><Relationship Id="rId3" Type="http://schemas.openxmlformats.org/officeDocument/2006/relationships/image" Target="../media/image6.png"/><Relationship Id="rId21" Type="http://schemas.openxmlformats.org/officeDocument/2006/relationships/image" Target="../media/image26.png"/><Relationship Id="rId34" Type="http://schemas.openxmlformats.org/officeDocument/2006/relationships/image" Target="../media/image28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17" Type="http://schemas.openxmlformats.org/officeDocument/2006/relationships/diagramQuickStyle" Target="../diagrams/quickStyle22.xml"/><Relationship Id="rId25" Type="http://schemas.openxmlformats.org/officeDocument/2006/relationships/diagramQuickStyle" Target="../diagrams/quickStyle23.xml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22.xml"/><Relationship Id="rId20" Type="http://schemas.openxmlformats.org/officeDocument/2006/relationships/image" Target="../media/image25.png"/><Relationship Id="rId29" Type="http://schemas.openxmlformats.org/officeDocument/2006/relationships/diagramLayout" Target="../diagrams/layout24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24" Type="http://schemas.openxmlformats.org/officeDocument/2006/relationships/diagramLayout" Target="../diagrams/layout23.xml"/><Relationship Id="rId32" Type="http://schemas.microsoft.com/office/2007/relationships/diagramDrawing" Target="../diagrams/drawing24.xml"/><Relationship Id="rId37" Type="http://schemas.openxmlformats.org/officeDocument/2006/relationships/image" Target="../media/image31.png"/><Relationship Id="rId5" Type="http://schemas.openxmlformats.org/officeDocument/2006/relationships/diagramLayout" Target="../diagrams/layout20.xml"/><Relationship Id="rId15" Type="http://schemas.openxmlformats.org/officeDocument/2006/relationships/diagramData" Target="../diagrams/data22.xml"/><Relationship Id="rId23" Type="http://schemas.openxmlformats.org/officeDocument/2006/relationships/diagramData" Target="../diagrams/data23.xml"/><Relationship Id="rId28" Type="http://schemas.openxmlformats.org/officeDocument/2006/relationships/diagramData" Target="../diagrams/data24.xml"/><Relationship Id="rId36" Type="http://schemas.openxmlformats.org/officeDocument/2006/relationships/image" Target="../media/image30.png"/><Relationship Id="rId10" Type="http://schemas.openxmlformats.org/officeDocument/2006/relationships/diagramLayout" Target="../diagrams/layout21.xml"/><Relationship Id="rId19" Type="http://schemas.microsoft.com/office/2007/relationships/diagramDrawing" Target="../diagrams/drawing22.xml"/><Relationship Id="rId31" Type="http://schemas.openxmlformats.org/officeDocument/2006/relationships/diagramColors" Target="../diagrams/colors24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Relationship Id="rId14" Type="http://schemas.openxmlformats.org/officeDocument/2006/relationships/image" Target="../media/image24.png"/><Relationship Id="rId22" Type="http://schemas.openxmlformats.org/officeDocument/2006/relationships/image" Target="../media/image10.png"/><Relationship Id="rId27" Type="http://schemas.microsoft.com/office/2007/relationships/diagramDrawing" Target="../diagrams/drawing23.xml"/><Relationship Id="rId30" Type="http://schemas.openxmlformats.org/officeDocument/2006/relationships/diagramQuickStyle" Target="../diagrams/quickStyle24.xml"/><Relationship Id="rId3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openxmlformats.org/officeDocument/2006/relationships/diagramQuickStyle" Target="../diagrams/quickStyle26.xml"/><Relationship Id="rId18" Type="http://schemas.openxmlformats.org/officeDocument/2006/relationships/diagramData" Target="../diagrams/data27.xml"/><Relationship Id="rId26" Type="http://schemas.openxmlformats.org/officeDocument/2006/relationships/diagramColors" Target="../diagrams/colors28.xml"/><Relationship Id="rId3" Type="http://schemas.openxmlformats.org/officeDocument/2006/relationships/image" Target="../media/image6.png"/><Relationship Id="rId21" Type="http://schemas.openxmlformats.org/officeDocument/2006/relationships/diagramColors" Target="../diagrams/colors27.xml"/><Relationship Id="rId7" Type="http://schemas.openxmlformats.org/officeDocument/2006/relationships/diagramColors" Target="../diagrams/colors25.xml"/><Relationship Id="rId12" Type="http://schemas.openxmlformats.org/officeDocument/2006/relationships/diagramLayout" Target="../diagrams/layout26.xml"/><Relationship Id="rId17" Type="http://schemas.openxmlformats.org/officeDocument/2006/relationships/image" Target="../media/image36.png"/><Relationship Id="rId25" Type="http://schemas.openxmlformats.org/officeDocument/2006/relationships/diagramQuickStyle" Target="../diagrams/quickStyle2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diagramQuickStyle" Target="../diagrams/quickStyle27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25.xml"/><Relationship Id="rId11" Type="http://schemas.openxmlformats.org/officeDocument/2006/relationships/diagramData" Target="../diagrams/data26.xml"/><Relationship Id="rId24" Type="http://schemas.openxmlformats.org/officeDocument/2006/relationships/diagramLayout" Target="../diagrams/layout28.xml"/><Relationship Id="rId5" Type="http://schemas.openxmlformats.org/officeDocument/2006/relationships/diagramLayout" Target="../diagrams/layout25.xml"/><Relationship Id="rId15" Type="http://schemas.microsoft.com/office/2007/relationships/diagramDrawing" Target="../diagrams/drawing26.xml"/><Relationship Id="rId23" Type="http://schemas.openxmlformats.org/officeDocument/2006/relationships/diagramData" Target="../diagrams/data28.xml"/><Relationship Id="rId10" Type="http://schemas.openxmlformats.org/officeDocument/2006/relationships/image" Target="../media/image34.png"/><Relationship Id="rId19" Type="http://schemas.openxmlformats.org/officeDocument/2006/relationships/diagramLayout" Target="../diagrams/layout27.xml"/><Relationship Id="rId4" Type="http://schemas.openxmlformats.org/officeDocument/2006/relationships/diagramData" Target="../diagrams/data25.xml"/><Relationship Id="rId9" Type="http://schemas.openxmlformats.org/officeDocument/2006/relationships/image" Target="../media/image33.png"/><Relationship Id="rId14" Type="http://schemas.openxmlformats.org/officeDocument/2006/relationships/diagramColors" Target="../diagrams/colors26.xml"/><Relationship Id="rId22" Type="http://schemas.microsoft.com/office/2007/relationships/diagramDrawing" Target="../diagrams/drawing27.xml"/><Relationship Id="rId27" Type="http://schemas.microsoft.com/office/2007/relationships/diagramDrawing" Target="../diagrams/drawing2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13" Type="http://schemas.microsoft.com/office/2007/relationships/diagramDrawing" Target="../diagrams/drawing3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9.xml"/><Relationship Id="rId12" Type="http://schemas.openxmlformats.org/officeDocument/2006/relationships/diagramColors" Target="../diagrams/colors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29.xml"/><Relationship Id="rId11" Type="http://schemas.openxmlformats.org/officeDocument/2006/relationships/diagramQuickStyle" Target="../diagrams/quickStyle30.xml"/><Relationship Id="rId5" Type="http://schemas.openxmlformats.org/officeDocument/2006/relationships/diagramLayout" Target="../diagrams/layout29.xml"/><Relationship Id="rId10" Type="http://schemas.openxmlformats.org/officeDocument/2006/relationships/diagramLayout" Target="../diagrams/layout30.xml"/><Relationship Id="rId4" Type="http://schemas.openxmlformats.org/officeDocument/2006/relationships/diagramData" Target="../diagrams/data29.xml"/><Relationship Id="rId9" Type="http://schemas.openxmlformats.org/officeDocument/2006/relationships/diagramData" Target="../diagrams/data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917474"/>
            <a:ext cx="12192000" cy="94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3742006" cy="6858000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858130" y="0"/>
            <a:ext cx="3305907" cy="4886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2" y="470122"/>
            <a:ext cx="7241068" cy="15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845923" y="2850790"/>
            <a:ext cx="3908965" cy="3651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2125726" y="3980104"/>
            <a:ext cx="7940545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15440" y="2917545"/>
            <a:ext cx="8961119" cy="98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s-EC" b="1" dirty="0">
              <a:solidFill>
                <a:srgbClr val="1F1E16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1615440" y="4886671"/>
            <a:ext cx="3521146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7739122" y="4802810"/>
            <a:ext cx="2860766" cy="1003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3693" y="337625"/>
            <a:ext cx="100533" cy="61628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516093" y="335277"/>
            <a:ext cx="100533" cy="6162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2682529" y="6488548"/>
            <a:ext cx="9509471" cy="391882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2531736" y="5736280"/>
            <a:ext cx="2000742" cy="747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1330940" y="2121975"/>
            <a:ext cx="10187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LICENCIATURA EN FINANZAS Y AUDITORÍA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LICENCIADA EN FINANZAS, CONTADORA PUBLICA-AUDITORA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</a:p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JUMBO NARVÁEZ, MISHELL CAROLINA</a:t>
            </a:r>
          </a:p>
          <a:p>
            <a:pPr algn="ctr"/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IMPACTO DE LA ESTRUCTURA PATRIMONIAL DE LAS COOPERATIVAS DE AHORRO Y CRÉDITO DEL SEGMENTO 4 Y 5 EN EL OBJETIVO 4 DEL PLAN NACIONAL DE DESARROLLO 2017-2021 TODA UNA VIDA, EN LA PROVINCIA DE PICHINCHA DURANTE EL PERÍODO DEL 2015-2019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CUENCA CARAGUAY, VICTOR EMILIO MSC.</a:t>
            </a:r>
          </a:p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 TESIS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57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38243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50306" y="124505"/>
            <a:ext cx="9098541" cy="86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Indicadores que miden la sostenibilidad del sistema económico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NEC presentó datos del Registro Estadístico de Recursos y Actividades de  Salud | Corresponsables.com Ecuador">
            <a:extLst>
              <a:ext uri="{FF2B5EF4-FFF2-40B4-BE49-F238E27FC236}">
                <a16:creationId xmlns:a16="http://schemas.microsoft.com/office/drawing/2014/main" id="{3990945B-A7F1-4DDB-BCB6-545B7B4C0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3373"/>
          <a:stretch/>
        </p:blipFill>
        <p:spPr bwMode="auto">
          <a:xfrm>
            <a:off x="2960827" y="1696294"/>
            <a:ext cx="1356267" cy="5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3C9182D-AD52-44AE-8D8B-B5CC23E4395C}"/>
              </a:ext>
            </a:extLst>
          </p:cNvPr>
          <p:cNvSpPr/>
          <p:nvPr/>
        </p:nvSpPr>
        <p:spPr>
          <a:xfrm>
            <a:off x="7492331" y="1219572"/>
            <a:ext cx="2091307" cy="8121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Objetivo 4 del Plan Nacional de Desarrollo</a:t>
            </a:r>
            <a:endParaRPr lang="es-EC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5D94255-1F4D-4E88-8D1C-CB04BACC37A0}"/>
              </a:ext>
            </a:extLst>
          </p:cNvPr>
          <p:cNvSpPr/>
          <p:nvPr/>
        </p:nvSpPr>
        <p:spPr>
          <a:xfrm>
            <a:off x="4489027" y="1413563"/>
            <a:ext cx="504825" cy="3930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35DBD87-204C-4A7D-BD96-77AFEDC000D5}"/>
              </a:ext>
            </a:extLst>
          </p:cNvPr>
          <p:cNvSpPr/>
          <p:nvPr/>
        </p:nvSpPr>
        <p:spPr>
          <a:xfrm>
            <a:off x="5165786" y="1046410"/>
            <a:ext cx="1569690" cy="36715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 Políticas</a:t>
            </a:r>
            <a:endParaRPr lang="es-EC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158A32C-4524-4174-ADAA-5774AA0D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57" y="1046410"/>
            <a:ext cx="1569690" cy="5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A99C42C-B0FE-4220-9D8F-7313C42AAC46}"/>
              </a:ext>
            </a:extLst>
          </p:cNvPr>
          <p:cNvSpPr/>
          <p:nvPr/>
        </p:nvSpPr>
        <p:spPr>
          <a:xfrm>
            <a:off x="5165786" y="1979405"/>
            <a:ext cx="1569690" cy="36715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Indicadores</a:t>
            </a:r>
            <a:endParaRPr lang="es-EC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94C1ED8-160B-4F43-85B7-EA4C4CC6C2A3}"/>
              </a:ext>
            </a:extLst>
          </p:cNvPr>
          <p:cNvSpPr/>
          <p:nvPr/>
        </p:nvSpPr>
        <p:spPr>
          <a:xfrm>
            <a:off x="5165786" y="1503192"/>
            <a:ext cx="1788250" cy="3930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Metas al 2021</a:t>
            </a:r>
            <a:endParaRPr lang="es-EC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75350C6-580D-4D46-9D0F-F090990A8C74}"/>
              </a:ext>
            </a:extLst>
          </p:cNvPr>
          <p:cNvSpPr/>
          <p:nvPr/>
        </p:nvSpPr>
        <p:spPr>
          <a:xfrm>
            <a:off x="2367998" y="5472054"/>
            <a:ext cx="4586038" cy="719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Aumentar el ratio del monto total de operaciones activas en los segmentos de crédito comercial y productivo del sector financiero nacional con respecto del Producto Interno Bruto de 12,1% a 15,2% al 2021</a:t>
            </a:r>
            <a:endParaRPr lang="es-EC" sz="1050" dirty="0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FB12EC3-C8AA-41D5-87E2-91F9ED787D54}"/>
              </a:ext>
            </a:extLst>
          </p:cNvPr>
          <p:cNvSpPr/>
          <p:nvPr/>
        </p:nvSpPr>
        <p:spPr>
          <a:xfrm>
            <a:off x="7221542" y="5440802"/>
            <a:ext cx="4586037" cy="769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Incrementar el número de operaciones nuevas del segmento de microcrédito en relación al número total de nuevas operaciones del Sistema Financiero Nacional del 10,34% a 11,44% al 2021.</a:t>
            </a:r>
            <a:endParaRPr lang="es-EC" sz="1050" dirty="0"/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8CEAA284-ABCE-4F65-B983-202D80295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479842"/>
              </p:ext>
            </p:extLst>
          </p:nvPr>
        </p:nvGraphicFramePr>
        <p:xfrm>
          <a:off x="2109541" y="2490886"/>
          <a:ext cx="4869622" cy="292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512786ED-3CE5-4EDC-8EDD-D447AB369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935349"/>
              </p:ext>
            </p:extLst>
          </p:nvPr>
        </p:nvGraphicFramePr>
        <p:xfrm>
          <a:off x="7180904" y="2399789"/>
          <a:ext cx="4805469" cy="299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93E9925A-83BE-4AA9-B14E-F1DC2EFDD1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52500" r="22578" b="40485"/>
          <a:stretch/>
        </p:blipFill>
        <p:spPr>
          <a:xfrm>
            <a:off x="7888493" y="6275023"/>
            <a:ext cx="3343275" cy="48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701F5B6-47B8-42BB-94A8-F75CF0CE46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125" t="52500" r="25546" b="40485"/>
          <a:stretch/>
        </p:blipFill>
        <p:spPr>
          <a:xfrm>
            <a:off x="3429000" y="6265348"/>
            <a:ext cx="2600325" cy="48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6CBAC4-6FD0-4533-BD69-886BED60AF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0713" y="1103119"/>
            <a:ext cx="1785283" cy="11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8" grpId="0" animBg="1"/>
      <p:bldP spid="23" grpId="0" animBg="1"/>
      <p:bldP spid="27" grpId="0" animBg="1"/>
      <p:bldP spid="29" grpId="0" animBg="1"/>
      <p:bldGraphic spid="36" grpId="0">
        <p:bldAsOne/>
      </p:bldGraphic>
      <p:bldGraphic spid="3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714632" y="154054"/>
            <a:ext cx="8695950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Estructura Patrimonial de las COAC del segmento 4 y 5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World Council of Credit Unions - Wikipedia">
            <a:extLst>
              <a:ext uri="{FF2B5EF4-FFF2-40B4-BE49-F238E27FC236}">
                <a16:creationId xmlns:a16="http://schemas.microsoft.com/office/drawing/2014/main" id="{F5155E14-6EAE-472A-BD67-93077A32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81" y="1317305"/>
            <a:ext cx="2055897" cy="7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999820-B092-4C72-9B0B-17AAD956016E}"/>
              </a:ext>
            </a:extLst>
          </p:cNvPr>
          <p:cNvSpPr txBox="1"/>
          <p:nvPr/>
        </p:nvSpPr>
        <p:spPr>
          <a:xfrm>
            <a:off x="1838325" y="2062985"/>
            <a:ext cx="303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Consejo Mundial de Cooperativas de Crédito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996AFFDF-9230-4BE7-BF2B-C462E7677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134018"/>
              </p:ext>
            </p:extLst>
          </p:nvPr>
        </p:nvGraphicFramePr>
        <p:xfrm>
          <a:off x="1838325" y="3045812"/>
          <a:ext cx="2687189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B0897AF-91AA-4F5A-A2C7-B7F9B5CCB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76086"/>
              </p:ext>
            </p:extLst>
          </p:nvPr>
        </p:nvGraphicFramePr>
        <p:xfrm>
          <a:off x="4964396" y="1288591"/>
          <a:ext cx="6681011" cy="4597191"/>
        </p:xfrm>
        <a:graphic>
          <a:graphicData uri="http://schemas.openxmlformats.org/drawingml/2006/table">
            <a:tbl>
              <a:tblPr firstRow="1" firstCol="1" bandRow="1"/>
              <a:tblGrid>
                <a:gridCol w="1376890">
                  <a:extLst>
                    <a:ext uri="{9D8B030D-6E8A-4147-A177-3AD203B41FA5}">
                      <a16:colId xmlns:a16="http://schemas.microsoft.com/office/drawing/2014/main" val="1674976536"/>
                    </a:ext>
                  </a:extLst>
                </a:gridCol>
                <a:gridCol w="611142">
                  <a:extLst>
                    <a:ext uri="{9D8B030D-6E8A-4147-A177-3AD203B41FA5}">
                      <a16:colId xmlns:a16="http://schemas.microsoft.com/office/drawing/2014/main" val="3215593935"/>
                    </a:ext>
                  </a:extLst>
                </a:gridCol>
                <a:gridCol w="1765243">
                  <a:extLst>
                    <a:ext uri="{9D8B030D-6E8A-4147-A177-3AD203B41FA5}">
                      <a16:colId xmlns:a16="http://schemas.microsoft.com/office/drawing/2014/main" val="2068261229"/>
                    </a:ext>
                  </a:extLst>
                </a:gridCol>
                <a:gridCol w="1146917">
                  <a:extLst>
                    <a:ext uri="{9D8B030D-6E8A-4147-A177-3AD203B41FA5}">
                      <a16:colId xmlns:a16="http://schemas.microsoft.com/office/drawing/2014/main" val="3364588615"/>
                    </a:ext>
                  </a:extLst>
                </a:gridCol>
                <a:gridCol w="1146917">
                  <a:extLst>
                    <a:ext uri="{9D8B030D-6E8A-4147-A177-3AD203B41FA5}">
                      <a16:colId xmlns:a16="http://schemas.microsoft.com/office/drawing/2014/main" val="2566198326"/>
                    </a:ext>
                  </a:extLst>
                </a:gridCol>
                <a:gridCol w="633902">
                  <a:extLst>
                    <a:ext uri="{9D8B030D-6E8A-4147-A177-3AD203B41FA5}">
                      <a16:colId xmlns:a16="http://schemas.microsoft.com/office/drawing/2014/main" val="877751394"/>
                    </a:ext>
                  </a:extLst>
                </a:gridCol>
              </a:tblGrid>
              <a:tr h="2471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 DEL AÑO 2019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590834"/>
                  </a:ext>
                </a:extLst>
              </a:tr>
              <a:tr h="3719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SEGMENTO 4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SEGMENTO 5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12263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PROTECCIÓN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P3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Solvencia</a:t>
                      </a: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120.05%</a:t>
                      </a: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113.24%</a:t>
                      </a: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111%.</a:t>
                      </a: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23963"/>
                  </a:ext>
                </a:extLst>
              </a:tr>
              <a:tr h="605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ESTRUCTURA FINANCIERA EFICAZ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Participación de Cartera Neta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70.95%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68.67%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– 80%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221436"/>
                  </a:ext>
                </a:extLst>
              </a:tr>
              <a:tr h="414848">
                <a:tc rowSpan="2">
                  <a:txBody>
                    <a:bodyPr/>
                    <a:lstStyle/>
                    <a:p>
                      <a:pPr algn="ctr"/>
                      <a:r>
                        <a:rPr lang="es-EC" sz="1100" b="1" dirty="0">
                          <a:latin typeface="+mj-lt"/>
                        </a:rPr>
                        <a:t>RENTABILIDAD</a:t>
                      </a:r>
                    </a:p>
                    <a:p>
                      <a:pPr algn="ctr"/>
                      <a:endParaRPr lang="es-EC" sz="1000" b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R9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Rendimiento del Patrimonio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-1.45%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≥10%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04809"/>
                  </a:ext>
                </a:extLst>
              </a:tr>
              <a:tr h="6227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R10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Rendimiento de Certificado de Aportación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-2.51%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≥12%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50616"/>
                  </a:ext>
                </a:extLst>
              </a:tr>
              <a:tr h="2913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LIQUIDEZ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L1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Liquidez Corriente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26.17%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27.39%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– 20%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791008"/>
                  </a:ext>
                </a:extLst>
              </a:tr>
              <a:tr h="3396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L2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Liquidez General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23.96%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24.04%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81397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CALIDAD DE ACTIVOS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de Cartera Vencida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2.73%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3%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08851"/>
                  </a:ext>
                </a:extLst>
              </a:tr>
              <a:tr h="518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SEÑALES DE CRECIMIENTO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S6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de Aportaciones de Socios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-5.21%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-21.82%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463140"/>
                  </a:ext>
                </a:extLst>
              </a:tr>
              <a:tr h="414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S8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del Activo Total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-4.46%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-18.10%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72" marR="18872" marT="40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40177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83517E0-2C6D-401C-AFD8-608E43277133}"/>
              </a:ext>
            </a:extLst>
          </p:cNvPr>
          <p:cNvSpPr/>
          <p:nvPr/>
        </p:nvSpPr>
        <p:spPr>
          <a:xfrm>
            <a:off x="10100439" y="2330107"/>
            <a:ext cx="714704" cy="5160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4EBB3DD-2A61-4050-90F3-B8685EA6F6D9}"/>
              </a:ext>
            </a:extLst>
          </p:cNvPr>
          <p:cNvSpPr/>
          <p:nvPr/>
        </p:nvSpPr>
        <p:spPr>
          <a:xfrm>
            <a:off x="8961342" y="2876326"/>
            <a:ext cx="1853801" cy="9950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4D5F2F08-661B-437B-96A6-4BB832A16799}"/>
              </a:ext>
            </a:extLst>
          </p:cNvPr>
          <p:cNvSpPr/>
          <p:nvPr/>
        </p:nvSpPr>
        <p:spPr>
          <a:xfrm>
            <a:off x="10100439" y="4530972"/>
            <a:ext cx="714704" cy="44042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78C0D77-95DE-4E20-B25A-10287A2766F7}"/>
              </a:ext>
            </a:extLst>
          </p:cNvPr>
          <p:cNvSpPr/>
          <p:nvPr/>
        </p:nvSpPr>
        <p:spPr>
          <a:xfrm>
            <a:off x="8961341" y="4971393"/>
            <a:ext cx="1853801" cy="9143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19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8" grpId="0">
        <p:bldAsOne/>
      </p:bldGraphic>
      <p:bldP spid="7" grpId="0" animBg="1"/>
      <p:bldP spid="8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6491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714632" y="154054"/>
            <a:ext cx="8695950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Estructura Patrimonial de las COAC del segmento 4 y 5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1112995-4446-44DC-8A80-3A224FF1F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26135"/>
              </p:ext>
            </p:extLst>
          </p:nvPr>
        </p:nvGraphicFramePr>
        <p:xfrm>
          <a:off x="2445988" y="4598791"/>
          <a:ext cx="9498065" cy="2053974"/>
        </p:xfrm>
        <a:graphic>
          <a:graphicData uri="http://schemas.openxmlformats.org/drawingml/2006/table">
            <a:tbl>
              <a:tblPr firstRow="1" firstCol="1" bandRow="1"/>
              <a:tblGrid>
                <a:gridCol w="495799">
                  <a:extLst>
                    <a:ext uri="{9D8B030D-6E8A-4147-A177-3AD203B41FA5}">
                      <a16:colId xmlns:a16="http://schemas.microsoft.com/office/drawing/2014/main" val="2346419818"/>
                    </a:ext>
                  </a:extLst>
                </a:gridCol>
                <a:gridCol w="1217652">
                  <a:extLst>
                    <a:ext uri="{9D8B030D-6E8A-4147-A177-3AD203B41FA5}">
                      <a16:colId xmlns:a16="http://schemas.microsoft.com/office/drawing/2014/main" val="1618357903"/>
                    </a:ext>
                  </a:extLst>
                </a:gridCol>
                <a:gridCol w="1280339">
                  <a:extLst>
                    <a:ext uri="{9D8B030D-6E8A-4147-A177-3AD203B41FA5}">
                      <a16:colId xmlns:a16="http://schemas.microsoft.com/office/drawing/2014/main" val="2656024176"/>
                    </a:ext>
                  </a:extLst>
                </a:gridCol>
                <a:gridCol w="1584277">
                  <a:extLst>
                    <a:ext uri="{9D8B030D-6E8A-4147-A177-3AD203B41FA5}">
                      <a16:colId xmlns:a16="http://schemas.microsoft.com/office/drawing/2014/main" val="1145467601"/>
                    </a:ext>
                  </a:extLst>
                </a:gridCol>
                <a:gridCol w="1401914">
                  <a:extLst>
                    <a:ext uri="{9D8B030D-6E8A-4147-A177-3AD203B41FA5}">
                      <a16:colId xmlns:a16="http://schemas.microsoft.com/office/drawing/2014/main" val="2905337093"/>
                    </a:ext>
                  </a:extLst>
                </a:gridCol>
                <a:gridCol w="909915">
                  <a:extLst>
                    <a:ext uri="{9D8B030D-6E8A-4147-A177-3AD203B41FA5}">
                      <a16:colId xmlns:a16="http://schemas.microsoft.com/office/drawing/2014/main" val="1781369994"/>
                    </a:ext>
                  </a:extLst>
                </a:gridCol>
                <a:gridCol w="1305034">
                  <a:extLst>
                    <a:ext uri="{9D8B030D-6E8A-4147-A177-3AD203B41FA5}">
                      <a16:colId xmlns:a16="http://schemas.microsoft.com/office/drawing/2014/main" val="3987584031"/>
                    </a:ext>
                  </a:extLst>
                </a:gridCol>
                <a:gridCol w="1303135">
                  <a:extLst>
                    <a:ext uri="{9D8B030D-6E8A-4147-A177-3AD203B41FA5}">
                      <a16:colId xmlns:a16="http://schemas.microsoft.com/office/drawing/2014/main" val="1693339748"/>
                    </a:ext>
                  </a:extLst>
                </a:gridCol>
              </a:tblGrid>
              <a:tr h="41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Primario (PTP)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Secundario (PTS)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Constituido (PTC)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Activos Ponderados Por Riesgo (APPR)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Solvencia (SP)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Requerido (PTR)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Excedente De Patrimonio Técnico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(EXPT)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515684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89,414,775.63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575,667.30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89,990,442.92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510,954,219.73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20,438,168.79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69,552,274.13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03058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80,982,902.30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555,734.22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81,538,636.52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364,467,165.07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22.37%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14,578,686.60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66,959,949.91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421149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86,210,686.38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543,692.57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86,754,378.95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393,937,951.00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15,757,518.04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70,996,860.91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151334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89,817,610.04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365,023.29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90,182,633.32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408,628,652.19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22.07%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16,345,146.09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73,837,487.23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037830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89,072,352.81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350,587.84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89,422,940.65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385,145,254.91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23.22%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15,405,810.20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74,017,130.45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92197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A6C5E17-BBE1-4715-A836-5E93B5013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296034"/>
              </p:ext>
            </p:extLst>
          </p:nvPr>
        </p:nvGraphicFramePr>
        <p:xfrm>
          <a:off x="5346162" y="1167113"/>
          <a:ext cx="6736392" cy="320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87159058-0988-4149-9261-FBA988BB6CB3}"/>
              </a:ext>
            </a:extLst>
          </p:cNvPr>
          <p:cNvSpPr txBox="1"/>
          <p:nvPr/>
        </p:nvSpPr>
        <p:spPr>
          <a:xfrm>
            <a:off x="1624061" y="4173144"/>
            <a:ext cx="38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Solvencia Patrimonial del segmento 4</a:t>
            </a:r>
            <a:endParaRPr lang="es-EC" dirty="0">
              <a:latin typeface="+mj-lt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31E28724-3118-49F6-87EB-BC3CD1793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75463"/>
              </p:ext>
            </p:extLst>
          </p:nvPr>
        </p:nvGraphicFramePr>
        <p:xfrm>
          <a:off x="1038774" y="1106052"/>
          <a:ext cx="2712724" cy="232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847ECEB-6FBD-4BAF-ADE3-E9D125F7B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625308"/>
              </p:ext>
            </p:extLst>
          </p:nvPr>
        </p:nvGraphicFramePr>
        <p:xfrm>
          <a:off x="3229143" y="936457"/>
          <a:ext cx="1973896" cy="16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D72E4E2-41ED-4F89-AB72-AD21AB59D01A}"/>
              </a:ext>
            </a:extLst>
          </p:cNvPr>
          <p:cNvSpPr/>
          <p:nvPr/>
        </p:nvSpPr>
        <p:spPr>
          <a:xfrm>
            <a:off x="3074575" y="2614363"/>
            <a:ext cx="2200026" cy="831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“Norma de Solvencia, Patrimonio Técnico y Activo y Contingentes Ponderados por Riesgo para Cooperativas de Ahorro y Crédito</a:t>
            </a:r>
            <a:endParaRPr lang="es-EC" sz="1000" dirty="0"/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7E5586DB-55E1-405F-A68B-A7474B020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735541"/>
              </p:ext>
            </p:extLst>
          </p:nvPr>
        </p:nvGraphicFramePr>
        <p:xfrm>
          <a:off x="1750729" y="3569856"/>
          <a:ext cx="3580374" cy="70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Document" r:id="rId16" imgW="5737207" imgH="1258250" progId="Word.Document.12">
                  <p:embed/>
                </p:oleObj>
              </mc:Choice>
              <mc:Fallback>
                <p:oleObj name="Document" r:id="rId16" imgW="5737207" imgH="1258250" progId="Word.Document.12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BAED665C-81C8-47A1-AE35-3BF64AC6E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50729" y="3569856"/>
                        <a:ext cx="3580374" cy="701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2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14" grpId="0"/>
      <p:bldGraphic spid="18" grpId="0">
        <p:bldAsOne/>
      </p:bldGraphic>
      <p:bldGraphic spid="19" grpId="0">
        <p:bldAsOne/>
      </p:bldGraphic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714632" y="154054"/>
            <a:ext cx="8695950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Estructura Patrimonial de las COAC del segmento 4 y 5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1112995-4446-44DC-8A80-3A224FF1F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1029"/>
              </p:ext>
            </p:extLst>
          </p:nvPr>
        </p:nvGraphicFramePr>
        <p:xfrm>
          <a:off x="2313574" y="1164607"/>
          <a:ext cx="9498065" cy="2053974"/>
        </p:xfrm>
        <a:graphic>
          <a:graphicData uri="http://schemas.openxmlformats.org/drawingml/2006/table">
            <a:tbl>
              <a:tblPr firstRow="1" firstCol="1" bandRow="1"/>
              <a:tblGrid>
                <a:gridCol w="495799">
                  <a:extLst>
                    <a:ext uri="{9D8B030D-6E8A-4147-A177-3AD203B41FA5}">
                      <a16:colId xmlns:a16="http://schemas.microsoft.com/office/drawing/2014/main" val="2346419818"/>
                    </a:ext>
                  </a:extLst>
                </a:gridCol>
                <a:gridCol w="1217652">
                  <a:extLst>
                    <a:ext uri="{9D8B030D-6E8A-4147-A177-3AD203B41FA5}">
                      <a16:colId xmlns:a16="http://schemas.microsoft.com/office/drawing/2014/main" val="1618357903"/>
                    </a:ext>
                  </a:extLst>
                </a:gridCol>
                <a:gridCol w="1280339">
                  <a:extLst>
                    <a:ext uri="{9D8B030D-6E8A-4147-A177-3AD203B41FA5}">
                      <a16:colId xmlns:a16="http://schemas.microsoft.com/office/drawing/2014/main" val="2656024176"/>
                    </a:ext>
                  </a:extLst>
                </a:gridCol>
                <a:gridCol w="1584277">
                  <a:extLst>
                    <a:ext uri="{9D8B030D-6E8A-4147-A177-3AD203B41FA5}">
                      <a16:colId xmlns:a16="http://schemas.microsoft.com/office/drawing/2014/main" val="1145467601"/>
                    </a:ext>
                  </a:extLst>
                </a:gridCol>
                <a:gridCol w="1401914">
                  <a:extLst>
                    <a:ext uri="{9D8B030D-6E8A-4147-A177-3AD203B41FA5}">
                      <a16:colId xmlns:a16="http://schemas.microsoft.com/office/drawing/2014/main" val="2905337093"/>
                    </a:ext>
                  </a:extLst>
                </a:gridCol>
                <a:gridCol w="909915">
                  <a:extLst>
                    <a:ext uri="{9D8B030D-6E8A-4147-A177-3AD203B41FA5}">
                      <a16:colId xmlns:a16="http://schemas.microsoft.com/office/drawing/2014/main" val="1781369994"/>
                    </a:ext>
                  </a:extLst>
                </a:gridCol>
                <a:gridCol w="1305034">
                  <a:extLst>
                    <a:ext uri="{9D8B030D-6E8A-4147-A177-3AD203B41FA5}">
                      <a16:colId xmlns:a16="http://schemas.microsoft.com/office/drawing/2014/main" val="3987584031"/>
                    </a:ext>
                  </a:extLst>
                </a:gridCol>
                <a:gridCol w="1303135">
                  <a:extLst>
                    <a:ext uri="{9D8B030D-6E8A-4147-A177-3AD203B41FA5}">
                      <a16:colId xmlns:a16="http://schemas.microsoft.com/office/drawing/2014/main" val="1693339748"/>
                    </a:ext>
                  </a:extLst>
                </a:gridCol>
              </a:tblGrid>
              <a:tr h="41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Primario (PTP)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Secundario (PTS)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Constituido (PTC)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Activos Ponderados Por Riesgo (APPR)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Solvencia (SP)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Técnico Requerido (PTR)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Excedente De Patrimonio Técnico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(EXPT)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515684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23,992,965.25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365,638.26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24,358,603.51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111,927,755.84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4,477,110.23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19,881,493.28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03058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30,975,307.93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370,347.58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31,345,655.51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108,467,326.55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28.90%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4,338,693.06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27,006,962.44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421149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27,430,907.51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759,625.97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28,190,533.48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103,231,521.55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27.31%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4,129,260.86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24,061,272.61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151334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24,468,362.99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157,903.39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24,626,266.37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89,581,967.41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27.49%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3,583,278.70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21,042,987.67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037830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20,014,443.41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72,946.61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20,087,390.02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73,800,622.44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27.22%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2,952,024.90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17,135,365.12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92197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87159058-0988-4149-9261-FBA988BB6CB3}"/>
              </a:ext>
            </a:extLst>
          </p:cNvPr>
          <p:cNvSpPr txBox="1"/>
          <p:nvPr/>
        </p:nvSpPr>
        <p:spPr>
          <a:xfrm>
            <a:off x="2000521" y="4240783"/>
            <a:ext cx="2470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+mj-lt"/>
              </a:rPr>
              <a:t>Solvencia Patrimonial del segmento 5</a:t>
            </a:r>
            <a:endParaRPr lang="es-EC" sz="2800" dirty="0">
              <a:latin typeface="+mj-lt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BD9C0CFB-77EA-4DC5-8135-C16DCB251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009950"/>
              </p:ext>
            </p:extLst>
          </p:nvPr>
        </p:nvGraphicFramePr>
        <p:xfrm>
          <a:off x="4927000" y="3424361"/>
          <a:ext cx="6550599" cy="315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2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86350" y="154054"/>
            <a:ext cx="63242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Presentación y análisis de 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80473C-2F2E-4B5E-9B62-7FA95AAC5F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53055" r="47500" b="30834"/>
          <a:stretch/>
        </p:blipFill>
        <p:spPr>
          <a:xfrm>
            <a:off x="2468667" y="1195370"/>
            <a:ext cx="2026401" cy="5246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FF96F55-D7F3-4B71-961A-B1F0A681628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/>
          <a:stretch/>
        </p:blipFill>
        <p:spPr bwMode="auto">
          <a:xfrm>
            <a:off x="2161909" y="1767939"/>
            <a:ext cx="3189058" cy="2311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033A1B8-C6F6-4D1F-B5E0-0C2EE99B0D1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12" y="3731687"/>
            <a:ext cx="3189066" cy="267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891AE8E-79C4-4C92-9008-F4EA2E88B26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"/>
          <a:stretch/>
        </p:blipFill>
        <p:spPr bwMode="auto">
          <a:xfrm>
            <a:off x="2259816" y="4285103"/>
            <a:ext cx="3189029" cy="2292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3675795-DECA-47EB-B1AC-E755213F1B2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/>
          <a:stretch/>
        </p:blipFill>
        <p:spPr bwMode="auto">
          <a:xfrm>
            <a:off x="5499770" y="1277693"/>
            <a:ext cx="3262833" cy="217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888688-956F-4D55-AD7F-521993E4243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5168"/>
          <a:stretch/>
        </p:blipFill>
        <p:spPr bwMode="auto">
          <a:xfrm>
            <a:off x="8775123" y="4285517"/>
            <a:ext cx="3301752" cy="2321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B923945-1C67-41EB-9823-AE1B89F2CB6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 b="6004"/>
          <a:stretch/>
        </p:blipFill>
        <p:spPr bwMode="auto">
          <a:xfrm>
            <a:off x="9052388" y="1694141"/>
            <a:ext cx="2747221" cy="1483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B899994-F658-4D0F-9861-E1C46010D375}"/>
              </a:ext>
            </a:extLst>
          </p:cNvPr>
          <p:cNvSpPr txBox="1"/>
          <p:nvPr/>
        </p:nvSpPr>
        <p:spPr>
          <a:xfrm>
            <a:off x="9197923" y="3270022"/>
            <a:ext cx="283467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C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Tipos de responsabilidad social que aplica la cooperativa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DC053BB-14FD-4A62-B583-78CF18E0945C}"/>
              </a:ext>
            </a:extLst>
          </p:cNvPr>
          <p:cNvSpPr txBox="1"/>
          <p:nvPr/>
        </p:nvSpPr>
        <p:spPr>
          <a:xfrm>
            <a:off x="8868978" y="1017201"/>
            <a:ext cx="339262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C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del plan estratégico alineado con el objetivo 4 del PND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86350" y="154054"/>
            <a:ext cx="63242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Presentación y análisis de 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5ABDE7-EEDD-4590-9407-1734005C76A1}"/>
              </a:ext>
            </a:extLst>
          </p:cNvPr>
          <p:cNvSpPr txBox="1"/>
          <p:nvPr/>
        </p:nvSpPr>
        <p:spPr>
          <a:xfrm>
            <a:off x="2250306" y="1270753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Verificación de hipótesis </a:t>
            </a:r>
            <a:endParaRPr lang="es-EC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D0BDBE0-B3CC-4D37-9BD7-A8E1D8F31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333250"/>
              </p:ext>
            </p:extLst>
          </p:nvPr>
        </p:nvGraphicFramePr>
        <p:xfrm>
          <a:off x="7843818" y="988150"/>
          <a:ext cx="4269969" cy="56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A956255-A4B4-45E7-83B5-F54DA964638B}"/>
              </a:ext>
            </a:extLst>
          </p:cNvPr>
          <p:cNvSpPr/>
          <p:nvPr/>
        </p:nvSpPr>
        <p:spPr>
          <a:xfrm>
            <a:off x="2620679" y="3786024"/>
            <a:ext cx="1950217" cy="7130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Valor P </a:t>
            </a:r>
            <a:endParaRPr lang="es-EC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60FE09C-3FE5-44C9-834F-4DBB1C0A3698}"/>
              </a:ext>
            </a:extLst>
          </p:cNvPr>
          <p:cNvSpPr/>
          <p:nvPr/>
        </p:nvSpPr>
        <p:spPr>
          <a:xfrm>
            <a:off x="4786452" y="3807751"/>
            <a:ext cx="2729920" cy="7130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Nivel de significancia</a:t>
            </a:r>
            <a:endParaRPr lang="es-EC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9D45121-4593-46A4-8659-686F896F6CFF}"/>
              </a:ext>
            </a:extLst>
          </p:cNvPr>
          <p:cNvSpPr/>
          <p:nvPr/>
        </p:nvSpPr>
        <p:spPr>
          <a:xfrm>
            <a:off x="2827889" y="4365306"/>
            <a:ext cx="1462036" cy="438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0,017</a:t>
            </a:r>
            <a:endParaRPr lang="es-EC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530267DE-137E-4C57-A1E4-E690DF73769F}"/>
              </a:ext>
            </a:extLst>
          </p:cNvPr>
          <p:cNvSpPr/>
          <p:nvPr/>
        </p:nvSpPr>
        <p:spPr>
          <a:xfrm>
            <a:off x="5207051" y="4365306"/>
            <a:ext cx="1736674" cy="438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0,05</a:t>
            </a:r>
            <a:endParaRPr lang="es-EC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7568016-F46E-45ED-AD25-BF393EEFE4FC}"/>
              </a:ext>
            </a:extLst>
          </p:cNvPr>
          <p:cNvSpPr txBox="1"/>
          <p:nvPr/>
        </p:nvSpPr>
        <p:spPr>
          <a:xfrm>
            <a:off x="1913519" y="3534756"/>
            <a:ext cx="4192592" cy="32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EC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 correlación es significativa en el nivel 0,05 (bilateral).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CA68B9E-3EEE-4E00-B2A3-3680172BFDCC}"/>
              </a:ext>
            </a:extLst>
          </p:cNvPr>
          <p:cNvSpPr txBox="1"/>
          <p:nvPr/>
        </p:nvSpPr>
        <p:spPr>
          <a:xfrm>
            <a:off x="4561433" y="4328903"/>
            <a:ext cx="5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latin typeface="Arial Narrow" panose="020B0606020202030204" pitchFamily="34" charset="0"/>
              </a:rPr>
              <a:t>&lt;</a:t>
            </a:r>
            <a:endParaRPr lang="es-EC" sz="2800" dirty="0"/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A64DD956-B59A-40A2-9432-C25CB681D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13416"/>
              </p:ext>
            </p:extLst>
          </p:nvPr>
        </p:nvGraphicFramePr>
        <p:xfrm>
          <a:off x="2445284" y="5054823"/>
          <a:ext cx="5981403" cy="164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2D1D62F-B64B-4E4D-8A31-36D1C2EBF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22887"/>
              </p:ext>
            </p:extLst>
          </p:nvPr>
        </p:nvGraphicFramePr>
        <p:xfrm>
          <a:off x="2035175" y="1806575"/>
          <a:ext cx="56721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Document" r:id="rId15" imgW="5814683" imgH="2041321" progId="Word.Document.12">
                  <p:embed/>
                </p:oleObj>
              </mc:Choice>
              <mc:Fallback>
                <p:oleObj name="Document" r:id="rId15" imgW="5814683" imgH="20413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35175" y="1806575"/>
                        <a:ext cx="5672138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4303DBB-700D-4D51-A526-726AEAF328CF}"/>
              </a:ext>
            </a:extLst>
          </p:cNvPr>
          <p:cNvSpPr/>
          <p:nvPr/>
        </p:nvSpPr>
        <p:spPr>
          <a:xfrm>
            <a:off x="8256366" y="4667179"/>
            <a:ext cx="531657" cy="4618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11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4" grpId="0">
        <p:bldAsOne/>
      </p:bldGraphic>
      <p:bldP spid="18" grpId="0"/>
      <p:bldP spid="19" grpId="0"/>
      <p:bldP spid="23" grpId="0" animBg="1"/>
      <p:bldP spid="25" grpId="0" animBg="1"/>
      <p:bldP spid="29" grpId="0"/>
      <p:bldP spid="28" grpId="0"/>
      <p:bldGraphic spid="31" grpId="0">
        <p:bldAsOne/>
      </p:bldGraphic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Propuesta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0" y="5440802"/>
            <a:ext cx="1635604" cy="369952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1216EA9-A0CB-4D83-9759-AC4F87D00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57103"/>
              </p:ext>
            </p:extLst>
          </p:nvPr>
        </p:nvGraphicFramePr>
        <p:xfrm>
          <a:off x="2192587" y="1510978"/>
          <a:ext cx="9544609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293438">
                  <a:extLst>
                    <a:ext uri="{9D8B030D-6E8A-4147-A177-3AD203B41FA5}">
                      <a16:colId xmlns:a16="http://schemas.microsoft.com/office/drawing/2014/main" val="1303775487"/>
                    </a:ext>
                  </a:extLst>
                </a:gridCol>
                <a:gridCol w="1129119">
                  <a:extLst>
                    <a:ext uri="{9D8B030D-6E8A-4147-A177-3AD203B41FA5}">
                      <a16:colId xmlns:a16="http://schemas.microsoft.com/office/drawing/2014/main" val="4085115236"/>
                    </a:ext>
                  </a:extLst>
                </a:gridCol>
                <a:gridCol w="3221183">
                  <a:extLst>
                    <a:ext uri="{9D8B030D-6E8A-4147-A177-3AD203B41FA5}">
                      <a16:colId xmlns:a16="http://schemas.microsoft.com/office/drawing/2014/main" val="1304696400"/>
                    </a:ext>
                  </a:extLst>
                </a:gridCol>
                <a:gridCol w="1193103">
                  <a:extLst>
                    <a:ext uri="{9D8B030D-6E8A-4147-A177-3AD203B41FA5}">
                      <a16:colId xmlns:a16="http://schemas.microsoft.com/office/drawing/2014/main" val="3883355938"/>
                    </a:ext>
                  </a:extLst>
                </a:gridCol>
                <a:gridCol w="1214513">
                  <a:extLst>
                    <a:ext uri="{9D8B030D-6E8A-4147-A177-3AD203B41FA5}">
                      <a16:colId xmlns:a16="http://schemas.microsoft.com/office/drawing/2014/main" val="2336583141"/>
                    </a:ext>
                  </a:extLst>
                </a:gridCol>
                <a:gridCol w="1189209">
                  <a:extLst>
                    <a:ext uri="{9D8B030D-6E8A-4147-A177-3AD203B41FA5}">
                      <a16:colId xmlns:a16="http://schemas.microsoft.com/office/drawing/2014/main" val="792085419"/>
                    </a:ext>
                  </a:extLst>
                </a:gridCol>
                <a:gridCol w="1304044">
                  <a:extLst>
                    <a:ext uri="{9D8B030D-6E8A-4147-A177-3AD203B41FA5}">
                      <a16:colId xmlns:a16="http://schemas.microsoft.com/office/drawing/2014/main" val="2733121473"/>
                    </a:ext>
                  </a:extLst>
                </a:gridCol>
              </a:tblGrid>
              <a:tr h="1867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N.º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responsables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31253"/>
                  </a:ext>
                </a:extLst>
              </a:tr>
              <a:tr h="136810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 herramientas digitales para la apertura cuenta desde la página web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Reorganizar un espacio en la página web para la apertura de cuentas.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Diseñar formulario de solicitud de ingreso.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Recolectar documentos habilitantes y requisitos.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Verificar la información.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Solicitar el comprobante de depósito inicial.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Aperturar la cuenta en el sistema.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Coordinar la entrega de libreta de ahorros.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1 de octubre al 31 de diciembre del 2020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Contabilidad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aperturas de cuentas en línea.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742869"/>
                  </a:ext>
                </a:extLst>
              </a:tr>
              <a:tr h="15613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Incrementar el número de socios mediante la actualización de servicios financieros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Obtener una base de datos interna y externa de la cooperativa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Diagnostica e identificar las causas de socios inactivos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Actualizar los servicios financieros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Difusión de los servicios financieros y educación financiera por medios tecnológicos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Activación de socios o Aperturas de cuentas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Seguimiento de la gestión 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3 de enero al 31 de mayo del 2021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Contabilidad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incremento en el número de socios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206469"/>
                  </a:ext>
                </a:extLst>
              </a:tr>
            </a:tbl>
          </a:graphicData>
        </a:graphic>
      </p:graphicFrame>
      <p:pic>
        <p:nvPicPr>
          <p:cNvPr id="27" name="Imagen 26">
            <a:extLst>
              <a:ext uri="{FF2B5EF4-FFF2-40B4-BE49-F238E27FC236}">
                <a16:creationId xmlns:a16="http://schemas.microsoft.com/office/drawing/2014/main" id="{F9A3119A-B1B1-48F1-B0F5-93AE6BB716B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46343" r="71242" b="45608"/>
          <a:stretch/>
        </p:blipFill>
        <p:spPr bwMode="auto">
          <a:xfrm>
            <a:off x="10643130" y="6420288"/>
            <a:ext cx="1061576" cy="451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819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Propuesta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0" y="5440802"/>
            <a:ext cx="1635604" cy="369952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1216EA9-A0CB-4D83-9759-AC4F87D00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64364"/>
              </p:ext>
            </p:extLst>
          </p:nvPr>
        </p:nvGraphicFramePr>
        <p:xfrm>
          <a:off x="2192587" y="1593460"/>
          <a:ext cx="9544609" cy="4185920"/>
        </p:xfrm>
        <a:graphic>
          <a:graphicData uri="http://schemas.openxmlformats.org/drawingml/2006/table">
            <a:tbl>
              <a:tblPr firstRow="1" firstCol="1" bandRow="1"/>
              <a:tblGrid>
                <a:gridCol w="332930">
                  <a:extLst>
                    <a:ext uri="{9D8B030D-6E8A-4147-A177-3AD203B41FA5}">
                      <a16:colId xmlns:a16="http://schemas.microsoft.com/office/drawing/2014/main" val="130377548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085115236"/>
                    </a:ext>
                  </a:extLst>
                </a:gridCol>
                <a:gridCol w="3110660">
                  <a:extLst>
                    <a:ext uri="{9D8B030D-6E8A-4147-A177-3AD203B41FA5}">
                      <a16:colId xmlns:a16="http://schemas.microsoft.com/office/drawing/2014/main" val="1304696400"/>
                    </a:ext>
                  </a:extLst>
                </a:gridCol>
                <a:gridCol w="1193103">
                  <a:extLst>
                    <a:ext uri="{9D8B030D-6E8A-4147-A177-3AD203B41FA5}">
                      <a16:colId xmlns:a16="http://schemas.microsoft.com/office/drawing/2014/main" val="3883355938"/>
                    </a:ext>
                  </a:extLst>
                </a:gridCol>
                <a:gridCol w="1214513">
                  <a:extLst>
                    <a:ext uri="{9D8B030D-6E8A-4147-A177-3AD203B41FA5}">
                      <a16:colId xmlns:a16="http://schemas.microsoft.com/office/drawing/2014/main" val="2336583141"/>
                    </a:ext>
                  </a:extLst>
                </a:gridCol>
                <a:gridCol w="1189209">
                  <a:extLst>
                    <a:ext uri="{9D8B030D-6E8A-4147-A177-3AD203B41FA5}">
                      <a16:colId xmlns:a16="http://schemas.microsoft.com/office/drawing/2014/main" val="792085419"/>
                    </a:ext>
                  </a:extLst>
                </a:gridCol>
                <a:gridCol w="1304044">
                  <a:extLst>
                    <a:ext uri="{9D8B030D-6E8A-4147-A177-3AD203B41FA5}">
                      <a16:colId xmlns:a16="http://schemas.microsoft.com/office/drawing/2014/main" val="2733121473"/>
                    </a:ext>
                  </a:extLst>
                </a:gridCol>
              </a:tblGrid>
              <a:tr h="1867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N.º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responsables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31253"/>
                  </a:ext>
                </a:extLst>
              </a:tr>
              <a:tr h="11638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Cumplir con requerir a sus socios hasta un 3% del monto de crédito para el Fondo Irreparable de Reserva Legal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Aprobación por parte de gerencia para la aplicación de la normativa para el fortalecimiento de cooperativas de ahorro y crédito.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Socializar al personal sobre requerir a los socios hasta el 3% del monto de crédito para el Fondo Irreparable de Reserva Legal.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Informar a los socios sobre la nueva normativa y beneficios.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Verificar el cumplimiento de la normativa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1 de junio al 31 de julio del 2021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Contabilidad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Crédito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cumplimiento en la aplicación del 3% del monto de crédito para el Fondo Irreparable de Reserva Legal 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278013"/>
                  </a:ext>
                </a:extLst>
              </a:tr>
              <a:tr h="97431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Reinvertir el 100% de las utilidades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Socializar la importancia de reinvertir las utilidades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Seleccionar y calificar la mejor alternativa para reinvertir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Aprobación de la reinversión de utilidades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Socializar al personal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Seguimiento de la reinversión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1 de agosto al 31 de octubre del 2021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Consejo de administración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Gerencia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Contabilidad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ganancias obtenidas por reinversión de utilidades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45" marR="342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7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2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581662" y="154054"/>
            <a:ext cx="5828920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Conclusiones y Recomendaciones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8064044-C69C-4EBA-A37D-28A7CD3C4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831697"/>
              </p:ext>
            </p:extLst>
          </p:nvPr>
        </p:nvGraphicFramePr>
        <p:xfrm>
          <a:off x="3059603" y="-5591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D5B0358-7586-49AA-8FA3-82E7CF08A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823574"/>
              </p:ext>
            </p:extLst>
          </p:nvPr>
        </p:nvGraphicFramePr>
        <p:xfrm>
          <a:off x="3059603" y="1934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648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581662" y="154054"/>
            <a:ext cx="5828920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Conclusiones y Recomendaciones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8064044-C69C-4EBA-A37D-28A7CD3C4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461201"/>
              </p:ext>
            </p:extLst>
          </p:nvPr>
        </p:nvGraphicFramePr>
        <p:xfrm>
          <a:off x="3059603" y="-5591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D5B0358-7586-49AA-8FA3-82E7CF08A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847825"/>
              </p:ext>
            </p:extLst>
          </p:nvPr>
        </p:nvGraphicFramePr>
        <p:xfrm>
          <a:off x="3059603" y="1934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837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112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El problema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5D03405-2C22-44F8-A493-93AA7F141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969223"/>
              </p:ext>
            </p:extLst>
          </p:nvPr>
        </p:nvGraphicFramePr>
        <p:xfrm>
          <a:off x="1921729" y="1363753"/>
          <a:ext cx="2462572" cy="188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290" name="Picture 2" descr="Qué es el sistema financiero?">
            <a:extLst>
              <a:ext uri="{FF2B5EF4-FFF2-40B4-BE49-F238E27FC236}">
                <a16:creationId xmlns:a16="http://schemas.microsoft.com/office/drawing/2014/main" id="{B5DD1B4D-BD1C-4E90-8067-DBA019BC4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03" y="1109072"/>
            <a:ext cx="2259840" cy="1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E650B3E-CF12-4BCE-AADE-8EB703D2D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55906"/>
              </p:ext>
            </p:extLst>
          </p:nvPr>
        </p:nvGraphicFramePr>
        <p:xfrm>
          <a:off x="6987985" y="977086"/>
          <a:ext cx="4980113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292" name="Picture 4" descr="Normativa | Gobierno Electrónico de Ecuador">
            <a:extLst>
              <a:ext uri="{FF2B5EF4-FFF2-40B4-BE49-F238E27FC236}">
                <a16:creationId xmlns:a16="http://schemas.microsoft.com/office/drawing/2014/main" id="{18F57DA0-44E5-4583-812E-7888BBD4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42" y="2304904"/>
            <a:ext cx="1843846" cy="12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461114F-6151-4946-9647-B126F9D7C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234180"/>
              </p:ext>
            </p:extLst>
          </p:nvPr>
        </p:nvGraphicFramePr>
        <p:xfrm>
          <a:off x="3561045" y="3686420"/>
          <a:ext cx="2729827" cy="286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773DE32-783A-4CAA-8B09-73A2B4932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262352"/>
              </p:ext>
            </p:extLst>
          </p:nvPr>
        </p:nvGraphicFramePr>
        <p:xfrm>
          <a:off x="5102987" y="4031071"/>
          <a:ext cx="7416097" cy="252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DCAC44D-447E-4465-80CC-FB9691D70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304715"/>
              </p:ext>
            </p:extLst>
          </p:nvPr>
        </p:nvGraphicFramePr>
        <p:xfrm>
          <a:off x="6749383" y="3748591"/>
          <a:ext cx="4046955" cy="122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7067B314-FB0F-43AF-83D2-B64D423C0DC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544594" y="3717505"/>
            <a:ext cx="1550089" cy="1223754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A5C584D-A717-408D-A15B-0C31C82474D6}"/>
              </a:ext>
            </a:extLst>
          </p:cNvPr>
          <p:cNvSpPr/>
          <p:nvPr/>
        </p:nvSpPr>
        <p:spPr>
          <a:xfrm>
            <a:off x="1757551" y="3223042"/>
            <a:ext cx="2115320" cy="1410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“Igualar para crecer y crecer para igualar” </a:t>
            </a:r>
            <a:r>
              <a:rPr lang="es-EC" dirty="0"/>
              <a:t>Alicia Bárcena (2018)</a:t>
            </a:r>
            <a:r>
              <a:rPr lang="es-ES" dirty="0"/>
              <a:t> </a:t>
            </a:r>
            <a:endParaRPr lang="es-EC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B9E83B39-77BA-411C-AA0A-99D823525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580436"/>
              </p:ext>
            </p:extLst>
          </p:nvPr>
        </p:nvGraphicFramePr>
        <p:xfrm>
          <a:off x="1517623" y="4673648"/>
          <a:ext cx="2410689" cy="210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3121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9" grpId="0">
        <p:bldAsOne/>
      </p:bldGraphic>
      <p:bldGraphic spid="11" grpId="0">
        <p:bldAsOne/>
      </p:bldGraphic>
      <p:bldGraphic spid="14" grpId="0">
        <p:bldAsOne/>
      </p:bldGraphic>
      <p:bldP spid="8" grpId="0" animBg="1"/>
      <p:bldGraphic spid="2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581662" y="154054"/>
            <a:ext cx="5828920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Conclusiones y Recomendaciones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8064044-C69C-4EBA-A37D-28A7CD3C4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52185"/>
              </p:ext>
            </p:extLst>
          </p:nvPr>
        </p:nvGraphicFramePr>
        <p:xfrm>
          <a:off x="3059603" y="-5591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D5B0358-7586-49AA-8FA3-82E7CF08A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997186"/>
              </p:ext>
            </p:extLst>
          </p:nvPr>
        </p:nvGraphicFramePr>
        <p:xfrm>
          <a:off x="3059603" y="1934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38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Propuesta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0" y="5440802"/>
            <a:ext cx="1635604" cy="3699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Marcador de contenido 3">
            <a:extLst>
              <a:ext uri="{FF2B5EF4-FFF2-40B4-BE49-F238E27FC236}">
                <a16:creationId xmlns:a16="http://schemas.microsoft.com/office/drawing/2014/main" id="{E41DC980-A82B-42F7-AE86-AED116999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09765" y="1609071"/>
            <a:ext cx="9896740" cy="3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El problema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B6A484A-AE5C-43D2-998A-E8B867564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501395"/>
              </p:ext>
            </p:extLst>
          </p:nvPr>
        </p:nvGraphicFramePr>
        <p:xfrm>
          <a:off x="1927826" y="1213759"/>
          <a:ext cx="2630604" cy="203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AC242D2-8AAF-47C5-A9B9-594D08C731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771" y="1100451"/>
            <a:ext cx="3237333" cy="8330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0F39E9-A1B5-4648-A0C7-8B38891205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053" t="52151" r="21185" b="1251"/>
          <a:stretch/>
        </p:blipFill>
        <p:spPr>
          <a:xfrm>
            <a:off x="4824240" y="1993182"/>
            <a:ext cx="3013039" cy="1255777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5A0EE97-41CF-4642-90C5-60EEA24D2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712976"/>
              </p:ext>
            </p:extLst>
          </p:nvPr>
        </p:nvGraphicFramePr>
        <p:xfrm>
          <a:off x="8017961" y="1171973"/>
          <a:ext cx="3635373" cy="212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C90345C5-36E4-4759-AB6D-BAB69167A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29560"/>
              </p:ext>
            </p:extLst>
          </p:nvPr>
        </p:nvGraphicFramePr>
        <p:xfrm>
          <a:off x="5605840" y="3436000"/>
          <a:ext cx="4205992" cy="329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D572A081-A971-4C10-9AF2-11347CBA7D22}"/>
              </a:ext>
            </a:extLst>
          </p:cNvPr>
          <p:cNvSpPr txBox="1"/>
          <p:nvPr/>
        </p:nvSpPr>
        <p:spPr>
          <a:xfrm>
            <a:off x="9288420" y="4067014"/>
            <a:ext cx="274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Impacto que tiene la estructura patrimonial en el Objetivo 4 del Plan Nacional de Desarrollo</a:t>
            </a:r>
            <a:endParaRPr lang="es-EC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FFA3466-5A48-4677-83F7-87689AD5CAB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02477" y="3501476"/>
            <a:ext cx="4387509" cy="1985214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E5E32D1-7588-4AEE-94CD-C8ECD95B4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690018"/>
              </p:ext>
            </p:extLst>
          </p:nvPr>
        </p:nvGraphicFramePr>
        <p:xfrm>
          <a:off x="2250306" y="4978735"/>
          <a:ext cx="5985962" cy="222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365D1EBA-ECAE-4DAD-8FC9-60ED1018C67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27826" y="5591098"/>
            <a:ext cx="1679308" cy="10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  <p:bldGraphic spid="28" grpId="0">
        <p:bldAsOne/>
      </p:bldGraphic>
      <p:bldP spid="30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3678" y="-695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El problema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A5F07BC-9B2C-4EB8-B7F1-D75FE2C04C5E}"/>
              </a:ext>
            </a:extLst>
          </p:cNvPr>
          <p:cNvSpPr/>
          <p:nvPr/>
        </p:nvSpPr>
        <p:spPr>
          <a:xfrm>
            <a:off x="1875886" y="2772019"/>
            <a:ext cx="3369920" cy="22749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¿La estructura patrimonial de las Cooperativas de Ahorro y Crédito del segmento 4 y 5 impactan en el objetivo 4 del Plan Nacional de Desarrollo 2017-2021 Toda una Vida, en la provincia de Pichincha, durante el periodo del 2015 al 2019 ?</a:t>
            </a:r>
            <a:r>
              <a:rPr lang="es-EC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B1817144-00ED-4D3A-AB4C-2FF9D5556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93054"/>
              </p:ext>
            </p:extLst>
          </p:nvPr>
        </p:nvGraphicFramePr>
        <p:xfrm>
          <a:off x="4033794" y="1727167"/>
          <a:ext cx="1134878" cy="69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B521361F-556C-4CC8-ACA0-E1AB8423C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164416"/>
              </p:ext>
            </p:extLst>
          </p:nvPr>
        </p:nvGraphicFramePr>
        <p:xfrm>
          <a:off x="4669965" y="1073418"/>
          <a:ext cx="4023739" cy="522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8865B042-06F3-4180-ADFC-C3DE3C9FB758}"/>
              </a:ext>
            </a:extLst>
          </p:cNvPr>
          <p:cNvSpPr txBox="1"/>
          <p:nvPr/>
        </p:nvSpPr>
        <p:spPr>
          <a:xfrm>
            <a:off x="2232143" y="1749147"/>
            <a:ext cx="236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dirty="0"/>
              <a:t>Formulación del problema </a:t>
            </a:r>
            <a:endParaRPr lang="es-EC" dirty="0"/>
          </a:p>
        </p:txBody>
      </p:sp>
      <p:pic>
        <p:nvPicPr>
          <p:cNvPr id="14338" name="Picture 2" descr="Imágenes de Signo De Interrogacion | Vectores, fotos de stock y PSD  gratuitos">
            <a:extLst>
              <a:ext uri="{FF2B5EF4-FFF2-40B4-BE49-F238E27FC236}">
                <a16:creationId xmlns:a16="http://schemas.microsoft.com/office/drawing/2014/main" id="{1E4BCFB3-D2C0-4F79-B1FC-87E555B9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8" y="5080274"/>
            <a:ext cx="1744096" cy="17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37" name="Diagrama 14336">
            <a:extLst>
              <a:ext uri="{FF2B5EF4-FFF2-40B4-BE49-F238E27FC236}">
                <a16:creationId xmlns:a16="http://schemas.microsoft.com/office/drawing/2014/main" id="{F9BF9605-CB9D-444C-BC2D-F2DEB468C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685997"/>
              </p:ext>
            </p:extLst>
          </p:nvPr>
        </p:nvGraphicFramePr>
        <p:xfrm>
          <a:off x="8087908" y="1411281"/>
          <a:ext cx="3585316" cy="227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4339" name="Diagrama 14338">
            <a:extLst>
              <a:ext uri="{FF2B5EF4-FFF2-40B4-BE49-F238E27FC236}">
                <a16:creationId xmlns:a16="http://schemas.microsoft.com/office/drawing/2014/main" id="{36A03377-477B-4FFB-B9B0-B5E876B15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509488"/>
              </p:ext>
            </p:extLst>
          </p:nvPr>
        </p:nvGraphicFramePr>
        <p:xfrm>
          <a:off x="8472859" y="3902618"/>
          <a:ext cx="3109541" cy="195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5882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28" grpId="0">
        <p:bldAsOne/>
      </p:bldGraphic>
      <p:bldGraphic spid="30" grpId="0">
        <p:bldAsOne/>
      </p:bldGraphic>
      <p:bldP spid="35" grpId="0"/>
      <p:bldGraphic spid="14337" grpId="0">
        <p:bldAsOne/>
      </p:bldGraphic>
      <p:bldGraphic spid="1433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El problema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6B166E8-3599-4D19-B7A7-4E08FE73E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892842"/>
              </p:ext>
            </p:extLst>
          </p:nvPr>
        </p:nvGraphicFramePr>
        <p:xfrm>
          <a:off x="2046101" y="1780067"/>
          <a:ext cx="6240650" cy="461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2D00728-E4A2-4F11-B3B4-0E8020CC19EA}"/>
              </a:ext>
            </a:extLst>
          </p:cNvPr>
          <p:cNvSpPr txBox="1"/>
          <p:nvPr/>
        </p:nvSpPr>
        <p:spPr>
          <a:xfrm>
            <a:off x="3537623" y="942498"/>
            <a:ext cx="322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Objetivos </a:t>
            </a:r>
            <a:endParaRPr lang="es-EC" sz="4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E034DD2-9ACA-4EEB-A67A-1AC2B820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897750"/>
              </p:ext>
            </p:extLst>
          </p:nvPr>
        </p:nvGraphicFramePr>
        <p:xfrm>
          <a:off x="8507438" y="1493365"/>
          <a:ext cx="3497552" cy="431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320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Teórico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194" name="Picture 2" descr="sostenibilidadymedioambiente - clarasforestales">
            <a:extLst>
              <a:ext uri="{FF2B5EF4-FFF2-40B4-BE49-F238E27FC236}">
                <a16:creationId xmlns:a16="http://schemas.microsoft.com/office/drawing/2014/main" id="{D2F2A6B4-BD62-43C8-BAE6-F55FFDA6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7" y="1129257"/>
            <a:ext cx="3091259" cy="16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Qué es la Agenda 2030? - Formación Sostenible">
            <a:extLst>
              <a:ext uri="{FF2B5EF4-FFF2-40B4-BE49-F238E27FC236}">
                <a16:creationId xmlns:a16="http://schemas.microsoft.com/office/drawing/2014/main" id="{C919C88E-AADF-487D-BF51-23820BCC3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7" t="18219" b="22976"/>
          <a:stretch/>
        </p:blipFill>
        <p:spPr bwMode="auto">
          <a:xfrm>
            <a:off x="1819832" y="4822546"/>
            <a:ext cx="1894373" cy="10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A12B98-E161-4629-A512-E6EF76D47A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2" b="81473" l="27624" r="73341">
                        <a14:foregroundMark x1="41616" y1="13539" x2="51990" y2="13064"/>
                        <a14:foregroundMark x1="51990" y1="13064" x2="59228" y2="26366"/>
                        <a14:foregroundMark x1="59228" y1="26366" x2="60434" y2="33967"/>
                        <a14:foregroundMark x1="60434" y1="24703" x2="52593" y2="12352"/>
                      </a14:backgroundRemoval>
                    </a14:imgEffect>
                  </a14:imgLayer>
                </a14:imgProps>
              </a:ext>
            </a:extLst>
          </a:blip>
          <a:srcRect l="21923" t="5342" r="20809" b="9899"/>
          <a:stretch/>
        </p:blipFill>
        <p:spPr>
          <a:xfrm>
            <a:off x="10226471" y="5233802"/>
            <a:ext cx="2160954" cy="1624198"/>
          </a:xfrm>
          <a:prstGeom prst="rect">
            <a:avLst/>
          </a:prstGeom>
        </p:spPr>
      </p:pic>
      <p:pic>
        <p:nvPicPr>
          <p:cNvPr id="8198" name="Picture 6" descr="Objetivos de Desarrollo Sostenible (ODS) | Static Page | Comisión Económica  para América Latina y el Caribe">
            <a:extLst>
              <a:ext uri="{FF2B5EF4-FFF2-40B4-BE49-F238E27FC236}">
                <a16:creationId xmlns:a16="http://schemas.microsoft.com/office/drawing/2014/main" id="{BFFACE7F-2CA0-45C7-B8D3-F7388F89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36" y="1005384"/>
            <a:ext cx="1974875" cy="11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5AB1EE-ECF8-48B8-BBFD-8AD5AEF28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968" y="1028284"/>
            <a:ext cx="1571650" cy="827418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DDB7F15-EA9A-45B5-802F-B794E98E509D}"/>
              </a:ext>
            </a:extLst>
          </p:cNvPr>
          <p:cNvSpPr/>
          <p:nvPr/>
        </p:nvSpPr>
        <p:spPr>
          <a:xfrm>
            <a:off x="6562208" y="1269672"/>
            <a:ext cx="695325" cy="4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341FC8-DD57-4DAB-8BE9-25737220D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1157" y="1028284"/>
            <a:ext cx="2072805" cy="914473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F487492-49EB-45CC-B284-7087FEF6DB71}"/>
              </a:ext>
            </a:extLst>
          </p:cNvPr>
          <p:cNvSpPr/>
          <p:nvPr/>
        </p:nvSpPr>
        <p:spPr>
          <a:xfrm>
            <a:off x="9307061" y="1269672"/>
            <a:ext cx="695325" cy="4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B35935-AD4C-498B-93AF-EEE23E572BC2}"/>
              </a:ext>
            </a:extLst>
          </p:cNvPr>
          <p:cNvSpPr txBox="1"/>
          <p:nvPr/>
        </p:nvSpPr>
        <p:spPr>
          <a:xfrm>
            <a:off x="1886903" y="3244333"/>
            <a:ext cx="135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2015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7C2C34-A67B-4A23-ACD6-241B5E335DD5}"/>
              </a:ext>
            </a:extLst>
          </p:cNvPr>
          <p:cNvSpPr txBox="1"/>
          <p:nvPr/>
        </p:nvSpPr>
        <p:spPr>
          <a:xfrm>
            <a:off x="2721988" y="3105834"/>
            <a:ext cx="240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 de acción para los futuros 15 años</a:t>
            </a:r>
            <a:endParaRPr lang="es-EC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E9C5A71C-0399-49F9-A5E9-D343398AB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589729"/>
              </p:ext>
            </p:extLst>
          </p:nvPr>
        </p:nvGraphicFramePr>
        <p:xfrm>
          <a:off x="3478617" y="3997457"/>
          <a:ext cx="3111637" cy="263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4" name="Picture 4" descr="Qué es la Agenda 2030? - Formación Sostenible">
            <a:extLst>
              <a:ext uri="{FF2B5EF4-FFF2-40B4-BE49-F238E27FC236}">
                <a16:creationId xmlns:a16="http://schemas.microsoft.com/office/drawing/2014/main" id="{0BAC4782-D5A0-4283-81FF-541E6F720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8030" r="65954" b="23165"/>
          <a:stretch/>
        </p:blipFill>
        <p:spPr bwMode="auto">
          <a:xfrm>
            <a:off x="2312299" y="3829507"/>
            <a:ext cx="930459" cy="10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ampeonato Ecuatoriano de Fútbol Serie B 2010 - Wikipedia, la enciclopedia  libre">
            <a:extLst>
              <a:ext uri="{FF2B5EF4-FFF2-40B4-BE49-F238E27FC236}">
                <a16:creationId xmlns:a16="http://schemas.microsoft.com/office/drawing/2014/main" id="{FE6FCD99-2854-4ABD-A74E-75EA7605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71" y="2172935"/>
            <a:ext cx="1204913" cy="13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C125CC65-620E-40FA-91F2-FB48048D0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175049"/>
              </p:ext>
            </p:extLst>
          </p:nvPr>
        </p:nvGraphicFramePr>
        <p:xfrm>
          <a:off x="8534242" y="2300517"/>
          <a:ext cx="3514969" cy="113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FF3E7DFB-9B33-4A7E-ABE3-7FC970805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133831"/>
              </p:ext>
            </p:extLst>
          </p:nvPr>
        </p:nvGraphicFramePr>
        <p:xfrm>
          <a:off x="6819641" y="3593675"/>
          <a:ext cx="3997067" cy="333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30FA4873-7E88-4ABE-AF3B-4CC76B0EA79B}"/>
              </a:ext>
            </a:extLst>
          </p:cNvPr>
          <p:cNvSpPr txBox="1"/>
          <p:nvPr/>
        </p:nvSpPr>
        <p:spPr>
          <a:xfrm>
            <a:off x="4110802" y="867647"/>
            <a:ext cx="157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193 Estados Miembros </a:t>
            </a:r>
            <a:endParaRPr lang="es-EC" sz="1400" b="1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2282FB6-AFCE-4BC1-A8CD-E2F68F9E8B3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62208" y="2473939"/>
            <a:ext cx="1542362" cy="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/>
      <p:bldP spid="19" grpId="0"/>
      <p:bldGraphic spid="22" grpId="0">
        <p:bldAsOne/>
      </p:bldGraphic>
      <p:bldGraphic spid="26" grpId="0">
        <p:bldAsOne/>
      </p:bldGraphic>
      <p:bldGraphic spid="27" grpId="0">
        <p:bldAsOne/>
      </p:bldGraphic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Teórico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1CE5B60-8862-479C-935C-C7C5CC20D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551219"/>
              </p:ext>
            </p:extLst>
          </p:nvPr>
        </p:nvGraphicFramePr>
        <p:xfrm>
          <a:off x="1059193" y="1034223"/>
          <a:ext cx="5130793" cy="186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29F2232-9FD5-4874-8042-33FDA2829600}"/>
              </a:ext>
            </a:extLst>
          </p:cNvPr>
          <p:cNvSpPr txBox="1"/>
          <p:nvPr/>
        </p:nvSpPr>
        <p:spPr>
          <a:xfrm>
            <a:off x="3216913" y="151596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Eje 2</a:t>
            </a:r>
            <a:endParaRPr lang="es-EC" b="1" dirty="0"/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2CF80CCE-AECF-42F7-BD36-C26C498CA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44391"/>
              </p:ext>
            </p:extLst>
          </p:nvPr>
        </p:nvGraphicFramePr>
        <p:xfrm>
          <a:off x="5793482" y="1160628"/>
          <a:ext cx="3799698" cy="162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8" name="Imagen 27">
            <a:extLst>
              <a:ext uri="{FF2B5EF4-FFF2-40B4-BE49-F238E27FC236}">
                <a16:creationId xmlns:a16="http://schemas.microsoft.com/office/drawing/2014/main" id="{291950C0-ACE4-4F65-BE3F-01B7A6CF3B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76789" y="1136282"/>
            <a:ext cx="1786602" cy="1637330"/>
          </a:xfrm>
          <a:prstGeom prst="rect">
            <a:avLst/>
          </a:prstGeom>
        </p:spPr>
      </p:pic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929C5360-343F-4CC5-B0A2-FFB56799C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706673"/>
              </p:ext>
            </p:extLst>
          </p:nvPr>
        </p:nvGraphicFramePr>
        <p:xfrm>
          <a:off x="2003097" y="2916522"/>
          <a:ext cx="3361408" cy="356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0" name="Imagen 29">
            <a:extLst>
              <a:ext uri="{FF2B5EF4-FFF2-40B4-BE49-F238E27FC236}">
                <a16:creationId xmlns:a16="http://schemas.microsoft.com/office/drawing/2014/main" id="{4DB83C3D-0AEF-4C37-8425-0019E46043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45604" y="2941539"/>
            <a:ext cx="1590883" cy="1045273"/>
          </a:xfrm>
          <a:prstGeom prst="rect">
            <a:avLst/>
          </a:prstGeom>
        </p:spPr>
      </p:pic>
      <p:pic>
        <p:nvPicPr>
          <p:cNvPr id="9218" name="Picture 2" descr="Superintendencia de Economía Popular y Solidaria | Ecuador - Guía Oficial  de Trámites y Servicios">
            <a:extLst>
              <a:ext uri="{FF2B5EF4-FFF2-40B4-BE49-F238E27FC236}">
                <a16:creationId xmlns:a16="http://schemas.microsoft.com/office/drawing/2014/main" id="{F5D19EA6-EFA4-4449-B1BB-4FEAB1DB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31" y="3525888"/>
            <a:ext cx="1586653" cy="10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" name="Imagen 9215">
            <a:extLst>
              <a:ext uri="{FF2B5EF4-FFF2-40B4-BE49-F238E27FC236}">
                <a16:creationId xmlns:a16="http://schemas.microsoft.com/office/drawing/2014/main" id="{DCABD404-3553-4B09-9385-C9EC3DDB7B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35122" y="2916522"/>
            <a:ext cx="2273112" cy="584954"/>
          </a:xfrm>
          <a:prstGeom prst="rect">
            <a:avLst/>
          </a:prstGeom>
        </p:spPr>
      </p:pic>
      <p:graphicFrame>
        <p:nvGraphicFramePr>
          <p:cNvPr id="9217" name="Diagrama 9216">
            <a:extLst>
              <a:ext uri="{FF2B5EF4-FFF2-40B4-BE49-F238E27FC236}">
                <a16:creationId xmlns:a16="http://schemas.microsoft.com/office/drawing/2014/main" id="{3275C63E-CDBA-405E-A45A-3B83A03C0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676027"/>
              </p:ext>
            </p:extLst>
          </p:nvPr>
        </p:nvGraphicFramePr>
        <p:xfrm>
          <a:off x="7314241" y="4709925"/>
          <a:ext cx="1721811" cy="173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219" name="Diagrama 9218">
            <a:extLst>
              <a:ext uri="{FF2B5EF4-FFF2-40B4-BE49-F238E27FC236}">
                <a16:creationId xmlns:a16="http://schemas.microsoft.com/office/drawing/2014/main" id="{C6686484-9988-410F-B1A5-67C02FA49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796299"/>
              </p:ext>
            </p:extLst>
          </p:nvPr>
        </p:nvGraphicFramePr>
        <p:xfrm>
          <a:off x="8447717" y="4633800"/>
          <a:ext cx="4055813" cy="18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pic>
        <p:nvPicPr>
          <p:cNvPr id="26" name="Picture 4" descr="Crecimiento económico – Desarrollo Sostenible">
            <a:extLst>
              <a:ext uri="{FF2B5EF4-FFF2-40B4-BE49-F238E27FC236}">
                <a16:creationId xmlns:a16="http://schemas.microsoft.com/office/drawing/2014/main" id="{B65D6606-91FA-49DA-A425-3840091A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90" y="859555"/>
            <a:ext cx="414042" cy="4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nfraestructura – Desarrollo Sostenible">
            <a:extLst>
              <a:ext uri="{FF2B5EF4-FFF2-40B4-BE49-F238E27FC236}">
                <a16:creationId xmlns:a16="http://schemas.microsoft.com/office/drawing/2014/main" id="{F533C971-BCF1-40AA-B44A-EF0070CF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32" y="859557"/>
            <a:ext cx="419467" cy="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BDEB6B9-0152-4BEF-B320-E6A5BAD1564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45119" y="859556"/>
            <a:ext cx="419470" cy="4194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811E08A-15D9-4AD3-8CB5-A753E646940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189382" y="2926722"/>
            <a:ext cx="1885472" cy="1335176"/>
          </a:xfrm>
          <a:prstGeom prst="rect">
            <a:avLst/>
          </a:prstGeom>
        </p:spPr>
      </p:pic>
      <p:pic>
        <p:nvPicPr>
          <p:cNvPr id="13314" name="Picture 2" descr="Cuentas Contables para Organizaciones del Sector No Financiero de la  Economía Popular y Solidaria">
            <a:extLst>
              <a:ext uri="{FF2B5EF4-FFF2-40B4-BE49-F238E27FC236}">
                <a16:creationId xmlns:a16="http://schemas.microsoft.com/office/drawing/2014/main" id="{7B0FB9C3-B47C-40ED-8248-4845D21AA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r="18726" b="18792"/>
          <a:stretch/>
        </p:blipFill>
        <p:spPr bwMode="auto">
          <a:xfrm>
            <a:off x="5715834" y="4156983"/>
            <a:ext cx="1586654" cy="10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B1BF6D-F75A-4A51-83AA-309DC683B0F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622900" y="5696505"/>
            <a:ext cx="1691341" cy="809025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34182898-F8FC-4845-8FD5-CD8EC6648963}"/>
              </a:ext>
            </a:extLst>
          </p:cNvPr>
          <p:cNvSpPr/>
          <p:nvPr/>
        </p:nvSpPr>
        <p:spPr>
          <a:xfrm>
            <a:off x="6343983" y="5286336"/>
            <a:ext cx="307995" cy="317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0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5" grpId="0">
        <p:bldAsOne/>
      </p:bldGraphic>
      <p:bldGraphic spid="29" grpId="0">
        <p:bldAsOne/>
      </p:bldGraphic>
      <p:bldGraphic spid="9217" grpId="0">
        <p:bldAsOne/>
      </p:bldGraphic>
      <p:bldGraphic spid="92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Teórico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6514EB7-DEC8-4DEF-ABE8-8B2C74922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657137"/>
              </p:ext>
            </p:extLst>
          </p:nvPr>
        </p:nvGraphicFramePr>
        <p:xfrm>
          <a:off x="2013419" y="1310965"/>
          <a:ext cx="6320956" cy="1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B4DAE1B-00DD-4367-952D-2934D3261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4020" y="1938506"/>
            <a:ext cx="2035242" cy="906608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E4C30FD-CAAB-449D-9B48-D8B541F01FEB}"/>
              </a:ext>
            </a:extLst>
          </p:cNvPr>
          <p:cNvSpPr txBox="1"/>
          <p:nvPr/>
        </p:nvSpPr>
        <p:spPr>
          <a:xfrm>
            <a:off x="8548946" y="1047758"/>
            <a:ext cx="2995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Corporación de Estudios para el Desarrollo (2018)</a:t>
            </a:r>
            <a:endParaRPr lang="es-EC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BE0659-ED8D-493D-8F7D-1BD8F12217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8946" y="1824991"/>
            <a:ext cx="1308658" cy="736120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02CB1A0-D2C2-4D66-B114-22C43777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137642"/>
              </p:ext>
            </p:extLst>
          </p:nvPr>
        </p:nvGraphicFramePr>
        <p:xfrm>
          <a:off x="1764963" y="3736846"/>
          <a:ext cx="3844924" cy="21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9915E8A7-6B43-4D25-B608-C5D05094A7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4543" y="2913025"/>
            <a:ext cx="1542361" cy="122977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F08F49F-E3CD-4889-B191-D210870C1D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5763" y="5534856"/>
            <a:ext cx="1871662" cy="1101305"/>
          </a:xfrm>
          <a:prstGeom prst="rect">
            <a:avLst/>
          </a:prstGeom>
        </p:spPr>
      </p:pic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F2A6F4B-8968-4C64-9DC7-A0A0A54CD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520716"/>
              </p:ext>
            </p:extLst>
          </p:nvPr>
        </p:nvGraphicFramePr>
        <p:xfrm>
          <a:off x="6169826" y="3064015"/>
          <a:ext cx="1955244" cy="344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A4ED2963-427B-4CDC-B7E7-D899A7B4A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449974"/>
              </p:ext>
            </p:extLst>
          </p:nvPr>
        </p:nvGraphicFramePr>
        <p:xfrm>
          <a:off x="6479137" y="2648657"/>
          <a:ext cx="5760775" cy="390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8672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2" grpId="0"/>
      <p:bldGraphic spid="14" grpId="0">
        <p:bldAsOne/>
      </p:bldGraphic>
      <p:bldGraphic spid="24" grpId="0">
        <p:bldAsOne/>
      </p:bldGraphic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75048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172460" y="154054"/>
            <a:ext cx="3238122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Metodológico 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1747" y="2660127"/>
            <a:ext cx="1256052" cy="369974"/>
          </a:xfrm>
          <a:prstGeom prst="rect">
            <a:avLst/>
          </a:prstGeom>
          <a:noFill/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1750" y="3064015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61749" y="3501476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49" y="390261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1748" y="430376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AC68FE-0001-4F14-AE09-50865389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" y="466717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F52AC8-55D2-4AA8-98F5-21551F95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7" y="5046989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F0C1A-EB34-496F-BC4C-14CE8722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" y="5440802"/>
            <a:ext cx="1635604" cy="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758FFD1-79A1-4327-82E4-615CCBB53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975236"/>
              </p:ext>
            </p:extLst>
          </p:nvPr>
        </p:nvGraphicFramePr>
        <p:xfrm>
          <a:off x="2416393" y="1287676"/>
          <a:ext cx="9385732" cy="248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4DC464A-0766-4401-AAE7-86C5B2C0C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919496"/>
              </p:ext>
            </p:extLst>
          </p:nvPr>
        </p:nvGraphicFramePr>
        <p:xfrm>
          <a:off x="2614093" y="4183163"/>
          <a:ext cx="9077821" cy="218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867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empos nuevo romano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</TotalTime>
  <Words>2582</Words>
  <Application>Microsoft Office PowerPoint</Application>
  <PresentationFormat>Panorámica</PresentationFormat>
  <Paragraphs>602</Paragraphs>
  <Slides>21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Arial</vt:lpstr>
      <vt:lpstr>Arial Narrow</vt:lpstr>
      <vt:lpstr>Book Antiqua</vt:lpstr>
      <vt:lpstr>Calibri</vt:lpstr>
      <vt:lpstr>GeosansLight</vt:lpstr>
      <vt:lpstr>Open Sans</vt:lpstr>
      <vt:lpstr>Times New Roman</vt:lpstr>
      <vt:lpstr>Showeet theme</vt:lpstr>
      <vt:lpstr>1_Showeet theme</vt:lpstr>
      <vt:lpstr>2_Showeet theme</vt:lpstr>
      <vt:lpstr>3_Showeet theme</vt:lpstr>
      <vt:lpstr>4_Showeet theme</vt:lpstr>
      <vt:lpstr>5_Showeet theme</vt:lpstr>
      <vt:lpstr>6_Showeet theme</vt:lpstr>
      <vt:lpstr>1_Tema de Office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Mishell Jumbo</cp:lastModifiedBy>
  <cp:revision>367</cp:revision>
  <dcterms:created xsi:type="dcterms:W3CDTF">2018-03-19T03:03:31Z</dcterms:created>
  <dcterms:modified xsi:type="dcterms:W3CDTF">2020-10-06T21:05:39Z</dcterms:modified>
</cp:coreProperties>
</file>